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50"/>
  </p:notesMasterIdLst>
  <p:sldIdLst>
    <p:sldId id="350" r:id="rId2"/>
    <p:sldId id="305" r:id="rId3"/>
    <p:sldId id="330" r:id="rId4"/>
    <p:sldId id="307" r:id="rId5"/>
    <p:sldId id="308" r:id="rId6"/>
    <p:sldId id="309" r:id="rId7"/>
    <p:sldId id="312" r:id="rId8"/>
    <p:sldId id="352" r:id="rId9"/>
    <p:sldId id="351" r:id="rId10"/>
    <p:sldId id="336" r:id="rId11"/>
    <p:sldId id="354" r:id="rId12"/>
    <p:sldId id="353" r:id="rId13"/>
    <p:sldId id="331" r:id="rId14"/>
    <p:sldId id="343" r:id="rId15"/>
    <p:sldId id="356" r:id="rId16"/>
    <p:sldId id="355" r:id="rId17"/>
    <p:sldId id="320" r:id="rId18"/>
    <p:sldId id="341" r:id="rId19"/>
    <p:sldId id="357" r:id="rId20"/>
    <p:sldId id="322" r:id="rId21"/>
    <p:sldId id="326" r:id="rId22"/>
    <p:sldId id="359" r:id="rId23"/>
    <p:sldId id="358" r:id="rId24"/>
    <p:sldId id="280" r:id="rId25"/>
    <p:sldId id="360" r:id="rId26"/>
    <p:sldId id="281" r:id="rId27"/>
    <p:sldId id="282" r:id="rId28"/>
    <p:sldId id="285" r:id="rId29"/>
    <p:sldId id="362" r:id="rId30"/>
    <p:sldId id="361" r:id="rId31"/>
    <p:sldId id="289" r:id="rId32"/>
    <p:sldId id="365" r:id="rId33"/>
    <p:sldId id="364" r:id="rId34"/>
    <p:sldId id="363" r:id="rId35"/>
    <p:sldId id="291" r:id="rId36"/>
    <p:sldId id="366" r:id="rId37"/>
    <p:sldId id="293" r:id="rId38"/>
    <p:sldId id="367" r:id="rId39"/>
    <p:sldId id="368" r:id="rId40"/>
    <p:sldId id="295" r:id="rId41"/>
    <p:sldId id="296" r:id="rId42"/>
    <p:sldId id="297" r:id="rId43"/>
    <p:sldId id="300" r:id="rId44"/>
    <p:sldId id="370" r:id="rId45"/>
    <p:sldId id="369" r:id="rId46"/>
    <p:sldId id="342" r:id="rId47"/>
    <p:sldId id="371" r:id="rId48"/>
    <p:sldId id="303" r:id="rId49"/>
  </p:sldIdLst>
  <p:sldSz cx="12195175" cy="6858000"/>
  <p:notesSz cx="9144000" cy="6858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
      <p:font typeface="Tamil-Aiswarya" panose="020B0604020202020204"/>
      <p:regular r:id="rId57"/>
    </p:embeddedFont>
  </p:embeddedFontLst>
  <p:defaultTextStyle>
    <a:defPPr>
      <a:defRPr lang="en-US"/>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445" autoAdjust="0"/>
    <p:restoredTop sz="93395" autoAdjust="0"/>
  </p:normalViewPr>
  <p:slideViewPr>
    <p:cSldViewPr>
      <p:cViewPr varScale="1">
        <p:scale>
          <a:sx n="67" d="100"/>
          <a:sy n="67" d="100"/>
        </p:scale>
        <p:origin x="948" y="44"/>
      </p:cViewPr>
      <p:guideLst>
        <p:guide orient="horz" pos="2880"/>
        <p:guide pos="2160"/>
        <p:guide pos="2881"/>
      </p:guideLst>
    </p:cSldViewPr>
  </p:slideViewPr>
  <p:notesTextViewPr>
    <p:cViewPr>
      <p:scale>
        <a:sx n="100" d="100"/>
        <a:sy n="100" d="100"/>
      </p:scale>
      <p:origin x="0" y="0"/>
    </p:cViewPr>
  </p:notesTextViewPr>
  <p:sorterViewPr>
    <p:cViewPr>
      <p:scale>
        <a:sx n="100" d="100"/>
        <a:sy n="100" d="100"/>
      </p:scale>
      <p:origin x="0" y="-69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6C3F3EF1-D04A-4839-961A-F9890B32EA0A}" type="datetimeFigureOut">
              <a:rPr lang="en-US" smtClean="0"/>
              <a:t>9/29/2022</a:t>
            </a:fld>
            <a:endParaRPr lang="en-IN"/>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AD6B92C4-51C6-437A-A21D-0DE01E3F7555}" type="slidenum">
              <a:rPr lang="en-IN" smtClean="0"/>
              <a:t>‹Nr.›</a:t>
            </a:fld>
            <a:endParaRPr lang="en-IN"/>
          </a:p>
        </p:txBody>
      </p:sp>
    </p:spTree>
    <p:extLst>
      <p:ext uri="{BB962C8B-B14F-4D97-AF65-F5344CB8AC3E}">
        <p14:creationId xmlns:p14="http://schemas.microsoft.com/office/powerpoint/2010/main" val="1224949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a:t>
            </a:fld>
            <a:endParaRPr lang="en-IN"/>
          </a:p>
        </p:txBody>
      </p:sp>
    </p:spTree>
    <p:extLst>
      <p:ext uri="{BB962C8B-B14F-4D97-AF65-F5344CB8AC3E}">
        <p14:creationId xmlns:p14="http://schemas.microsoft.com/office/powerpoint/2010/main" val="47634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a:t>
            </a:fld>
            <a:endParaRPr lang="en-IN"/>
          </a:p>
        </p:txBody>
      </p:sp>
    </p:spTree>
    <p:extLst>
      <p:ext uri="{BB962C8B-B14F-4D97-AF65-F5344CB8AC3E}">
        <p14:creationId xmlns:p14="http://schemas.microsoft.com/office/powerpoint/2010/main" val="2665375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a:t>
            </a:fld>
            <a:endParaRPr lang="en-IN"/>
          </a:p>
        </p:txBody>
      </p:sp>
    </p:spTree>
    <p:extLst>
      <p:ext uri="{BB962C8B-B14F-4D97-AF65-F5344CB8AC3E}">
        <p14:creationId xmlns:p14="http://schemas.microsoft.com/office/powerpoint/2010/main" val="2749459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5</a:t>
            </a:fld>
            <a:endParaRPr lang="en-IN"/>
          </a:p>
        </p:txBody>
      </p:sp>
    </p:spTree>
    <p:extLst>
      <p:ext uri="{BB962C8B-B14F-4D97-AF65-F5344CB8AC3E}">
        <p14:creationId xmlns:p14="http://schemas.microsoft.com/office/powerpoint/2010/main" val="3672522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6</a:t>
            </a:fld>
            <a:endParaRPr lang="en-IN"/>
          </a:p>
        </p:txBody>
      </p:sp>
    </p:spTree>
    <p:extLst>
      <p:ext uri="{BB962C8B-B14F-4D97-AF65-F5344CB8AC3E}">
        <p14:creationId xmlns:p14="http://schemas.microsoft.com/office/powerpoint/2010/main" val="4046923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7</a:t>
            </a:fld>
            <a:endParaRPr lang="en-IN"/>
          </a:p>
        </p:txBody>
      </p:sp>
    </p:spTree>
    <p:extLst>
      <p:ext uri="{BB962C8B-B14F-4D97-AF65-F5344CB8AC3E}">
        <p14:creationId xmlns:p14="http://schemas.microsoft.com/office/powerpoint/2010/main" val="735831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8</a:t>
            </a:fld>
            <a:endParaRPr lang="en-IN"/>
          </a:p>
        </p:txBody>
      </p:sp>
    </p:spTree>
    <p:extLst>
      <p:ext uri="{BB962C8B-B14F-4D97-AF65-F5344CB8AC3E}">
        <p14:creationId xmlns:p14="http://schemas.microsoft.com/office/powerpoint/2010/main" val="2377179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9</a:t>
            </a:fld>
            <a:endParaRPr lang="en-IN"/>
          </a:p>
        </p:txBody>
      </p:sp>
    </p:spTree>
    <p:extLst>
      <p:ext uri="{BB962C8B-B14F-4D97-AF65-F5344CB8AC3E}">
        <p14:creationId xmlns:p14="http://schemas.microsoft.com/office/powerpoint/2010/main" val="4018173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10</a:t>
            </a:fld>
            <a:endParaRPr lang="en-IN"/>
          </a:p>
        </p:txBody>
      </p:sp>
    </p:spTree>
    <p:extLst>
      <p:ext uri="{BB962C8B-B14F-4D97-AF65-F5344CB8AC3E}">
        <p14:creationId xmlns:p14="http://schemas.microsoft.com/office/powerpoint/2010/main" val="2230773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11</a:t>
            </a:fld>
            <a:endParaRPr lang="en-IN"/>
          </a:p>
        </p:txBody>
      </p:sp>
    </p:spTree>
    <p:extLst>
      <p:ext uri="{BB962C8B-B14F-4D97-AF65-F5344CB8AC3E}">
        <p14:creationId xmlns:p14="http://schemas.microsoft.com/office/powerpoint/2010/main" val="1001554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12</a:t>
            </a:fld>
            <a:endParaRPr lang="en-IN"/>
          </a:p>
        </p:txBody>
      </p:sp>
    </p:spTree>
    <p:extLst>
      <p:ext uri="{BB962C8B-B14F-4D97-AF65-F5344CB8AC3E}">
        <p14:creationId xmlns:p14="http://schemas.microsoft.com/office/powerpoint/2010/main" val="477838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13</a:t>
            </a:fld>
            <a:endParaRPr lang="en-IN"/>
          </a:p>
        </p:txBody>
      </p:sp>
    </p:spTree>
    <p:extLst>
      <p:ext uri="{BB962C8B-B14F-4D97-AF65-F5344CB8AC3E}">
        <p14:creationId xmlns:p14="http://schemas.microsoft.com/office/powerpoint/2010/main" val="3236629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14</a:t>
            </a:fld>
            <a:endParaRPr lang="en-IN"/>
          </a:p>
        </p:txBody>
      </p:sp>
    </p:spTree>
    <p:extLst>
      <p:ext uri="{BB962C8B-B14F-4D97-AF65-F5344CB8AC3E}">
        <p14:creationId xmlns:p14="http://schemas.microsoft.com/office/powerpoint/2010/main" val="1842755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15</a:t>
            </a:fld>
            <a:endParaRPr lang="en-IN"/>
          </a:p>
        </p:txBody>
      </p:sp>
    </p:spTree>
    <p:extLst>
      <p:ext uri="{BB962C8B-B14F-4D97-AF65-F5344CB8AC3E}">
        <p14:creationId xmlns:p14="http://schemas.microsoft.com/office/powerpoint/2010/main" val="1842755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16</a:t>
            </a:fld>
            <a:endParaRPr lang="en-IN"/>
          </a:p>
        </p:txBody>
      </p:sp>
    </p:spTree>
    <p:extLst>
      <p:ext uri="{BB962C8B-B14F-4D97-AF65-F5344CB8AC3E}">
        <p14:creationId xmlns:p14="http://schemas.microsoft.com/office/powerpoint/2010/main" val="184275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17</a:t>
            </a:fld>
            <a:endParaRPr lang="en-IN"/>
          </a:p>
        </p:txBody>
      </p:sp>
    </p:spTree>
    <p:extLst>
      <p:ext uri="{BB962C8B-B14F-4D97-AF65-F5344CB8AC3E}">
        <p14:creationId xmlns:p14="http://schemas.microsoft.com/office/powerpoint/2010/main" val="2651293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18</a:t>
            </a:fld>
            <a:endParaRPr lang="en-IN"/>
          </a:p>
        </p:txBody>
      </p:sp>
    </p:spTree>
    <p:extLst>
      <p:ext uri="{BB962C8B-B14F-4D97-AF65-F5344CB8AC3E}">
        <p14:creationId xmlns:p14="http://schemas.microsoft.com/office/powerpoint/2010/main" val="83530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19</a:t>
            </a:fld>
            <a:endParaRPr lang="en-IN"/>
          </a:p>
        </p:txBody>
      </p:sp>
    </p:spTree>
    <p:extLst>
      <p:ext uri="{BB962C8B-B14F-4D97-AF65-F5344CB8AC3E}">
        <p14:creationId xmlns:p14="http://schemas.microsoft.com/office/powerpoint/2010/main" val="1731208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20</a:t>
            </a:fld>
            <a:endParaRPr lang="en-IN"/>
          </a:p>
        </p:txBody>
      </p:sp>
    </p:spTree>
    <p:extLst>
      <p:ext uri="{BB962C8B-B14F-4D97-AF65-F5344CB8AC3E}">
        <p14:creationId xmlns:p14="http://schemas.microsoft.com/office/powerpoint/2010/main" val="2752368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21</a:t>
            </a:fld>
            <a:endParaRPr lang="en-US"/>
          </a:p>
        </p:txBody>
      </p:sp>
    </p:spTree>
    <p:extLst>
      <p:ext uri="{BB962C8B-B14F-4D97-AF65-F5344CB8AC3E}">
        <p14:creationId xmlns:p14="http://schemas.microsoft.com/office/powerpoint/2010/main" val="1165289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22</a:t>
            </a:fld>
            <a:endParaRPr lang="en-US"/>
          </a:p>
        </p:txBody>
      </p:sp>
    </p:spTree>
    <p:extLst>
      <p:ext uri="{BB962C8B-B14F-4D97-AF65-F5344CB8AC3E}">
        <p14:creationId xmlns:p14="http://schemas.microsoft.com/office/powerpoint/2010/main" val="1165289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23</a:t>
            </a:fld>
            <a:endParaRPr lang="en-US"/>
          </a:p>
        </p:txBody>
      </p:sp>
    </p:spTree>
    <p:extLst>
      <p:ext uri="{BB962C8B-B14F-4D97-AF65-F5344CB8AC3E}">
        <p14:creationId xmlns:p14="http://schemas.microsoft.com/office/powerpoint/2010/main" val="1165289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24</a:t>
            </a:fld>
            <a:endParaRPr lang="en-IN"/>
          </a:p>
        </p:txBody>
      </p:sp>
    </p:spTree>
    <p:extLst>
      <p:ext uri="{BB962C8B-B14F-4D97-AF65-F5344CB8AC3E}">
        <p14:creationId xmlns:p14="http://schemas.microsoft.com/office/powerpoint/2010/main" val="2026553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25</a:t>
            </a:fld>
            <a:endParaRPr lang="en-IN"/>
          </a:p>
        </p:txBody>
      </p:sp>
    </p:spTree>
    <p:extLst>
      <p:ext uri="{BB962C8B-B14F-4D97-AF65-F5344CB8AC3E}">
        <p14:creationId xmlns:p14="http://schemas.microsoft.com/office/powerpoint/2010/main" val="3414623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26</a:t>
            </a:fld>
            <a:endParaRPr lang="en-IN"/>
          </a:p>
        </p:txBody>
      </p:sp>
    </p:spTree>
    <p:extLst>
      <p:ext uri="{BB962C8B-B14F-4D97-AF65-F5344CB8AC3E}">
        <p14:creationId xmlns:p14="http://schemas.microsoft.com/office/powerpoint/2010/main" val="26033881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27</a:t>
            </a:fld>
            <a:endParaRPr lang="en-IN"/>
          </a:p>
        </p:txBody>
      </p:sp>
    </p:spTree>
    <p:extLst>
      <p:ext uri="{BB962C8B-B14F-4D97-AF65-F5344CB8AC3E}">
        <p14:creationId xmlns:p14="http://schemas.microsoft.com/office/powerpoint/2010/main" val="4033183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28</a:t>
            </a:fld>
            <a:endParaRPr lang="en-IN"/>
          </a:p>
        </p:txBody>
      </p:sp>
    </p:spTree>
    <p:extLst>
      <p:ext uri="{BB962C8B-B14F-4D97-AF65-F5344CB8AC3E}">
        <p14:creationId xmlns:p14="http://schemas.microsoft.com/office/powerpoint/2010/main" val="4000531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29</a:t>
            </a:fld>
            <a:endParaRPr lang="en-IN"/>
          </a:p>
        </p:txBody>
      </p:sp>
    </p:spTree>
    <p:extLst>
      <p:ext uri="{BB962C8B-B14F-4D97-AF65-F5344CB8AC3E}">
        <p14:creationId xmlns:p14="http://schemas.microsoft.com/office/powerpoint/2010/main" val="510662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30</a:t>
            </a:fld>
            <a:endParaRPr lang="en-IN"/>
          </a:p>
        </p:txBody>
      </p:sp>
    </p:spTree>
    <p:extLst>
      <p:ext uri="{BB962C8B-B14F-4D97-AF65-F5344CB8AC3E}">
        <p14:creationId xmlns:p14="http://schemas.microsoft.com/office/powerpoint/2010/main" val="2389920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31</a:t>
            </a:fld>
            <a:endParaRPr lang="en-IN"/>
          </a:p>
        </p:txBody>
      </p:sp>
    </p:spTree>
    <p:extLst>
      <p:ext uri="{BB962C8B-B14F-4D97-AF65-F5344CB8AC3E}">
        <p14:creationId xmlns:p14="http://schemas.microsoft.com/office/powerpoint/2010/main" val="3800047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32</a:t>
            </a:fld>
            <a:endParaRPr lang="en-IN"/>
          </a:p>
        </p:txBody>
      </p:sp>
    </p:spTree>
    <p:extLst>
      <p:ext uri="{BB962C8B-B14F-4D97-AF65-F5344CB8AC3E}">
        <p14:creationId xmlns:p14="http://schemas.microsoft.com/office/powerpoint/2010/main" val="4437134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33</a:t>
            </a:fld>
            <a:endParaRPr lang="en-IN"/>
          </a:p>
        </p:txBody>
      </p:sp>
    </p:spTree>
    <p:extLst>
      <p:ext uri="{BB962C8B-B14F-4D97-AF65-F5344CB8AC3E}">
        <p14:creationId xmlns:p14="http://schemas.microsoft.com/office/powerpoint/2010/main" val="2960090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34</a:t>
            </a:fld>
            <a:endParaRPr lang="en-IN"/>
          </a:p>
        </p:txBody>
      </p:sp>
    </p:spTree>
    <p:extLst>
      <p:ext uri="{BB962C8B-B14F-4D97-AF65-F5344CB8AC3E}">
        <p14:creationId xmlns:p14="http://schemas.microsoft.com/office/powerpoint/2010/main" val="665094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35</a:t>
            </a:fld>
            <a:endParaRPr lang="en-IN"/>
          </a:p>
        </p:txBody>
      </p:sp>
    </p:spTree>
    <p:extLst>
      <p:ext uri="{BB962C8B-B14F-4D97-AF65-F5344CB8AC3E}">
        <p14:creationId xmlns:p14="http://schemas.microsoft.com/office/powerpoint/2010/main" val="33882321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36</a:t>
            </a:fld>
            <a:endParaRPr lang="en-IN"/>
          </a:p>
        </p:txBody>
      </p:sp>
    </p:spTree>
    <p:extLst>
      <p:ext uri="{BB962C8B-B14F-4D97-AF65-F5344CB8AC3E}">
        <p14:creationId xmlns:p14="http://schemas.microsoft.com/office/powerpoint/2010/main" val="33929901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37</a:t>
            </a:fld>
            <a:endParaRPr lang="en-IN"/>
          </a:p>
        </p:txBody>
      </p:sp>
    </p:spTree>
    <p:extLst>
      <p:ext uri="{BB962C8B-B14F-4D97-AF65-F5344CB8AC3E}">
        <p14:creationId xmlns:p14="http://schemas.microsoft.com/office/powerpoint/2010/main" val="1124055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38</a:t>
            </a:fld>
            <a:endParaRPr lang="en-IN"/>
          </a:p>
        </p:txBody>
      </p:sp>
    </p:spTree>
    <p:extLst>
      <p:ext uri="{BB962C8B-B14F-4D97-AF65-F5344CB8AC3E}">
        <p14:creationId xmlns:p14="http://schemas.microsoft.com/office/powerpoint/2010/main" val="31230406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40</a:t>
            </a:fld>
            <a:endParaRPr lang="en-IN"/>
          </a:p>
        </p:txBody>
      </p:sp>
    </p:spTree>
    <p:extLst>
      <p:ext uri="{BB962C8B-B14F-4D97-AF65-F5344CB8AC3E}">
        <p14:creationId xmlns:p14="http://schemas.microsoft.com/office/powerpoint/2010/main" val="3347946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41</a:t>
            </a:fld>
            <a:endParaRPr lang="en-IN"/>
          </a:p>
        </p:txBody>
      </p:sp>
    </p:spTree>
    <p:extLst>
      <p:ext uri="{BB962C8B-B14F-4D97-AF65-F5344CB8AC3E}">
        <p14:creationId xmlns:p14="http://schemas.microsoft.com/office/powerpoint/2010/main" val="36166225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D6B92C4-51C6-437A-A21D-0DE01E3F7555}" type="slidenum">
              <a:rPr lang="en-IN" smtClean="0"/>
              <a:t>42</a:t>
            </a:fld>
            <a:endParaRPr lang="en-IN"/>
          </a:p>
        </p:txBody>
      </p:sp>
    </p:spTree>
    <p:extLst>
      <p:ext uri="{BB962C8B-B14F-4D97-AF65-F5344CB8AC3E}">
        <p14:creationId xmlns:p14="http://schemas.microsoft.com/office/powerpoint/2010/main" val="25012143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43</a:t>
            </a:fld>
            <a:endParaRPr lang="en-IN"/>
          </a:p>
        </p:txBody>
      </p:sp>
    </p:spTree>
    <p:extLst>
      <p:ext uri="{BB962C8B-B14F-4D97-AF65-F5344CB8AC3E}">
        <p14:creationId xmlns:p14="http://schemas.microsoft.com/office/powerpoint/2010/main" val="6267800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44</a:t>
            </a:fld>
            <a:endParaRPr lang="en-IN"/>
          </a:p>
        </p:txBody>
      </p:sp>
    </p:spTree>
    <p:extLst>
      <p:ext uri="{BB962C8B-B14F-4D97-AF65-F5344CB8AC3E}">
        <p14:creationId xmlns:p14="http://schemas.microsoft.com/office/powerpoint/2010/main" val="28989630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45</a:t>
            </a:fld>
            <a:endParaRPr lang="en-IN"/>
          </a:p>
        </p:txBody>
      </p:sp>
    </p:spTree>
    <p:extLst>
      <p:ext uri="{BB962C8B-B14F-4D97-AF65-F5344CB8AC3E}">
        <p14:creationId xmlns:p14="http://schemas.microsoft.com/office/powerpoint/2010/main" val="19273234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46</a:t>
            </a:fld>
            <a:endParaRPr lang="en-IN"/>
          </a:p>
        </p:txBody>
      </p:sp>
    </p:spTree>
    <p:extLst>
      <p:ext uri="{BB962C8B-B14F-4D97-AF65-F5344CB8AC3E}">
        <p14:creationId xmlns:p14="http://schemas.microsoft.com/office/powerpoint/2010/main" val="31523872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B92C4-51C6-437A-A21D-0DE01E3F7555}" type="slidenum">
              <a:rPr lang="en-IN" smtClean="0"/>
              <a:t>48</a:t>
            </a:fld>
            <a:endParaRPr lang="en-IN"/>
          </a:p>
        </p:txBody>
      </p:sp>
    </p:spTree>
    <p:extLst>
      <p:ext uri="{BB962C8B-B14F-4D97-AF65-F5344CB8AC3E}">
        <p14:creationId xmlns:p14="http://schemas.microsoft.com/office/powerpoint/2010/main" val="3535403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6 – kw;wth] mDgtj;ij ehk; vt;thW czh]tJ…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6 – kw;wth] mDgtj;ij ehk; vt;thW czh]tJ… II</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6</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A BADE</a:t>
            </a:r>
            <a:r>
              <a:rPr lang="en-US" altLang="ja-JP" dirty="0">
                <a:latin typeface="+mn-lt"/>
                <a:ea typeface="+mn-ea"/>
                <a:cs typeface="+mn-cs"/>
              </a:rPr>
              <a:t> – </a:t>
            </a:r>
            <a:r>
              <a:rPr lang="en-US" altLang="ja-JP" dirty="0" err="1">
                <a:latin typeface="+mn-lt"/>
                <a:ea typeface="+mn-ea"/>
                <a:cs typeface="+mn-cs"/>
              </a:rPr>
              <a:t>kw;wth</a:t>
            </a:r>
            <a:r>
              <a:rPr lang="en-US" altLang="ja-JP" dirty="0">
                <a:latin typeface="+mn-lt"/>
                <a:ea typeface="+mn-ea"/>
                <a:cs typeface="+mn-cs"/>
              </a:rPr>
              <a:t>] </a:t>
            </a:r>
            <a:r>
              <a:rPr lang="en-US" altLang="ja-JP" dirty="0" err="1">
                <a:latin typeface="+mn-lt"/>
                <a:ea typeface="+mn-ea"/>
                <a:cs typeface="+mn-cs"/>
              </a:rPr>
              <a:t>mDgtj;ij</a:t>
            </a:r>
            <a:r>
              <a:rPr lang="en-US" altLang="ja-JP" dirty="0">
                <a:latin typeface="+mn-lt"/>
                <a:ea typeface="+mn-ea"/>
                <a:cs typeface="+mn-cs"/>
              </a:rPr>
              <a:t> </a:t>
            </a:r>
            <a:r>
              <a:rPr lang="en-US" altLang="ja-JP" dirty="0" err="1">
                <a:latin typeface="+mn-lt"/>
                <a:ea typeface="+mn-ea"/>
                <a:cs typeface="+mn-cs"/>
              </a:rPr>
              <a:t>ehk</a:t>
            </a:r>
            <a:r>
              <a:rPr lang="en-US" altLang="ja-JP" dirty="0">
                <a:latin typeface="+mn-lt"/>
                <a:ea typeface="+mn-ea"/>
                <a:cs typeface="+mn-cs"/>
              </a:rPr>
              <a:t>; </a:t>
            </a:r>
            <a:r>
              <a:rPr lang="en-US" altLang="ja-JP" dirty="0" err="1">
                <a:latin typeface="+mn-lt"/>
                <a:ea typeface="+mn-ea"/>
                <a:cs typeface="+mn-cs"/>
              </a:rPr>
              <a:t>vt;thW</a:t>
            </a:r>
            <a:r>
              <a:rPr lang="en-US" altLang="ja-JP" dirty="0">
                <a:latin typeface="+mn-lt"/>
                <a:ea typeface="+mn-ea"/>
                <a:cs typeface="+mn-cs"/>
              </a:rPr>
              <a:t> </a:t>
            </a:r>
            <a:r>
              <a:rPr lang="en-US" altLang="ja-JP" dirty="0" err="1">
                <a:latin typeface="+mn-lt"/>
                <a:ea typeface="+mn-ea"/>
                <a:cs typeface="+mn-cs"/>
              </a:rPr>
              <a:t>czh</a:t>
            </a:r>
            <a:r>
              <a:rPr lang="en-US" altLang="ja-JP" dirty="0">
                <a:latin typeface="+mn-lt"/>
                <a:ea typeface="+mn-ea"/>
                <a:cs typeface="+mn-cs"/>
              </a:rPr>
              <a:t>]</a:t>
            </a:r>
            <a:r>
              <a:rPr lang="en-US" altLang="ja-JP" dirty="0" err="1">
                <a:latin typeface="+mn-lt"/>
                <a:ea typeface="+mn-ea"/>
                <a:cs typeface="+mn-cs"/>
              </a:rPr>
              <a:t>tJ</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II</a:t>
            </a:r>
            <a:endParaRPr lang="en-US" dirty="0">
              <a:latin typeface="Calibri Light" panose="020F0302020204030204" pitchFamily="34" charset="0"/>
              <a:ea typeface="+mn-ea"/>
              <a:cs typeface="Calibri Light" panose="020F0302020204030204" pitchFamily="34" charset="0"/>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dirty="0">
                <a:solidFill>
                  <a:srgbClr val="004992"/>
                </a:solidFill>
                <a:latin typeface="Calibri Light" panose="020F0302020204030204" pitchFamily="34" charset="0"/>
                <a:cs typeface="Calibri Light" panose="020F0302020204030204" pitchFamily="34" charset="0"/>
              </a:rPr>
              <a:t> (9|22)</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2197419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rPr>
              <a:t>xUtiu</a:t>
            </a:r>
            <a:r>
              <a:rPr lang="en-US" sz="3600" dirty="0">
                <a:solidFill>
                  <a:srgbClr val="004992"/>
                </a:solidFill>
              </a:rPr>
              <a:t> </a:t>
            </a:r>
            <a:r>
              <a:rPr lang="en-US" sz="3600" dirty="0" err="1">
                <a:solidFill>
                  <a:srgbClr val="004992"/>
                </a:solidFill>
              </a:rPr>
              <a:t>bjhpe;Jbfhs;s</a:t>
            </a:r>
            <a:r>
              <a:rPr lang="en-US" sz="3600" dirty="0">
                <a:solidFill>
                  <a:srgbClr val="004992"/>
                </a:solidFill>
              </a:rPr>
              <a:t> </a:t>
            </a:r>
            <a:r>
              <a:rPr lang="en-US" sz="3600" dirty="0" err="1">
                <a:solidFill>
                  <a:srgbClr val="004992"/>
                </a:solidFill>
              </a:rPr>
              <a:t>Kaw;rp</a:t>
            </a:r>
            <a:r>
              <a:rPr lang="en-US" sz="3600" dirty="0">
                <a:solidFill>
                  <a:srgbClr val="004992"/>
                </a:solidFill>
              </a:rPr>
              <a:t> </a:t>
            </a:r>
            <a:r>
              <a:rPr lang="en-US" sz="3600" dirty="0" err="1">
                <a:solidFill>
                  <a:srgbClr val="004992"/>
                </a:solidFill>
              </a:rPr>
              <a:t>bra;a</a:t>
            </a:r>
            <a:r>
              <a:rPr lang="en-US" sz="3600" dirty="0">
                <a:solidFill>
                  <a:srgbClr val="004992"/>
                </a:solidFill>
              </a:rPr>
              <a:t>[k; </a:t>
            </a:r>
            <a:r>
              <a:rPr lang="en-US" sz="3600" dirty="0" err="1">
                <a:solidFill>
                  <a:srgbClr val="004992"/>
                </a:solidFill>
              </a:rPr>
              <a:t>nghJ</a:t>
            </a:r>
            <a:r>
              <a:rPr lang="en-US" sz="3600" dirty="0">
                <a:solidFill>
                  <a:srgbClr val="004992"/>
                </a:solidFill>
              </a:rPr>
              <a:t> </a:t>
            </a:r>
            <a:r>
              <a:rPr lang="en-US" sz="3600" dirty="0" err="1">
                <a:solidFill>
                  <a:srgbClr val="004992"/>
                </a:solidFill>
              </a:rPr>
              <a:t>vijg</a:t>
            </a:r>
            <a:r>
              <a:rPr lang="en-US" sz="3600" dirty="0">
                <a:solidFill>
                  <a:srgbClr val="004992"/>
                </a:solidFill>
              </a:rPr>
              <a:t>]</a:t>
            </a:r>
            <a:r>
              <a:rPr lang="en-US" sz="3600" dirty="0" err="1">
                <a:solidFill>
                  <a:srgbClr val="004992"/>
                </a:solidFill>
              </a:rPr>
              <a:t>ghh</a:t>
            </a:r>
            <a:r>
              <a:rPr lang="en-US" sz="3600" dirty="0">
                <a:solidFill>
                  <a:srgbClr val="004992"/>
                </a:solidFill>
              </a:rPr>
              <a:t>]</a:t>
            </a:r>
            <a:r>
              <a:rPr lang="en-US" sz="3600" dirty="0" err="1">
                <a:solidFill>
                  <a:srgbClr val="004992"/>
                </a:solidFill>
              </a:rPr>
              <a:t>j;J</a:t>
            </a:r>
            <a:r>
              <a:rPr lang="en-US" sz="3600" dirty="0">
                <a:solidFill>
                  <a:srgbClr val="004992"/>
                </a:solidFill>
              </a:rPr>
              <a:t> </a:t>
            </a:r>
            <a:r>
              <a:rPr lang="en-US" sz="3600" dirty="0" err="1">
                <a:solidFill>
                  <a:srgbClr val="004992"/>
                </a:solidFill>
              </a:rPr>
              <a:t>KobtLg;gPh</a:t>
            </a:r>
            <a:r>
              <a:rPr lang="en-US" sz="3600" dirty="0">
                <a:solidFill>
                  <a:srgbClr val="004992"/>
                </a:solidFill>
              </a:rPr>
              <a:t>]fs]&gt;</a:t>
            </a:r>
            <a:br>
              <a:rPr lang="en-US" dirty="0">
                <a:solidFill>
                  <a:srgbClr val="004992"/>
                </a:solidFill>
              </a:rPr>
            </a:br>
            <a:r>
              <a:rPr lang="en-US" dirty="0" err="1">
                <a:solidFill>
                  <a:srgbClr val="004992"/>
                </a:solidFill>
              </a:rPr>
              <a:t>eP</a:t>
            </a:r>
            <a:r>
              <a:rPr lang="en-US" dirty="0">
                <a:solidFill>
                  <a:srgbClr val="004992"/>
                </a:solidFill>
              </a:rPr>
              <a:t>';fs;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bra;a</a:t>
            </a:r>
            <a:r>
              <a:rPr lang="en-US" dirty="0">
                <a:solidFill>
                  <a:srgbClr val="004992"/>
                </a:solidFill>
              </a:rPr>
              <a:t> </a:t>
            </a:r>
            <a:r>
              <a:rPr lang="en-US" dirty="0" err="1">
                <a:solidFill>
                  <a:srgbClr val="004992"/>
                </a:solidFill>
              </a:rPr>
              <a:t>vLj;j</a:t>
            </a:r>
            <a:r>
              <a:rPr lang="en-US" dirty="0">
                <a:solidFill>
                  <a:srgbClr val="004992"/>
                </a:solidFill>
              </a:rPr>
              <a:t> </a:t>
            </a:r>
            <a:r>
              <a:rPr lang="en-US" dirty="0" err="1">
                <a:solidFill>
                  <a:srgbClr val="004992"/>
                </a:solidFill>
              </a:rPr>
              <a:t>Fwpg</a:t>
            </a:r>
            <a:r>
              <a:rPr lang="en-US" dirty="0">
                <a:solidFill>
                  <a:srgbClr val="004992"/>
                </a:solidFill>
              </a:rPr>
              <a:t>]g[fs; </a:t>
            </a:r>
            <a:r>
              <a:rPr lang="en-US" dirty="0" err="1">
                <a:solidFill>
                  <a:srgbClr val="004992"/>
                </a:solidFill>
              </a:rPr>
              <a:t>vt;tst</a:t>
            </a:r>
            <a:r>
              <a:rPr lang="en-US" dirty="0">
                <a:solidFill>
                  <a:srgbClr val="004992"/>
                </a:solidFill>
              </a:rPr>
              <a:t>[ </a:t>
            </a:r>
            <a:r>
              <a:rPr lang="en-US" dirty="0" err="1">
                <a:solidFill>
                  <a:srgbClr val="004992"/>
                </a:solidFill>
              </a:rPr>
              <a:t>ek;gfj;jd;ik</a:t>
            </a:r>
            <a:r>
              <a:rPr lang="en-US" dirty="0">
                <a:solidFill>
                  <a:srgbClr val="004992"/>
                </a:solidFill>
              </a:rPr>
              <a:t> </a:t>
            </a:r>
            <a:r>
              <a:rPr lang="en-US" dirty="0" err="1">
                <a:solidFill>
                  <a:srgbClr val="004992"/>
                </a:solidFill>
              </a:rPr>
              <a:t>tha;e;jit</a:t>
            </a:r>
            <a:r>
              <a:rPr lang="en-US" dirty="0">
                <a:solidFill>
                  <a:srgbClr val="004992"/>
                </a:solidFill>
              </a:rPr>
              <a:t>&gt;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436"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436"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8"/>
          <p:cNvSpPr txBox="1">
            <a:spLocks noChangeArrowheads="1"/>
          </p:cNvSpPr>
          <p:nvPr/>
        </p:nvSpPr>
        <p:spPr bwMode="auto">
          <a:xfrm>
            <a:off x="2058987" y="396240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Tamil-Aiswarya"/>
              </a:rPr>
              <a:t>iffs;&gt; </a:t>
            </a:r>
          </a:p>
        </p:txBody>
      </p:sp>
      <p:sp>
        <p:nvSpPr>
          <p:cNvPr id="26" name="Caption_21"/>
          <p:cNvSpPr>
            <a:spLocks noChangeShapeType="1"/>
          </p:cNvSpPr>
          <p:nvPr/>
        </p:nvSpPr>
        <p:spPr bwMode="auto">
          <a:xfrm>
            <a:off x="2028507" y="4336727"/>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26"/>
          <p:cNvSpPr>
            <a:spLocks noChangeShapeType="1"/>
          </p:cNvSpPr>
          <p:nvPr/>
        </p:nvSpPr>
        <p:spPr bwMode="auto">
          <a:xfrm flipH="1" flipV="1">
            <a:off x="6630987" y="3256325"/>
            <a:ext cx="29229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cs typeface="Verdana"/>
              </a:rPr>
              <a:t>ntW&gt;</a:t>
            </a:r>
            <a:r>
              <a:rPr lang="en-US" i="1" spc="-5">
                <a:latin typeface="Calibri Light"/>
                <a:cs typeface="Verdana"/>
              </a:rPr>
              <a:t> </a:t>
            </a:r>
            <a:r>
              <a:rPr lang="en-US" i="1" spc="-5">
                <a:cs typeface="Verdana"/>
              </a:rPr>
              <a:t>… </a:t>
            </a:r>
            <a:endParaRPr dirty="0">
              <a:cs typeface="Verdana"/>
            </a:endParaRPr>
          </a:p>
        </p:txBody>
      </p:sp>
      <p:sp>
        <p:nvSpPr>
          <p:cNvPr id="29" name="Caption_17"/>
          <p:cNvSpPr txBox="1">
            <a:spLocks noChangeArrowheads="1"/>
          </p:cNvSpPr>
          <p:nvPr/>
        </p:nvSpPr>
        <p:spPr bwMode="auto">
          <a:xfrm>
            <a:off x="7697787" y="2568714"/>
            <a:ext cx="18561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latin typeface="Tamil-Aiswarya"/>
              </a:rPr>
              <a:t>cly; bkhHp </a:t>
            </a:r>
            <a:r>
              <a:rPr lang="de-DE" altLang="de-DE" sz="2000" dirty="0">
                <a:latin typeface="Calibri Light"/>
              </a:rPr>
              <a:t>/ </a:t>
            </a:r>
            <a:r>
              <a:rPr lang="de-DE" altLang="de-DE" sz="2000" dirty="0">
                <a:latin typeface="Tamil-Aiswarya"/>
              </a:rPr>
              <a:t>cly] ghtid&gt;</a:t>
            </a:r>
          </a:p>
        </p:txBody>
      </p:sp>
      <p:sp>
        <p:nvSpPr>
          <p:cNvPr id="30" name="Caption_18"/>
          <p:cNvSpPr txBox="1">
            <a:spLocks noChangeArrowheads="1"/>
          </p:cNvSpPr>
          <p:nvPr/>
        </p:nvSpPr>
        <p:spPr bwMode="auto">
          <a:xfrm>
            <a:off x="2019771" y="356229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Tamil-Aiswarya"/>
              </a:rPr>
              <a:t>fz;fs]&gt;</a:t>
            </a:r>
          </a:p>
        </p:txBody>
      </p:sp>
      <p:sp>
        <p:nvSpPr>
          <p:cNvPr id="31" name="Caption_19"/>
          <p:cNvSpPr txBox="1">
            <a:spLocks noChangeArrowheads="1"/>
          </p:cNvSpPr>
          <p:nvPr/>
        </p:nvSpPr>
        <p:spPr bwMode="auto">
          <a:xfrm>
            <a:off x="8185819" y="388620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Tamil-Aiswarya"/>
              </a:rPr>
              <a:t>bkhHp&gt;</a:t>
            </a:r>
          </a:p>
        </p:txBody>
      </p:sp>
      <p:sp>
        <p:nvSpPr>
          <p:cNvPr id="32" name="Caption_20"/>
          <p:cNvSpPr txBox="1">
            <a:spLocks noChangeArrowheads="1"/>
          </p:cNvSpPr>
          <p:nvPr/>
        </p:nvSpPr>
        <p:spPr bwMode="auto">
          <a:xfrm>
            <a:off x="8005799" y="4962872"/>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Tamil-Aiswarya"/>
              </a:rPr>
              <a:t>cil&gt;</a:t>
            </a:r>
          </a:p>
        </p:txBody>
      </p:sp>
      <p:sp>
        <p:nvSpPr>
          <p:cNvPr id="33" name="Caption_21"/>
          <p:cNvSpPr>
            <a:spLocks noChangeShapeType="1"/>
          </p:cNvSpPr>
          <p:nvPr/>
        </p:nvSpPr>
        <p:spPr bwMode="auto">
          <a:xfrm>
            <a:off x="2028507" y="3936617"/>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22"/>
          <p:cNvSpPr>
            <a:spLocks noChangeShapeType="1"/>
          </p:cNvSpPr>
          <p:nvPr/>
        </p:nvSpPr>
        <p:spPr bwMode="auto">
          <a:xfrm flipH="1">
            <a:off x="6097587" y="4317518"/>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23"/>
          <p:cNvSpPr>
            <a:spLocks noChangeShapeType="1"/>
          </p:cNvSpPr>
          <p:nvPr/>
        </p:nvSpPr>
        <p:spPr bwMode="auto">
          <a:xfrm flipH="1">
            <a:off x="6457627" y="5394920"/>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 name="Title 1"/>
          <p:cNvSpPr>
            <a:spLocks noGrp="1"/>
          </p:cNvSpPr>
          <p:nvPr>
            <p:ph type="title"/>
          </p:nvPr>
        </p:nvSpPr>
        <p:spPr/>
        <p:txBody>
          <a:bodyPr/>
          <a:lstStyle/>
          <a:p>
            <a:r>
              <a:rPr lang="en-US" sz="3600" dirty="0" err="1">
                <a:solidFill>
                  <a:srgbClr val="004992"/>
                </a:solidFill>
              </a:rPr>
              <a:t>xUtiu</a:t>
            </a:r>
            <a:r>
              <a:rPr lang="en-US" sz="3600" dirty="0">
                <a:solidFill>
                  <a:srgbClr val="004992"/>
                </a:solidFill>
              </a:rPr>
              <a:t> </a:t>
            </a:r>
            <a:r>
              <a:rPr lang="en-US" sz="3600" dirty="0" err="1">
                <a:solidFill>
                  <a:srgbClr val="004992"/>
                </a:solidFill>
              </a:rPr>
              <a:t>bjhpe;Jbfhs;s</a:t>
            </a:r>
            <a:r>
              <a:rPr lang="en-US" sz="3600" dirty="0">
                <a:solidFill>
                  <a:srgbClr val="004992"/>
                </a:solidFill>
              </a:rPr>
              <a:t> </a:t>
            </a:r>
            <a:r>
              <a:rPr lang="en-US" sz="3600" dirty="0" err="1">
                <a:solidFill>
                  <a:srgbClr val="004992"/>
                </a:solidFill>
              </a:rPr>
              <a:t>Kaw;rp</a:t>
            </a:r>
            <a:r>
              <a:rPr lang="en-US" sz="3600" dirty="0">
                <a:solidFill>
                  <a:srgbClr val="004992"/>
                </a:solidFill>
              </a:rPr>
              <a:t> </a:t>
            </a:r>
            <a:r>
              <a:rPr lang="en-US" sz="3600" dirty="0" err="1">
                <a:solidFill>
                  <a:srgbClr val="004992"/>
                </a:solidFill>
              </a:rPr>
              <a:t>bra;a</a:t>
            </a:r>
            <a:r>
              <a:rPr lang="en-US" sz="3600" dirty="0">
                <a:solidFill>
                  <a:srgbClr val="004992"/>
                </a:solidFill>
              </a:rPr>
              <a:t>[k; </a:t>
            </a:r>
            <a:r>
              <a:rPr lang="en-US" sz="3600" dirty="0" err="1">
                <a:solidFill>
                  <a:srgbClr val="004992"/>
                </a:solidFill>
              </a:rPr>
              <a:t>nghJ</a:t>
            </a:r>
            <a:r>
              <a:rPr lang="en-US" sz="3600" dirty="0">
                <a:solidFill>
                  <a:srgbClr val="004992"/>
                </a:solidFill>
              </a:rPr>
              <a:t> </a:t>
            </a:r>
            <a:r>
              <a:rPr lang="en-US" sz="3600" dirty="0" err="1">
                <a:solidFill>
                  <a:srgbClr val="004992"/>
                </a:solidFill>
              </a:rPr>
              <a:t>vijg</a:t>
            </a:r>
            <a:r>
              <a:rPr lang="en-US" sz="3600" dirty="0">
                <a:solidFill>
                  <a:srgbClr val="004992"/>
                </a:solidFill>
              </a:rPr>
              <a:t>]</a:t>
            </a:r>
            <a:r>
              <a:rPr lang="en-US" sz="3600" dirty="0" err="1">
                <a:solidFill>
                  <a:srgbClr val="004992"/>
                </a:solidFill>
              </a:rPr>
              <a:t>ghh</a:t>
            </a:r>
            <a:r>
              <a:rPr lang="en-US" sz="3600" dirty="0">
                <a:solidFill>
                  <a:srgbClr val="004992"/>
                </a:solidFill>
              </a:rPr>
              <a:t>]</a:t>
            </a:r>
            <a:r>
              <a:rPr lang="en-US" sz="3600" dirty="0" err="1">
                <a:solidFill>
                  <a:srgbClr val="004992"/>
                </a:solidFill>
              </a:rPr>
              <a:t>j;J</a:t>
            </a:r>
            <a:r>
              <a:rPr lang="en-US" sz="3600" dirty="0">
                <a:solidFill>
                  <a:srgbClr val="004992"/>
                </a:solidFill>
              </a:rPr>
              <a:t> </a:t>
            </a:r>
            <a:r>
              <a:rPr lang="en-US" sz="3600" dirty="0" err="1">
                <a:solidFill>
                  <a:srgbClr val="004992"/>
                </a:solidFill>
              </a:rPr>
              <a:t>KobtLg;gPh</a:t>
            </a:r>
            <a:r>
              <a:rPr lang="en-US" sz="3600" dirty="0">
                <a:solidFill>
                  <a:srgbClr val="004992"/>
                </a:solidFill>
              </a:rPr>
              <a:t>]fs]&gt;</a:t>
            </a:r>
            <a:br>
              <a:rPr lang="en-US" dirty="0">
                <a:solidFill>
                  <a:srgbClr val="004992"/>
                </a:solidFill>
              </a:rPr>
            </a:br>
            <a:r>
              <a:rPr lang="en-US" dirty="0" err="1">
                <a:solidFill>
                  <a:srgbClr val="004992"/>
                </a:solidFill>
              </a:rPr>
              <a:t>eP</a:t>
            </a:r>
            <a:r>
              <a:rPr lang="en-US" dirty="0">
                <a:solidFill>
                  <a:srgbClr val="004992"/>
                </a:solidFill>
              </a:rPr>
              <a:t>';fs; </a:t>
            </a:r>
            <a:r>
              <a:rPr lang="en-US" dirty="0" err="1">
                <a:solidFill>
                  <a:srgbClr val="004992"/>
                </a:solidFill>
              </a:rPr>
              <a:t>kjpg</a:t>
            </a:r>
            <a:r>
              <a:rPr lang="en-US" dirty="0">
                <a:solidFill>
                  <a:srgbClr val="004992"/>
                </a:solidFill>
              </a:rPr>
              <a:t>]</a:t>
            </a:r>
            <a:r>
              <a:rPr lang="en-US" dirty="0" err="1">
                <a:solidFill>
                  <a:srgbClr val="004992"/>
                </a:solidFill>
              </a:rPr>
              <a:t>gPL</a:t>
            </a:r>
            <a:r>
              <a:rPr lang="en-US" dirty="0">
                <a:solidFill>
                  <a:srgbClr val="004992"/>
                </a:solidFill>
              </a:rPr>
              <a:t> </a:t>
            </a:r>
            <a:r>
              <a:rPr lang="en-US" dirty="0" err="1">
                <a:solidFill>
                  <a:srgbClr val="004992"/>
                </a:solidFill>
              </a:rPr>
              <a:t>bra;a</a:t>
            </a:r>
            <a:r>
              <a:rPr lang="en-US" dirty="0">
                <a:solidFill>
                  <a:srgbClr val="004992"/>
                </a:solidFill>
              </a:rPr>
              <a:t> </a:t>
            </a:r>
            <a:r>
              <a:rPr lang="en-US" dirty="0" err="1">
                <a:solidFill>
                  <a:srgbClr val="004992"/>
                </a:solidFill>
              </a:rPr>
              <a:t>vLj;j</a:t>
            </a:r>
            <a:r>
              <a:rPr lang="en-US" dirty="0">
                <a:solidFill>
                  <a:srgbClr val="004992"/>
                </a:solidFill>
              </a:rPr>
              <a:t> </a:t>
            </a:r>
            <a:r>
              <a:rPr lang="en-US" dirty="0" err="1">
                <a:solidFill>
                  <a:srgbClr val="004992"/>
                </a:solidFill>
              </a:rPr>
              <a:t>Fwpg</a:t>
            </a:r>
            <a:r>
              <a:rPr lang="en-US" dirty="0">
                <a:solidFill>
                  <a:srgbClr val="004992"/>
                </a:solidFill>
              </a:rPr>
              <a:t>]g[fs; </a:t>
            </a:r>
            <a:r>
              <a:rPr lang="en-US" dirty="0" err="1">
                <a:solidFill>
                  <a:srgbClr val="004992"/>
                </a:solidFill>
              </a:rPr>
              <a:t>vt;tst</a:t>
            </a:r>
            <a:r>
              <a:rPr lang="en-US" dirty="0">
                <a:solidFill>
                  <a:srgbClr val="004992"/>
                </a:solidFill>
              </a:rPr>
              <a:t>[ </a:t>
            </a:r>
            <a:r>
              <a:rPr lang="en-US" dirty="0" err="1">
                <a:solidFill>
                  <a:srgbClr val="004992"/>
                </a:solidFill>
              </a:rPr>
              <a:t>ek;gfj;jd;ik</a:t>
            </a:r>
            <a:r>
              <a:rPr lang="en-US" dirty="0">
                <a:solidFill>
                  <a:srgbClr val="004992"/>
                </a:solidFill>
              </a:rPr>
              <a:t> </a:t>
            </a:r>
            <a:r>
              <a:rPr lang="en-US" dirty="0" err="1">
                <a:solidFill>
                  <a:srgbClr val="004992"/>
                </a:solidFill>
              </a:rPr>
              <a:t>tha;e;jit</a:t>
            </a:r>
            <a:r>
              <a:rPr lang="en-US" dirty="0">
                <a:solidFill>
                  <a:srgbClr val="004992"/>
                </a:solidFill>
              </a:rPr>
              <a:t>&gt;</a:t>
            </a: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421410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ntW ve;j tHpapy; fpilf;Fk; jfty;fis fUj;jpy; </a:t>
            </a:r>
            <a:br>
              <a:rPr lang="en-US">
                <a:solidFill>
                  <a:srgbClr val="004992"/>
                </a:solidFill>
              </a:rPr>
            </a:br>
            <a:r>
              <a:rPr lang="en-US">
                <a:solidFill>
                  <a:srgbClr val="004992"/>
                </a:solidFill>
              </a:rPr>
              <a:t>bfhs;syhk;&gt;</a:t>
            </a:r>
            <a:r>
              <a:rPr lang="en-US">
                <a:solidFill>
                  <a:srgbClr val="004992"/>
                </a:solidFill>
                <a:latin typeface="Calibri Light"/>
              </a:rPr>
              <a:t> </a:t>
            </a:r>
            <a:r>
              <a:rPr lang="en-US">
                <a:solidFill>
                  <a:srgbClr val="004992"/>
                </a:solidFill>
              </a:rPr>
              <a:t>,it vt]tst[ ek;gfj;jd;ik cilait&gt;</a:t>
            </a:r>
            <a:endParaRPr lang="en-US" dirty="0">
              <a:solidFill>
                <a:srgbClr val="004992"/>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436"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ntW ve;j tHpapy; fpilf;Fk; jfty;fis fUj;jpy; </a:t>
            </a:r>
            <a:br>
              <a:rPr lang="en-US">
                <a:solidFill>
                  <a:srgbClr val="004992"/>
                </a:solidFill>
              </a:rPr>
            </a:br>
            <a:r>
              <a:rPr lang="en-US">
                <a:solidFill>
                  <a:srgbClr val="004992"/>
                </a:solidFill>
              </a:rPr>
              <a:t>bfhs;syhk;&gt;</a:t>
            </a:r>
            <a:r>
              <a:rPr lang="en-US">
                <a:solidFill>
                  <a:srgbClr val="004992"/>
                </a:solidFill>
                <a:latin typeface="Calibri Light"/>
              </a:rPr>
              <a:t> </a:t>
            </a:r>
            <a:r>
              <a:rPr lang="en-US">
                <a:solidFill>
                  <a:srgbClr val="004992"/>
                </a:solidFill>
              </a:rPr>
              <a:t>,it vt]tst[ ek;gfj;jd;ik cilait&gt;</a:t>
            </a:r>
            <a:endParaRPr lang="en-US" dirty="0">
              <a:solidFill>
                <a:srgbClr val="004992"/>
              </a:solidFill>
            </a:endParaRPr>
          </a:p>
        </p:txBody>
      </p:sp>
      <p:sp>
        <p:nvSpPr>
          <p:cNvPr id="3" name="Content Placeholder 2"/>
          <p:cNvSpPr>
            <a:spLocks noGrp="1"/>
          </p:cNvSpPr>
          <p:nvPr>
            <p:ph idx="1"/>
          </p:nvPr>
        </p:nvSpPr>
        <p:spPr>
          <a:xfrm>
            <a:off x="408955" y="2615184"/>
            <a:ext cx="6858000" cy="3837680"/>
          </a:xfrm>
        </p:spPr>
        <p:txBody>
          <a:bodyPr/>
          <a:lstStyle/>
          <a:p>
            <a:pPr marL="342900" lvl="0" indent="-342900" defTabSz="914400">
              <a:buClr>
                <a:srgbClr val="333333"/>
              </a:buClr>
              <a:buFont typeface="WingDings"/>
              <a:buChar char=""/>
            </a:pPr>
            <a:r>
              <a:rPr lang="en-US" sz="2400" dirty="0" err="1">
                <a:solidFill>
                  <a:srgbClr val="333333"/>
                </a:solidFill>
              </a:rPr>
              <a:t>me;j</a:t>
            </a:r>
            <a:r>
              <a:rPr lang="en-US" sz="2400" dirty="0">
                <a:solidFill>
                  <a:srgbClr val="333333"/>
                </a:solidFill>
              </a:rPr>
              <a:t> </a:t>
            </a:r>
            <a:r>
              <a:rPr lang="en-US" sz="2400" dirty="0" err="1">
                <a:solidFill>
                  <a:srgbClr val="333333"/>
                </a:solidFill>
              </a:rPr>
              <a:t>egiug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Kd;ng</a:t>
            </a:r>
            <a:r>
              <a:rPr lang="en-US" sz="2400" dirty="0">
                <a:solidFill>
                  <a:srgbClr val="333333"/>
                </a:solidFill>
              </a:rPr>
              <a:t> </a:t>
            </a:r>
            <a:r>
              <a:rPr lang="en-US" sz="2400" dirty="0" err="1">
                <a:solidFill>
                  <a:srgbClr val="333333"/>
                </a:solidFill>
              </a:rPr>
              <a:t>bjhpe;jpUj;jy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brtptHpr</a:t>
            </a:r>
            <a:r>
              <a:rPr lang="en-US" sz="2400" dirty="0">
                <a:solidFill>
                  <a:srgbClr val="333333"/>
                </a:solidFill>
              </a:rPr>
              <a:t>] </a:t>
            </a:r>
            <a:r>
              <a:rPr lang="en-US" sz="2400" dirty="0" err="1">
                <a:solidFill>
                  <a:srgbClr val="333333"/>
                </a:solidFill>
              </a:rPr>
              <a:t>bra;jp</a:t>
            </a:r>
            <a:r>
              <a:rPr lang="en-US" sz="2400" dirty="0">
                <a:solidFill>
                  <a:srgbClr val="333333"/>
                </a:solidFill>
                <a:latin typeface="Calibri Light"/>
                <a:ea typeface="Verdana" panose="020B0604030504040204" pitchFamily="34" charset="0"/>
                <a:cs typeface="Verdana" panose="020B0604030504040204" pitchFamily="34" charset="0"/>
              </a:rPr>
              <a:t>)</a:t>
            </a:r>
            <a:r>
              <a:rPr lang="en-CA"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ez;ghpd</a:t>
            </a:r>
            <a:r>
              <a:rPr lang="en-US" sz="2400" dirty="0">
                <a:solidFill>
                  <a:srgbClr val="333333"/>
                </a:solidFill>
              </a:rPr>
              <a:t>; </a:t>
            </a:r>
            <a:r>
              <a:rPr lang="en-US" sz="2400" dirty="0" err="1">
                <a:solidFill>
                  <a:srgbClr val="333333"/>
                </a:solidFill>
              </a:rPr>
              <a:t>fUj;J</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mtiug</a:t>
            </a:r>
            <a:r>
              <a:rPr lang="en-US" sz="2400" dirty="0">
                <a:solidFill>
                  <a:srgbClr val="333333"/>
                </a:solidFill>
              </a:rPr>
              <a:t>] </a:t>
            </a:r>
            <a:r>
              <a:rPr lang="en-US" sz="2400" dirty="0" err="1">
                <a:solidFill>
                  <a:srgbClr val="333333"/>
                </a:solidFill>
              </a:rPr>
              <a:t>nghd;w</a:t>
            </a:r>
            <a:r>
              <a:rPr lang="en-US" sz="2400" dirty="0">
                <a:solidFill>
                  <a:srgbClr val="333333"/>
                </a:solidFill>
              </a:rPr>
              <a:t> </a:t>
            </a:r>
            <a:r>
              <a:rPr lang="en-US" sz="2400" dirty="0" err="1">
                <a:solidFill>
                  <a:srgbClr val="333333"/>
                </a:solidFill>
              </a:rPr>
              <a:t>egh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FGtpdh</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Kd;ng</a:t>
            </a:r>
            <a:r>
              <a:rPr lang="en-US" sz="2400" dirty="0">
                <a:solidFill>
                  <a:srgbClr val="333333"/>
                </a:solidFill>
              </a:rPr>
              <a:t> </a:t>
            </a:r>
            <a:r>
              <a:rPr lang="en-US" sz="2400" dirty="0" err="1">
                <a:solidFill>
                  <a:srgbClr val="333333"/>
                </a:solidFill>
              </a:rPr>
              <a:t>bjhpe;jpUj;jy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c.k</a:t>
            </a:r>
            <a:r>
              <a:rPr lang="en-US" sz="2400" dirty="0">
                <a:solidFill>
                  <a:srgbClr val="333333"/>
                </a:solidFill>
              </a:rPr>
              <a:t>.; </a:t>
            </a:r>
            <a:r>
              <a:rPr lang="en-US" sz="2400" i="1" dirty="0" err="1">
                <a:solidFill>
                  <a:srgbClr val="333333"/>
                </a:solidFill>
              </a:rPr>
              <a:t>uhg</a:t>
            </a:r>
            <a:r>
              <a:rPr lang="en-US" sz="2400" i="1" dirty="0">
                <a:solidFill>
                  <a:srgbClr val="333333"/>
                </a:solidFill>
              </a:rPr>
              <a:t>] </a:t>
            </a:r>
            <a:r>
              <a:rPr lang="en-US" sz="2400" i="1" dirty="0" err="1">
                <a:solidFill>
                  <a:srgbClr val="333333"/>
                </a:solidFill>
              </a:rPr>
              <a:t>ghlfh</a:t>
            </a:r>
            <a:r>
              <a:rPr lang="en-US" sz="2400" i="1" dirty="0">
                <a:solidFill>
                  <a:srgbClr val="333333"/>
                </a:solidFill>
              </a:rPr>
              <a:t>]fs]</a:t>
            </a:r>
            <a:r>
              <a:rPr lang="en-US" sz="2400" i="1" dirty="0">
                <a:solidFill>
                  <a:srgbClr val="333333"/>
                </a:solidFill>
                <a:latin typeface="Calibri Light"/>
                <a:ea typeface="Verdana" panose="020B0604030504040204" pitchFamily="34" charset="0"/>
                <a:cs typeface="Verdana" panose="020B0604030504040204" pitchFamily="34" charset="0"/>
              </a:rPr>
              <a:t>. </a:t>
            </a:r>
            <a:endParaRPr lang="en-IN" sz="2400" i="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vz;zk</a:t>
            </a:r>
            <a:r>
              <a:rPr lang="en-US" sz="2400" dirty="0">
                <a:solidFill>
                  <a:srgbClr val="333333"/>
                </a:solidFill>
              </a:rPr>
              <a:t>; </a:t>
            </a:r>
            <a:r>
              <a:rPr lang="en-US" sz="2400" dirty="0" err="1">
                <a:solidFill>
                  <a:srgbClr val="333333"/>
                </a:solidFill>
              </a:rPr>
              <a:t>njhd;Wjy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cs;Szh</a:t>
            </a:r>
            <a:r>
              <a:rPr lang="en-US" sz="2400" dirty="0">
                <a:solidFill>
                  <a:srgbClr val="333333"/>
                </a:solidFill>
              </a:rPr>
              <a:t>]t[ </a:t>
            </a:r>
            <a:endParaRPr lang="en-IN" sz="2400" dirty="0">
              <a:solidFill>
                <a:srgbClr val="333333"/>
              </a:solidFill>
            </a:endParaRPr>
          </a:p>
          <a:p>
            <a:pPr marL="342900" lvl="0" indent="-342900" defTabSz="914400">
              <a:buClr>
                <a:srgbClr val="333333"/>
              </a:buClr>
              <a:buFont typeface="WingDings"/>
              <a:buChar char=""/>
            </a:pPr>
            <a:r>
              <a:rPr lang="en-US" sz="2400" dirty="0">
                <a:solidFill>
                  <a:srgbClr val="333333"/>
                </a:solidFill>
              </a:rPr>
              <a:t>v';</a:t>
            </a:r>
            <a:r>
              <a:rPr lang="en-US" sz="2400" dirty="0" err="1">
                <a:solidFill>
                  <a:srgbClr val="333333"/>
                </a:solidFill>
              </a:rPr>
              <a:t>nfh</a:t>
            </a:r>
            <a:r>
              <a:rPr lang="en-US" sz="2400" dirty="0">
                <a:solidFill>
                  <a:srgbClr val="333333"/>
                </a:solidFill>
              </a:rPr>
              <a:t> </a:t>
            </a:r>
            <a:r>
              <a:rPr lang="en-US" sz="2400" dirty="0" err="1">
                <a:solidFill>
                  <a:srgbClr val="333333"/>
                </a:solidFill>
              </a:rPr>
              <a:t>vGjg</a:t>
            </a:r>
            <a:r>
              <a:rPr lang="en-US" sz="2400" dirty="0">
                <a:solidFill>
                  <a:srgbClr val="333333"/>
                </a:solidFill>
              </a:rPr>
              <a:t>]</a:t>
            </a:r>
            <a:r>
              <a:rPr lang="en-US" sz="2400" dirty="0" err="1">
                <a:solidFill>
                  <a:srgbClr val="333333"/>
                </a:solidFill>
              </a:rPr>
              <a:t>gl;lJ</a:t>
            </a:r>
            <a:r>
              <a:rPr lang="en-CA"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c.k</a:t>
            </a:r>
            <a:r>
              <a:rPr lang="en-US" sz="2400" dirty="0">
                <a:solidFill>
                  <a:srgbClr val="333333"/>
                </a:solidFill>
              </a:rPr>
              <a:t>;/ , - </a:t>
            </a:r>
            <a:r>
              <a:rPr lang="en-US" sz="2400" dirty="0" err="1">
                <a:solidFill>
                  <a:srgbClr val="333333"/>
                </a:solidFill>
              </a:rPr>
              <a:t>bkapy</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d;lh</a:t>
            </a:r>
            <a:r>
              <a:rPr lang="en-US" sz="2400" dirty="0">
                <a:solidFill>
                  <a:srgbClr val="333333"/>
                </a:solidFill>
              </a:rPr>
              <a:t>]bel; </a:t>
            </a:r>
            <a:r>
              <a:rPr lang="en-US" sz="2400" dirty="0" err="1">
                <a:solidFill>
                  <a:srgbClr val="333333"/>
                </a:solidFill>
              </a:rPr>
              <a:t>mul;il</a:t>
            </a:r>
            <a:endParaRPr lang="en-US" sz="24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6741" y="2615184"/>
            <a:ext cx="2556646"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rpy r\f Fwpg;g[fspd; ed;ikfSk; jPikfSk; </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r>
              <a:rPr lang="en-US" sz="2400">
                <a:solidFill>
                  <a:srgbClr val="333333"/>
                </a:solidFill>
              </a:rPr>
              <a:t>,g]</a:t>
            </a:r>
            <a:r>
              <a:rPr lang="en-US" sz="2400" dirty="0" err="1">
                <a:solidFill>
                  <a:srgbClr val="333333"/>
                </a:solidFill>
              </a:rPr>
              <a:t>bghGJ</a:t>
            </a:r>
            <a:r>
              <a:rPr lang="en-US" sz="2400" dirty="0">
                <a:solidFill>
                  <a:srgbClr val="333333"/>
                </a:solidFill>
              </a:rPr>
              <a:t> </a:t>
            </a:r>
            <a:r>
              <a:rPr lang="en-US" sz="2400" dirty="0" err="1">
                <a:solidFill>
                  <a:srgbClr val="333333"/>
                </a:solidFill>
              </a:rPr>
              <a:t>xUtiu</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a:t>
            </a:r>
            <a:r>
              <a:rPr lang="en-US" sz="2400" dirty="0" err="1">
                <a:solidFill>
                  <a:srgbClr val="333333"/>
                </a:solidFill>
              </a:rPr>
              <a:t>bra;tjw;fhd</a:t>
            </a:r>
            <a:r>
              <a:rPr lang="en-US" sz="2400" dirty="0">
                <a:solidFill>
                  <a:srgbClr val="333333"/>
                </a:solidFill>
              </a:rPr>
              <a:t> </a:t>
            </a:r>
            <a:r>
              <a:rPr lang="en-US" sz="2400" dirty="0" err="1">
                <a:solidFill>
                  <a:srgbClr val="333333"/>
                </a:solidFill>
              </a:rPr>
              <a:t>mk;r</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fye;jhnyhrpj;njhk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ehk</a:t>
            </a:r>
            <a:r>
              <a:rPr lang="en-US" sz="2400" dirty="0">
                <a:solidFill>
                  <a:srgbClr val="333333"/>
                </a:solidFill>
              </a:rPr>
              <a:t>; r\f </a:t>
            </a:r>
            <a:r>
              <a:rPr lang="en-US" sz="2400" dirty="0" err="1">
                <a:solidFill>
                  <a:srgbClr val="333333"/>
                </a:solidFill>
              </a:rPr>
              <a:t>Fwpg;g</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gyk</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gytPd</a:t>
            </a:r>
            <a:r>
              <a:rPr lang="en-US" sz="2400" dirty="0">
                <a:solidFill>
                  <a:srgbClr val="333333"/>
                </a:solidFill>
              </a:rPr>
              <a:t>';</a:t>
            </a:r>
            <a:r>
              <a:rPr lang="en-US" sz="2400" dirty="0" err="1">
                <a:solidFill>
                  <a:srgbClr val="333333"/>
                </a:solidFill>
              </a:rPr>
              <a:t>fspd</a:t>
            </a:r>
            <a:r>
              <a:rPr lang="en-US" sz="2400" dirty="0">
                <a:solidFill>
                  <a:srgbClr val="333333"/>
                </a:solidFill>
              </a:rPr>
              <a:t>; </a:t>
            </a:r>
            <a:r>
              <a:rPr lang="en-US" sz="2400" dirty="0" err="1">
                <a:solidFill>
                  <a:srgbClr val="333333"/>
                </a:solidFill>
              </a:rPr>
              <a:t>kPJ</a:t>
            </a:r>
            <a:r>
              <a:rPr lang="en-US" sz="2400" dirty="0">
                <a:solidFill>
                  <a:srgbClr val="333333"/>
                </a:solidFill>
              </a:rPr>
              <a:t> </a:t>
            </a:r>
            <a:r>
              <a:rPr lang="en-US" sz="2400" dirty="0" err="1">
                <a:solidFill>
                  <a:srgbClr val="333333"/>
                </a:solidFill>
              </a:rPr>
              <a:t>ftdk</a:t>
            </a:r>
            <a:r>
              <a:rPr lang="en-US" sz="2400" dirty="0">
                <a:solidFill>
                  <a:srgbClr val="333333"/>
                </a:solidFill>
              </a:rPr>
              <a:t>; </a:t>
            </a:r>
            <a:r>
              <a:rPr lang="en-US" sz="2400" dirty="0" err="1">
                <a:solidFill>
                  <a:srgbClr val="333333"/>
                </a:solidFill>
              </a:rPr>
              <a:t>brYj;jyhk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7" name="Footer Placeholder 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341620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
          <p:cNvGraphicFramePr>
            <a:graphicFrameLocks noGrp="1"/>
          </p:cNvGraphicFramePr>
          <p:nvPr>
            <p:extLst>
              <p:ext uri="{D42A27DB-BD31-4B8C-83A1-F6EECF244321}">
                <p14:modId xmlns:p14="http://schemas.microsoft.com/office/powerpoint/2010/main" val="3390891260"/>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bkhHp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Tamil-Aiswarya"/>
                        </a:rPr>
                        <a:t>xUth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vd;d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kw;Wk</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mij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mts</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err="1">
                          <a:ln>
                            <a:noFill/>
                          </a:ln>
                          <a:solidFill>
                            <a:srgbClr val="333333"/>
                          </a:solidFill>
                          <a:effectLst/>
                          <a:latin typeface="Tamil-Aiswarya"/>
                        </a:rPr>
                        <a:t>mth</a:t>
                      </a:r>
                      <a:r>
                        <a:rPr kumimoji="0" lang="en-US" sz="1600" b="0" i="0" u="none" strike="noStrike" cap="none" normalizeH="0" baseline="0">
                          <a:ln>
                            <a:noFill/>
                          </a:ln>
                          <a:solidFill>
                            <a:srgbClr val="333333"/>
                          </a:solidFill>
                          <a:effectLst/>
                          <a:latin typeface="Tamil-Aiswarya"/>
                        </a:rPr>
                        <a:t>] vg]go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pt-BR" sz="16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613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9"/>
          <p:cNvSpPr/>
          <p:nvPr/>
        </p:nvSpPr>
        <p:spPr>
          <a:xfrm>
            <a:off x="437082" y="4294098"/>
            <a:ext cx="1737360" cy="369332"/>
          </a:xfrm>
          <a:prstGeom prst="rect">
            <a:avLst/>
          </a:prstGeom>
        </p:spPr>
        <p:txBody>
          <a:bodyPr wrap="none" lIns="45720" rIns="45720">
            <a:noAutofit/>
          </a:bodyPr>
          <a:lstStyle/>
          <a:p>
            <a:pPr eaLnBrk="1" fontAlgn="auto" hangingPunct="1">
              <a:spcBef>
                <a:spcPts val="0"/>
              </a:spcBef>
              <a:spcAft>
                <a:spcPts val="0"/>
              </a:spcAft>
            </a:pPr>
            <a:r>
              <a:rPr lang="en-US" sz="1600" b="1" dirty="0" err="1">
                <a:solidFill>
                  <a:srgbClr val="333333"/>
                </a:solidFill>
                <a:cs typeface="Calibri Light"/>
              </a:rPr>
              <a:t>vLj;Jf</a:t>
            </a:r>
            <a:r>
              <a:rPr lang="en-US" sz="1600" b="1" dirty="0">
                <a:solidFill>
                  <a:srgbClr val="333333"/>
                </a:solidFill>
                <a:cs typeface="Calibri Light"/>
              </a:rPr>
              <a:t>]</a:t>
            </a:r>
            <a:r>
              <a:rPr lang="en-US" sz="1600" b="1" dirty="0" err="1">
                <a:solidFill>
                  <a:srgbClr val="333333"/>
                </a:solidFill>
                <a:cs typeface="Calibri Light"/>
              </a:rPr>
              <a:t>fhl;L</a:t>
            </a:r>
            <a:endParaRPr lang="en-US" sz="1600" b="1" dirty="0">
              <a:solidFill>
                <a:srgbClr val="333333"/>
              </a:solidFill>
              <a:cs typeface="Calibri Light"/>
            </a:endParaRPr>
          </a:p>
        </p:txBody>
      </p:sp>
      <p:sp>
        <p:nvSpPr>
          <p:cNvPr id="26" name="Caption_4"/>
          <p:cNvSpPr txBox="1">
            <a:spLocks noChangeArrowheads="1"/>
          </p:cNvSpPr>
          <p:nvPr/>
        </p:nvSpPr>
        <p:spPr bwMode="auto">
          <a:xfrm>
            <a:off x="408955" y="5715000"/>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dirty="0" err="1">
                <a:solidFill>
                  <a:srgbClr val="333333"/>
                </a:solidFill>
                <a:latin typeface="Tamil-Aiswarya"/>
                <a:ea typeface="+mn-ea"/>
              </a:rPr>
              <a:t>nkhp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Md;nlhbel</a:t>
            </a:r>
            <a:r>
              <a:rPr lang="en-US" altLang="de-DE" sz="1400" dirty="0">
                <a:solidFill>
                  <a:srgbClr val="333333"/>
                </a:solidFill>
                <a:latin typeface="Tamil-Aiswarya"/>
                <a:ea typeface="+mn-ea"/>
              </a:rPr>
              <a:t>; </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1755 – 1793</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apy</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ViHfspd</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thH;f;if</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juj;ijg</a:t>
            </a:r>
            <a:r>
              <a:rPr lang="en-US" altLang="de-DE" sz="1400" dirty="0">
                <a:solidFill>
                  <a:srgbClr val="333333"/>
                </a:solidFill>
                <a:latin typeface="Tamil-Aiswarya"/>
                <a:ea typeface="+mn-ea"/>
              </a:rPr>
              <a:t>]</a:t>
            </a:r>
            <a:r>
              <a:rPr lang="en-US" altLang="de-DE" sz="1400" dirty="0" err="1">
                <a:solidFill>
                  <a:srgbClr val="333333"/>
                </a:solidFill>
                <a:latin typeface="Tamil-Aiswarya"/>
                <a:ea typeface="+mn-ea"/>
              </a:rPr>
              <a:t>gw;wp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mwpahknyna</a:t>
            </a:r>
            <a:r>
              <a:rPr lang="en-US" altLang="de-DE" sz="1400" dirty="0">
                <a:solidFill>
                  <a:srgbClr val="333333"/>
                </a:solidFill>
                <a:latin typeface="Calibri Light"/>
                <a:ea typeface="+mn-ea"/>
              </a:rPr>
              <a:t>, </a:t>
            </a:r>
            <a:r>
              <a:rPr lang="en-US" altLang="de-DE" sz="1400" dirty="0" err="1">
                <a:solidFill>
                  <a:srgbClr val="333333"/>
                </a:solidFill>
                <a:latin typeface="Tamil-Aiswarya"/>
                <a:ea typeface="+mn-ea"/>
              </a:rPr>
              <a:t>mth</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fpz;lyhft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kpft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vspikahft</a:t>
            </a:r>
            <a:r>
              <a:rPr lang="en-US" altLang="de-DE" sz="1400" dirty="0">
                <a:solidFill>
                  <a:srgbClr val="333333"/>
                </a:solidFill>
                <a:latin typeface="Tamil-Aiswarya"/>
                <a:ea typeface="+mn-ea"/>
              </a:rPr>
              <a:t>[k; </a:t>
            </a:r>
            <a:r>
              <a:rPr lang="en-US" altLang="de-DE" sz="1400" dirty="0">
                <a:solidFill>
                  <a:srgbClr val="333333"/>
                </a:solidFill>
                <a:latin typeface="Calibri Light"/>
                <a:ea typeface="+mn-ea"/>
              </a:rPr>
              <a:t>(</a:t>
            </a:r>
            <a:r>
              <a:rPr lang="en-US" altLang="de-DE" sz="1400" dirty="0" err="1">
                <a:solidFill>
                  <a:srgbClr val="333333"/>
                </a:solidFill>
                <a:latin typeface="Tamil-Aiswarya"/>
                <a:ea typeface="+mn-ea"/>
              </a:rPr>
              <a:t>Xl;Lf;fhft</a:t>
            </a:r>
            <a:r>
              <a:rPr lang="en-US" altLang="de-DE" sz="1400" dirty="0">
                <a:solidFill>
                  <a:srgbClr val="333333"/>
                </a:solidFill>
                <a:latin typeface="Tamil-Aiswarya"/>
                <a:ea typeface="+mn-ea"/>
              </a:rPr>
              <a:t>[k]</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xU</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Tw;W</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Twp;dhh</a:t>
            </a:r>
            <a:r>
              <a:rPr lang="en-US" altLang="de-DE" sz="1400" dirty="0">
                <a:solidFill>
                  <a:srgbClr val="333333"/>
                </a:solidFill>
                <a:latin typeface="Tamil-Aiswarya"/>
                <a:ea typeface="+mn-ea"/>
              </a:rPr>
              <a:t>;</a:t>
            </a:r>
          </a:p>
        </p:txBody>
      </p:sp>
      <p:sp>
        <p:nvSpPr>
          <p:cNvPr id="27" name="Caption_14"/>
          <p:cNvSpPr>
            <a:spLocks noChangeArrowheads="1"/>
          </p:cNvSpPr>
          <p:nvPr/>
        </p:nvSpPr>
        <p:spPr bwMode="auto">
          <a:xfrm>
            <a:off x="624979" y="4632960"/>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400" b="1" dirty="0" err="1">
                <a:solidFill>
                  <a:srgbClr val="333333"/>
                </a:solidFill>
                <a:latin typeface="Tamil-Aiswarya"/>
              </a:rPr>
              <a:t>kf;fsplk</a:t>
            </a:r>
            <a:r>
              <a:rPr lang="en-US" altLang="de-DE" sz="1400" b="1" dirty="0">
                <a:solidFill>
                  <a:srgbClr val="333333"/>
                </a:solidFill>
                <a:latin typeface="Tamil-Aiswarya"/>
              </a:rPr>
              <a:t>; </a:t>
            </a:r>
            <a:r>
              <a:rPr lang="en-US" altLang="de-DE" sz="1400" b="1" dirty="0" err="1">
                <a:solidFill>
                  <a:srgbClr val="333333"/>
                </a:solidFill>
                <a:latin typeface="Tamil-Aiswarya"/>
              </a:rPr>
              <a:t>buhl;o</a:t>
            </a:r>
            <a:r>
              <a:rPr lang="en-US" altLang="de-DE" sz="1400" b="1" dirty="0">
                <a:solidFill>
                  <a:srgbClr val="333333"/>
                </a:solidFill>
                <a:latin typeface="Tamil-Aiswarya"/>
              </a:rPr>
              <a:t> ,</a:t>
            </a:r>
            <a:r>
              <a:rPr lang="en-US" altLang="de-DE" sz="1400" b="1" dirty="0" err="1">
                <a:solidFill>
                  <a:srgbClr val="333333"/>
                </a:solidFill>
                <a:latin typeface="Tamil-Aiswarya"/>
              </a:rPr>
              <a:t>y;iy</a:t>
            </a:r>
            <a:endParaRPr lang="en-US" altLang="de-DE" sz="1400" b="1" dirty="0">
              <a:solidFill>
                <a:srgbClr val="333333"/>
              </a:solidFill>
              <a:latin typeface="Tamil-Aiswarya"/>
            </a:endParaRPr>
          </a:p>
          <a:p>
            <a:pPr algn="ctr">
              <a:spcBef>
                <a:spcPts val="0"/>
              </a:spcBef>
              <a:spcAft>
                <a:spcPts val="0"/>
              </a:spcAft>
              <a:buNone/>
            </a:pPr>
            <a:r>
              <a:rPr lang="en-US" altLang="de-DE" sz="1400" b="1" dirty="0">
                <a:solidFill>
                  <a:srgbClr val="333333"/>
                </a:solidFill>
                <a:latin typeface="Tamil-Aiswarya"/>
              </a:rPr>
              <a:t>… </a:t>
            </a:r>
            <a:r>
              <a:rPr lang="en-US" altLang="de-DE" sz="1400" b="1" dirty="0" err="1">
                <a:solidFill>
                  <a:srgbClr val="333333"/>
                </a:solidFill>
                <a:latin typeface="Tamil-Aiswarya"/>
              </a:rPr>
              <a:t>mjw;F</a:t>
            </a:r>
            <a:r>
              <a:rPr lang="en-US" altLang="de-DE" sz="1400" b="1" dirty="0">
                <a:solidFill>
                  <a:srgbClr val="333333"/>
                </a:solidFill>
                <a:latin typeface="Tamil-Aiswarya"/>
              </a:rPr>
              <a:t> </a:t>
            </a:r>
            <a:r>
              <a:rPr lang="en-US" altLang="de-DE" sz="1400" b="1" dirty="0" err="1">
                <a:solidFill>
                  <a:srgbClr val="333333"/>
                </a:solidFill>
                <a:latin typeface="Tamil-Aiswarya"/>
              </a:rPr>
              <a:t>gjpy</a:t>
            </a:r>
            <a:r>
              <a:rPr lang="en-US" altLang="de-DE" sz="1400" b="1" dirty="0">
                <a:solidFill>
                  <a:srgbClr val="333333"/>
                </a:solidFill>
                <a:latin typeface="Tamil-Aiswarya"/>
              </a:rPr>
              <a:t>; </a:t>
            </a:r>
            <a:r>
              <a:rPr lang="en-US" altLang="de-DE" sz="1400" b="1" dirty="0" err="1">
                <a:solidFill>
                  <a:srgbClr val="333333"/>
                </a:solidFill>
                <a:latin typeface="Tamil-Aiswarya"/>
              </a:rPr>
              <a:t>Vd</a:t>
            </a:r>
            <a:r>
              <a:rPr lang="en-US" altLang="de-DE" sz="1400" b="1" dirty="0">
                <a:solidFill>
                  <a:srgbClr val="333333"/>
                </a:solidFill>
                <a:latin typeface="Tamil-Aiswarya"/>
              </a:rPr>
              <a:t>; </a:t>
            </a:r>
          </a:p>
          <a:p>
            <a:pPr algn="ctr">
              <a:spcBef>
                <a:spcPts val="0"/>
              </a:spcBef>
              <a:spcAft>
                <a:spcPts val="0"/>
              </a:spcAft>
              <a:buNone/>
            </a:pPr>
            <a:r>
              <a:rPr lang="en-US" altLang="de-DE" sz="1400" b="1" dirty="0" err="1">
                <a:solidFill>
                  <a:srgbClr val="333333"/>
                </a:solidFill>
                <a:latin typeface="Tamil-Aiswarya"/>
              </a:rPr>
              <a:t>mth</a:t>
            </a:r>
            <a:r>
              <a:rPr lang="en-US" altLang="de-DE" sz="1400" b="1" dirty="0">
                <a:solidFill>
                  <a:srgbClr val="333333"/>
                </a:solidFill>
                <a:latin typeface="Tamil-Aiswarya"/>
              </a:rPr>
              <a:t>]fs] </a:t>
            </a:r>
            <a:r>
              <a:rPr lang="en-US" altLang="de-DE" sz="1400" b="1" dirty="0" err="1">
                <a:solidFill>
                  <a:srgbClr val="333333"/>
                </a:solidFill>
                <a:latin typeface="Tamil-Aiswarya"/>
              </a:rPr>
              <a:t>nff</a:t>
            </a:r>
            <a:r>
              <a:rPr lang="en-US" altLang="de-DE" sz="1400" b="1" dirty="0">
                <a:solidFill>
                  <a:srgbClr val="333333"/>
                </a:solidFill>
                <a:latin typeface="Tamil-Aiswarya"/>
              </a:rPr>
              <a:t>; </a:t>
            </a:r>
            <a:r>
              <a:rPr lang="en-US" altLang="de-DE" sz="1400" b="1" dirty="0" err="1">
                <a:solidFill>
                  <a:srgbClr val="333333"/>
                </a:solidFill>
                <a:latin typeface="Tamil-Aiswarya"/>
              </a:rPr>
              <a:t>rhg</a:t>
            </a:r>
            <a:r>
              <a:rPr lang="en-US" altLang="de-DE" sz="1400" b="1" dirty="0">
                <a:solidFill>
                  <a:srgbClr val="333333"/>
                </a:solidFill>
                <a:latin typeface="Tamil-Aiswarya"/>
              </a:rPr>
              <a:t>]</a:t>
            </a:r>
            <a:r>
              <a:rPr lang="en-US" altLang="de-DE" sz="1400" b="1" dirty="0" err="1">
                <a:solidFill>
                  <a:srgbClr val="333333"/>
                </a:solidFill>
                <a:latin typeface="Tamil-Aiswarya"/>
              </a:rPr>
              <a:t>gplf;TlhJ</a:t>
            </a:r>
            <a:r>
              <a:rPr lang="en-US" altLang="de-DE" sz="1400" b="1" dirty="0">
                <a:solidFill>
                  <a:srgbClr val="333333"/>
                </a:solidFill>
                <a:latin typeface="Tamil-Aiswarya"/>
              </a:rPr>
              <a:t>&gt;</a:t>
            </a: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341620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
          <p:cNvGraphicFramePr>
            <a:graphicFrameLocks noGrp="1"/>
          </p:cNvGraphicFramePr>
          <p:nvPr>
            <p:extLst>
              <p:ext uri="{D42A27DB-BD31-4B8C-83A1-F6EECF244321}">
                <p14:modId xmlns:p14="http://schemas.microsoft.com/office/powerpoint/2010/main" val="3630076547"/>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bkhHp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Tamil-Aiswarya"/>
                        </a:rPr>
                        <a:t>xUth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vd;d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kw;Wk</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mij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mts</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err="1">
                          <a:ln>
                            <a:noFill/>
                          </a:ln>
                          <a:solidFill>
                            <a:srgbClr val="333333"/>
                          </a:solidFill>
                          <a:effectLst/>
                          <a:latin typeface="Tamil-Aiswarya"/>
                        </a:rPr>
                        <a:t>mth</a:t>
                      </a:r>
                      <a:r>
                        <a:rPr kumimoji="0" lang="en-US" sz="1600" b="0" i="0" u="none" strike="noStrike" cap="none" normalizeH="0" baseline="0">
                          <a:ln>
                            <a:noFill/>
                          </a:ln>
                          <a:solidFill>
                            <a:srgbClr val="333333"/>
                          </a:solidFill>
                          <a:effectLst/>
                          <a:latin typeface="Tamil-Aiswarya"/>
                        </a:rPr>
                        <a:t>] vg]go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cs;slf;fk]</a:t>
                      </a:r>
                      <a:r>
                        <a:rPr kumimoji="0" lang="pt-BR" sz="1600" b="1" i="0" u="none" strike="noStrike" cap="none" normalizeH="0" baseline="0" dirty="0">
                          <a:ln>
                            <a:noFill/>
                          </a:ln>
                          <a:solidFill>
                            <a:srgbClr val="333333"/>
                          </a:solidFill>
                          <a:effectLst/>
                          <a:latin typeface="Calibri Light"/>
                        </a:rPr>
                        <a:t>:</a:t>
                      </a:r>
                      <a:r>
                        <a:rPr kumimoji="0" lang="pt-BR" sz="1600" b="1" i="0" u="none" strike="noStrike" cap="none" normalizeH="0" baseline="0" dirty="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Tamil-Aiswarya"/>
                        </a:rPr>
                        <a:t>neuo jfty] bjhlh]g[f;F bkhHp kpf Kf;fpak;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bjhdp</a:t>
                      </a:r>
                      <a:r>
                        <a:rPr kumimoji="0" lang="pt-BR" sz="1600" b="1"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ngr]rhdJ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Fj;jp fhl;LtJ mw;gj;jdkhd</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brhy; njh]t[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jpkph]gpoj;j/ </a:t>
                      </a:r>
                      <a:r>
                        <a:rPr kumimoji="0" lang="pt-BR" sz="1600" b="0" i="0" u="none" strike="noStrike" cap="none" normalizeH="0" baseline="0">
                          <a:ln>
                            <a:noFill/>
                          </a:ln>
                          <a:solidFill>
                            <a:srgbClr val="333333"/>
                          </a:solidFill>
                          <a:effectLst/>
                          <a:latin typeface="Tamil-Aiswarya"/>
                        </a:rPr>
                        <a:t>cz;ikahdth : nghd;wit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,it xUtiug] gw;wp epiwa brhy;Yk;.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613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9"/>
          <p:cNvSpPr/>
          <p:nvPr/>
        </p:nvSpPr>
        <p:spPr>
          <a:xfrm>
            <a:off x="437082" y="4294098"/>
            <a:ext cx="1737360" cy="369332"/>
          </a:xfrm>
          <a:prstGeom prst="rect">
            <a:avLst/>
          </a:prstGeom>
        </p:spPr>
        <p:txBody>
          <a:bodyPr wrap="none" lIns="45720" rIns="45720">
            <a:noAutofit/>
          </a:bodyPr>
          <a:lstStyle/>
          <a:p>
            <a:pPr eaLnBrk="1" fontAlgn="auto" hangingPunct="1">
              <a:spcBef>
                <a:spcPts val="0"/>
              </a:spcBef>
              <a:spcAft>
                <a:spcPts val="0"/>
              </a:spcAft>
            </a:pPr>
            <a:r>
              <a:rPr lang="en-US" sz="1600" b="1" dirty="0" err="1">
                <a:solidFill>
                  <a:srgbClr val="333333"/>
                </a:solidFill>
                <a:cs typeface="Calibri Light"/>
              </a:rPr>
              <a:t>vLj;Jf</a:t>
            </a:r>
            <a:r>
              <a:rPr lang="en-US" sz="1600" b="1" dirty="0">
                <a:solidFill>
                  <a:srgbClr val="333333"/>
                </a:solidFill>
                <a:cs typeface="Calibri Light"/>
              </a:rPr>
              <a:t>]</a:t>
            </a:r>
            <a:r>
              <a:rPr lang="en-US" sz="1600" b="1" dirty="0" err="1">
                <a:solidFill>
                  <a:srgbClr val="333333"/>
                </a:solidFill>
                <a:cs typeface="Calibri Light"/>
              </a:rPr>
              <a:t>fhl;L</a:t>
            </a:r>
            <a:endParaRPr lang="en-US" sz="1600" b="1" dirty="0">
              <a:solidFill>
                <a:srgbClr val="333333"/>
              </a:solidFill>
              <a:cs typeface="Calibri Light"/>
            </a:endParaRPr>
          </a:p>
        </p:txBody>
      </p:sp>
      <p:sp>
        <p:nvSpPr>
          <p:cNvPr id="26" name="Caption_4"/>
          <p:cNvSpPr txBox="1">
            <a:spLocks noChangeArrowheads="1"/>
          </p:cNvSpPr>
          <p:nvPr/>
        </p:nvSpPr>
        <p:spPr bwMode="auto">
          <a:xfrm>
            <a:off x="408955" y="5715000"/>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dirty="0" err="1">
                <a:solidFill>
                  <a:srgbClr val="333333"/>
                </a:solidFill>
                <a:latin typeface="Tamil-Aiswarya"/>
                <a:ea typeface="+mn-ea"/>
              </a:rPr>
              <a:t>nkhp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Md;nlhbel</a:t>
            </a:r>
            <a:r>
              <a:rPr lang="en-US" altLang="de-DE" sz="1400" dirty="0">
                <a:solidFill>
                  <a:srgbClr val="333333"/>
                </a:solidFill>
                <a:latin typeface="Tamil-Aiswarya"/>
                <a:ea typeface="+mn-ea"/>
              </a:rPr>
              <a:t>; </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1755 – 1793</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apy</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ViHfspd</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thH;f;if</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juj;ijg</a:t>
            </a:r>
            <a:r>
              <a:rPr lang="en-US" altLang="de-DE" sz="1400" dirty="0">
                <a:solidFill>
                  <a:srgbClr val="333333"/>
                </a:solidFill>
                <a:latin typeface="Tamil-Aiswarya"/>
                <a:ea typeface="+mn-ea"/>
              </a:rPr>
              <a:t>]</a:t>
            </a:r>
            <a:r>
              <a:rPr lang="en-US" altLang="de-DE" sz="1400" dirty="0" err="1">
                <a:solidFill>
                  <a:srgbClr val="333333"/>
                </a:solidFill>
                <a:latin typeface="Tamil-Aiswarya"/>
                <a:ea typeface="+mn-ea"/>
              </a:rPr>
              <a:t>gw;wp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mwpahknyna</a:t>
            </a:r>
            <a:r>
              <a:rPr lang="en-US" altLang="de-DE" sz="1400" dirty="0">
                <a:solidFill>
                  <a:srgbClr val="333333"/>
                </a:solidFill>
                <a:latin typeface="Calibri Light"/>
                <a:ea typeface="+mn-ea"/>
              </a:rPr>
              <a:t>, </a:t>
            </a:r>
            <a:r>
              <a:rPr lang="en-US" altLang="de-DE" sz="1400" dirty="0" err="1">
                <a:solidFill>
                  <a:srgbClr val="333333"/>
                </a:solidFill>
                <a:latin typeface="Tamil-Aiswarya"/>
                <a:ea typeface="+mn-ea"/>
              </a:rPr>
              <a:t>mth</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fpz;lyhft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kpft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vspikahft</a:t>
            </a:r>
            <a:r>
              <a:rPr lang="en-US" altLang="de-DE" sz="1400" dirty="0">
                <a:solidFill>
                  <a:srgbClr val="333333"/>
                </a:solidFill>
                <a:latin typeface="Tamil-Aiswarya"/>
                <a:ea typeface="+mn-ea"/>
              </a:rPr>
              <a:t>[k; </a:t>
            </a:r>
            <a:r>
              <a:rPr lang="en-US" altLang="de-DE" sz="1400" dirty="0">
                <a:solidFill>
                  <a:srgbClr val="333333"/>
                </a:solidFill>
                <a:latin typeface="Calibri Light"/>
                <a:ea typeface="+mn-ea"/>
              </a:rPr>
              <a:t>(</a:t>
            </a:r>
            <a:r>
              <a:rPr lang="en-US" altLang="de-DE" sz="1400" dirty="0" err="1">
                <a:solidFill>
                  <a:srgbClr val="333333"/>
                </a:solidFill>
                <a:latin typeface="Tamil-Aiswarya"/>
                <a:ea typeface="+mn-ea"/>
              </a:rPr>
              <a:t>Xl;Lf;fhft</a:t>
            </a:r>
            <a:r>
              <a:rPr lang="en-US" altLang="de-DE" sz="1400" dirty="0">
                <a:solidFill>
                  <a:srgbClr val="333333"/>
                </a:solidFill>
                <a:latin typeface="Tamil-Aiswarya"/>
                <a:ea typeface="+mn-ea"/>
              </a:rPr>
              <a:t>[k]</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xU</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Tw;W</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Twp;dhh</a:t>
            </a:r>
            <a:r>
              <a:rPr lang="en-US" altLang="de-DE" sz="1400" dirty="0">
                <a:solidFill>
                  <a:srgbClr val="333333"/>
                </a:solidFill>
                <a:latin typeface="Tamil-Aiswarya"/>
                <a:ea typeface="+mn-ea"/>
              </a:rPr>
              <a:t>;</a:t>
            </a:r>
          </a:p>
        </p:txBody>
      </p:sp>
      <p:sp>
        <p:nvSpPr>
          <p:cNvPr id="27" name="Caption_14"/>
          <p:cNvSpPr>
            <a:spLocks noChangeArrowheads="1"/>
          </p:cNvSpPr>
          <p:nvPr/>
        </p:nvSpPr>
        <p:spPr bwMode="auto">
          <a:xfrm>
            <a:off x="624979" y="4632960"/>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400" b="1" dirty="0" err="1">
                <a:solidFill>
                  <a:srgbClr val="333333"/>
                </a:solidFill>
                <a:latin typeface="Tamil-Aiswarya"/>
              </a:rPr>
              <a:t>kf;fsplk</a:t>
            </a:r>
            <a:r>
              <a:rPr lang="en-US" altLang="de-DE" sz="1400" b="1" dirty="0">
                <a:solidFill>
                  <a:srgbClr val="333333"/>
                </a:solidFill>
                <a:latin typeface="Tamil-Aiswarya"/>
              </a:rPr>
              <a:t>; </a:t>
            </a:r>
            <a:r>
              <a:rPr lang="en-US" altLang="de-DE" sz="1400" b="1" dirty="0" err="1">
                <a:solidFill>
                  <a:srgbClr val="333333"/>
                </a:solidFill>
                <a:latin typeface="Tamil-Aiswarya"/>
              </a:rPr>
              <a:t>buhl;o</a:t>
            </a:r>
            <a:r>
              <a:rPr lang="en-US" altLang="de-DE" sz="1400" b="1" dirty="0">
                <a:solidFill>
                  <a:srgbClr val="333333"/>
                </a:solidFill>
                <a:latin typeface="Tamil-Aiswarya"/>
              </a:rPr>
              <a:t> ,</a:t>
            </a:r>
            <a:r>
              <a:rPr lang="en-US" altLang="de-DE" sz="1400" b="1" dirty="0" err="1">
                <a:solidFill>
                  <a:srgbClr val="333333"/>
                </a:solidFill>
                <a:latin typeface="Tamil-Aiswarya"/>
              </a:rPr>
              <a:t>y;iy</a:t>
            </a:r>
            <a:endParaRPr lang="en-US" altLang="de-DE" sz="1400" b="1" dirty="0">
              <a:solidFill>
                <a:srgbClr val="333333"/>
              </a:solidFill>
              <a:latin typeface="Tamil-Aiswarya"/>
            </a:endParaRPr>
          </a:p>
          <a:p>
            <a:pPr algn="ctr">
              <a:spcBef>
                <a:spcPts val="0"/>
              </a:spcBef>
              <a:spcAft>
                <a:spcPts val="0"/>
              </a:spcAft>
              <a:buNone/>
            </a:pPr>
            <a:r>
              <a:rPr lang="en-US" altLang="de-DE" sz="1400" b="1" dirty="0">
                <a:solidFill>
                  <a:srgbClr val="333333"/>
                </a:solidFill>
                <a:latin typeface="Tamil-Aiswarya"/>
              </a:rPr>
              <a:t>… </a:t>
            </a:r>
            <a:r>
              <a:rPr lang="en-US" altLang="de-DE" sz="1400" b="1" dirty="0" err="1">
                <a:solidFill>
                  <a:srgbClr val="333333"/>
                </a:solidFill>
                <a:latin typeface="Tamil-Aiswarya"/>
              </a:rPr>
              <a:t>mjw;F</a:t>
            </a:r>
            <a:r>
              <a:rPr lang="en-US" altLang="de-DE" sz="1400" b="1" dirty="0">
                <a:solidFill>
                  <a:srgbClr val="333333"/>
                </a:solidFill>
                <a:latin typeface="Tamil-Aiswarya"/>
              </a:rPr>
              <a:t> </a:t>
            </a:r>
            <a:r>
              <a:rPr lang="en-US" altLang="de-DE" sz="1400" b="1" dirty="0" err="1">
                <a:solidFill>
                  <a:srgbClr val="333333"/>
                </a:solidFill>
                <a:latin typeface="Tamil-Aiswarya"/>
              </a:rPr>
              <a:t>gjpy</a:t>
            </a:r>
            <a:r>
              <a:rPr lang="en-US" altLang="de-DE" sz="1400" b="1" dirty="0">
                <a:solidFill>
                  <a:srgbClr val="333333"/>
                </a:solidFill>
                <a:latin typeface="Tamil-Aiswarya"/>
              </a:rPr>
              <a:t>; </a:t>
            </a:r>
            <a:r>
              <a:rPr lang="en-US" altLang="de-DE" sz="1400" b="1" dirty="0" err="1">
                <a:solidFill>
                  <a:srgbClr val="333333"/>
                </a:solidFill>
                <a:latin typeface="Tamil-Aiswarya"/>
              </a:rPr>
              <a:t>Vd</a:t>
            </a:r>
            <a:r>
              <a:rPr lang="en-US" altLang="de-DE" sz="1400" b="1" dirty="0">
                <a:solidFill>
                  <a:srgbClr val="333333"/>
                </a:solidFill>
                <a:latin typeface="Tamil-Aiswarya"/>
              </a:rPr>
              <a:t>; </a:t>
            </a:r>
          </a:p>
          <a:p>
            <a:pPr algn="ctr">
              <a:spcBef>
                <a:spcPts val="0"/>
              </a:spcBef>
              <a:spcAft>
                <a:spcPts val="0"/>
              </a:spcAft>
              <a:buNone/>
            </a:pPr>
            <a:r>
              <a:rPr lang="en-US" altLang="de-DE" sz="1400" b="1" dirty="0" err="1">
                <a:solidFill>
                  <a:srgbClr val="333333"/>
                </a:solidFill>
                <a:latin typeface="Tamil-Aiswarya"/>
              </a:rPr>
              <a:t>mth</a:t>
            </a:r>
            <a:r>
              <a:rPr lang="en-US" altLang="de-DE" sz="1400" b="1" dirty="0">
                <a:solidFill>
                  <a:srgbClr val="333333"/>
                </a:solidFill>
                <a:latin typeface="Tamil-Aiswarya"/>
              </a:rPr>
              <a:t>]fs] </a:t>
            </a:r>
            <a:r>
              <a:rPr lang="en-US" altLang="de-DE" sz="1400" b="1" dirty="0" err="1">
                <a:solidFill>
                  <a:srgbClr val="333333"/>
                </a:solidFill>
                <a:latin typeface="Tamil-Aiswarya"/>
              </a:rPr>
              <a:t>nff</a:t>
            </a:r>
            <a:r>
              <a:rPr lang="en-US" altLang="de-DE" sz="1400" b="1" dirty="0">
                <a:solidFill>
                  <a:srgbClr val="333333"/>
                </a:solidFill>
                <a:latin typeface="Tamil-Aiswarya"/>
              </a:rPr>
              <a:t>; </a:t>
            </a:r>
            <a:r>
              <a:rPr lang="en-US" altLang="de-DE" sz="1400" b="1" dirty="0" err="1">
                <a:solidFill>
                  <a:srgbClr val="333333"/>
                </a:solidFill>
                <a:latin typeface="Tamil-Aiswarya"/>
              </a:rPr>
              <a:t>rhg</a:t>
            </a:r>
            <a:r>
              <a:rPr lang="en-US" altLang="de-DE" sz="1400" b="1" dirty="0">
                <a:solidFill>
                  <a:srgbClr val="333333"/>
                </a:solidFill>
                <a:latin typeface="Tamil-Aiswarya"/>
              </a:rPr>
              <a:t>]</a:t>
            </a:r>
            <a:r>
              <a:rPr lang="en-US" altLang="de-DE" sz="1400" b="1" dirty="0" err="1">
                <a:solidFill>
                  <a:srgbClr val="333333"/>
                </a:solidFill>
                <a:latin typeface="Tamil-Aiswarya"/>
              </a:rPr>
              <a:t>gplf;TlhJ</a:t>
            </a:r>
            <a:r>
              <a:rPr lang="en-US" altLang="de-DE" sz="1400" b="1" dirty="0">
                <a:solidFill>
                  <a:srgbClr val="333333"/>
                </a:solidFill>
                <a:latin typeface="Tamil-Aiswarya"/>
              </a:rPr>
              <a:t>&gt;</a:t>
            </a: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601642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
          <p:cNvGraphicFramePr>
            <a:graphicFrameLocks noGrp="1"/>
          </p:cNvGraphicFramePr>
          <p:nvPr>
            <p:extLst>
              <p:ext uri="{D42A27DB-BD31-4B8C-83A1-F6EECF244321}">
                <p14:modId xmlns:p14="http://schemas.microsoft.com/office/powerpoint/2010/main" val="1414768665"/>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bkhHp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Tamil-Aiswarya"/>
                        </a:rPr>
                        <a:t>xUth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vd;d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kw;Wk</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mij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mts</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err="1">
                          <a:ln>
                            <a:noFill/>
                          </a:ln>
                          <a:solidFill>
                            <a:srgbClr val="333333"/>
                          </a:solidFill>
                          <a:effectLst/>
                          <a:latin typeface="Tamil-Aiswarya"/>
                        </a:rPr>
                        <a:t>mth</a:t>
                      </a:r>
                      <a:r>
                        <a:rPr kumimoji="0" lang="en-US" sz="1600" b="0" i="0" u="none" strike="noStrike" cap="none" normalizeH="0" baseline="0">
                          <a:ln>
                            <a:noFill/>
                          </a:ln>
                          <a:solidFill>
                            <a:srgbClr val="333333"/>
                          </a:solidFill>
                          <a:effectLst/>
                          <a:latin typeface="Tamil-Aiswarya"/>
                        </a:rPr>
                        <a:t>] vg]go </a:t>
                      </a:r>
                      <a:r>
                        <a:rPr kumimoji="0" lang="en-US" sz="1600" b="0" i="0" u="none" strike="noStrike" cap="none" normalizeH="0" baseline="0" dirty="0" err="1">
                          <a:ln>
                            <a:noFill/>
                          </a:ln>
                          <a:solidFill>
                            <a:srgbClr val="333333"/>
                          </a:solidFill>
                          <a:effectLst/>
                          <a:latin typeface="Tamil-Aiswarya"/>
                        </a:rPr>
                        <a:t>brhy;fpwhh</a:t>
                      </a:r>
                      <a:r>
                        <a:rPr kumimoji="0" lang="en-US"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cs;slf;fk]</a:t>
                      </a:r>
                      <a:r>
                        <a:rPr kumimoji="0" lang="pt-BR" sz="1600" b="1" i="0" u="none" strike="noStrike" cap="none" normalizeH="0" baseline="0" dirty="0">
                          <a:ln>
                            <a:noFill/>
                          </a:ln>
                          <a:solidFill>
                            <a:srgbClr val="333333"/>
                          </a:solidFill>
                          <a:effectLst/>
                          <a:latin typeface="Calibri Light"/>
                        </a:rPr>
                        <a:t>:</a:t>
                      </a:r>
                      <a:r>
                        <a:rPr kumimoji="0" lang="pt-BR" sz="1600" b="1" i="0" u="none" strike="noStrike" cap="none" normalizeH="0" baseline="0" dirty="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Tamil-Aiswarya"/>
                        </a:rPr>
                        <a:t>neuo jfty] bjhlh]g[f;F bkhHp kpf Kf;fpak;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bjhdp</a:t>
                      </a:r>
                      <a:r>
                        <a:rPr kumimoji="0" lang="pt-BR" sz="1600" b="1"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ngr]rhdJ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Fj;jp fhl;LtJ mw;gj;jdkhd</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brhy; njh]t[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jpkph]gpoj;j/ </a:t>
                      </a:r>
                      <a:r>
                        <a:rPr kumimoji="0" lang="pt-BR" sz="1600" b="0" i="0" u="none" strike="noStrike" cap="none" normalizeH="0" baseline="0">
                          <a:ln>
                            <a:noFill/>
                          </a:ln>
                          <a:solidFill>
                            <a:srgbClr val="333333"/>
                          </a:solidFill>
                          <a:effectLst/>
                          <a:latin typeface="Tamil-Aiswarya"/>
                        </a:rPr>
                        <a:t>cz;ikahdth : nghd;wit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,it xUtiug] gw;wp epiwa brhy;Yk;.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cs;slf;fk;</a:t>
                      </a:r>
                      <a:r>
                        <a:rPr kumimoji="0" lang="pt-BR" sz="1600" b="1"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jdpg]gl;l mh]j;jj;jpdhYk; kw;Wk; jtwhf g[hpe;Jf; bfhs;tjpdhYk; mth]fs] rpe;jpg;gjw;Fk; kw;Wk; brhy;tjw;Fk; ,ilna mof;fo ntWghL Vw;gLk;.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1" i="0" u="none" strike="noStrike" cap="none" normalizeH="0" baseline="0" dirty="0">
                          <a:ln>
                            <a:noFill/>
                          </a:ln>
                          <a:solidFill>
                            <a:srgbClr val="333333"/>
                          </a:solidFill>
                          <a:effectLst/>
                          <a:latin typeface="Tamil-Aiswarya"/>
                        </a:rPr>
                        <a:t>bjhdp</a:t>
                      </a:r>
                      <a:r>
                        <a:rPr kumimoji="0" lang="pt-BR" sz="1600" b="1" i="0" u="none" strike="noStrike" cap="none" normalizeH="0" baseline="0" dirty="0">
                          <a:ln>
                            <a:noFill/>
                          </a:ln>
                          <a:solidFill>
                            <a:srgbClr val="333333"/>
                          </a:solidFill>
                          <a:effectLst/>
                          <a:latin typeface="Calibri Light"/>
                        </a:rPr>
                        <a:t>:</a:t>
                      </a:r>
                      <a:r>
                        <a:rPr kumimoji="0" lang="pt-BR" sz="1600" b="1" i="0" u="none" strike="noStrike" cap="none" normalizeH="0" baseline="0" dirty="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Tamil-Aiswarya"/>
                        </a:rPr>
                        <a:t>rpyh] ngRk;bghGJ Fiwthd czh]r]rpfis btspg]gLj;Jfpwhh]fs]. MdhYk; mjpf czh]r]rpfs; mtUf;Fs; ,Uf;Fk;.</a:t>
                      </a:r>
                      <a:r>
                        <a:rPr kumimoji="0" lang="pt-BR" sz="1600" b="0" i="0" u="none" strike="noStrike" cap="none" normalizeH="0" baseline="0" dirty="0">
                          <a:ln>
                            <a:noFill/>
                          </a:ln>
                          <a:solidFill>
                            <a:srgbClr val="333333"/>
                          </a:solidFill>
                          <a:effectLst/>
                          <a:latin typeface="Calibri Light"/>
                        </a:rPr>
                        <a:t> (</a:t>
                      </a:r>
                      <a:r>
                        <a:rPr kumimoji="0" lang="pt-BR" sz="1600" b="0" i="0" u="none" strike="noStrike" cap="none" normalizeH="0" baseline="0">
                          <a:ln>
                            <a:noFill/>
                          </a:ln>
                          <a:solidFill>
                            <a:srgbClr val="333333"/>
                          </a:solidFill>
                          <a:effectLst/>
                          <a:latin typeface="Tamil-Aiswarya"/>
                        </a:rPr>
                        <a:t>c</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k;</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bll;ngd</a:t>
                      </a:r>
                      <a:r>
                        <a:rPr kumimoji="0" lang="pt-BR" sz="1600" b="0" i="0" u="none" strike="noStrike" cap="none" normalizeH="0" baseline="0" dirty="0">
                          <a:ln>
                            <a:noFill/>
                          </a:ln>
                          <a:solidFill>
                            <a:srgbClr val="333333"/>
                          </a:solidFill>
                          <a:effectLst/>
                          <a:latin typeface="Tamil-Aiswarya"/>
                        </a:rPr>
                        <a:t>; </a:t>
                      </a:r>
                      <a:r>
                        <a:rPr kumimoji="0" lang="pt-BR" sz="1600" b="0" i="0" u="none" strike="noStrike" cap="none" normalizeH="0" baseline="0">
                          <a:ln>
                            <a:noFill/>
                          </a:ln>
                          <a:solidFill>
                            <a:srgbClr val="333333"/>
                          </a:solidFill>
                          <a:effectLst/>
                          <a:latin typeface="Tamil-Aiswarya"/>
                        </a:rPr>
                        <a:t>Qpa{kh]</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 </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czh]r]rpfis btspg]gLj;jhky; eifr;Rit TWjy]</a:t>
                      </a:r>
                      <a:r>
                        <a:rPr kumimoji="0" lang="pt-BR" sz="1600" b="0" i="0" u="none" strike="noStrike" cap="none" normalizeH="0" baseline="0" dirty="0">
                          <a:ln>
                            <a:noFill/>
                          </a:ln>
                          <a:solidFill>
                            <a:srgbClr val="333333"/>
                          </a:solidFill>
                          <a:effectLst/>
                          <a:latin typeface="Calibri Light"/>
                        </a:rPr>
                        <a:t>) </a:t>
                      </a:r>
                      <a:r>
                        <a:rPr kumimoji="0" lang="pt-BR" sz="1600" b="0" i="0" u="none" strike="noStrike" cap="none" normalizeH="0" baseline="0" dirty="0">
                          <a:ln>
                            <a:noFill/>
                          </a:ln>
                          <a:solidFill>
                            <a:srgbClr val="333333"/>
                          </a:solidFill>
                          <a:effectLst/>
                          <a:latin typeface="Tamil-Aiswarya"/>
                        </a:rPr>
                        <a:t>ghh]fpd;rd;!; nehapy; Kf mirt[fs; ,y;iy</a:t>
                      </a:r>
                      <a:r>
                        <a:rPr kumimoji="0" lang="pt-BR" sz="1600" b="0" i="0" u="none" strike="noStrike" cap="none" normalizeH="0" baseline="0" dirty="0">
                          <a:ln>
                            <a:noFill/>
                          </a:ln>
                          <a:solidFill>
                            <a:srgbClr val="333333"/>
                          </a:solidFill>
                          <a:effectLst/>
                          <a:latin typeface="Calibri Light"/>
                        </a:rPr>
                        <a:t>.) </a:t>
                      </a: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613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9"/>
          <p:cNvSpPr/>
          <p:nvPr/>
        </p:nvSpPr>
        <p:spPr>
          <a:xfrm>
            <a:off x="437082" y="4294098"/>
            <a:ext cx="1737360" cy="369332"/>
          </a:xfrm>
          <a:prstGeom prst="rect">
            <a:avLst/>
          </a:prstGeom>
        </p:spPr>
        <p:txBody>
          <a:bodyPr wrap="none" lIns="45720" rIns="45720">
            <a:noAutofit/>
          </a:bodyPr>
          <a:lstStyle/>
          <a:p>
            <a:pPr eaLnBrk="1" fontAlgn="auto" hangingPunct="1">
              <a:spcBef>
                <a:spcPts val="0"/>
              </a:spcBef>
              <a:spcAft>
                <a:spcPts val="0"/>
              </a:spcAft>
            </a:pPr>
            <a:r>
              <a:rPr lang="en-US" sz="1600" b="1" dirty="0" err="1">
                <a:solidFill>
                  <a:srgbClr val="333333"/>
                </a:solidFill>
                <a:cs typeface="Calibri Light"/>
              </a:rPr>
              <a:t>vLj;Jf</a:t>
            </a:r>
            <a:r>
              <a:rPr lang="en-US" sz="1600" b="1" dirty="0">
                <a:solidFill>
                  <a:srgbClr val="333333"/>
                </a:solidFill>
                <a:cs typeface="Calibri Light"/>
              </a:rPr>
              <a:t>]</a:t>
            </a:r>
            <a:r>
              <a:rPr lang="en-US" sz="1600" b="1" dirty="0" err="1">
                <a:solidFill>
                  <a:srgbClr val="333333"/>
                </a:solidFill>
                <a:cs typeface="Calibri Light"/>
              </a:rPr>
              <a:t>fhl;L</a:t>
            </a:r>
            <a:endParaRPr lang="en-US" sz="1600" b="1" dirty="0">
              <a:solidFill>
                <a:srgbClr val="333333"/>
              </a:solidFill>
              <a:cs typeface="Calibri Light"/>
            </a:endParaRPr>
          </a:p>
        </p:txBody>
      </p:sp>
      <p:sp>
        <p:nvSpPr>
          <p:cNvPr id="26" name="Caption_4"/>
          <p:cNvSpPr txBox="1">
            <a:spLocks noChangeArrowheads="1"/>
          </p:cNvSpPr>
          <p:nvPr/>
        </p:nvSpPr>
        <p:spPr bwMode="auto">
          <a:xfrm>
            <a:off x="408955" y="5715000"/>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dirty="0" err="1">
                <a:solidFill>
                  <a:srgbClr val="333333"/>
                </a:solidFill>
                <a:latin typeface="Tamil-Aiswarya"/>
                <a:ea typeface="+mn-ea"/>
              </a:rPr>
              <a:t>nkhp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Md;nlhbel</a:t>
            </a:r>
            <a:r>
              <a:rPr lang="en-US" altLang="de-DE" sz="1400" dirty="0">
                <a:solidFill>
                  <a:srgbClr val="333333"/>
                </a:solidFill>
                <a:latin typeface="Tamil-Aiswarya"/>
                <a:ea typeface="+mn-ea"/>
              </a:rPr>
              <a:t>; </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1755 – 1793</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apy</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ViHfspd</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thH;f;if</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juj;ijg</a:t>
            </a:r>
            <a:r>
              <a:rPr lang="en-US" altLang="de-DE" sz="1400" dirty="0">
                <a:solidFill>
                  <a:srgbClr val="333333"/>
                </a:solidFill>
                <a:latin typeface="Tamil-Aiswarya"/>
                <a:ea typeface="+mn-ea"/>
              </a:rPr>
              <a:t>]</a:t>
            </a:r>
            <a:r>
              <a:rPr lang="en-US" altLang="de-DE" sz="1400" dirty="0" err="1">
                <a:solidFill>
                  <a:srgbClr val="333333"/>
                </a:solidFill>
                <a:latin typeface="Tamil-Aiswarya"/>
                <a:ea typeface="+mn-ea"/>
              </a:rPr>
              <a:t>gw;wp</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mwpahknyna</a:t>
            </a:r>
            <a:r>
              <a:rPr lang="en-US" altLang="de-DE" sz="1400" dirty="0">
                <a:solidFill>
                  <a:srgbClr val="333333"/>
                </a:solidFill>
                <a:latin typeface="Calibri Light"/>
                <a:ea typeface="+mn-ea"/>
              </a:rPr>
              <a:t>, </a:t>
            </a:r>
            <a:r>
              <a:rPr lang="en-US" altLang="de-DE" sz="1400" dirty="0" err="1">
                <a:solidFill>
                  <a:srgbClr val="333333"/>
                </a:solidFill>
                <a:latin typeface="Tamil-Aiswarya"/>
                <a:ea typeface="+mn-ea"/>
              </a:rPr>
              <a:t>mth</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fpz;lyhft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kpft</a:t>
            </a:r>
            <a:r>
              <a:rPr lang="en-US" altLang="de-DE" sz="1400" dirty="0">
                <a:solidFill>
                  <a:srgbClr val="333333"/>
                </a:solidFill>
                <a:latin typeface="Tamil-Aiswarya"/>
                <a:ea typeface="+mn-ea"/>
              </a:rPr>
              <a:t>[k; </a:t>
            </a:r>
            <a:r>
              <a:rPr lang="en-US" altLang="de-DE" sz="1400" dirty="0" err="1">
                <a:solidFill>
                  <a:srgbClr val="333333"/>
                </a:solidFill>
                <a:latin typeface="Tamil-Aiswarya"/>
                <a:ea typeface="+mn-ea"/>
              </a:rPr>
              <a:t>vspikahft</a:t>
            </a:r>
            <a:r>
              <a:rPr lang="en-US" altLang="de-DE" sz="1400" dirty="0">
                <a:solidFill>
                  <a:srgbClr val="333333"/>
                </a:solidFill>
                <a:latin typeface="Tamil-Aiswarya"/>
                <a:ea typeface="+mn-ea"/>
              </a:rPr>
              <a:t>[k; </a:t>
            </a:r>
            <a:r>
              <a:rPr lang="en-US" altLang="de-DE" sz="1400" dirty="0">
                <a:solidFill>
                  <a:srgbClr val="333333"/>
                </a:solidFill>
                <a:latin typeface="Calibri Light"/>
                <a:ea typeface="+mn-ea"/>
              </a:rPr>
              <a:t>(</a:t>
            </a:r>
            <a:r>
              <a:rPr lang="en-US" altLang="de-DE" sz="1400" dirty="0" err="1">
                <a:solidFill>
                  <a:srgbClr val="333333"/>
                </a:solidFill>
                <a:latin typeface="Tamil-Aiswarya"/>
                <a:ea typeface="+mn-ea"/>
              </a:rPr>
              <a:t>Xl;Lf;fhft</a:t>
            </a:r>
            <a:r>
              <a:rPr lang="en-US" altLang="de-DE" sz="1400" dirty="0">
                <a:solidFill>
                  <a:srgbClr val="333333"/>
                </a:solidFill>
                <a:latin typeface="Tamil-Aiswarya"/>
                <a:ea typeface="+mn-ea"/>
              </a:rPr>
              <a:t>[k]</a:t>
            </a:r>
            <a:r>
              <a:rPr lang="en-US" altLang="de-DE" sz="1400" dirty="0">
                <a:solidFill>
                  <a:srgbClr val="333333"/>
                </a:solidFill>
                <a:latin typeface="Calibri Light"/>
                <a:ea typeface="+mn-ea"/>
              </a:rPr>
              <a:t>)</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xU</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Tw;W</a:t>
            </a:r>
            <a:r>
              <a:rPr lang="en-US" altLang="de-DE" sz="1400" dirty="0">
                <a:solidFill>
                  <a:srgbClr val="333333"/>
                </a:solidFill>
                <a:latin typeface="Tamil-Aiswarya"/>
                <a:ea typeface="+mn-ea"/>
              </a:rPr>
              <a:t> </a:t>
            </a:r>
            <a:r>
              <a:rPr lang="en-US" altLang="de-DE" sz="1400" dirty="0" err="1">
                <a:solidFill>
                  <a:srgbClr val="333333"/>
                </a:solidFill>
                <a:latin typeface="Tamil-Aiswarya"/>
                <a:ea typeface="+mn-ea"/>
              </a:rPr>
              <a:t>Twp;dhh</a:t>
            </a:r>
            <a:r>
              <a:rPr lang="en-US" altLang="de-DE" sz="1400" dirty="0">
                <a:solidFill>
                  <a:srgbClr val="333333"/>
                </a:solidFill>
                <a:latin typeface="Tamil-Aiswarya"/>
                <a:ea typeface="+mn-ea"/>
              </a:rPr>
              <a:t>;</a:t>
            </a:r>
          </a:p>
        </p:txBody>
      </p:sp>
      <p:sp>
        <p:nvSpPr>
          <p:cNvPr id="27" name="Caption_14"/>
          <p:cNvSpPr>
            <a:spLocks noChangeArrowheads="1"/>
          </p:cNvSpPr>
          <p:nvPr/>
        </p:nvSpPr>
        <p:spPr bwMode="auto">
          <a:xfrm>
            <a:off x="624979" y="4632960"/>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400" b="1" dirty="0" err="1">
                <a:solidFill>
                  <a:srgbClr val="333333"/>
                </a:solidFill>
                <a:latin typeface="Tamil-Aiswarya"/>
              </a:rPr>
              <a:t>kf;fsplk</a:t>
            </a:r>
            <a:r>
              <a:rPr lang="en-US" altLang="de-DE" sz="1400" b="1" dirty="0">
                <a:solidFill>
                  <a:srgbClr val="333333"/>
                </a:solidFill>
                <a:latin typeface="Tamil-Aiswarya"/>
              </a:rPr>
              <a:t>; </a:t>
            </a:r>
            <a:r>
              <a:rPr lang="en-US" altLang="de-DE" sz="1400" b="1" dirty="0" err="1">
                <a:solidFill>
                  <a:srgbClr val="333333"/>
                </a:solidFill>
                <a:latin typeface="Tamil-Aiswarya"/>
              </a:rPr>
              <a:t>buhl;o</a:t>
            </a:r>
            <a:r>
              <a:rPr lang="en-US" altLang="de-DE" sz="1400" b="1" dirty="0">
                <a:solidFill>
                  <a:srgbClr val="333333"/>
                </a:solidFill>
                <a:latin typeface="Tamil-Aiswarya"/>
              </a:rPr>
              <a:t> ,</a:t>
            </a:r>
            <a:r>
              <a:rPr lang="en-US" altLang="de-DE" sz="1400" b="1" dirty="0" err="1">
                <a:solidFill>
                  <a:srgbClr val="333333"/>
                </a:solidFill>
                <a:latin typeface="Tamil-Aiswarya"/>
              </a:rPr>
              <a:t>y;iy</a:t>
            </a:r>
            <a:endParaRPr lang="en-US" altLang="de-DE" sz="1400" b="1" dirty="0">
              <a:solidFill>
                <a:srgbClr val="333333"/>
              </a:solidFill>
              <a:latin typeface="Tamil-Aiswarya"/>
            </a:endParaRPr>
          </a:p>
          <a:p>
            <a:pPr algn="ctr">
              <a:spcBef>
                <a:spcPts val="0"/>
              </a:spcBef>
              <a:spcAft>
                <a:spcPts val="0"/>
              </a:spcAft>
              <a:buNone/>
            </a:pPr>
            <a:r>
              <a:rPr lang="en-US" altLang="de-DE" sz="1400" b="1" dirty="0">
                <a:solidFill>
                  <a:srgbClr val="333333"/>
                </a:solidFill>
                <a:latin typeface="Tamil-Aiswarya"/>
              </a:rPr>
              <a:t>… </a:t>
            </a:r>
            <a:r>
              <a:rPr lang="en-US" altLang="de-DE" sz="1400" b="1" dirty="0" err="1">
                <a:solidFill>
                  <a:srgbClr val="333333"/>
                </a:solidFill>
                <a:latin typeface="Tamil-Aiswarya"/>
              </a:rPr>
              <a:t>mjw;F</a:t>
            </a:r>
            <a:r>
              <a:rPr lang="en-US" altLang="de-DE" sz="1400" b="1" dirty="0">
                <a:solidFill>
                  <a:srgbClr val="333333"/>
                </a:solidFill>
                <a:latin typeface="Tamil-Aiswarya"/>
              </a:rPr>
              <a:t> </a:t>
            </a:r>
            <a:r>
              <a:rPr lang="en-US" altLang="de-DE" sz="1400" b="1" dirty="0" err="1">
                <a:solidFill>
                  <a:srgbClr val="333333"/>
                </a:solidFill>
                <a:latin typeface="Tamil-Aiswarya"/>
              </a:rPr>
              <a:t>gjpy</a:t>
            </a:r>
            <a:r>
              <a:rPr lang="en-US" altLang="de-DE" sz="1400" b="1" dirty="0">
                <a:solidFill>
                  <a:srgbClr val="333333"/>
                </a:solidFill>
                <a:latin typeface="Tamil-Aiswarya"/>
              </a:rPr>
              <a:t>; </a:t>
            </a:r>
            <a:r>
              <a:rPr lang="en-US" altLang="de-DE" sz="1400" b="1" dirty="0" err="1">
                <a:solidFill>
                  <a:srgbClr val="333333"/>
                </a:solidFill>
                <a:latin typeface="Tamil-Aiswarya"/>
              </a:rPr>
              <a:t>Vd</a:t>
            </a:r>
            <a:r>
              <a:rPr lang="en-US" altLang="de-DE" sz="1400" b="1" dirty="0">
                <a:solidFill>
                  <a:srgbClr val="333333"/>
                </a:solidFill>
                <a:latin typeface="Tamil-Aiswarya"/>
              </a:rPr>
              <a:t>; </a:t>
            </a:r>
          </a:p>
          <a:p>
            <a:pPr algn="ctr">
              <a:spcBef>
                <a:spcPts val="0"/>
              </a:spcBef>
              <a:spcAft>
                <a:spcPts val="0"/>
              </a:spcAft>
              <a:buNone/>
            </a:pPr>
            <a:r>
              <a:rPr lang="en-US" altLang="de-DE" sz="1400" b="1" dirty="0" err="1">
                <a:solidFill>
                  <a:srgbClr val="333333"/>
                </a:solidFill>
                <a:latin typeface="Tamil-Aiswarya"/>
              </a:rPr>
              <a:t>mth</a:t>
            </a:r>
            <a:r>
              <a:rPr lang="en-US" altLang="de-DE" sz="1400" b="1" dirty="0">
                <a:solidFill>
                  <a:srgbClr val="333333"/>
                </a:solidFill>
                <a:latin typeface="Tamil-Aiswarya"/>
              </a:rPr>
              <a:t>]fs] </a:t>
            </a:r>
            <a:r>
              <a:rPr lang="en-US" altLang="de-DE" sz="1400" b="1" dirty="0" err="1">
                <a:solidFill>
                  <a:srgbClr val="333333"/>
                </a:solidFill>
                <a:latin typeface="Tamil-Aiswarya"/>
              </a:rPr>
              <a:t>nff</a:t>
            </a:r>
            <a:r>
              <a:rPr lang="en-US" altLang="de-DE" sz="1400" b="1" dirty="0">
                <a:solidFill>
                  <a:srgbClr val="333333"/>
                </a:solidFill>
                <a:latin typeface="Tamil-Aiswarya"/>
              </a:rPr>
              <a:t>; </a:t>
            </a:r>
            <a:r>
              <a:rPr lang="en-US" altLang="de-DE" sz="1400" b="1" dirty="0" err="1">
                <a:solidFill>
                  <a:srgbClr val="333333"/>
                </a:solidFill>
                <a:latin typeface="Tamil-Aiswarya"/>
              </a:rPr>
              <a:t>rhg</a:t>
            </a:r>
            <a:r>
              <a:rPr lang="en-US" altLang="de-DE" sz="1400" b="1" dirty="0">
                <a:solidFill>
                  <a:srgbClr val="333333"/>
                </a:solidFill>
                <a:latin typeface="Tamil-Aiswarya"/>
              </a:rPr>
              <a:t>]</a:t>
            </a:r>
            <a:r>
              <a:rPr lang="en-US" altLang="de-DE" sz="1400" b="1" dirty="0" err="1">
                <a:solidFill>
                  <a:srgbClr val="333333"/>
                </a:solidFill>
                <a:latin typeface="Tamil-Aiswarya"/>
              </a:rPr>
              <a:t>gplf;TlhJ</a:t>
            </a:r>
            <a:r>
              <a:rPr lang="en-US" altLang="de-DE" sz="1400" b="1" dirty="0">
                <a:solidFill>
                  <a:srgbClr val="333333"/>
                </a:solidFill>
                <a:latin typeface="Tamil-Aiswarya"/>
              </a:rPr>
              <a:t>&gt;</a:t>
            </a: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782048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814310180"/>
              </p:ext>
            </p:extLst>
          </p:nvPr>
        </p:nvGraphicFramePr>
        <p:xfrm>
          <a:off x="408955" y="2697480"/>
          <a:ext cx="11376000" cy="37490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3716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Kd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Tl;ona</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xUtiu</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gw;wp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bjhpe;j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jfty;fs</a:t>
                      </a:r>
                      <a:r>
                        <a:rPr kumimoji="0" lang="en-US" sz="1600" b="0" i="0" u="none" strike="noStrike" cap="none" normalizeH="0" baseline="0" dirty="0">
                          <a:ln>
                            <a:noFill/>
                          </a:ln>
                          <a:solidFill>
                            <a:srgbClr val="333333"/>
                          </a:solidFill>
                          <a:effectLst/>
                          <a:latin typeface="Tamil-Aiswarya"/>
                        </a:rPr>
                        <a:t>; </a:t>
                      </a:r>
                      <a:endParaRPr kumimoji="0" lang="pt-BR"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pt-BR" sz="16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5052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818947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754243972"/>
              </p:ext>
            </p:extLst>
          </p:nvPr>
        </p:nvGraphicFramePr>
        <p:xfrm>
          <a:off x="408955" y="2697480"/>
          <a:ext cx="11376000" cy="37490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3716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Kd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Tl;ona</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xUtiu</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gw;wp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bjhpe;j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jfty;fs</a:t>
                      </a:r>
                      <a:r>
                        <a:rPr kumimoji="0" lang="en-US" sz="1600" b="0" i="0" u="none" strike="noStrike" cap="none" normalizeH="0" baseline="0" dirty="0">
                          <a:ln>
                            <a:noFill/>
                          </a:ln>
                          <a:solidFill>
                            <a:srgbClr val="333333"/>
                          </a:solidFill>
                          <a:effectLst/>
                          <a:latin typeface="Tamil-Aiswarya"/>
                        </a:rPr>
                        <a:t>; </a:t>
                      </a:r>
                      <a:endParaRPr kumimoji="0" lang="pt-BR"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xUtiu gw;wp Kd; Tl;ona bjhpe;j jfty;fs; mtiuf; fzpf;f cjtyhk;/ Fwpg]ghf eP';fs; mtiu ,J nghd;w R{H;epiyapy; Kd;ng re;jpj;jpUe;jhy;.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5052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2733298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288964540"/>
              </p:ext>
            </p:extLst>
          </p:nvPr>
        </p:nvGraphicFramePr>
        <p:xfrm>
          <a:off x="408955" y="2697480"/>
          <a:ext cx="11376000" cy="37490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3716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600" b="0" i="0" u="none" strike="noStrike" cap="none" normalizeH="0" baseline="0" dirty="0" err="1">
                          <a:ln>
                            <a:noFill/>
                          </a:ln>
                          <a:solidFill>
                            <a:srgbClr val="333333"/>
                          </a:solidFill>
                          <a:effectLst/>
                          <a:latin typeface="Tamil-Aiswarya"/>
                        </a:rPr>
                        <a:t>Kd</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Tl;ona</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xUtiu</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gw;wp</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bjhpe;j</a:t>
                      </a:r>
                      <a:r>
                        <a:rPr kumimoji="0" lang="en-US" sz="1600" b="0" i="0" u="none" strike="noStrike" cap="none" normalizeH="0" baseline="0" dirty="0">
                          <a:ln>
                            <a:noFill/>
                          </a:ln>
                          <a:solidFill>
                            <a:srgbClr val="333333"/>
                          </a:solidFill>
                          <a:effectLst/>
                          <a:latin typeface="Tamil-Aiswarya"/>
                        </a:rPr>
                        <a:t> </a:t>
                      </a:r>
                      <a:r>
                        <a:rPr kumimoji="0" lang="en-US" sz="1600" b="0" i="0" u="none" strike="noStrike" cap="none" normalizeH="0" baseline="0" dirty="0" err="1">
                          <a:ln>
                            <a:noFill/>
                          </a:ln>
                          <a:solidFill>
                            <a:srgbClr val="333333"/>
                          </a:solidFill>
                          <a:effectLst/>
                          <a:latin typeface="Tamil-Aiswarya"/>
                        </a:rPr>
                        <a:t>jfty;fs</a:t>
                      </a:r>
                      <a:r>
                        <a:rPr kumimoji="0" lang="en-US" sz="1600" b="0" i="0" u="none" strike="noStrike" cap="none" normalizeH="0" baseline="0" dirty="0">
                          <a:ln>
                            <a:noFill/>
                          </a:ln>
                          <a:solidFill>
                            <a:srgbClr val="333333"/>
                          </a:solidFill>
                          <a:effectLst/>
                          <a:latin typeface="Tamil-Aiswarya"/>
                        </a:rPr>
                        <a:t>; </a:t>
                      </a:r>
                      <a:endParaRPr kumimoji="0" lang="pt-BR"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xUtiu gw;wp Kd; Tl;ona bjhpe;j jfty;fs; mtiuf; fzpf;f cjtyhk;/ Fwpg]ghf eP';fs; mtiu ,J nghd;w R{H;epiyapy; Kd;ng re;jpj;jpUe;jhy;.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R{H;epiy</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jw;nghija kdepiy kw;Wk; tha]g]ig bghWj;J kf;fspd] bray; khWglyhk;. xUth] Kw;wpYk; kfpH;r]rpahfnth my;yJ tUj;jkhfnth my;yJ ey;ytuhfnth my;yJ jPatuhfnth midj;J R{H;epiyfspYk; ,Ug]gjpy;iy. xUth] jdJ FLk;gj;Jld; btspg]gilahft[k; mnj rkak; ez;gh;fsplk; Tr]rg;gLgtuhft[k; ,Ug]ghh]. my;yJ ,jw;F neh]khwhf ,Ug]ghh;. rpy neu';fspy; eP';fs; gy;ntW epfH]t[fspy; vt]tst[ tpj;jpahrkhf ele;Jbfhz;Oh]fs] vd;W eP';fns Mr]rhpag]gLtPh]fs].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5052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4160008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3499311017"/>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pt-BR" sz="16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124200"/>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4"/>
          <p:cNvSpPr txBox="1">
            <a:spLocks noChangeArrowheads="1"/>
          </p:cNvSpPr>
          <p:nvPr/>
        </p:nvSpPr>
        <p:spPr bwMode="auto">
          <a:xfrm>
            <a:off x="408953" y="5029200"/>
            <a:ext cx="374904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Tamil-Aiswarya"/>
                <a:ea typeface="+mn-ea"/>
              </a:rPr>
              <a:t>kdpjh]fshy; jdf;F mr]RWj;jy; cz;lh ,y;iyah vd;W eha;fshy; czu Koa[k; vd;W brhy;yg]gLfpwJ. </a:t>
            </a:r>
            <a:endParaRPr lang="en-US" altLang="de-DE" sz="1600" dirty="0">
              <a:solidFill>
                <a:srgbClr val="333333"/>
              </a:solidFill>
              <a:latin typeface="Tamil-Aiswarya"/>
              <a:ea typeface="+mn-ea"/>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761657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oup 2"/>
          <p:cNvGraphicFramePr>
            <a:graphicFrameLocks noGrp="1"/>
          </p:cNvGraphicFramePr>
          <p:nvPr>
            <p:extLst>
              <p:ext uri="{D42A27DB-BD31-4B8C-83A1-F6EECF244321}">
                <p14:modId xmlns:p14="http://schemas.microsoft.com/office/powerpoint/2010/main" val="681210179"/>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 vd;gJ ekJ mDgtj;jhy; bgwg]gl;l mwpt[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rpy neu';fspy; rl;bld;W Kot[ vLg;gJ fhuzk; mwptij tpl rpwe;jJ.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vr]rhpf;if</a:t>
                      </a:r>
                      <a:r>
                        <a:rPr kumimoji="0" lang="pt-BR"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mn-lt"/>
                        </a:rPr>
                        <a:t>&gt;&gt;&gt;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5"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860545"/>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163681"/>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163681"/>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552971" y="485590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Tamil-Aiswarya"/>
              </a:rPr>
              <a:t>gak;</a:t>
            </a:r>
            <a:endParaRPr lang="en-US" altLang="de-DE" sz="1400" dirty="0">
              <a:latin typeface="Tamil-Aiswarya"/>
            </a:endParaRPr>
          </a:p>
        </p:txBody>
      </p:sp>
      <p:sp>
        <p:nvSpPr>
          <p:cNvPr id="29" name="Caption_23"/>
          <p:cNvSpPr txBox="1">
            <a:spLocks noChangeArrowheads="1"/>
          </p:cNvSpPr>
          <p:nvPr/>
        </p:nvSpPr>
        <p:spPr bwMode="auto">
          <a:xfrm>
            <a:off x="2289423" y="485590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Tamil-Aiswarya"/>
              </a:rPr>
              <a:t>Rfk;</a:t>
            </a:r>
            <a:endParaRPr lang="en-US" altLang="de-DE" sz="1400" dirty="0">
              <a:latin typeface="Tamil-Aiswarya"/>
            </a:endParaRPr>
          </a:p>
        </p:txBody>
      </p:sp>
      <p:sp>
        <p:nvSpPr>
          <p:cNvPr id="30" name="Caption_24"/>
          <p:cNvSpPr txBox="1">
            <a:spLocks noChangeArrowheads="1"/>
          </p:cNvSpPr>
          <p:nvPr/>
        </p:nvSpPr>
        <p:spPr bwMode="auto">
          <a:xfrm>
            <a:off x="552971" y="6352401"/>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Tamil-Aiswarya"/>
              </a:rPr>
              <a:t>cjhuzk;</a:t>
            </a:r>
            <a:r>
              <a:rPr lang="pt-BR" altLang="de-DE" sz="1200" dirty="0">
                <a:latin typeface="Calibri Light"/>
              </a:rPr>
              <a:t>:</a:t>
            </a:r>
            <a:r>
              <a:rPr lang="pt-BR" altLang="de-DE" sz="1200" dirty="0">
                <a:latin typeface="Tamil-Aiswarya"/>
              </a:rPr>
              <a:t> rh]f;f!pd;</a:t>
            </a:r>
            <a:endParaRPr lang="en-US" altLang="de-DE" sz="1200" dirty="0">
              <a:latin typeface="Tamil-Aiswarya"/>
            </a:endParaRPr>
          </a:p>
        </p:txBody>
      </p:sp>
      <p:sp>
        <p:nvSpPr>
          <p:cNvPr id="31" name="Caption_25"/>
          <p:cNvSpPr txBox="1">
            <a:spLocks noChangeArrowheads="1"/>
          </p:cNvSpPr>
          <p:nvPr/>
        </p:nvSpPr>
        <p:spPr bwMode="auto">
          <a:xfrm>
            <a:off x="2289423" y="6352401"/>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Tamil-Aiswarya"/>
              </a:rPr>
              <a:t>; </a:t>
            </a:r>
            <a:r>
              <a:rPr lang="en-US" altLang="de-DE" sz="1200" dirty="0" err="1">
                <a:latin typeface="Tamil-Aiswarya"/>
              </a:rPr>
              <a:t>nga</a:t>
            </a:r>
            <a:r>
              <a:rPr lang="en-US" altLang="de-DE" sz="1200" dirty="0">
                <a:latin typeface="Tamil-Aiswarya"/>
              </a:rPr>
              <a:t>: </a:t>
            </a:r>
            <a:r>
              <a:rPr lang="en-US" altLang="de-DE" sz="1200" dirty="0" err="1">
                <a:latin typeface="Tamil-Aiswarya"/>
              </a:rPr>
              <a:t>glk</a:t>
            </a:r>
            <a:r>
              <a:rPr lang="en-US" altLang="de-DE" sz="1200">
                <a:latin typeface="Tamil-Aiswarya"/>
              </a:rPr>
              <a:t>; “hgfk</a:t>
            </a:r>
            <a:r>
              <a:rPr lang="en-US" altLang="de-DE" sz="1200" dirty="0">
                <a:latin typeface="Tamil-Aiswarya"/>
              </a:rPr>
              <a:t>]</a:t>
            </a:r>
            <a:r>
              <a:rPr lang="en-US" altLang="de-DE" sz="1200" dirty="0">
                <a:latin typeface="Calibri Light"/>
              </a:rPr>
              <a:t> </a:t>
            </a:r>
            <a:r>
              <a:rPr lang="en-US" altLang="de-DE" sz="1200" dirty="0">
                <a:latin typeface="Tamil-Aiswarya"/>
              </a:rPr>
              <a:t>	</a:t>
            </a:r>
          </a:p>
        </p:txBody>
      </p:sp>
      <p:sp>
        <p:nvSpPr>
          <p:cNvPr id="32" name="Caption_28"/>
          <p:cNvSpPr txBox="1">
            <a:spLocks noChangeArrowheads="1"/>
          </p:cNvSpPr>
          <p:nvPr/>
        </p:nvSpPr>
        <p:spPr bwMode="auto">
          <a:xfrm>
            <a:off x="842367" y="404625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Tamil-Aiswarya"/>
              </a:rPr>
              <a:t>ntof;if</a:t>
            </a:r>
            <a:r>
              <a:rPr lang="en-US" altLang="de-DE" sz="1400" b="1" dirty="0">
                <a:latin typeface="Calibri Light"/>
              </a:rPr>
              <a:t>,</a:t>
            </a:r>
            <a:r>
              <a:rPr lang="en-US" altLang="de-DE" sz="1400" b="1" dirty="0">
                <a:latin typeface="Tamil-Aiswarya"/>
              </a:rPr>
              <a:t> </a:t>
            </a:r>
            <a:r>
              <a:rPr lang="en-US" altLang="de-DE" sz="1400" b="1" dirty="0" err="1">
                <a:latin typeface="Tamil-Aiswarya"/>
              </a:rPr>
              <a:t>gaKWj;jy</a:t>
            </a:r>
            <a:r>
              <a:rPr lang="en-US" altLang="de-DE" sz="1400" b="1" dirty="0">
                <a:latin typeface="Tamil-Aiswarya"/>
              </a:rPr>
              <a:t>;&gt; </a:t>
            </a:r>
          </a:p>
          <a:p>
            <a:pPr lvl="0" algn="ctr" eaLnBrk="1" hangingPunct="1">
              <a:spcBef>
                <a:spcPts val="0"/>
              </a:spcBef>
              <a:spcAft>
                <a:spcPts val="0"/>
              </a:spcAft>
              <a:buNone/>
            </a:pPr>
            <a:r>
              <a:rPr lang="en-US" altLang="de-DE" sz="1400" dirty="0">
                <a:latin typeface="Tamil-Aiswarya"/>
              </a:rPr>
              <a:t>c']fs] </a:t>
            </a:r>
            <a:r>
              <a:rPr lang="en-US" altLang="de-DE" sz="1400" dirty="0" err="1">
                <a:latin typeface="Tamil-Aiswarya"/>
              </a:rPr>
              <a:t>kdepiyia</a:t>
            </a:r>
            <a:r>
              <a:rPr lang="en-US" altLang="de-DE" sz="1400" dirty="0">
                <a:latin typeface="Tamil-Aiswarya"/>
              </a:rPr>
              <a:t> </a:t>
            </a:r>
            <a:r>
              <a:rPr lang="en-US" altLang="de-DE" sz="1400" dirty="0" err="1">
                <a:latin typeface="Tamil-Aiswarya"/>
              </a:rPr>
              <a:t>bghWj;J</a:t>
            </a:r>
            <a:r>
              <a:rPr lang="en-US" altLang="de-DE" sz="1400" dirty="0">
                <a:latin typeface="Calibri Light"/>
              </a:rPr>
              <a:t>!</a:t>
            </a:r>
            <a:r>
              <a:rPr lang="en-US" altLang="de-DE" sz="1400" dirty="0">
                <a:latin typeface="Tamil-Aiswarya"/>
              </a:rPr>
              <a:t> </a:t>
            </a:r>
            <a:endParaRPr lang="en-GB" altLang="de-DE" sz="1400" dirty="0">
              <a:solidFill>
                <a:srgbClr val="333333"/>
              </a:solidFill>
              <a:latin typeface="Tamil-Aiswarya"/>
            </a:endParaRPr>
          </a:p>
        </p:txBody>
      </p:sp>
      <p:sp>
        <p:nvSpPr>
          <p:cNvPr id="33" name="Caption_29"/>
          <p:cNvSpPr>
            <a:spLocks noChangeArrowheads="1"/>
          </p:cNvSpPr>
          <p:nvPr/>
        </p:nvSpPr>
        <p:spPr bwMode="auto">
          <a:xfrm>
            <a:off x="1909088" y="4522331"/>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577772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oup 2"/>
          <p:cNvGraphicFramePr>
            <a:graphicFrameLocks noGrp="1"/>
          </p:cNvGraphicFramePr>
          <p:nvPr>
            <p:extLst>
              <p:ext uri="{D42A27DB-BD31-4B8C-83A1-F6EECF244321}">
                <p14:modId xmlns:p14="http://schemas.microsoft.com/office/powerpoint/2010/main" val="3521447161"/>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 vd;gJ ekJ mDgtj;jhy; bgwg]gl;l mwpt[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rpy neu';fspy; rl;bld;W Kot[ vLg;gJ fhuzk; mwptij tpl rpwe;jJ.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ek;Kila jw]nghija kdepiy ekJ vz;z';fisa[k;;</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ghh]f]Fk] tpjj;ij[a[k] jPh]khdpf]Fk;. </a:t>
                      </a:r>
                      <a:r>
                        <a:rPr kumimoji="0" lang="pt-BR" sz="1600" b="0" i="0" u="none" strike="noStrike" cap="none" normalizeH="0" baseline="0">
                          <a:ln>
                            <a:noFill/>
                          </a:ln>
                          <a:solidFill>
                            <a:srgbClr val="333333"/>
                          </a:solidFill>
                          <a:effectLst/>
                          <a:latin typeface="Tamil-Aiswarya"/>
                        </a:rPr>
                        <a:t>cjhuzk]</a:t>
                      </a:r>
                      <a:r>
                        <a:rPr kumimoji="0" lang="pt-BR" sz="1600" b="0" i="0" u="none" strike="noStrike" cap="none" normalizeH="0" baseline="0">
                          <a:ln>
                            <a:noFill/>
                          </a:ln>
                          <a:solidFill>
                            <a:srgbClr val="333333"/>
                          </a:solidFill>
                          <a:effectLst/>
                          <a:latin typeface="Calibri Light"/>
                        </a:rPr>
                        <a:t>: </a:t>
                      </a:r>
                      <a:endParaRPr kumimoji="0" lang="pt-BR" sz="16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nfhgk;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jtwhf g[hpe;J bfhs;tJ my;yJ mt ek;gpf;ifahf czh]tJ.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kd mGj;jk]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midj;Jk; cz;ikaha; ,Ug]gijf; fhl;oYk</a:t>
                      </a:r>
                      <a:r>
                        <a:rPr kumimoji="0" lang="pt-BR" sz="1600" b="0" i="0" u="none" strike="noStrike" cap="none" normalizeH="0" baseline="0">
                          <a:ln>
                            <a:noFill/>
                          </a:ln>
                          <a:solidFill>
                            <a:srgbClr val="333333"/>
                          </a:solidFill>
                          <a:effectLst/>
                          <a:latin typeface="Tamil-Aiswarya"/>
                        </a:rPr>
                        <a:t>; </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,Uz;L</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fhzg]gLk</a:t>
                      </a:r>
                      <a:r>
                        <a:rPr kumimoji="0" lang="pt-BR" sz="1600" b="0" i="0" u="none" strike="noStrike" cap="none" normalizeH="0" baseline="0" dirty="0">
                          <a:ln>
                            <a:noFill/>
                          </a:ln>
                          <a:solidFill>
                            <a:srgbClr val="333333"/>
                          </a:solidFill>
                          <a:effectLst/>
                          <a:latin typeface="Tamil-Aiswary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5"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860545"/>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163681"/>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163681"/>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552971" y="485590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Tamil-Aiswarya"/>
              </a:rPr>
              <a:t>gak;</a:t>
            </a:r>
            <a:endParaRPr lang="en-US" altLang="de-DE" sz="1400" dirty="0">
              <a:latin typeface="Tamil-Aiswarya"/>
            </a:endParaRPr>
          </a:p>
        </p:txBody>
      </p:sp>
      <p:sp>
        <p:nvSpPr>
          <p:cNvPr id="29" name="Caption_23"/>
          <p:cNvSpPr txBox="1">
            <a:spLocks noChangeArrowheads="1"/>
          </p:cNvSpPr>
          <p:nvPr/>
        </p:nvSpPr>
        <p:spPr bwMode="auto">
          <a:xfrm>
            <a:off x="2289423" y="485590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Tamil-Aiswarya"/>
              </a:rPr>
              <a:t>Rfk;</a:t>
            </a:r>
            <a:endParaRPr lang="en-US" altLang="de-DE" sz="1400" dirty="0">
              <a:latin typeface="Tamil-Aiswarya"/>
            </a:endParaRPr>
          </a:p>
        </p:txBody>
      </p:sp>
      <p:sp>
        <p:nvSpPr>
          <p:cNvPr id="30" name="Caption_24"/>
          <p:cNvSpPr txBox="1">
            <a:spLocks noChangeArrowheads="1"/>
          </p:cNvSpPr>
          <p:nvPr/>
        </p:nvSpPr>
        <p:spPr bwMode="auto">
          <a:xfrm>
            <a:off x="552971" y="6352401"/>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Tamil-Aiswarya"/>
              </a:rPr>
              <a:t>cjhuzk;</a:t>
            </a:r>
            <a:r>
              <a:rPr lang="pt-BR" altLang="de-DE" sz="1200" dirty="0">
                <a:latin typeface="Calibri Light"/>
              </a:rPr>
              <a:t>:</a:t>
            </a:r>
            <a:r>
              <a:rPr lang="pt-BR" altLang="de-DE" sz="1200" dirty="0">
                <a:latin typeface="Tamil-Aiswarya"/>
              </a:rPr>
              <a:t> rh]f;f!pd;</a:t>
            </a:r>
            <a:endParaRPr lang="en-US" altLang="de-DE" sz="1200" dirty="0">
              <a:latin typeface="Tamil-Aiswarya"/>
            </a:endParaRPr>
          </a:p>
        </p:txBody>
      </p:sp>
      <p:sp>
        <p:nvSpPr>
          <p:cNvPr id="31" name="Caption_25"/>
          <p:cNvSpPr txBox="1">
            <a:spLocks noChangeArrowheads="1"/>
          </p:cNvSpPr>
          <p:nvPr/>
        </p:nvSpPr>
        <p:spPr bwMode="auto">
          <a:xfrm>
            <a:off x="2289423" y="6352401"/>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Tamil-Aiswarya"/>
              </a:rPr>
              <a:t>; </a:t>
            </a:r>
            <a:r>
              <a:rPr lang="en-US" altLang="de-DE" sz="1200" dirty="0" err="1">
                <a:latin typeface="Tamil-Aiswarya"/>
              </a:rPr>
              <a:t>nga</a:t>
            </a:r>
            <a:r>
              <a:rPr lang="en-US" altLang="de-DE" sz="1200" dirty="0">
                <a:latin typeface="Tamil-Aiswarya"/>
              </a:rPr>
              <a:t>: </a:t>
            </a:r>
            <a:r>
              <a:rPr lang="en-US" altLang="de-DE" sz="1200" dirty="0" err="1">
                <a:latin typeface="Tamil-Aiswarya"/>
              </a:rPr>
              <a:t>glk</a:t>
            </a:r>
            <a:r>
              <a:rPr lang="en-US" altLang="de-DE" sz="1200">
                <a:latin typeface="Tamil-Aiswarya"/>
              </a:rPr>
              <a:t>; “hgfk</a:t>
            </a:r>
            <a:r>
              <a:rPr lang="en-US" altLang="de-DE" sz="1200" dirty="0">
                <a:latin typeface="Tamil-Aiswarya"/>
              </a:rPr>
              <a:t>]</a:t>
            </a:r>
            <a:r>
              <a:rPr lang="en-US" altLang="de-DE" sz="1200" dirty="0">
                <a:latin typeface="Calibri Light"/>
              </a:rPr>
              <a:t> </a:t>
            </a:r>
            <a:r>
              <a:rPr lang="en-US" altLang="de-DE" sz="1200" dirty="0">
                <a:latin typeface="Tamil-Aiswarya"/>
              </a:rPr>
              <a:t>	</a:t>
            </a:r>
          </a:p>
        </p:txBody>
      </p:sp>
      <p:sp>
        <p:nvSpPr>
          <p:cNvPr id="32" name="Caption_28"/>
          <p:cNvSpPr txBox="1">
            <a:spLocks noChangeArrowheads="1"/>
          </p:cNvSpPr>
          <p:nvPr/>
        </p:nvSpPr>
        <p:spPr bwMode="auto">
          <a:xfrm>
            <a:off x="842367" y="404625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Tamil-Aiswarya"/>
              </a:rPr>
              <a:t>ntof;if</a:t>
            </a:r>
            <a:r>
              <a:rPr lang="en-US" altLang="de-DE" sz="1400" b="1" dirty="0">
                <a:latin typeface="Calibri Light"/>
              </a:rPr>
              <a:t>,</a:t>
            </a:r>
            <a:r>
              <a:rPr lang="en-US" altLang="de-DE" sz="1400" b="1" dirty="0">
                <a:latin typeface="Tamil-Aiswarya"/>
              </a:rPr>
              <a:t> </a:t>
            </a:r>
            <a:r>
              <a:rPr lang="en-US" altLang="de-DE" sz="1400" b="1" dirty="0" err="1">
                <a:latin typeface="Tamil-Aiswarya"/>
              </a:rPr>
              <a:t>gaKWj;jy</a:t>
            </a:r>
            <a:r>
              <a:rPr lang="en-US" altLang="de-DE" sz="1400" b="1" dirty="0">
                <a:latin typeface="Tamil-Aiswarya"/>
              </a:rPr>
              <a:t>;&gt; </a:t>
            </a:r>
          </a:p>
          <a:p>
            <a:pPr lvl="0" algn="ctr" eaLnBrk="1" hangingPunct="1">
              <a:spcBef>
                <a:spcPts val="0"/>
              </a:spcBef>
              <a:spcAft>
                <a:spcPts val="0"/>
              </a:spcAft>
              <a:buNone/>
            </a:pPr>
            <a:r>
              <a:rPr lang="en-US" altLang="de-DE" sz="1400" dirty="0">
                <a:latin typeface="Tamil-Aiswarya"/>
              </a:rPr>
              <a:t>c']fs] </a:t>
            </a:r>
            <a:r>
              <a:rPr lang="en-US" altLang="de-DE" sz="1400" dirty="0" err="1">
                <a:latin typeface="Tamil-Aiswarya"/>
              </a:rPr>
              <a:t>kdepiyia</a:t>
            </a:r>
            <a:r>
              <a:rPr lang="en-US" altLang="de-DE" sz="1400" dirty="0">
                <a:latin typeface="Tamil-Aiswarya"/>
              </a:rPr>
              <a:t> </a:t>
            </a:r>
            <a:r>
              <a:rPr lang="en-US" altLang="de-DE" sz="1400" dirty="0" err="1">
                <a:latin typeface="Tamil-Aiswarya"/>
              </a:rPr>
              <a:t>bghWj;J</a:t>
            </a:r>
            <a:r>
              <a:rPr lang="en-US" altLang="de-DE" sz="1400" dirty="0">
                <a:latin typeface="Calibri Light"/>
              </a:rPr>
              <a:t>!</a:t>
            </a:r>
            <a:r>
              <a:rPr lang="en-US" altLang="de-DE" sz="1400" dirty="0">
                <a:latin typeface="Tamil-Aiswarya"/>
              </a:rPr>
              <a:t> </a:t>
            </a:r>
            <a:endParaRPr lang="en-GB" altLang="de-DE" sz="1400" dirty="0">
              <a:solidFill>
                <a:srgbClr val="333333"/>
              </a:solidFill>
              <a:latin typeface="Tamil-Aiswarya"/>
            </a:endParaRPr>
          </a:p>
        </p:txBody>
      </p:sp>
      <p:sp>
        <p:nvSpPr>
          <p:cNvPr id="33" name="Caption_29"/>
          <p:cNvSpPr>
            <a:spLocks noChangeArrowheads="1"/>
          </p:cNvSpPr>
          <p:nvPr/>
        </p:nvSpPr>
        <p:spPr bwMode="auto">
          <a:xfrm>
            <a:off x="1909088" y="4522331"/>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024704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oup 2"/>
          <p:cNvGraphicFramePr>
            <a:graphicFrameLocks noGrp="1"/>
          </p:cNvGraphicFramePr>
          <p:nvPr>
            <p:extLst>
              <p:ext uri="{D42A27DB-BD31-4B8C-83A1-F6EECF244321}">
                <p14:modId xmlns:p14="http://schemas.microsoft.com/office/powerpoint/2010/main" val="158443057"/>
              </p:ext>
            </p:extLst>
          </p:nvPr>
        </p:nvGraphicFramePr>
        <p:xfrm>
          <a:off x="408955" y="2697480"/>
          <a:ext cx="11376000" cy="39319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600" b="0" i="0" u="none" strike="noStrike" cap="none" normalizeH="0" baseline="0" dirty="0">
                          <a:ln>
                            <a:noFill/>
                          </a:ln>
                          <a:solidFill>
                            <a:srgbClr val="333333"/>
                          </a:solidFill>
                          <a:effectLst/>
                          <a:latin typeface="Tamil-Aiswarya"/>
                        </a:rPr>
                        <a:t>cs;Szh]t[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Kf;fpa Fwpg]g[</a:t>
                      </a:r>
                      <a:r>
                        <a:rPr kumimoji="0" lang="pt-B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 vd;gJ ekJ mDgtj;jhy; bgwg]gl;l mwpt[</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rpy neu';fspy; rl;bld;W Kot[ vLg;gJ fhuzk; mwptij tpl rpwe;jJ. </a:t>
                      </a:r>
                      <a:endParaRPr kumimoji="0" lang="en-US" sz="16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600" b="0" i="0" u="none" strike="noStrike" cap="none" normalizeH="0" baseline="0" dirty="0">
                          <a:ln>
                            <a:noFill/>
                          </a:ln>
                          <a:solidFill>
                            <a:srgbClr val="004992"/>
                          </a:solidFill>
                          <a:effectLst/>
                          <a:latin typeface="Tamil-Aiswarya"/>
                        </a:rPr>
                        <a:t>vr]rhpf;if</a:t>
                      </a:r>
                      <a:r>
                        <a:rPr kumimoji="0" lang="pt-BR" sz="16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ek;Kila jw]nghija kdepiy ekJ vz;z';fisa[k;;</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ghh]f]Fk] tpjj;ij[a[k] jPh]khdpf]Fk;. </a:t>
                      </a:r>
                      <a:r>
                        <a:rPr kumimoji="0" lang="pt-BR" sz="1600" b="0" i="0" u="none" strike="noStrike" cap="none" normalizeH="0" baseline="0">
                          <a:ln>
                            <a:noFill/>
                          </a:ln>
                          <a:solidFill>
                            <a:srgbClr val="333333"/>
                          </a:solidFill>
                          <a:effectLst/>
                          <a:latin typeface="Tamil-Aiswarya"/>
                        </a:rPr>
                        <a:t>cjhuzk]</a:t>
                      </a:r>
                      <a:r>
                        <a:rPr kumimoji="0" lang="pt-BR" sz="1600" b="0" i="0" u="none" strike="noStrike" cap="none" normalizeH="0" baseline="0">
                          <a:ln>
                            <a:noFill/>
                          </a:ln>
                          <a:solidFill>
                            <a:srgbClr val="333333"/>
                          </a:solidFill>
                          <a:effectLst/>
                          <a:latin typeface="Calibri Light"/>
                        </a:rPr>
                        <a:t>: </a:t>
                      </a:r>
                      <a:endParaRPr kumimoji="0" lang="pt-BR" sz="16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nfhgk;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jtwhf g[hpe;J bfhs;tJ my;yJ mt ek;gpf;ifahf czh]tJ.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600" b="0" i="0" u="none" strike="noStrike" cap="none" normalizeH="0" baseline="0" dirty="0">
                          <a:ln>
                            <a:noFill/>
                          </a:ln>
                          <a:solidFill>
                            <a:srgbClr val="004992"/>
                          </a:solidFill>
                          <a:effectLst/>
                          <a:latin typeface="Tamil-Aiswarya"/>
                        </a:rPr>
                        <a:t>kd mGj;jk]</a:t>
                      </a:r>
                      <a:r>
                        <a:rPr kumimoji="0" lang="pt-BR" sz="1600" b="0" i="0" u="none" strike="noStrike" cap="none" normalizeH="0" baseline="0" dirty="0">
                          <a:ln>
                            <a:noFill/>
                          </a:ln>
                          <a:solidFill>
                            <a:srgbClr val="004992"/>
                          </a:solidFill>
                          <a:effectLst/>
                          <a:latin typeface="Calibri Light"/>
                        </a:rPr>
                        <a:t>:</a:t>
                      </a:r>
                      <a:r>
                        <a:rPr kumimoji="0" lang="pt-BR" sz="1600" b="0" i="0" u="none" strike="noStrike" cap="none" normalizeH="0" baseline="0" dirty="0">
                          <a:ln>
                            <a:noFill/>
                          </a:ln>
                          <a:solidFill>
                            <a:srgbClr val="333333"/>
                          </a:solidFill>
                          <a:effectLst/>
                          <a:latin typeface="Tamil-Aiswarya"/>
                        </a:rPr>
                        <a:t> midj;Jk; cz;ikaha; ,Ug]gijf; fhl;oYk</a:t>
                      </a:r>
                      <a:r>
                        <a:rPr kumimoji="0" lang="pt-BR" sz="1600" b="0" i="0" u="none" strike="noStrike" cap="none" normalizeH="0" baseline="0">
                          <a:ln>
                            <a:noFill/>
                          </a:ln>
                          <a:solidFill>
                            <a:srgbClr val="333333"/>
                          </a:solidFill>
                          <a:effectLst/>
                          <a:latin typeface="Tamil-Aiswarya"/>
                        </a:rPr>
                        <a:t>; </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,Uz;L</a:t>
                      </a:r>
                      <a:r>
                        <a:rPr kumimoji="0" lang="pt-BR" sz="1600" b="0" i="0" u="none" strike="noStrike" cap="none" normalizeH="0" baseline="0">
                          <a:ln>
                            <a:noFill/>
                          </a:ln>
                          <a:solidFill>
                            <a:srgbClr val="333333"/>
                          </a:solidFill>
                          <a:effectLst/>
                          <a:latin typeface="Calibri Light"/>
                        </a:rPr>
                        <a:t>”</a:t>
                      </a:r>
                      <a:r>
                        <a:rPr kumimoji="0" lang="pt-BR" sz="1600" b="0" i="0" u="none" strike="noStrike" cap="none" normalizeH="0" baseline="0">
                          <a:ln>
                            <a:noFill/>
                          </a:ln>
                          <a:solidFill>
                            <a:srgbClr val="333333"/>
                          </a:solidFill>
                          <a:effectLst/>
                          <a:latin typeface="Tamil-Aiswarya"/>
                        </a:rPr>
                        <a:t>fhzg]gLk</a:t>
                      </a:r>
                      <a:r>
                        <a:rPr kumimoji="0" lang="pt-BR" sz="1600" b="0" i="0" u="none" strike="noStrike" cap="none" normalizeH="0" baseline="0" dirty="0">
                          <a:ln>
                            <a:noFill/>
                          </a:ln>
                          <a:solidFill>
                            <a:srgbClr val="333333"/>
                          </a:solidFill>
                          <a:effectLst/>
                          <a:latin typeface="Tamil-Aiswarya"/>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Tamil-Aiswarya"/>
                        </a:rPr>
                        <a:t>cs;Szh]t[fis nfl;f ntz;Lk]</a:t>
                      </a:r>
                      <a:r>
                        <a:rPr kumimoji="0" lang="pt-BR" sz="1600" b="0" i="0" u="none" strike="noStrike" cap="none" normalizeH="0" baseline="0" dirty="0">
                          <a:ln>
                            <a:noFill/>
                          </a:ln>
                          <a:solidFill>
                            <a:srgbClr val="333333"/>
                          </a:solidFill>
                          <a:effectLst/>
                          <a:latin typeface="Calibri Light"/>
                        </a:rPr>
                        <a:t>.</a:t>
                      </a:r>
                      <a:r>
                        <a:rPr kumimoji="0" lang="pt-BR" sz="1600" b="0" i="0" u="none" strike="noStrike" cap="none" normalizeH="0" baseline="0" dirty="0">
                          <a:ln>
                            <a:noFill/>
                          </a:ln>
                          <a:solidFill>
                            <a:srgbClr val="333333"/>
                          </a:solidFill>
                          <a:effectLst/>
                          <a:latin typeface="Tamil-Aiswarya"/>
                        </a:rPr>
                        <a:t> Mdhy; fz;\oj;jdkhf ek;gf;TlhJ</a:t>
                      </a:r>
                      <a:r>
                        <a:rPr kumimoji="0" lang="pt-BR" sz="1600" b="0" i="0" u="none" strike="noStrike" cap="none" normalizeH="0" baseline="0" dirty="0">
                          <a:ln>
                            <a:noFill/>
                          </a:ln>
                          <a:solidFill>
                            <a:srgbClr val="333333"/>
                          </a:solidFill>
                          <a:effectLst/>
                          <a:latin typeface="Calibri Light"/>
                        </a:rPr>
                        <a:t>.</a:t>
                      </a: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5"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860545"/>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163681"/>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163681"/>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552971" y="485590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Tamil-Aiswarya"/>
              </a:rPr>
              <a:t>gak;</a:t>
            </a:r>
            <a:endParaRPr lang="en-US" altLang="de-DE" sz="1400" dirty="0">
              <a:latin typeface="Tamil-Aiswarya"/>
            </a:endParaRPr>
          </a:p>
        </p:txBody>
      </p:sp>
      <p:sp>
        <p:nvSpPr>
          <p:cNvPr id="29" name="Caption_23"/>
          <p:cNvSpPr txBox="1">
            <a:spLocks noChangeArrowheads="1"/>
          </p:cNvSpPr>
          <p:nvPr/>
        </p:nvSpPr>
        <p:spPr bwMode="auto">
          <a:xfrm>
            <a:off x="2289423" y="485590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Tamil-Aiswarya"/>
              </a:rPr>
              <a:t>Rfk;</a:t>
            </a:r>
            <a:endParaRPr lang="en-US" altLang="de-DE" sz="1400" dirty="0">
              <a:latin typeface="Tamil-Aiswarya"/>
            </a:endParaRPr>
          </a:p>
        </p:txBody>
      </p:sp>
      <p:sp>
        <p:nvSpPr>
          <p:cNvPr id="30" name="Caption_24"/>
          <p:cNvSpPr txBox="1">
            <a:spLocks noChangeArrowheads="1"/>
          </p:cNvSpPr>
          <p:nvPr/>
        </p:nvSpPr>
        <p:spPr bwMode="auto">
          <a:xfrm>
            <a:off x="552971" y="6352401"/>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Tamil-Aiswarya"/>
              </a:rPr>
              <a:t>cjhuzk;</a:t>
            </a:r>
            <a:r>
              <a:rPr lang="pt-BR" altLang="de-DE" sz="1200" dirty="0">
                <a:latin typeface="Calibri Light"/>
              </a:rPr>
              <a:t>:</a:t>
            </a:r>
            <a:r>
              <a:rPr lang="pt-BR" altLang="de-DE" sz="1200" dirty="0">
                <a:latin typeface="Tamil-Aiswarya"/>
              </a:rPr>
              <a:t> rh]f;f!pd;</a:t>
            </a:r>
            <a:endParaRPr lang="en-US" altLang="de-DE" sz="1200" dirty="0">
              <a:latin typeface="Tamil-Aiswarya"/>
            </a:endParaRPr>
          </a:p>
        </p:txBody>
      </p:sp>
      <p:sp>
        <p:nvSpPr>
          <p:cNvPr id="31" name="Caption_25"/>
          <p:cNvSpPr txBox="1">
            <a:spLocks noChangeArrowheads="1"/>
          </p:cNvSpPr>
          <p:nvPr/>
        </p:nvSpPr>
        <p:spPr bwMode="auto">
          <a:xfrm>
            <a:off x="2289423" y="6352401"/>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Tamil-Aiswarya"/>
              </a:rPr>
              <a:t>; </a:t>
            </a:r>
            <a:r>
              <a:rPr lang="en-US" altLang="de-DE" sz="1200" dirty="0" err="1">
                <a:latin typeface="Tamil-Aiswarya"/>
              </a:rPr>
              <a:t>nga</a:t>
            </a:r>
            <a:r>
              <a:rPr lang="en-US" altLang="de-DE" sz="1200" dirty="0">
                <a:latin typeface="Tamil-Aiswarya"/>
              </a:rPr>
              <a:t>: </a:t>
            </a:r>
            <a:r>
              <a:rPr lang="en-US" altLang="de-DE" sz="1200" dirty="0" err="1">
                <a:latin typeface="Tamil-Aiswarya"/>
              </a:rPr>
              <a:t>glk</a:t>
            </a:r>
            <a:r>
              <a:rPr lang="en-US" altLang="de-DE" sz="1200">
                <a:latin typeface="Tamil-Aiswarya"/>
              </a:rPr>
              <a:t>; “hgfk</a:t>
            </a:r>
            <a:r>
              <a:rPr lang="en-US" altLang="de-DE" sz="1200" dirty="0">
                <a:latin typeface="Tamil-Aiswarya"/>
              </a:rPr>
              <a:t>]</a:t>
            </a:r>
            <a:r>
              <a:rPr lang="en-US" altLang="de-DE" sz="1200" dirty="0">
                <a:latin typeface="Calibri Light"/>
              </a:rPr>
              <a:t> </a:t>
            </a:r>
            <a:r>
              <a:rPr lang="en-US" altLang="de-DE" sz="1200" dirty="0">
                <a:latin typeface="Tamil-Aiswarya"/>
              </a:rPr>
              <a:t>	</a:t>
            </a:r>
          </a:p>
        </p:txBody>
      </p:sp>
      <p:sp>
        <p:nvSpPr>
          <p:cNvPr id="32" name="Caption_28"/>
          <p:cNvSpPr txBox="1">
            <a:spLocks noChangeArrowheads="1"/>
          </p:cNvSpPr>
          <p:nvPr/>
        </p:nvSpPr>
        <p:spPr bwMode="auto">
          <a:xfrm>
            <a:off x="842367" y="404625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Tamil-Aiswarya"/>
              </a:rPr>
              <a:t>ntof;if</a:t>
            </a:r>
            <a:r>
              <a:rPr lang="en-US" altLang="de-DE" sz="1400" b="1" dirty="0">
                <a:latin typeface="Calibri Light"/>
              </a:rPr>
              <a:t>,</a:t>
            </a:r>
            <a:r>
              <a:rPr lang="en-US" altLang="de-DE" sz="1400" b="1" dirty="0">
                <a:latin typeface="Tamil-Aiswarya"/>
              </a:rPr>
              <a:t> </a:t>
            </a:r>
            <a:r>
              <a:rPr lang="en-US" altLang="de-DE" sz="1400" b="1" dirty="0" err="1">
                <a:latin typeface="Tamil-Aiswarya"/>
              </a:rPr>
              <a:t>gaKWj;jy</a:t>
            </a:r>
            <a:r>
              <a:rPr lang="en-US" altLang="de-DE" sz="1400" b="1" dirty="0">
                <a:latin typeface="Tamil-Aiswarya"/>
              </a:rPr>
              <a:t>;&gt; </a:t>
            </a:r>
          </a:p>
          <a:p>
            <a:pPr lvl="0" algn="ctr" eaLnBrk="1" hangingPunct="1">
              <a:spcBef>
                <a:spcPts val="0"/>
              </a:spcBef>
              <a:spcAft>
                <a:spcPts val="0"/>
              </a:spcAft>
              <a:buNone/>
            </a:pPr>
            <a:r>
              <a:rPr lang="en-US" altLang="de-DE" sz="1400" dirty="0">
                <a:latin typeface="Tamil-Aiswarya"/>
              </a:rPr>
              <a:t>c']fs] </a:t>
            </a:r>
            <a:r>
              <a:rPr lang="en-US" altLang="de-DE" sz="1400" dirty="0" err="1">
                <a:latin typeface="Tamil-Aiswarya"/>
              </a:rPr>
              <a:t>kdepiyia</a:t>
            </a:r>
            <a:r>
              <a:rPr lang="en-US" altLang="de-DE" sz="1400" dirty="0">
                <a:latin typeface="Tamil-Aiswarya"/>
              </a:rPr>
              <a:t> </a:t>
            </a:r>
            <a:r>
              <a:rPr lang="en-US" altLang="de-DE" sz="1400" dirty="0" err="1">
                <a:latin typeface="Tamil-Aiswarya"/>
              </a:rPr>
              <a:t>bghWj;J</a:t>
            </a:r>
            <a:r>
              <a:rPr lang="en-US" altLang="de-DE" sz="1400" dirty="0">
                <a:latin typeface="Calibri Light"/>
              </a:rPr>
              <a:t>!</a:t>
            </a:r>
            <a:r>
              <a:rPr lang="en-US" altLang="de-DE" sz="1400" dirty="0">
                <a:latin typeface="Tamil-Aiswarya"/>
              </a:rPr>
              <a:t> </a:t>
            </a:r>
            <a:endParaRPr lang="en-GB" altLang="de-DE" sz="1400" dirty="0">
              <a:solidFill>
                <a:srgbClr val="333333"/>
              </a:solidFill>
              <a:latin typeface="Tamil-Aiswarya"/>
            </a:endParaRPr>
          </a:p>
        </p:txBody>
      </p:sp>
      <p:sp>
        <p:nvSpPr>
          <p:cNvPr id="33" name="Caption_29"/>
          <p:cNvSpPr>
            <a:spLocks noChangeArrowheads="1"/>
          </p:cNvSpPr>
          <p:nvPr/>
        </p:nvSpPr>
        <p:spPr bwMode="auto">
          <a:xfrm>
            <a:off x="1909088" y="4522331"/>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 name="Title 1"/>
          <p:cNvSpPr>
            <a:spLocks noGrp="1"/>
          </p:cNvSpPr>
          <p:nvPr>
            <p:ph type="title"/>
          </p:nvPr>
        </p:nvSpPr>
        <p:spPr/>
        <p:txBody>
          <a:bodyPr/>
          <a:lstStyle/>
          <a:p>
            <a:r>
              <a:rPr lang="en-US" sz="3600">
                <a:solidFill>
                  <a:srgbClr val="004992"/>
                </a:solidFill>
              </a:rPr>
              <a:t>bfhLf;fg;gl;Ls;s cUtj;jpd; mk;rj;ijf; bfhz;L mtw;wpd; ed;ikfs; kw;Wk; jPikfs; gw;wp fye;J Mnyhrpf;ft[k;</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2397124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njhw;wk; kw;Wk; cz;ik</a:t>
            </a:r>
            <a:r>
              <a:rPr lang="en-US" sz="3600">
                <a:solidFill>
                  <a:srgbClr val="004992"/>
                </a:solidFill>
                <a:latin typeface="Calibri Light"/>
              </a:rPr>
              <a:t>!</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a:r>
              <a:rPr lang="en-US" sz="2400" dirty="0">
                <a:solidFill>
                  <a:srgbClr val="004992"/>
                </a:solidFill>
              </a:rPr>
              <a:t>…,</a:t>
            </a:r>
            <a:r>
              <a:rPr lang="en-US" sz="2400" dirty="0" err="1">
                <a:solidFill>
                  <a:srgbClr val="004992"/>
                </a:solidFill>
              </a:rPr>
              <a:t>jw;F</a:t>
            </a:r>
            <a:r>
              <a:rPr lang="en-US" sz="2400" dirty="0">
                <a:solidFill>
                  <a:srgbClr val="004992"/>
                </a:solidFill>
              </a:rPr>
              <a:t> </a:t>
            </a:r>
            <a:r>
              <a:rPr lang="en-US" sz="2400" dirty="0" err="1">
                <a:solidFill>
                  <a:srgbClr val="004992"/>
                </a:solidFill>
              </a:rPr>
              <a:t>Kd;g</a:t>
            </a:r>
            <a:r>
              <a:rPr lang="en-US" sz="2400" dirty="0">
                <a:solidFill>
                  <a:srgbClr val="004992"/>
                </a:solidFill>
              </a:rPr>
              <a:t>[ </a:t>
            </a:r>
            <a:r>
              <a:rPr lang="en-US" sz="2400" dirty="0" err="1">
                <a:solidFill>
                  <a:srgbClr val="004992"/>
                </a:solidFill>
              </a:rPr>
              <a:t>Mnyhrpj</a:t>
            </a:r>
            <a:r>
              <a:rPr lang="en-US" sz="2400" dirty="0">
                <a:solidFill>
                  <a:srgbClr val="004992"/>
                </a:solidFill>
              </a:rPr>
              <a:t>]j </a:t>
            </a:r>
            <a:r>
              <a:rPr lang="en-US" sz="2400" dirty="0" err="1">
                <a:solidFill>
                  <a:srgbClr val="004992"/>
                </a:solidFill>
              </a:rPr>
              <a:t>mk;r</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err="1">
                <a:solidFill>
                  <a:srgbClr val="004992"/>
                </a:solidFill>
              </a:rPr>
              <a:t>itj;J</a:t>
            </a:r>
            <a:r>
              <a:rPr lang="en-US" sz="2400" dirty="0">
                <a:solidFill>
                  <a:srgbClr val="004992"/>
                </a:solidFill>
              </a:rPr>
              <a:t> </a:t>
            </a:r>
            <a:r>
              <a:rPr lang="en-US" sz="2400" dirty="0" err="1">
                <a:solidFill>
                  <a:srgbClr val="004992"/>
                </a:solidFill>
              </a:rPr>
              <a:t>kl;Lnk</a:t>
            </a:r>
            <a:r>
              <a:rPr lang="en-US" sz="2400" dirty="0">
                <a:solidFill>
                  <a:srgbClr val="004992"/>
                </a:solidFill>
              </a:rPr>
              <a:t> </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err="1">
                <a:solidFill>
                  <a:srgbClr val="004992"/>
                </a:solidFill>
              </a:rPr>
              <a:t>c.k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 </a:t>
            </a:r>
            <a:r>
              <a:rPr lang="en-US" sz="2400" dirty="0" err="1">
                <a:solidFill>
                  <a:srgbClr val="004992"/>
                </a:solidFill>
              </a:rPr>
              <a:t>bkhHp</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vija</a:t>
            </a:r>
            <a:r>
              <a:rPr lang="en-US" sz="2400" dirty="0">
                <a:solidFill>
                  <a:srgbClr val="004992"/>
                </a:solidFill>
              </a:rPr>
              <a:t>[k; </a:t>
            </a:r>
            <a:r>
              <a:rPr lang="en-US" sz="2400" dirty="0" err="1">
                <a:solidFill>
                  <a:srgbClr val="004992"/>
                </a:solidFill>
              </a:rPr>
              <a:t>KGikahf</a:t>
            </a:r>
            <a:r>
              <a:rPr lang="en-US" sz="2400" dirty="0">
                <a:solidFill>
                  <a:srgbClr val="004992"/>
                </a:solidFill>
              </a:rPr>
              <a:t> </a:t>
            </a:r>
            <a:r>
              <a:rPr lang="en-US" sz="2400" dirty="0" err="1">
                <a:solidFill>
                  <a:srgbClr val="004992"/>
                </a:solidFill>
              </a:rPr>
              <a:t>ek;g</a:t>
            </a:r>
            <a:r>
              <a:rPr lang="en-US" sz="2400" dirty="0">
                <a:solidFill>
                  <a:srgbClr val="004992"/>
                </a:solidFill>
              </a:rPr>
              <a:t> </a:t>
            </a:r>
            <a:r>
              <a:rPr lang="en-US" sz="2400" dirty="0" err="1">
                <a:solidFill>
                  <a:srgbClr val="004992"/>
                </a:solidFill>
              </a:rPr>
              <a:t>KoahJ</a:t>
            </a:r>
            <a:r>
              <a:rPr lang="en-US" sz="2400" dirty="0">
                <a:solidFill>
                  <a:srgbClr val="004992"/>
                </a:solidFill>
                <a:latin typeface="Calibri Light"/>
                <a:ea typeface="Verdana" panose="020B0604030504040204" pitchFamily="34" charset="0"/>
                <a:cs typeface="Verdana" panose="020B0604030504040204" pitchFamily="34" charset="0"/>
              </a:rPr>
              <a:t>! </a:t>
            </a:r>
          </a:p>
          <a:p>
            <a:pPr lvl="0" defTabSz="914400"/>
            <a:r>
              <a:rPr lang="en-US" sz="2400" i="1" dirty="0" err="1">
                <a:solidFill>
                  <a:srgbClr val="333333"/>
                </a:solidFill>
              </a:rPr>
              <a:t>xUth</a:t>
            </a:r>
            <a:r>
              <a:rPr lang="en-US" sz="2400" i="1" dirty="0">
                <a:solidFill>
                  <a:srgbClr val="333333"/>
                </a:solidFill>
              </a:rPr>
              <a:t>] </a:t>
            </a:r>
            <a:r>
              <a:rPr lang="en-US" sz="2400" i="1" dirty="0" err="1">
                <a:solidFill>
                  <a:srgbClr val="333333"/>
                </a:solidFill>
              </a:rPr>
              <a:t>gy</a:t>
            </a:r>
            <a:r>
              <a:rPr lang="en-US" sz="2400" i="1" dirty="0">
                <a:solidFill>
                  <a:srgbClr val="333333"/>
                </a:solidFill>
              </a:rPr>
              <a:t> </a:t>
            </a:r>
            <a:r>
              <a:rPr lang="en-US" sz="2400" i="1" dirty="0" err="1">
                <a:solidFill>
                  <a:srgbClr val="333333"/>
                </a:solidFill>
              </a:rPr>
              <a:t>mk;r</a:t>
            </a:r>
            <a:r>
              <a:rPr lang="en-US" sz="2400" i="1" dirty="0">
                <a:solidFill>
                  <a:srgbClr val="333333"/>
                </a:solidFill>
              </a:rPr>
              <a:t>';</a:t>
            </a:r>
            <a:r>
              <a:rPr lang="en-US" sz="2400" i="1" dirty="0" err="1">
                <a:solidFill>
                  <a:srgbClr val="333333"/>
                </a:solidFill>
              </a:rPr>
              <a:t>fisa</a:t>
            </a:r>
            <a:r>
              <a:rPr lang="en-US" sz="2400" i="1" dirty="0">
                <a:solidFill>
                  <a:srgbClr val="333333"/>
                </a:solidFill>
              </a:rPr>
              <a:t>[k; </a:t>
            </a:r>
            <a:r>
              <a:rPr lang="en-US" sz="2400" i="1" dirty="0" err="1">
                <a:solidFill>
                  <a:srgbClr val="333333"/>
                </a:solidFill>
              </a:rPr>
              <a:t>fUj;jpy</a:t>
            </a:r>
            <a:r>
              <a:rPr lang="en-US" sz="2400" i="1" dirty="0">
                <a:solidFill>
                  <a:srgbClr val="333333"/>
                </a:solidFill>
              </a:rPr>
              <a:t>; </a:t>
            </a:r>
            <a:r>
              <a:rPr lang="en-US" sz="2400" i="1" dirty="0" err="1">
                <a:solidFill>
                  <a:srgbClr val="333333"/>
                </a:solidFill>
              </a:rPr>
              <a:t>bfhs;s</a:t>
            </a:r>
            <a:r>
              <a:rPr lang="en-US" sz="2400" i="1" dirty="0">
                <a:solidFill>
                  <a:srgbClr val="333333"/>
                </a:solidFill>
              </a:rPr>
              <a:t> </a:t>
            </a:r>
            <a:r>
              <a:rPr lang="en-US" sz="2400" i="1" dirty="0" err="1">
                <a:solidFill>
                  <a:srgbClr val="333333"/>
                </a:solidFill>
              </a:rPr>
              <a:t>ntz;Lk</a:t>
            </a:r>
            <a:r>
              <a:rPr lang="en-US" sz="2400" i="1" dirty="0">
                <a:solidFill>
                  <a:srgbClr val="333333"/>
                </a:solidFill>
              </a:rPr>
              <a:t>;</a:t>
            </a:r>
            <a:r>
              <a:rPr lang="en-US" sz="2400" i="1" dirty="0">
                <a:solidFill>
                  <a:srgbClr val="333333"/>
                </a:solidFill>
                <a:latin typeface="Calibri Light"/>
                <a:ea typeface="Verdana" panose="020B0604030504040204" pitchFamily="34" charset="0"/>
                <a:cs typeface="Verdana" panose="020B0604030504040204" pitchFamily="34" charset="0"/>
              </a:rPr>
              <a:t>!</a:t>
            </a:r>
            <a:br>
              <a:rPr lang="en-US" sz="2400" i="1" dirty="0">
                <a:solidFill>
                  <a:srgbClr val="333333"/>
                </a:solidFill>
              </a:rPr>
            </a:br>
            <a:r>
              <a:rPr lang="en-US" sz="2400" dirty="0">
                <a:solidFill>
                  <a:srgbClr val="333333"/>
                </a:solidFill>
              </a:rPr>
              <a:t>,it </a:t>
            </a:r>
            <a:r>
              <a:rPr lang="en-US" sz="2400" dirty="0" err="1">
                <a:solidFill>
                  <a:srgbClr val="333333"/>
                </a:solidFill>
              </a:rPr>
              <a:t>midj;Jk</a:t>
            </a:r>
            <a:r>
              <a:rPr lang="en-US" sz="2400" dirty="0">
                <a:solidFill>
                  <a:srgbClr val="333333"/>
                </a:solidFill>
              </a:rPr>
              <a:t>; </a:t>
            </a:r>
            <a:r>
              <a:rPr lang="en-US" sz="2400" dirty="0" err="1">
                <a:solidFill>
                  <a:srgbClr val="333333"/>
                </a:solidFill>
              </a:rPr>
              <a:t>nrh</a:t>
            </a:r>
            <a:r>
              <a:rPr lang="en-US" sz="2400" dirty="0">
                <a:solidFill>
                  <a:srgbClr val="333333"/>
                </a:solidFill>
              </a:rPr>
              <a:t>]e]J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rpf;fyhd</a:t>
            </a:r>
            <a:r>
              <a:rPr lang="en-US" sz="2400" dirty="0">
                <a:solidFill>
                  <a:srgbClr val="333333"/>
                </a:solidFill>
              </a:rPr>
              <a:t> R{</a:t>
            </a:r>
            <a:r>
              <a:rPr lang="en-US" sz="2400" dirty="0" err="1">
                <a:solidFill>
                  <a:srgbClr val="333333"/>
                </a:solidFill>
              </a:rPr>
              <a:t>H;epiyia</a:t>
            </a:r>
            <a:r>
              <a:rPr lang="en-US" sz="2400" dirty="0">
                <a:solidFill>
                  <a:srgbClr val="333333"/>
                </a:solidFill>
              </a:rPr>
              <a:t> </a:t>
            </a:r>
            <a:r>
              <a:rPr lang="en-US" sz="2400" dirty="0" err="1">
                <a:solidFill>
                  <a:srgbClr val="333333"/>
                </a:solidFill>
              </a:rPr>
              <a:t>fzpf;f</a:t>
            </a:r>
            <a:r>
              <a:rPr lang="en-US" sz="2400" dirty="0">
                <a:solidFill>
                  <a:srgbClr val="333333"/>
                </a:solidFill>
              </a:rPr>
              <a:t> </a:t>
            </a:r>
            <a:r>
              <a:rPr lang="en-US" sz="2400" dirty="0" err="1">
                <a:solidFill>
                  <a:srgbClr val="333333"/>
                </a:solidFill>
              </a:rPr>
              <a:t>cjt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3637495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ehk; Vd; ,ij bra;fpd;nwhk;&gt; </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r>
              <a:rPr lang="en-US" sz="2400" dirty="0" err="1">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a:t>
            </a:r>
            <a:r>
              <a:rPr lang="en-US" sz="2400" dirty="0">
                <a:solidFill>
                  <a:srgbClr val="333333"/>
                </a:solidFill>
              </a:rPr>
              <a:t>]</a:t>
            </a:r>
            <a:r>
              <a:rPr lang="en-US" sz="2400" dirty="0" err="1">
                <a:solidFill>
                  <a:srgbClr val="333333"/>
                </a:solidFill>
              </a:rPr>
              <a:t>fpakhf</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kf;fs</a:t>
            </a:r>
            <a:r>
              <a:rPr lang="en-US" sz="2400" dirty="0">
                <a:solidFill>
                  <a:srgbClr val="333333"/>
                </a:solidFill>
              </a:rPr>
              <a:t>; </a:t>
            </a:r>
            <a:r>
              <a:rPr lang="en-US" sz="2400" dirty="0" err="1">
                <a:solidFill>
                  <a:srgbClr val="333333"/>
                </a:solidFill>
              </a:rPr>
              <a:t>gyUf;F</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gpd;tUk</a:t>
            </a:r>
            <a:r>
              <a:rPr lang="en-US" sz="2400" dirty="0">
                <a:solidFill>
                  <a:srgbClr val="333333"/>
                </a:solidFill>
              </a:rPr>
              <a:t>; </a:t>
            </a:r>
            <a:r>
              <a:rPr lang="en-US" sz="2400" dirty="0" err="1">
                <a:solidFill>
                  <a:srgbClr val="333333"/>
                </a:solidFill>
              </a:rPr>
              <a:t>gFjpfspy</a:t>
            </a:r>
            <a:r>
              <a:rPr lang="en-US" sz="2400" dirty="0">
                <a:solidFill>
                  <a:srgbClr val="333333"/>
                </a:solidFill>
              </a:rPr>
              <a:t>; </a:t>
            </a:r>
            <a:r>
              <a:rPr lang="en-US" sz="2400" dirty="0" err="1">
                <a:solidFill>
                  <a:srgbClr val="333333"/>
                </a:solidFill>
              </a:rPr>
              <a:t>gpur</a:t>
            </a:r>
            <a:r>
              <a:rPr lang="en-US" sz="2400" dirty="0">
                <a:solidFill>
                  <a:srgbClr val="333333"/>
                </a:solidFill>
              </a:rPr>
              <a:t>]</a:t>
            </a:r>
            <a:r>
              <a:rPr lang="en-US" sz="2400" dirty="0" err="1">
                <a:solidFill>
                  <a:srgbClr val="333333"/>
                </a:solidFill>
              </a:rPr>
              <a:t>ridfs</a:t>
            </a:r>
            <a:r>
              <a:rPr lang="en-US" sz="2400" dirty="0">
                <a:solidFill>
                  <a:srgbClr val="333333"/>
                </a:solidFill>
              </a:rPr>
              <a:t>; ,</a:t>
            </a:r>
            <a:r>
              <a:rPr lang="en-US" sz="2400" dirty="0" err="1">
                <a:solidFill>
                  <a:srgbClr val="333333"/>
                </a:solidFill>
              </a:rPr>
              <a:t>Uf;Fbkd</a:t>
            </a:r>
            <a:r>
              <a:rPr lang="en-US" sz="2400" dirty="0">
                <a:solidFill>
                  <a:srgbClr val="333333"/>
                </a:solidFill>
              </a:rPr>
              <a:t> </a:t>
            </a:r>
            <a:r>
              <a:rPr lang="en-US" sz="2400" dirty="0" err="1">
                <a:solidFill>
                  <a:srgbClr val="333333"/>
                </a:solidFill>
              </a:rPr>
              <a:t>Ma;t</a:t>
            </a:r>
            <a:r>
              <a:rPr lang="en-US" sz="2400" dirty="0">
                <a:solidFill>
                  <a:srgbClr val="333333"/>
                </a:solidFill>
              </a:rPr>
              <a:t>[fs; </a:t>
            </a:r>
            <a:r>
              <a:rPr lang="en-US" sz="2400" dirty="0" err="1">
                <a:solidFill>
                  <a:srgbClr val="333333"/>
                </a:solidFill>
              </a:rPr>
              <a:t>bjhptpf;fpd;wJ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kw;wth</a:t>
            </a:r>
            <a:r>
              <a:rPr lang="en-US" sz="2400" dirty="0">
                <a:solidFill>
                  <a:srgbClr val="004992"/>
                </a:solidFill>
              </a:rPr>
              <a:t>]</a:t>
            </a:r>
            <a:r>
              <a:rPr lang="en-US" sz="2400" dirty="0" err="1">
                <a:solidFill>
                  <a:srgbClr val="004992"/>
                </a:solidFill>
              </a:rPr>
              <a:t>fSila</a:t>
            </a:r>
            <a:r>
              <a:rPr lang="en-US" sz="2400" dirty="0">
                <a:solidFill>
                  <a:srgbClr val="004992"/>
                </a:solidFill>
              </a:rPr>
              <a:t> </a:t>
            </a:r>
            <a:r>
              <a:rPr lang="en-US" sz="2400" dirty="0" err="1">
                <a:solidFill>
                  <a:srgbClr val="004992"/>
                </a:solidFill>
              </a:rPr>
              <a:t>Kfghtidfis</a:t>
            </a:r>
            <a:r>
              <a:rPr lang="en-US" sz="2400" dirty="0">
                <a:solidFill>
                  <a:srgbClr val="004992"/>
                </a:solidFill>
              </a:rPr>
              <a:t> </a:t>
            </a:r>
            <a:r>
              <a:rPr lang="en-US" sz="2400" dirty="0" err="1">
                <a:solidFill>
                  <a:srgbClr val="004992"/>
                </a:solidFill>
              </a:rPr>
              <a:t>fz;Lgpog;gjpYk</a:t>
            </a:r>
            <a:r>
              <a:rPr lang="en-US" sz="2400" dirty="0">
                <a:solidFill>
                  <a:srgbClr val="004992"/>
                </a:solidFill>
              </a:rPr>
              <a:t>] </a:t>
            </a:r>
            <a:r>
              <a:rPr lang="en-US" sz="2400" dirty="0" err="1">
                <a:solidFill>
                  <a:srgbClr val="004992"/>
                </a:solidFill>
              </a:rPr>
              <a:t>kw;Wk</a:t>
            </a:r>
            <a:r>
              <a:rPr lang="en-US" sz="2400" dirty="0">
                <a:solidFill>
                  <a:srgbClr val="004992"/>
                </a:solidFill>
              </a:rPr>
              <a:t>; </a:t>
            </a:r>
            <a:r>
              <a:rPr lang="en-US" sz="2400" dirty="0" err="1">
                <a:solidFill>
                  <a:srgbClr val="004992"/>
                </a:solidFill>
              </a:rPr>
              <a:t>kjpg;gpLtjpYk</a:t>
            </a:r>
            <a:r>
              <a:rPr lang="en-US" sz="2400" dirty="0">
                <a:solidFill>
                  <a:srgbClr val="004992"/>
                </a:solidFill>
              </a:rPr>
              <a:t>; </a:t>
            </a:r>
            <a:r>
              <a:rPr lang="en-US" sz="2400" dirty="0" err="1">
                <a:solidFill>
                  <a:srgbClr val="004992"/>
                </a:solidFill>
              </a:rPr>
              <a:t>rpuk</a:t>
            </a:r>
            <a:r>
              <a:rPr lang="en-US" sz="2400" dirty="0">
                <a:solidFill>
                  <a:srgbClr val="004992"/>
                </a:solidFill>
              </a:rPr>
              <a:t>';fs] </a:t>
            </a:r>
            <a:r>
              <a:rPr lang="en-US" sz="2400" dirty="0" err="1">
                <a:solidFill>
                  <a:srgbClr val="004992"/>
                </a:solidFill>
              </a:rPr>
              <a:t>cs;sJ</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rPr>
              <a:t>c.k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 </a:t>
            </a:r>
            <a:r>
              <a:rPr lang="en-US" sz="2400" dirty="0" err="1">
                <a:solidFill>
                  <a:srgbClr val="004992"/>
                </a:solidFill>
              </a:rPr>
              <a:t>re;njhrk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Jf;fk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p>
        </p:txBody>
      </p:sp>
      <p:sp>
        <p:nvSpPr>
          <p:cNvPr id="8" name="Footer Placeholder 7"/>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2725121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ehk; Vd; ,ij bra;fpd;nwhk;&gt; </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r>
              <a:rPr lang="en-US" sz="2400" dirty="0" err="1">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a:t>
            </a:r>
            <a:r>
              <a:rPr lang="en-US" sz="2400" dirty="0">
                <a:solidFill>
                  <a:srgbClr val="333333"/>
                </a:solidFill>
              </a:rPr>
              <a:t>]</a:t>
            </a:r>
            <a:r>
              <a:rPr lang="en-US" sz="2400" dirty="0" err="1">
                <a:solidFill>
                  <a:srgbClr val="333333"/>
                </a:solidFill>
              </a:rPr>
              <a:t>fpakhf</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kf;fs</a:t>
            </a:r>
            <a:r>
              <a:rPr lang="en-US" sz="2400" dirty="0">
                <a:solidFill>
                  <a:srgbClr val="333333"/>
                </a:solidFill>
              </a:rPr>
              <a:t>; </a:t>
            </a:r>
            <a:r>
              <a:rPr lang="en-US" sz="2400" dirty="0" err="1">
                <a:solidFill>
                  <a:srgbClr val="333333"/>
                </a:solidFill>
              </a:rPr>
              <a:t>gyUf;F</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gpd;tUk</a:t>
            </a:r>
            <a:r>
              <a:rPr lang="en-US" sz="2400" dirty="0">
                <a:solidFill>
                  <a:srgbClr val="333333"/>
                </a:solidFill>
              </a:rPr>
              <a:t>; </a:t>
            </a:r>
            <a:r>
              <a:rPr lang="en-US" sz="2400" dirty="0" err="1">
                <a:solidFill>
                  <a:srgbClr val="333333"/>
                </a:solidFill>
              </a:rPr>
              <a:t>gFjpfspy</a:t>
            </a:r>
            <a:r>
              <a:rPr lang="en-US" sz="2400" dirty="0">
                <a:solidFill>
                  <a:srgbClr val="333333"/>
                </a:solidFill>
              </a:rPr>
              <a:t>; </a:t>
            </a:r>
            <a:r>
              <a:rPr lang="en-US" sz="2400" dirty="0" err="1">
                <a:solidFill>
                  <a:srgbClr val="333333"/>
                </a:solidFill>
              </a:rPr>
              <a:t>gpur</a:t>
            </a:r>
            <a:r>
              <a:rPr lang="en-US" sz="2400" dirty="0">
                <a:solidFill>
                  <a:srgbClr val="333333"/>
                </a:solidFill>
              </a:rPr>
              <a:t>]</a:t>
            </a:r>
            <a:r>
              <a:rPr lang="en-US" sz="2400" dirty="0" err="1">
                <a:solidFill>
                  <a:srgbClr val="333333"/>
                </a:solidFill>
              </a:rPr>
              <a:t>ridfs</a:t>
            </a:r>
            <a:r>
              <a:rPr lang="en-US" sz="2400" dirty="0">
                <a:solidFill>
                  <a:srgbClr val="333333"/>
                </a:solidFill>
              </a:rPr>
              <a:t>; ,</a:t>
            </a:r>
            <a:r>
              <a:rPr lang="en-US" sz="2400" dirty="0" err="1">
                <a:solidFill>
                  <a:srgbClr val="333333"/>
                </a:solidFill>
              </a:rPr>
              <a:t>Uf;Fbkd</a:t>
            </a:r>
            <a:r>
              <a:rPr lang="en-US" sz="2400" dirty="0">
                <a:solidFill>
                  <a:srgbClr val="333333"/>
                </a:solidFill>
              </a:rPr>
              <a:t> </a:t>
            </a:r>
            <a:r>
              <a:rPr lang="en-US" sz="2400" dirty="0" err="1">
                <a:solidFill>
                  <a:srgbClr val="333333"/>
                </a:solidFill>
              </a:rPr>
              <a:t>Ma;t</a:t>
            </a:r>
            <a:r>
              <a:rPr lang="en-US" sz="2400" dirty="0">
                <a:solidFill>
                  <a:srgbClr val="333333"/>
                </a:solidFill>
              </a:rPr>
              <a:t>[fs; </a:t>
            </a:r>
            <a:r>
              <a:rPr lang="en-US" sz="2400" dirty="0" err="1">
                <a:solidFill>
                  <a:srgbClr val="333333"/>
                </a:solidFill>
              </a:rPr>
              <a:t>bjhptpf;fpd;wJ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kw;wth</a:t>
            </a:r>
            <a:r>
              <a:rPr lang="en-US" sz="2400" dirty="0">
                <a:solidFill>
                  <a:srgbClr val="004992"/>
                </a:solidFill>
              </a:rPr>
              <a:t>]</a:t>
            </a:r>
            <a:r>
              <a:rPr lang="en-US" sz="2400" dirty="0" err="1">
                <a:solidFill>
                  <a:srgbClr val="004992"/>
                </a:solidFill>
              </a:rPr>
              <a:t>fSila</a:t>
            </a:r>
            <a:r>
              <a:rPr lang="en-US" sz="2400" dirty="0">
                <a:solidFill>
                  <a:srgbClr val="004992"/>
                </a:solidFill>
              </a:rPr>
              <a:t> </a:t>
            </a:r>
            <a:r>
              <a:rPr lang="en-US" sz="2400" dirty="0" err="1">
                <a:solidFill>
                  <a:srgbClr val="004992"/>
                </a:solidFill>
              </a:rPr>
              <a:t>Kfghtidfis</a:t>
            </a:r>
            <a:r>
              <a:rPr lang="en-US" sz="2400" dirty="0">
                <a:solidFill>
                  <a:srgbClr val="004992"/>
                </a:solidFill>
              </a:rPr>
              <a:t> </a:t>
            </a:r>
            <a:r>
              <a:rPr lang="en-US" sz="2400" dirty="0" err="1">
                <a:solidFill>
                  <a:srgbClr val="004992"/>
                </a:solidFill>
              </a:rPr>
              <a:t>fz;Lgpog;gjpYk</a:t>
            </a:r>
            <a:r>
              <a:rPr lang="en-US" sz="2400" dirty="0">
                <a:solidFill>
                  <a:srgbClr val="004992"/>
                </a:solidFill>
              </a:rPr>
              <a:t>] </a:t>
            </a:r>
            <a:r>
              <a:rPr lang="en-US" sz="2400" dirty="0" err="1">
                <a:solidFill>
                  <a:srgbClr val="004992"/>
                </a:solidFill>
              </a:rPr>
              <a:t>kw;Wk</a:t>
            </a:r>
            <a:r>
              <a:rPr lang="en-US" sz="2400" dirty="0">
                <a:solidFill>
                  <a:srgbClr val="004992"/>
                </a:solidFill>
              </a:rPr>
              <a:t>; </a:t>
            </a:r>
            <a:r>
              <a:rPr lang="en-US" sz="2400" dirty="0" err="1">
                <a:solidFill>
                  <a:srgbClr val="004992"/>
                </a:solidFill>
              </a:rPr>
              <a:t>kjpg;gpLtjpYk</a:t>
            </a:r>
            <a:r>
              <a:rPr lang="en-US" sz="2400" dirty="0">
                <a:solidFill>
                  <a:srgbClr val="004992"/>
                </a:solidFill>
              </a:rPr>
              <a:t>; </a:t>
            </a:r>
            <a:r>
              <a:rPr lang="en-US" sz="2400" dirty="0" err="1">
                <a:solidFill>
                  <a:srgbClr val="004992"/>
                </a:solidFill>
              </a:rPr>
              <a:t>rpuk</a:t>
            </a:r>
            <a:r>
              <a:rPr lang="en-US" sz="2400" dirty="0">
                <a:solidFill>
                  <a:srgbClr val="004992"/>
                </a:solidFill>
              </a:rPr>
              <a:t>';fs] </a:t>
            </a:r>
            <a:r>
              <a:rPr lang="en-US" sz="2400" dirty="0" err="1">
                <a:solidFill>
                  <a:srgbClr val="004992"/>
                </a:solidFill>
              </a:rPr>
              <a:t>cs;sJ</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rPr>
              <a:t>c.k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 </a:t>
            </a:r>
            <a:r>
              <a:rPr lang="en-US" sz="2400" dirty="0" err="1">
                <a:solidFill>
                  <a:srgbClr val="004992"/>
                </a:solidFill>
              </a:rPr>
              <a:t>re;njhrk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Jf;fk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solidFill>
                <a:srgbClr val="004992"/>
              </a:solidFill>
              <a:latin typeface="Calibri Light"/>
            </a:endParaRPr>
          </a:p>
          <a:p>
            <a:pPr marL="342900" lvl="0" indent="-342900" defTabSz="914400">
              <a:buClr>
                <a:srgbClr val="333333"/>
              </a:buClr>
              <a:buFont typeface="WingDings"/>
              <a:buChar char=""/>
            </a:pPr>
            <a:r>
              <a:rPr lang="en-US" sz="2400" dirty="0" err="1">
                <a:solidFill>
                  <a:srgbClr val="004992"/>
                </a:solidFill>
              </a:rPr>
              <a:t>gpwUila</a:t>
            </a:r>
            <a:r>
              <a:rPr lang="en-US" sz="2400" dirty="0">
                <a:solidFill>
                  <a:srgbClr val="004992"/>
                </a:solidFill>
              </a:rPr>
              <a:t> </a:t>
            </a:r>
            <a:r>
              <a:rPr lang="en-US" sz="2400" dirty="0" err="1">
                <a:solidFill>
                  <a:srgbClr val="004992"/>
                </a:solidFill>
              </a:rPr>
              <a:t>jw;bghGija</a:t>
            </a:r>
            <a:r>
              <a:rPr lang="en-US" sz="2400" dirty="0">
                <a:solidFill>
                  <a:srgbClr val="004992"/>
                </a:solidFill>
              </a:rPr>
              <a:t> </a:t>
            </a:r>
            <a:r>
              <a:rPr lang="en-US" sz="2400" dirty="0" err="1">
                <a:solidFill>
                  <a:srgbClr val="004992"/>
                </a:solidFill>
              </a:rPr>
              <a:t>eltof;ifis</a:t>
            </a:r>
            <a:r>
              <a:rPr lang="en-US" sz="2400" dirty="0">
                <a:solidFill>
                  <a:srgbClr val="004992"/>
                </a:solidFill>
              </a:rPr>
              <a:t> </a:t>
            </a:r>
            <a:r>
              <a:rPr lang="en-US" sz="2400" dirty="0" err="1">
                <a:solidFill>
                  <a:srgbClr val="004992"/>
                </a:solidFill>
              </a:rPr>
              <a:t>bfhz;L</a:t>
            </a:r>
            <a:r>
              <a:rPr lang="en-US" sz="2400" dirty="0">
                <a:solidFill>
                  <a:srgbClr val="004992"/>
                </a:solidFill>
              </a:rPr>
              <a:t> </a:t>
            </a:r>
            <a:r>
              <a:rPr lang="en-US" sz="2400" dirty="0" err="1">
                <a:solidFill>
                  <a:srgbClr val="004992"/>
                </a:solidFill>
              </a:rPr>
              <a:t>mtUila</a:t>
            </a:r>
            <a:r>
              <a:rPr lang="en-US" sz="2400" dirty="0">
                <a:solidFill>
                  <a:srgbClr val="004992"/>
                </a:solidFill>
              </a:rPr>
              <a:t> </a:t>
            </a:r>
            <a:r>
              <a:rPr lang="en-US" sz="2400" dirty="0" err="1">
                <a:solidFill>
                  <a:srgbClr val="004992"/>
                </a:solidFill>
              </a:rPr>
              <a:t>vjph</a:t>
            </a:r>
            <a:r>
              <a:rPr lang="en-US" sz="2400" dirty="0">
                <a:solidFill>
                  <a:srgbClr val="004992"/>
                </a:solidFill>
              </a:rPr>
              <a:t>]</a:t>
            </a:r>
            <a:r>
              <a:rPr lang="en-US" sz="2400" dirty="0" err="1">
                <a:solidFill>
                  <a:srgbClr val="004992"/>
                </a:solidFill>
              </a:rPr>
              <a:t>fhy</a:t>
            </a:r>
            <a:r>
              <a:rPr lang="en-US" sz="2400" dirty="0">
                <a:solidFill>
                  <a:srgbClr val="004992"/>
                </a:solidFill>
              </a:rPr>
              <a:t> </a:t>
            </a:r>
            <a:r>
              <a:rPr lang="en-US" sz="2400" dirty="0" err="1">
                <a:solidFill>
                  <a:srgbClr val="004992"/>
                </a:solidFill>
              </a:rPr>
              <a:t>bray;ghLfs</a:t>
            </a:r>
            <a:r>
              <a:rPr lang="en-US" sz="2400" dirty="0">
                <a:solidFill>
                  <a:srgbClr val="004992"/>
                </a:solidFill>
              </a:rPr>
              <a:t>; </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nehf;f</a:t>
            </a:r>
            <a:r>
              <a:rPr lang="en-US" sz="2400" dirty="0">
                <a:solidFill>
                  <a:srgbClr val="004992"/>
                </a:solidFill>
              </a:rPr>
              <a:t>';</a:t>
            </a:r>
            <a:r>
              <a:rPr lang="en-US" sz="2400" dirty="0" err="1">
                <a:solidFill>
                  <a:srgbClr val="004992"/>
                </a:solidFill>
              </a:rPr>
              <a:t>fis</a:t>
            </a:r>
            <a:r>
              <a:rPr lang="en-US" sz="2400" dirty="0">
                <a:solidFill>
                  <a:srgbClr val="004992"/>
                </a:solidFill>
              </a:rPr>
              <a:t> a{</a:t>
            </a:r>
            <a:r>
              <a:rPr lang="en-US" sz="2400" dirty="0" err="1">
                <a:solidFill>
                  <a:srgbClr val="004992"/>
                </a:solidFill>
              </a:rPr>
              <a:t>fpj;J</a:t>
            </a:r>
            <a:r>
              <a:rPr lang="en-US" sz="2400" dirty="0">
                <a:solidFill>
                  <a:srgbClr val="004992"/>
                </a:solidFill>
              </a:rPr>
              <a:t> </a:t>
            </a:r>
            <a:r>
              <a:rPr lang="en-US" sz="2400" dirty="0" err="1">
                <a:solidFill>
                  <a:srgbClr val="004992"/>
                </a:solidFill>
              </a:rPr>
              <a:t>czh</a:t>
            </a:r>
            <a:r>
              <a:rPr lang="en-US" sz="2400" dirty="0">
                <a:solidFill>
                  <a:srgbClr val="004992"/>
                </a:solidFill>
              </a:rPr>
              <a:t>]</a:t>
            </a:r>
            <a:r>
              <a:rPr lang="en-US" sz="2400" dirty="0" err="1">
                <a:solidFill>
                  <a:srgbClr val="004992"/>
                </a:solidFill>
              </a:rPr>
              <a:t>tjpy</a:t>
            </a:r>
            <a:r>
              <a:rPr lang="en-US" sz="2400" dirty="0">
                <a:solidFill>
                  <a:srgbClr val="004992"/>
                </a:solidFill>
              </a:rPr>
              <a:t>; </a:t>
            </a:r>
            <a:r>
              <a:rPr lang="en-US" sz="2400" dirty="0" err="1">
                <a:solidFill>
                  <a:srgbClr val="004992"/>
                </a:solidFill>
              </a:rPr>
              <a:t>rpuk</a:t>
            </a:r>
            <a:r>
              <a:rPr lang="en-US" sz="2400" dirty="0">
                <a:solidFill>
                  <a:srgbClr val="004992"/>
                </a:solidFill>
              </a:rPr>
              <a:t>';fs] </a:t>
            </a:r>
            <a:r>
              <a:rPr lang="en-US" sz="2400" dirty="0" err="1">
                <a:solidFill>
                  <a:srgbClr val="004992"/>
                </a:solidFill>
              </a:rPr>
              <a:t>cs;sJ</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2814631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779731118"/>
              </p:ext>
            </p:extLst>
          </p:nvPr>
        </p:nvGraphicFramePr>
        <p:xfrm>
          <a:off x="408954" y="2697480"/>
          <a:ext cx="11376000" cy="3474762"/>
        </p:xfrm>
        <a:graphic>
          <a:graphicData uri="http://schemas.openxmlformats.org/drawingml/2006/table">
            <a:tbl>
              <a:tblPr firstRow="1" bandRow="1">
                <a:tableStyleId>{21E4AEA4-8DFA-4A89-87EB-49C32662AFE0}</a:tableStyleId>
              </a:tblPr>
              <a:tblGrid>
                <a:gridCol w="3021633">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507776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Tamil-Aiswarya"/>
                        </a:rPr>
                        <a:t>rk;gtk;</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Tamil-Aiswarya"/>
                        </a:rPr>
                        <a:t>kdnehapd; nghJ tpsf;f';fs;</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Tamil-Aiswarya"/>
                        </a:rPr>
                        <a:t>ntW tpsf;f';fs;</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ngUe;jpy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Uf;Fk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xU</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kdpjh</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btFneuk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cw;W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nehf;Ffpwhh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Tamil-Aiswarya"/>
                        </a:rPr>
                        <a:t>bjhy;iy gLj;Jgth] ,Wjpapy; jd;id btspg]gLj;jp tpl]lhh]</a:t>
                      </a:r>
                      <a:r>
                        <a:rPr kumimoji="0" lang="es-E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ftdj;ij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fth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fpw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c';fs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elj;ijapdhy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c</a:t>
                      </a:r>
                      <a:r>
                        <a:rPr kumimoji="0" lang="en-US" sz="1800" b="0" i="0" u="none" strike="noStrike" cap="none" normalizeH="0" baseline="0" dirty="0" err="1">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k</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fz;zho</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err="1">
                          <a:ln>
                            <a:noFill/>
                          </a:ln>
                          <a:solidFill>
                            <a:srgbClr val="333333"/>
                          </a:solidFill>
                          <a:effectLst/>
                          <a:latin typeface="Tamil-Aiswarya"/>
                        </a:rPr>
                        <a:t>mzpe;jpUj;jy</a:t>
                      </a:r>
                      <a:r>
                        <a:rPr kumimoji="0" lang="en-US" sz="1800" b="0" i="0" u="none" strike="noStrike" cap="none" normalizeH="0" baseline="0">
                          <a:ln>
                            <a:noFill/>
                          </a:ln>
                          <a:solidFill>
                            <a:srgbClr val="333333"/>
                          </a:solidFill>
                          <a:effectLst/>
                          <a:latin typeface="Tamil-Aiswarya"/>
                        </a:rPr>
                        <a:t>;) c</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fisg</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ghh</a:t>
                      </a:r>
                      <a:r>
                        <a:rPr kumimoji="0" lang="en-US" sz="1800" b="0" i="0" u="none" strike="noStrike" cap="none" normalizeH="0" baseline="0" dirty="0">
                          <a:ln>
                            <a:noFill/>
                          </a:ln>
                          <a:solidFill>
                            <a:srgbClr val="333333"/>
                          </a:solidFill>
                          <a:effectLst/>
                          <a:latin typeface="Tamil-Aiswarya"/>
                        </a:rPr>
                        <a:t>]f]f J}</a:t>
                      </a:r>
                      <a:r>
                        <a:rPr kumimoji="0" lang="en-US" sz="1800" b="0" i="0" u="none" strike="noStrike" cap="none" normalizeH="0" baseline="0" dirty="0" err="1">
                          <a:ln>
                            <a:noFill/>
                          </a:ln>
                          <a:solidFill>
                            <a:srgbClr val="333333"/>
                          </a:solidFill>
                          <a:effectLst/>
                          <a:latin typeface="Tamil-Aiswarya"/>
                        </a:rPr>
                        <a:t>z;otPl;Oh</a:t>
                      </a:r>
                      <a:r>
                        <a:rPr kumimoji="0" lang="en-US" sz="1800" b="0" i="0" u="none" strike="noStrike" cap="none" normalizeH="0" baseline="0" dirty="0">
                          <a:ln>
                            <a:noFill/>
                          </a:ln>
                          <a:solidFill>
                            <a:srgbClr val="333333"/>
                          </a:solidFill>
                          <a:effectLst/>
                          <a:latin typeface="Tamil-Aiswarya"/>
                        </a:rPr>
                        <a:t>]fs]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1800" b="0" i="0" u="none" strike="noStrike" cap="none" normalizeH="0" baseline="0">
                          <a:ln>
                            <a:noFill/>
                          </a:ln>
                          <a:solidFill>
                            <a:srgbClr val="333333"/>
                          </a:solidFill>
                          <a:effectLst/>
                          <a:latin typeface="Tamil-Aiswarya"/>
                        </a:rPr>
                        <a:t>Kjyhsp c';fs; jtWfis tpkh]rpf;fpwhh]</a:t>
                      </a:r>
                      <a:r>
                        <a:rPr kumimoji="0" lang="pt-BR" sz="1800" b="0" i="0" u="none" strike="noStrike" cap="none" normalizeH="0" baseline="0">
                          <a:ln>
                            <a:noFill/>
                          </a:ln>
                          <a:solidFill>
                            <a:srgbClr val="333333"/>
                          </a:solidFill>
                          <a:effectLst/>
                          <a:latin typeface="Calibri Light"/>
                        </a:rPr>
                        <a:t>.</a:t>
                      </a:r>
                      <a:r>
                        <a:rPr kumimoji="0" lang="pt-BR"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Tamil-Aiswarya"/>
                        </a:rPr>
                        <a:t>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gzpePf;fk</a:t>
                      </a:r>
                      <a:r>
                        <a:rPr kumimoji="0" lang="en-US" sz="1800" b="0" i="0" u="none" strike="noStrike" cap="none" normalizeH="0" baseline="0" dirty="0">
                          <a:ln>
                            <a:noFill/>
                          </a:ln>
                          <a:solidFill>
                            <a:srgbClr val="333333"/>
                          </a:solidFill>
                          <a:effectLst/>
                          <a:latin typeface="Tamil-Aiswarya"/>
                        </a:rPr>
                        <a:t>; bra]</a:t>
                      </a:r>
                      <a:r>
                        <a:rPr kumimoji="0" lang="en-US" sz="1800" b="0" i="0" u="none" strike="noStrike" cap="none" normalizeH="0" baseline="0" dirty="0" err="1">
                          <a:ln>
                            <a:noFill/>
                          </a:ln>
                          <a:solidFill>
                            <a:srgbClr val="333333"/>
                          </a:solidFill>
                          <a:effectLst/>
                          <a:latin typeface="Tamil-Aiswarya"/>
                        </a:rPr>
                        <a:t>ag;nghfpwhh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ek;g</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fpwPh</a:t>
                      </a:r>
                      <a:r>
                        <a:rPr kumimoji="0" lang="en-US" sz="1800" b="0" i="0" u="none" strike="noStrike" cap="none" normalizeH="0" baseline="0" dirty="0">
                          <a:ln>
                            <a:noFill/>
                          </a:ln>
                          <a:solidFill>
                            <a:srgbClr val="333333"/>
                          </a:solidFill>
                          <a:effectLst/>
                          <a:latin typeface="Tamil-Aiswarya"/>
                        </a:rPr>
                        <a:t>]fs]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Kjyhsp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rw;W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mjpfkhfnt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tpkh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rpj;Jtpl;lhh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Mdhy</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gzpePf;fk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ntz;Lk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vz;zk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mth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bghJthfnt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rw;W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nfhgg;gLgth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gs;spapd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Fiwe</a:t>
                      </a:r>
                      <a:r>
                        <a:rPr kumimoji="0" lang="en-US" sz="1800" b="0" i="0" u="none" strike="noStrike" cap="none" normalizeH="0" baseline="0" dirty="0">
                          <a:ln>
                            <a:noFill/>
                          </a:ln>
                          <a:solidFill>
                            <a:srgbClr val="333333"/>
                          </a:solidFill>
                          <a:effectLst/>
                          <a:latin typeface="Tamil-Aiswarya"/>
                        </a:rPr>
                        <a:t>]j </a:t>
                      </a:r>
                      <a:r>
                        <a:rPr kumimoji="0" lang="en-US" sz="1800" b="0" i="0" u="none" strike="noStrike" cap="none" normalizeH="0" baseline="0" dirty="0" err="1">
                          <a:ln>
                            <a:noFill/>
                          </a:ln>
                          <a:solidFill>
                            <a:srgbClr val="333333"/>
                          </a:solidFill>
                          <a:effectLst/>
                          <a:latin typeface="Tamil-Aiswarya"/>
                        </a:rPr>
                        <a:t>rhjid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Fwpj;J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ez;gh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bra;jpj;jhspy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gof;fpwhh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rpWtajpy; ehd; rhpahf kjpg;bgz; th';ftpy;iy vd;gij Rl;of; fhl;Lfpwhh;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KGikahd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jw;bray</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ez;gUf;F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bra;jpapd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kPJ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tkpUe;jJ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Mdhy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mtUf;F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gs;spapy</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gpur</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ridg;gw;wp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bjhpahJ</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3600">
                <a:solidFill>
                  <a:srgbClr val="004992"/>
                </a:solidFill>
              </a:rPr>
              <a:t>kdnehapd; nghJ kw;wth]fs] mDgtj;ij g[hpe;Jbfhs;s ,ayhjjhy; jtwhd g[hpjYf;;F tHp tFf;fpwJ </a:t>
            </a:r>
            <a:r>
              <a:rPr lang="en-US" sz="3600">
                <a:solidFill>
                  <a:srgbClr val="004992"/>
                </a:solidFill>
                <a:latin typeface="Calibri Light"/>
              </a:rPr>
              <a:t>– </a:t>
            </a:r>
            <a:r>
              <a:rPr lang="en-US" sz="3600">
                <a:solidFill>
                  <a:srgbClr val="004992"/>
                </a:solidFill>
              </a:rPr>
              <a:t>cjhuzk]</a:t>
            </a:r>
            <a:endParaRPr lang="en-US" sz="3600" dirty="0">
              <a:solidFill>
                <a:srgbClr val="004992"/>
              </a:solidFill>
            </a:endParaRPr>
          </a:p>
        </p:txBody>
      </p:sp>
      <p:sp>
        <p:nvSpPr>
          <p:cNvPr id="5" name="TextBox 4"/>
          <p:cNvSpPr txBox="1"/>
          <p:nvPr/>
        </p:nvSpPr>
        <p:spPr>
          <a:xfrm>
            <a:off x="408955" y="6248400"/>
            <a:ext cx="11376000" cy="400110"/>
          </a:xfrm>
          <a:prstGeom prst="rect">
            <a:avLst/>
          </a:prstGeom>
          <a:noFill/>
        </p:spPr>
        <p:txBody>
          <a:bodyPr wrap="square" rtlCol="0">
            <a:noAutofit/>
          </a:bodyPr>
          <a:lstStyle/>
          <a:p>
            <a:pPr algn="ctr"/>
            <a:r>
              <a:rPr lang="en-US" dirty="0" err="1">
                <a:solidFill>
                  <a:srgbClr val="004992"/>
                </a:solidFill>
                <a:latin typeface="Tamil-Aiswarya"/>
              </a:rPr>
              <a:t>vtnuDk</a:t>
            </a:r>
            <a:r>
              <a:rPr lang="en-US" dirty="0">
                <a:solidFill>
                  <a:srgbClr val="004992"/>
                </a:solidFill>
                <a:latin typeface="Tamil-Aiswarya"/>
              </a:rPr>
              <a:t>; c';</a:t>
            </a:r>
            <a:r>
              <a:rPr lang="en-US" dirty="0" err="1">
                <a:solidFill>
                  <a:srgbClr val="004992"/>
                </a:solidFill>
                <a:latin typeface="Tamil-Aiswarya"/>
              </a:rPr>
              <a:t>fSila</a:t>
            </a:r>
            <a:r>
              <a:rPr lang="en-US" dirty="0">
                <a:solidFill>
                  <a:srgbClr val="004992"/>
                </a:solidFill>
                <a:latin typeface="Tamil-Aiswarya"/>
              </a:rPr>
              <a:t> </a:t>
            </a:r>
            <a:r>
              <a:rPr lang="en-US" dirty="0" err="1">
                <a:solidFill>
                  <a:srgbClr val="004992"/>
                </a:solidFill>
                <a:latin typeface="Tamil-Aiswarya"/>
              </a:rPr>
              <a:t>brhe;j</a:t>
            </a:r>
            <a:r>
              <a:rPr lang="en-US" dirty="0">
                <a:solidFill>
                  <a:srgbClr val="004992"/>
                </a:solidFill>
                <a:latin typeface="Tamil-Aiswarya"/>
              </a:rPr>
              <a:t> </a:t>
            </a:r>
            <a:r>
              <a:rPr lang="en-US" dirty="0" err="1">
                <a:solidFill>
                  <a:srgbClr val="004992"/>
                </a:solidFill>
                <a:latin typeface="Tamil-Aiswarya"/>
              </a:rPr>
              <a:t>mDgtj;ij</a:t>
            </a:r>
            <a:r>
              <a:rPr lang="en-US" dirty="0">
                <a:solidFill>
                  <a:srgbClr val="004992"/>
                </a:solidFill>
                <a:latin typeface="Tamil-Aiswarya"/>
              </a:rPr>
              <a:t> </a:t>
            </a:r>
            <a:r>
              <a:rPr lang="en-US" dirty="0" err="1">
                <a:solidFill>
                  <a:srgbClr val="004992"/>
                </a:solidFill>
                <a:latin typeface="Tamil-Aiswarya"/>
              </a:rPr>
              <a:t>gfph</a:t>
            </a:r>
            <a:r>
              <a:rPr lang="en-US" dirty="0">
                <a:solidFill>
                  <a:srgbClr val="004992"/>
                </a:solidFill>
                <a:latin typeface="Tamil-Aiswarya"/>
              </a:rPr>
              <a:t>]e]</a:t>
            </a:r>
            <a:r>
              <a:rPr lang="en-US" dirty="0" err="1">
                <a:solidFill>
                  <a:srgbClr val="004992"/>
                </a:solidFill>
                <a:latin typeface="Tamil-Aiswarya"/>
              </a:rPr>
              <a:t>Jf</a:t>
            </a:r>
            <a:r>
              <a:rPr lang="en-US" dirty="0">
                <a:solidFill>
                  <a:srgbClr val="004992"/>
                </a:solidFill>
                <a:latin typeface="Tamil-Aiswarya"/>
              </a:rPr>
              <a:t>; </a:t>
            </a:r>
            <a:r>
              <a:rPr lang="en-US" dirty="0" err="1">
                <a:solidFill>
                  <a:srgbClr val="004992"/>
                </a:solidFill>
                <a:latin typeface="Tamil-Aiswarya"/>
              </a:rPr>
              <a:t>bfhs;s</a:t>
            </a:r>
            <a:r>
              <a:rPr lang="en-US" dirty="0">
                <a:solidFill>
                  <a:srgbClr val="004992"/>
                </a:solidFill>
                <a:latin typeface="Tamil-Aiswarya"/>
              </a:rPr>
              <a:t> Koa[</a:t>
            </a:r>
            <a:r>
              <a:rPr lang="en-US" dirty="0" err="1">
                <a:solidFill>
                  <a:srgbClr val="004992"/>
                </a:solidFill>
                <a:latin typeface="Tamil-Aiswarya"/>
              </a:rPr>
              <a:t>kh</a:t>
            </a:r>
            <a:r>
              <a:rPr lang="en-US" dirty="0">
                <a:solidFill>
                  <a:srgbClr val="004992"/>
                </a:solidFill>
                <a:latin typeface="Tamil-Aiswarya"/>
                <a:ea typeface="Verdana" panose="020B0604030504040204" pitchFamily="34" charset="0"/>
                <a:cs typeface="Verdana" panose="020B0604030504040204" pitchFamily="34" charset="0"/>
              </a:rPr>
              <a:t>&gt;</a:t>
            </a:r>
            <a:endParaRPr lang="en-IN" dirty="0">
              <a:solidFill>
                <a:srgbClr val="004992"/>
              </a:solidFill>
              <a:latin typeface="Tamil-Aiswarya"/>
              <a:ea typeface="Verdana" panose="020B0604030504040204" pitchFamily="34" charset="0"/>
              <a:cs typeface="Verdana" panose="020B0604030504040204" pitchFamily="34" charset="0"/>
            </a:endParaRPr>
          </a:p>
        </p:txBody>
      </p:sp>
      <p:sp>
        <p:nvSpPr>
          <p:cNvPr id="12" name="Footer Placeholder 1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54912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gapw;rp </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dp</a:t>
            </a:r>
            <a:r>
              <a:rPr lang="en-US" sz="2400" dirty="0">
                <a:solidFill>
                  <a:srgbClr val="333333"/>
                </a:solidFill>
              </a:rPr>
              <a:t> </a:t>
            </a:r>
            <a:r>
              <a:rPr lang="en-US" sz="2400" dirty="0" err="1">
                <a:solidFill>
                  <a:srgbClr val="333333"/>
                </a:solidFill>
              </a:rPr>
              <a:t>tUgitfspy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nfypr</a:t>
            </a:r>
            <a:r>
              <a:rPr lang="en-US" sz="2400" dirty="0">
                <a:solidFill>
                  <a:srgbClr val="333333"/>
                </a:solidFill>
              </a:rPr>
              <a:t>]</a:t>
            </a:r>
            <a:r>
              <a:rPr lang="en-US" sz="2400" dirty="0" err="1">
                <a:solidFill>
                  <a:srgbClr val="333333"/>
                </a:solidFill>
              </a:rPr>
              <a:t>rpj;jpu</a:t>
            </a:r>
            <a:r>
              <a:rPr lang="en-US" sz="2400" dirty="0">
                <a:solidFill>
                  <a:srgbClr val="333333"/>
                </a:solidFill>
              </a:rPr>
              <a:t>';fs; </a:t>
            </a:r>
            <a:r>
              <a:rPr lang="en-US" sz="2400" dirty="0" err="1">
                <a:solidFill>
                  <a:srgbClr val="333333"/>
                </a:solidFill>
              </a:rPr>
              <a:t>fhl;lg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fijapy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ghj;jpu</a:t>
            </a:r>
            <a:r>
              <a:rPr lang="en-US" sz="2400" dirty="0">
                <a:solidFill>
                  <a:srgbClr val="333333"/>
                </a:solidFill>
              </a:rPr>
              <a:t>';fs; </a:t>
            </a:r>
            <a:r>
              <a:rPr lang="en-US" sz="2400" dirty="0" err="1">
                <a:solidFill>
                  <a:srgbClr val="333333"/>
                </a:solidFill>
              </a:rPr>
              <a:t>xUth</a:t>
            </a:r>
            <a:r>
              <a:rPr lang="en-US" sz="2400" dirty="0">
                <a:solidFill>
                  <a:srgbClr val="333333"/>
                </a:solidFill>
              </a:rPr>
              <a:t>] </a:t>
            </a:r>
            <a:r>
              <a:rPr lang="en-US" sz="2400" dirty="0" err="1">
                <a:solidFill>
                  <a:srgbClr val="333333"/>
                </a:solidFill>
              </a:rPr>
              <a:t>kw;bwhUtiug;gw;wp</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]fs] </a:t>
            </a:r>
            <a:r>
              <a:rPr lang="en-US" sz="2400" dirty="0" err="1">
                <a:solidFill>
                  <a:srgbClr val="333333"/>
                </a:solidFill>
              </a:rPr>
              <a:t>vd</a:t>
            </a:r>
            <a:r>
              <a:rPr lang="en-US" sz="2400" dirty="0">
                <a:solidFill>
                  <a:srgbClr val="333333"/>
                </a:solidFill>
              </a:rPr>
              <a:t> </a:t>
            </a:r>
            <a:r>
              <a:rPr lang="en-US" sz="2400" dirty="0" err="1">
                <a:solidFill>
                  <a:srgbClr val="333333"/>
                </a:solidFill>
              </a:rPr>
              <a:t>Mnyhrid</a:t>
            </a:r>
            <a:r>
              <a:rPr lang="en-US" sz="2400" dirty="0">
                <a:solidFill>
                  <a:srgbClr val="333333"/>
                </a:solidFill>
              </a:rPr>
              <a:t> </a:t>
            </a:r>
            <a:r>
              <a:rPr lang="en-US" sz="2400" dirty="0" err="1">
                <a:solidFill>
                  <a:srgbClr val="333333"/>
                </a:solidFill>
              </a:rPr>
              <a:t>bra;at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756919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gapw;rp </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dp</a:t>
            </a:r>
            <a:r>
              <a:rPr lang="en-US" sz="2400" dirty="0">
                <a:solidFill>
                  <a:srgbClr val="333333"/>
                </a:solidFill>
              </a:rPr>
              <a:t> </a:t>
            </a:r>
            <a:r>
              <a:rPr lang="en-US" sz="2400" dirty="0" err="1">
                <a:solidFill>
                  <a:srgbClr val="333333"/>
                </a:solidFill>
              </a:rPr>
              <a:t>tUgitfspy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nfypr</a:t>
            </a:r>
            <a:r>
              <a:rPr lang="en-US" sz="2400" dirty="0">
                <a:solidFill>
                  <a:srgbClr val="333333"/>
                </a:solidFill>
              </a:rPr>
              <a:t>]</a:t>
            </a:r>
            <a:r>
              <a:rPr lang="en-US" sz="2400" dirty="0" err="1">
                <a:solidFill>
                  <a:srgbClr val="333333"/>
                </a:solidFill>
              </a:rPr>
              <a:t>rpj;jpu</a:t>
            </a:r>
            <a:r>
              <a:rPr lang="en-US" sz="2400" dirty="0">
                <a:solidFill>
                  <a:srgbClr val="333333"/>
                </a:solidFill>
              </a:rPr>
              <a:t>';fs; </a:t>
            </a:r>
            <a:r>
              <a:rPr lang="en-US" sz="2400" dirty="0" err="1">
                <a:solidFill>
                  <a:srgbClr val="333333"/>
                </a:solidFill>
              </a:rPr>
              <a:t>fhl;lg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fijapy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ghj;jpu</a:t>
            </a:r>
            <a:r>
              <a:rPr lang="en-US" sz="2400" dirty="0">
                <a:solidFill>
                  <a:srgbClr val="333333"/>
                </a:solidFill>
              </a:rPr>
              <a:t>';fs; </a:t>
            </a:r>
            <a:r>
              <a:rPr lang="en-US" sz="2400" dirty="0" err="1">
                <a:solidFill>
                  <a:srgbClr val="333333"/>
                </a:solidFill>
              </a:rPr>
              <a:t>xUth</a:t>
            </a:r>
            <a:r>
              <a:rPr lang="en-US" sz="2400" dirty="0">
                <a:solidFill>
                  <a:srgbClr val="333333"/>
                </a:solidFill>
              </a:rPr>
              <a:t>] </a:t>
            </a:r>
            <a:r>
              <a:rPr lang="en-US" sz="2400" dirty="0" err="1">
                <a:solidFill>
                  <a:srgbClr val="333333"/>
                </a:solidFill>
              </a:rPr>
              <a:t>kw;bwhUtiug;gw;wp</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]fs] </a:t>
            </a:r>
            <a:r>
              <a:rPr lang="en-US" sz="2400" dirty="0" err="1">
                <a:solidFill>
                  <a:srgbClr val="333333"/>
                </a:solidFill>
              </a:rPr>
              <a:t>vd</a:t>
            </a:r>
            <a:r>
              <a:rPr lang="en-US" sz="2400" dirty="0">
                <a:solidFill>
                  <a:srgbClr val="333333"/>
                </a:solidFill>
              </a:rPr>
              <a:t> </a:t>
            </a:r>
            <a:r>
              <a:rPr lang="en-US" sz="2400" dirty="0" err="1">
                <a:solidFill>
                  <a:srgbClr val="333333"/>
                </a:solidFill>
              </a:rPr>
              <a:t>Mnyhrid</a:t>
            </a:r>
            <a:r>
              <a:rPr lang="en-US" sz="2400" dirty="0">
                <a:solidFill>
                  <a:srgbClr val="333333"/>
                </a:solidFill>
              </a:rPr>
              <a:t> </a:t>
            </a:r>
            <a:r>
              <a:rPr lang="en-US" sz="2400" dirty="0" err="1">
                <a:solidFill>
                  <a:srgbClr val="333333"/>
                </a:solidFill>
              </a:rPr>
              <a:t>bra;at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lvl="0" defTabSz="914400">
              <a:lnSpc>
                <a:spcPct val="100000"/>
              </a:lnSpc>
              <a:spcBef>
                <a:spcPts val="1200"/>
              </a:spcBef>
            </a:pPr>
            <a:endParaRPr lang="en-US" sz="2400" b="1" dirty="0">
              <a:solidFill>
                <a:srgbClr val="004992"/>
              </a:solidFill>
            </a:endParaRPr>
          </a:p>
          <a:p>
            <a:pPr lvl="0" defTabSz="914400"/>
            <a:r>
              <a:rPr lang="en-US" sz="2400" b="1" dirty="0" err="1">
                <a:solidFill>
                  <a:srgbClr val="004992"/>
                </a:solidFill>
              </a:rPr>
              <a:t>Kf</a:t>
            </a:r>
            <a:r>
              <a:rPr lang="en-US" sz="2400" b="1" dirty="0">
                <a:solidFill>
                  <a:srgbClr val="004992"/>
                </a:solidFill>
              </a:rPr>
              <a:t>]</a:t>
            </a:r>
            <a:r>
              <a:rPr lang="en-US" sz="2400" b="1" dirty="0" err="1">
                <a:solidFill>
                  <a:srgbClr val="004992"/>
                </a:solidFill>
              </a:rPr>
              <a:t>fpakhdit</a:t>
            </a:r>
            <a:r>
              <a:rPr lang="en-US" sz="2400" b="1" dirty="0">
                <a:solidFill>
                  <a:srgbClr val="004992"/>
                </a:solidFill>
              </a:rPr>
              <a:t> </a:t>
            </a:r>
            <a:endParaRPr lang="en-IN" sz="2400" b="1" dirty="0">
              <a:solidFill>
                <a:srgbClr val="004992"/>
              </a:solidFill>
            </a:endParaRPr>
          </a:p>
          <a:p>
            <a:pPr marL="342900" lvl="0" indent="-342900" defTabSz="914400">
              <a:buClr>
                <a:srgbClr val="333333"/>
              </a:buClr>
              <a:buFont typeface="WingDings"/>
              <a:buChar char=""/>
            </a:pPr>
            <a:r>
              <a:rPr lang="en-US" sz="2400" dirty="0">
                <a:solidFill>
                  <a:srgbClr val="333333"/>
                </a:solidFill>
              </a:rPr>
              <a:t>c';</a:t>
            </a:r>
            <a:r>
              <a:rPr lang="en-US" sz="2400" dirty="0" err="1">
                <a:solidFill>
                  <a:srgbClr val="333333"/>
                </a:solidFill>
              </a:rPr>
              <a:t>fsplk</a:t>
            </a:r>
            <a:r>
              <a:rPr lang="en-US" sz="2400" dirty="0">
                <a:solidFill>
                  <a:srgbClr val="333333"/>
                </a:solidFill>
              </a:rPr>
              <a:t>; ,</a:t>
            </a:r>
            <a:r>
              <a:rPr lang="en-US" sz="2400" dirty="0" err="1">
                <a:solidFill>
                  <a:srgbClr val="333333"/>
                </a:solidFill>
              </a:rPr>
              <a:t>Uf;Fk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kw;Wk</a:t>
            </a:r>
            <a:r>
              <a:rPr lang="en-US" sz="2400" dirty="0">
                <a:solidFill>
                  <a:srgbClr val="333333"/>
                </a:solidFill>
              </a:rPr>
              <a:t>; </a:t>
            </a:r>
            <a:r>
              <a:rPr lang="en-US" sz="2400" dirty="0" err="1">
                <a:solidFill>
                  <a:srgbClr val="333333"/>
                </a:solidFill>
              </a:rPr>
              <a:t>me;j</a:t>
            </a:r>
            <a:r>
              <a:rPr lang="en-US" sz="2400" dirty="0">
                <a:solidFill>
                  <a:srgbClr val="333333"/>
                </a:solidFill>
              </a:rPr>
              <a:t> </a:t>
            </a:r>
            <a:r>
              <a:rPr lang="en-US" sz="2400" dirty="0" err="1">
                <a:solidFill>
                  <a:srgbClr val="333333"/>
                </a:solidFill>
              </a:rPr>
              <a:t>ghj;jpu</a:t>
            </a:r>
            <a:r>
              <a:rPr lang="en-US" sz="2400" dirty="0">
                <a:solidFill>
                  <a:srgbClr val="333333"/>
                </a:solidFill>
              </a:rPr>
              <a:t>';fs; j';</a:t>
            </a:r>
            <a:r>
              <a:rPr lang="en-US" sz="2400" dirty="0" err="1">
                <a:solidFill>
                  <a:srgbClr val="333333"/>
                </a:solidFill>
              </a:rPr>
              <a:t>fisg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epidf;Fk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ntWgLj;jpf</a:t>
            </a:r>
            <a:r>
              <a:rPr lang="en-US" sz="2400" dirty="0">
                <a:solidFill>
                  <a:srgbClr val="333333"/>
                </a:solidFill>
              </a:rPr>
              <a:t>; </a:t>
            </a:r>
            <a:r>
              <a:rPr lang="en-US" sz="2400" dirty="0" err="1">
                <a:solidFill>
                  <a:srgbClr val="333333"/>
                </a:solidFill>
              </a:rPr>
              <a:t>fhl;l</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863370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gapw;rp </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dp</a:t>
            </a:r>
            <a:r>
              <a:rPr lang="en-US" sz="2400" dirty="0">
                <a:solidFill>
                  <a:srgbClr val="333333"/>
                </a:solidFill>
              </a:rPr>
              <a:t> </a:t>
            </a:r>
            <a:r>
              <a:rPr lang="en-US" sz="2400" dirty="0" err="1">
                <a:solidFill>
                  <a:srgbClr val="333333"/>
                </a:solidFill>
              </a:rPr>
              <a:t>tUgitfspy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nfypr</a:t>
            </a:r>
            <a:r>
              <a:rPr lang="en-US" sz="2400" dirty="0">
                <a:solidFill>
                  <a:srgbClr val="333333"/>
                </a:solidFill>
              </a:rPr>
              <a:t>]</a:t>
            </a:r>
            <a:r>
              <a:rPr lang="en-US" sz="2400" dirty="0" err="1">
                <a:solidFill>
                  <a:srgbClr val="333333"/>
                </a:solidFill>
              </a:rPr>
              <a:t>rpj;jpu</a:t>
            </a:r>
            <a:r>
              <a:rPr lang="en-US" sz="2400" dirty="0">
                <a:solidFill>
                  <a:srgbClr val="333333"/>
                </a:solidFill>
              </a:rPr>
              <a:t>';fs; </a:t>
            </a:r>
            <a:r>
              <a:rPr lang="en-US" sz="2400" dirty="0" err="1">
                <a:solidFill>
                  <a:srgbClr val="333333"/>
                </a:solidFill>
              </a:rPr>
              <a:t>fhl;lg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fijapy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ghj;jpu</a:t>
            </a:r>
            <a:r>
              <a:rPr lang="en-US" sz="2400" dirty="0">
                <a:solidFill>
                  <a:srgbClr val="333333"/>
                </a:solidFill>
              </a:rPr>
              <a:t>';fs; </a:t>
            </a:r>
            <a:r>
              <a:rPr lang="en-US" sz="2400" dirty="0" err="1">
                <a:solidFill>
                  <a:srgbClr val="333333"/>
                </a:solidFill>
              </a:rPr>
              <a:t>xUth</a:t>
            </a:r>
            <a:r>
              <a:rPr lang="en-US" sz="2400" dirty="0">
                <a:solidFill>
                  <a:srgbClr val="333333"/>
                </a:solidFill>
              </a:rPr>
              <a:t>] </a:t>
            </a:r>
            <a:r>
              <a:rPr lang="en-US" sz="2400" dirty="0" err="1">
                <a:solidFill>
                  <a:srgbClr val="333333"/>
                </a:solidFill>
              </a:rPr>
              <a:t>kw;bwhUtiug;gw;wp</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]fs] </a:t>
            </a:r>
            <a:r>
              <a:rPr lang="en-US" sz="2400" dirty="0" err="1">
                <a:solidFill>
                  <a:srgbClr val="333333"/>
                </a:solidFill>
              </a:rPr>
              <a:t>vd</a:t>
            </a:r>
            <a:r>
              <a:rPr lang="en-US" sz="2400" dirty="0">
                <a:solidFill>
                  <a:srgbClr val="333333"/>
                </a:solidFill>
              </a:rPr>
              <a:t> </a:t>
            </a:r>
            <a:r>
              <a:rPr lang="en-US" sz="2400" dirty="0" err="1">
                <a:solidFill>
                  <a:srgbClr val="333333"/>
                </a:solidFill>
              </a:rPr>
              <a:t>Mnyhrid</a:t>
            </a:r>
            <a:r>
              <a:rPr lang="en-US" sz="2400" dirty="0">
                <a:solidFill>
                  <a:srgbClr val="333333"/>
                </a:solidFill>
              </a:rPr>
              <a:t> </a:t>
            </a:r>
            <a:r>
              <a:rPr lang="en-US" sz="2400" dirty="0" err="1">
                <a:solidFill>
                  <a:srgbClr val="333333"/>
                </a:solidFill>
              </a:rPr>
              <a:t>bra;at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lvl="0" defTabSz="914400">
              <a:lnSpc>
                <a:spcPct val="100000"/>
              </a:lnSpc>
              <a:spcBef>
                <a:spcPts val="1200"/>
              </a:spcBef>
            </a:pPr>
            <a:endParaRPr lang="en-US" sz="2400" b="1" dirty="0">
              <a:solidFill>
                <a:srgbClr val="004992"/>
              </a:solidFill>
            </a:endParaRPr>
          </a:p>
          <a:p>
            <a:pPr lvl="0" defTabSz="914400"/>
            <a:r>
              <a:rPr lang="en-US" sz="2400" b="1" dirty="0" err="1">
                <a:solidFill>
                  <a:srgbClr val="004992"/>
                </a:solidFill>
              </a:rPr>
              <a:t>Kf</a:t>
            </a:r>
            <a:r>
              <a:rPr lang="en-US" sz="2400" b="1" dirty="0">
                <a:solidFill>
                  <a:srgbClr val="004992"/>
                </a:solidFill>
              </a:rPr>
              <a:t>]</a:t>
            </a:r>
            <a:r>
              <a:rPr lang="en-US" sz="2400" b="1" dirty="0" err="1">
                <a:solidFill>
                  <a:srgbClr val="004992"/>
                </a:solidFill>
              </a:rPr>
              <a:t>fpakhdit</a:t>
            </a:r>
            <a:r>
              <a:rPr lang="en-US" sz="2400" b="1" dirty="0">
                <a:solidFill>
                  <a:srgbClr val="004992"/>
                </a:solidFill>
              </a:rPr>
              <a:t> </a:t>
            </a:r>
            <a:endParaRPr lang="en-IN" sz="2400" b="1" dirty="0">
              <a:solidFill>
                <a:srgbClr val="004992"/>
              </a:solidFill>
            </a:endParaRPr>
          </a:p>
          <a:p>
            <a:pPr marL="342900" lvl="0" indent="-342900" defTabSz="914400">
              <a:buClr>
                <a:srgbClr val="333333"/>
              </a:buClr>
              <a:buFont typeface="WingDings"/>
              <a:buChar char=""/>
            </a:pPr>
            <a:r>
              <a:rPr lang="en-US" sz="2400" dirty="0">
                <a:solidFill>
                  <a:srgbClr val="333333"/>
                </a:solidFill>
              </a:rPr>
              <a:t>c';</a:t>
            </a:r>
            <a:r>
              <a:rPr lang="en-US" sz="2400" dirty="0" err="1">
                <a:solidFill>
                  <a:srgbClr val="333333"/>
                </a:solidFill>
              </a:rPr>
              <a:t>fsplk</a:t>
            </a:r>
            <a:r>
              <a:rPr lang="en-US" sz="2400" dirty="0">
                <a:solidFill>
                  <a:srgbClr val="333333"/>
                </a:solidFill>
              </a:rPr>
              <a:t>; ,</a:t>
            </a:r>
            <a:r>
              <a:rPr lang="en-US" sz="2400" dirty="0" err="1">
                <a:solidFill>
                  <a:srgbClr val="333333"/>
                </a:solidFill>
              </a:rPr>
              <a:t>Uf;Fk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kw;Wk</a:t>
            </a:r>
            <a:r>
              <a:rPr lang="en-US" sz="2400" dirty="0">
                <a:solidFill>
                  <a:srgbClr val="333333"/>
                </a:solidFill>
              </a:rPr>
              <a:t>; </a:t>
            </a:r>
            <a:r>
              <a:rPr lang="en-US" sz="2400" dirty="0" err="1">
                <a:solidFill>
                  <a:srgbClr val="333333"/>
                </a:solidFill>
              </a:rPr>
              <a:t>me;j</a:t>
            </a:r>
            <a:r>
              <a:rPr lang="en-US" sz="2400" dirty="0">
                <a:solidFill>
                  <a:srgbClr val="333333"/>
                </a:solidFill>
              </a:rPr>
              <a:t> </a:t>
            </a:r>
            <a:r>
              <a:rPr lang="en-US" sz="2400" dirty="0" err="1">
                <a:solidFill>
                  <a:srgbClr val="333333"/>
                </a:solidFill>
              </a:rPr>
              <a:t>ghj;jpu</a:t>
            </a:r>
            <a:r>
              <a:rPr lang="en-US" sz="2400" dirty="0">
                <a:solidFill>
                  <a:srgbClr val="333333"/>
                </a:solidFill>
              </a:rPr>
              <a:t>';fs; j';</a:t>
            </a:r>
            <a:r>
              <a:rPr lang="en-US" sz="2400" dirty="0" err="1">
                <a:solidFill>
                  <a:srgbClr val="333333"/>
                </a:solidFill>
              </a:rPr>
              <a:t>fisg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epidf;Fk</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ntWgLj;jpf</a:t>
            </a:r>
            <a:r>
              <a:rPr lang="en-US" sz="2400" dirty="0">
                <a:solidFill>
                  <a:srgbClr val="333333"/>
                </a:solidFill>
              </a:rPr>
              <a:t>; </a:t>
            </a:r>
            <a:r>
              <a:rPr lang="en-US" sz="2400" dirty="0" err="1">
                <a:solidFill>
                  <a:srgbClr val="333333"/>
                </a:solidFill>
              </a:rPr>
              <a:t>fhl;l</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cWjpahd</a:t>
            </a:r>
            <a:r>
              <a:rPr lang="en-US" sz="2400" dirty="0">
                <a:solidFill>
                  <a:srgbClr val="333333"/>
                </a:solidFill>
              </a:rPr>
              <a:t> </a:t>
            </a:r>
            <a:r>
              <a:rPr lang="en-US" sz="2400" dirty="0" err="1">
                <a:solidFill>
                  <a:srgbClr val="333333"/>
                </a:solidFill>
              </a:rPr>
              <a:t>gjpy</a:t>
            </a:r>
            <a:r>
              <a:rPr lang="en-US" sz="2400" dirty="0">
                <a:solidFill>
                  <a:srgbClr val="333333"/>
                </a:solidFill>
              </a:rPr>
              <a:t>; </a:t>
            </a:r>
            <a:r>
              <a:rPr lang="en-US" sz="2400" dirty="0" err="1">
                <a:solidFill>
                  <a:srgbClr val="333333"/>
                </a:solidFill>
              </a:rPr>
              <a:t>mspf;f</a:t>
            </a:r>
            <a:r>
              <a:rPr lang="en-US" sz="2400" dirty="0">
                <a:solidFill>
                  <a:srgbClr val="333333"/>
                </a:solidFill>
              </a:rPr>
              <a:t> </a:t>
            </a:r>
            <a:r>
              <a:rPr lang="en-US" sz="2400" dirty="0" err="1">
                <a:solidFill>
                  <a:srgbClr val="333333"/>
                </a:solidFill>
              </a:rPr>
              <a:t>ntW</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TLjyhd</a:t>
            </a:r>
            <a:r>
              <a:rPr lang="en-US" sz="2400" dirty="0">
                <a:solidFill>
                  <a:srgbClr val="333333"/>
                </a:solidFill>
              </a:rPr>
              <a:t> </a:t>
            </a:r>
            <a:r>
              <a:rPr lang="en-US" sz="2400" dirty="0" err="1">
                <a:solidFill>
                  <a:srgbClr val="333333"/>
                </a:solidFill>
              </a:rPr>
              <a:t>jfty;fs</a:t>
            </a:r>
            <a:r>
              <a:rPr lang="en-US" sz="2400" dirty="0">
                <a:solidFill>
                  <a:srgbClr val="333333"/>
                </a:solidFill>
              </a:rPr>
              <a:t>; </a:t>
            </a:r>
            <a:r>
              <a:rPr lang="en-US" sz="2400" dirty="0" err="1">
                <a:solidFill>
                  <a:srgbClr val="333333"/>
                </a:solidFill>
              </a:rPr>
              <a:t>njitg</a:t>
            </a:r>
            <a:r>
              <a:rPr lang="en-US" sz="2400" dirty="0">
                <a:solidFill>
                  <a:srgbClr val="333333"/>
                </a:solidFill>
              </a:rPr>
              <a:t>]</a:t>
            </a:r>
            <a:r>
              <a:rPr lang="en-US" sz="2400" dirty="0" err="1">
                <a:solidFill>
                  <a:srgbClr val="333333"/>
                </a:solidFill>
              </a:rPr>
              <a:t>gLfpd;wd</a:t>
            </a:r>
            <a:r>
              <a:rPr lang="en-US" sz="2400" dirty="0">
                <a:solidFill>
                  <a:srgbClr val="333333"/>
                </a:solidFill>
                <a:ea typeface="Verdana" panose="020B0604030504040204" pitchFamily="34" charset="0"/>
                <a:cs typeface="Verdana" panose="020B0604030504040204" pitchFamily="34" charset="0"/>
              </a:rPr>
              <a:t>&gt;</a:t>
            </a:r>
            <a:endParaRPr lang="en-US" sz="2400" dirty="0"/>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264786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Tamil-Aiswarya"/>
              </a:rPr>
              <a:t>kpl;lha;fs;</a:t>
            </a:r>
            <a:r>
              <a:rPr lang="de-DE" altLang="de-DE" sz="1400" b="1" dirty="0">
                <a:solidFill>
                  <a:srgbClr val="000000"/>
                </a:solidFill>
                <a:latin typeface="Calibri Light"/>
              </a:rPr>
              <a:t>!</a:t>
            </a:r>
            <a:r>
              <a:rPr lang="de-DE" altLang="de-DE" sz="1400" b="1" dirty="0">
                <a:solidFill>
                  <a:srgbClr val="000000"/>
                </a:solidFill>
                <a:latin typeface="Tamil-Aiswarya"/>
              </a:rPr>
              <a:t> mUik</a:t>
            </a:r>
            <a:r>
              <a:rPr lang="de-DE" altLang="de-DE" sz="1400" b="1" dirty="0">
                <a:solidFill>
                  <a:srgbClr val="000000"/>
                </a:solidFill>
                <a:latin typeface="Calibri Light"/>
              </a:rPr>
              <a:t>!</a:t>
            </a:r>
            <a:r>
              <a:rPr lang="de-DE" altLang="de-DE" sz="1400" b="1" dirty="0">
                <a:solidFill>
                  <a:srgbClr val="000000"/>
                </a:solidFill>
                <a:latin typeface="Tamil-Aiswarya"/>
              </a:rPr>
              <a:t>  ed;wp</a:t>
            </a:r>
          </a:p>
        </p:txBody>
      </p:sp>
      <p:pic>
        <p:nvPicPr>
          <p:cNvPr id="4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Caption_16"/>
          <p:cNvSpPr txBox="1">
            <a:spLocks noChangeArrowheads="1"/>
          </p:cNvSpPr>
          <p:nvPr/>
        </p:nvSpPr>
        <p:spPr bwMode="auto">
          <a:xfrm>
            <a:off x="6493942" y="2209800"/>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1400" b="1">
                <a:solidFill>
                  <a:srgbClr val="000000"/>
                </a:solidFill>
                <a:latin typeface="Tamil-Aiswarya"/>
              </a:rPr>
              <a:t>vdf;F kpl;lha;fs; gpof;fhJ…. </a:t>
            </a:r>
            <a:endParaRPr lang="de-DE" altLang="de-DE" sz="1400" b="1" dirty="0">
              <a:solidFill>
                <a:srgbClr val="000000"/>
              </a:solidFill>
              <a:latin typeface="Tamil-Aiswarya"/>
            </a:endParaRPr>
          </a:p>
        </p:txBody>
      </p:sp>
      <p:sp>
        <p:nvSpPr>
          <p:cNvPr id="5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Tamil-Aiswarya"/>
              </a:rPr>
              <a:t>me;jr</a:t>
            </a:r>
            <a:r>
              <a:rPr lang="en-US" altLang="de-DE" sz="2400" dirty="0">
                <a:solidFill>
                  <a:srgbClr val="004992"/>
                </a:solidFill>
                <a:latin typeface="Tamil-Aiswarya"/>
              </a:rPr>
              <a:t>] </a:t>
            </a:r>
            <a:r>
              <a:rPr lang="en-US" altLang="de-DE" sz="2400" dirty="0" err="1">
                <a:solidFill>
                  <a:srgbClr val="004992"/>
                </a:solidFill>
                <a:latin typeface="Tamil-Aiswarya"/>
              </a:rPr>
              <a:t>rpWkp</a:t>
            </a:r>
            <a:r>
              <a:rPr lang="en-US" altLang="de-DE" sz="2400" dirty="0">
                <a:solidFill>
                  <a:srgbClr val="004992"/>
                </a:solidFill>
                <a:latin typeface="Tamil-Aiswarya"/>
              </a:rPr>
              <a:t> </a:t>
            </a:r>
            <a:r>
              <a:rPr lang="en-US" altLang="de-DE" sz="2400" dirty="0" err="1">
                <a:solidFill>
                  <a:srgbClr val="004992"/>
                </a:solidFill>
                <a:latin typeface="Tamil-Aiswarya"/>
              </a:rPr>
              <a:t>jd;Dila</a:t>
            </a:r>
            <a:r>
              <a:rPr lang="en-US" altLang="de-DE" sz="2400" dirty="0">
                <a:solidFill>
                  <a:srgbClr val="004992"/>
                </a:solidFill>
                <a:latin typeface="Tamil-Aiswarya"/>
              </a:rPr>
              <a:t> </a:t>
            </a:r>
            <a:r>
              <a:rPr lang="en-US" altLang="de-DE" sz="2400" dirty="0" err="1">
                <a:solidFill>
                  <a:srgbClr val="004992"/>
                </a:solidFill>
                <a:latin typeface="Tamil-Aiswarya"/>
              </a:rPr>
              <a:t>ghl;oapd</a:t>
            </a:r>
            <a:r>
              <a:rPr lang="en-US" altLang="de-DE" sz="2400" dirty="0">
                <a:solidFill>
                  <a:srgbClr val="004992"/>
                </a:solidFill>
                <a:latin typeface="Tamil-Aiswarya"/>
              </a:rPr>
              <a:t>]</a:t>
            </a:r>
            <a:r>
              <a:rPr lang="en-US" altLang="de-DE" sz="2400" dirty="0">
                <a:solidFill>
                  <a:srgbClr val="004992"/>
                </a:solidFill>
                <a:latin typeface="Calibri Light"/>
              </a:rPr>
              <a:t>,</a:t>
            </a:r>
            <a:r>
              <a:rPr lang="en-US" altLang="de-DE" sz="2400" dirty="0">
                <a:solidFill>
                  <a:srgbClr val="004992"/>
                </a:solidFill>
                <a:latin typeface="Tamil-Aiswarya"/>
              </a:rPr>
              <a:t> </a:t>
            </a:r>
            <a:r>
              <a:rPr lang="en-US" altLang="de-DE" sz="2400" dirty="0" err="1">
                <a:solidFill>
                  <a:srgbClr val="004992"/>
                </a:solidFill>
                <a:latin typeface="Tamil-Aiswarya"/>
              </a:rPr>
              <a:t>mLj;j</a:t>
            </a:r>
            <a:r>
              <a:rPr lang="en-US" altLang="de-DE" sz="2400" dirty="0">
                <a:solidFill>
                  <a:srgbClr val="004992"/>
                </a:solidFill>
                <a:latin typeface="Tamil-Aiswarya"/>
              </a:rPr>
              <a:t> </a:t>
            </a:r>
            <a:r>
              <a:rPr lang="en-US" altLang="de-DE" sz="2400" dirty="0" err="1">
                <a:solidFill>
                  <a:srgbClr val="004992"/>
                </a:solidFill>
                <a:latin typeface="Tamil-Aiswarya"/>
              </a:rPr>
              <a:t>gpwe;j</a:t>
            </a:r>
            <a:r>
              <a:rPr lang="en-US" altLang="de-DE" sz="2400" dirty="0">
                <a:solidFill>
                  <a:srgbClr val="004992"/>
                </a:solidFill>
                <a:latin typeface="Tamil-Aiswarya"/>
              </a:rPr>
              <a:t> </a:t>
            </a:r>
            <a:r>
              <a:rPr lang="en-US" altLang="de-DE" sz="2400" dirty="0" err="1">
                <a:solidFill>
                  <a:srgbClr val="004992"/>
                </a:solidFill>
                <a:latin typeface="Tamil-Aiswarya"/>
              </a:rPr>
              <a:t>ehSf;F</a:t>
            </a:r>
            <a:r>
              <a:rPr lang="en-US" altLang="de-DE" sz="2400" dirty="0">
                <a:solidFill>
                  <a:srgbClr val="004992"/>
                </a:solidFill>
                <a:latin typeface="Tamil-Aiswarya"/>
              </a:rPr>
              <a:t> </a:t>
            </a:r>
            <a:r>
              <a:rPr lang="en-US" altLang="de-DE" sz="2400" dirty="0" err="1">
                <a:solidFill>
                  <a:srgbClr val="004992"/>
                </a:solidFill>
                <a:latin typeface="Tamil-Aiswarya"/>
              </a:rPr>
              <a:t>vd;d</a:t>
            </a:r>
            <a:r>
              <a:rPr lang="en-US" altLang="de-DE" sz="2400" dirty="0">
                <a:solidFill>
                  <a:srgbClr val="004992"/>
                </a:solidFill>
                <a:latin typeface="Tamil-Aiswarya"/>
              </a:rPr>
              <a:t> </a:t>
            </a:r>
            <a:r>
              <a:rPr lang="en-US" altLang="de-DE" sz="2400" dirty="0" err="1">
                <a:solidFill>
                  <a:srgbClr val="004992"/>
                </a:solidFill>
                <a:latin typeface="Tamil-Aiswarya"/>
              </a:rPr>
              <a:t>ghpR</a:t>
            </a:r>
            <a:r>
              <a:rPr lang="en-US" altLang="de-DE" sz="2400" dirty="0">
                <a:solidFill>
                  <a:srgbClr val="004992"/>
                </a:solidFill>
                <a:latin typeface="Tamil-Aiswarya"/>
              </a:rPr>
              <a:t> </a:t>
            </a:r>
            <a:r>
              <a:rPr lang="en-US" altLang="de-DE" sz="2400" dirty="0" err="1">
                <a:solidFill>
                  <a:srgbClr val="004992"/>
                </a:solidFill>
                <a:latin typeface="Tamil-Aiswarya"/>
              </a:rPr>
              <a:t>bfhz;LtUths</a:t>
            </a:r>
            <a:r>
              <a:rPr lang="en-US" altLang="de-DE" sz="2400" dirty="0">
                <a:solidFill>
                  <a:srgbClr val="004992"/>
                </a:solidFill>
                <a:latin typeface="Tamil-Aiswarya"/>
              </a:rPr>
              <a:t>] </a:t>
            </a:r>
            <a:r>
              <a:rPr lang="en-US" altLang="de-DE" sz="2400" dirty="0" err="1">
                <a:solidFill>
                  <a:srgbClr val="004992"/>
                </a:solidFill>
                <a:latin typeface="Tamil-Aiswarya"/>
              </a:rPr>
              <a:t>vd;W</a:t>
            </a:r>
            <a:r>
              <a:rPr lang="en-US" altLang="de-DE" sz="2400" dirty="0">
                <a:solidFill>
                  <a:srgbClr val="004992"/>
                </a:solidFill>
                <a:latin typeface="Tamil-Aiswarya"/>
              </a:rPr>
              <a:t> </a:t>
            </a:r>
            <a:r>
              <a:rPr lang="en-US" altLang="de-DE" sz="2400" dirty="0" err="1">
                <a:solidFill>
                  <a:srgbClr val="004992"/>
                </a:solidFill>
                <a:latin typeface="Tamil-Aiswarya"/>
              </a:rPr>
              <a:t>fUJfpwPh</a:t>
            </a:r>
            <a:r>
              <a:rPr lang="en-US" altLang="de-DE" sz="2400" dirty="0">
                <a:solidFill>
                  <a:srgbClr val="004992"/>
                </a:solidFill>
                <a:latin typeface="Tamil-Aiswarya"/>
              </a:rPr>
              <a:t>]fs]&gt; </a:t>
            </a:r>
            <a:r>
              <a:rPr lang="en-US" altLang="de-DE" sz="2400" dirty="0" err="1">
                <a:solidFill>
                  <a:srgbClr val="004992"/>
                </a:solidFill>
                <a:latin typeface="Tamil-Aiswarya"/>
              </a:rPr>
              <a:t>ghl;o</a:t>
            </a:r>
            <a:r>
              <a:rPr lang="en-US" altLang="de-DE" sz="2400" dirty="0">
                <a:solidFill>
                  <a:srgbClr val="004992"/>
                </a:solidFill>
                <a:latin typeface="Tamil-Aiswarya"/>
              </a:rPr>
              <a:t> </a:t>
            </a:r>
            <a:r>
              <a:rPr lang="en-US" altLang="de-DE" sz="2400" dirty="0" err="1">
                <a:solidFill>
                  <a:srgbClr val="004992"/>
                </a:solidFill>
                <a:latin typeface="Tamil-Aiswarya"/>
              </a:rPr>
              <a:t>kfpH</a:t>
            </a:r>
            <a:r>
              <a:rPr lang="en-US" altLang="de-DE" sz="2400" dirty="0">
                <a:solidFill>
                  <a:srgbClr val="004992"/>
                </a:solidFill>
                <a:latin typeface="Tamil-Aiswarya"/>
              </a:rPr>
              <a:t>]r]</a:t>
            </a:r>
            <a:r>
              <a:rPr lang="en-US" altLang="de-DE" sz="2400" dirty="0" err="1">
                <a:solidFill>
                  <a:srgbClr val="004992"/>
                </a:solidFill>
                <a:latin typeface="Tamil-Aiswarya"/>
              </a:rPr>
              <a:t>rpailthuh</a:t>
            </a:r>
            <a:r>
              <a:rPr lang="en-US" altLang="de-DE" sz="2400" dirty="0">
                <a:solidFill>
                  <a:srgbClr val="004992"/>
                </a:solidFill>
                <a:latin typeface="Tamil-Aiswarya"/>
              </a:rPr>
              <a:t>&gt;</a:t>
            </a:r>
            <a:endParaRPr lang="de-DE" altLang="de-DE" sz="2400" dirty="0">
              <a:solidFill>
                <a:srgbClr val="004992"/>
              </a:solidFill>
              <a:latin typeface="Tamil-Aiswarya"/>
            </a:endParaRPr>
          </a:p>
        </p:txBody>
      </p:sp>
      <p:sp>
        <p:nvSpPr>
          <p:cNvPr id="52"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53" name="Footer Placeholder 52"/>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4" name="Slide Number Placeholder 53"/>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Tamil-Aiswarya"/>
              </a:rPr>
              <a:t>kpl;lha;fs;</a:t>
            </a:r>
            <a:r>
              <a:rPr lang="de-DE" altLang="de-DE" sz="1400" b="1" dirty="0">
                <a:solidFill>
                  <a:srgbClr val="000000"/>
                </a:solidFill>
                <a:latin typeface="Calibri Light"/>
              </a:rPr>
              <a:t>!</a:t>
            </a:r>
            <a:r>
              <a:rPr lang="de-DE" altLang="de-DE" sz="1400" b="1" dirty="0">
                <a:solidFill>
                  <a:srgbClr val="000000"/>
                </a:solidFill>
                <a:latin typeface="Tamil-Aiswarya"/>
              </a:rPr>
              <a:t> mUik</a:t>
            </a:r>
            <a:r>
              <a:rPr lang="de-DE" altLang="de-DE" sz="1400" b="1" dirty="0">
                <a:solidFill>
                  <a:srgbClr val="000000"/>
                </a:solidFill>
                <a:latin typeface="Calibri Light"/>
              </a:rPr>
              <a:t>!</a:t>
            </a:r>
            <a:r>
              <a:rPr lang="de-DE" altLang="de-DE" sz="1400" b="1" dirty="0">
                <a:solidFill>
                  <a:srgbClr val="000000"/>
                </a:solidFill>
                <a:latin typeface="Tamil-Aiswarya"/>
              </a:rPr>
              <a:t>  ed;wp</a:t>
            </a:r>
          </a:p>
        </p:txBody>
      </p:sp>
      <p:pic>
        <p:nvPicPr>
          <p:cNvPr id="4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Caption_16"/>
          <p:cNvSpPr txBox="1">
            <a:spLocks noChangeArrowheads="1"/>
          </p:cNvSpPr>
          <p:nvPr/>
        </p:nvSpPr>
        <p:spPr bwMode="auto">
          <a:xfrm>
            <a:off x="6493942" y="2209800"/>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1400" b="1">
                <a:solidFill>
                  <a:srgbClr val="000000"/>
                </a:solidFill>
                <a:latin typeface="Tamil-Aiswarya"/>
              </a:rPr>
              <a:t>vdf;F kpl;lha;fs; gpof;fhJ…. </a:t>
            </a:r>
            <a:endParaRPr lang="de-DE" altLang="de-DE" sz="1400" b="1" dirty="0">
              <a:solidFill>
                <a:srgbClr val="000000"/>
              </a:solidFill>
              <a:latin typeface="Tamil-Aiswarya"/>
            </a:endParaRPr>
          </a:p>
        </p:txBody>
      </p:sp>
      <p:sp>
        <p:nvSpPr>
          <p:cNvPr id="5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Tamil-Aiswarya"/>
              </a:rPr>
              <a:t>me;jr</a:t>
            </a:r>
            <a:r>
              <a:rPr lang="en-US" altLang="de-DE" sz="2400" dirty="0">
                <a:solidFill>
                  <a:srgbClr val="004992"/>
                </a:solidFill>
                <a:latin typeface="Tamil-Aiswarya"/>
              </a:rPr>
              <a:t>] </a:t>
            </a:r>
            <a:r>
              <a:rPr lang="en-US" altLang="de-DE" sz="2400" dirty="0" err="1">
                <a:solidFill>
                  <a:srgbClr val="004992"/>
                </a:solidFill>
                <a:latin typeface="Tamil-Aiswarya"/>
              </a:rPr>
              <a:t>rpWkp</a:t>
            </a:r>
            <a:r>
              <a:rPr lang="en-US" altLang="de-DE" sz="2400" dirty="0">
                <a:solidFill>
                  <a:srgbClr val="004992"/>
                </a:solidFill>
                <a:latin typeface="Tamil-Aiswarya"/>
              </a:rPr>
              <a:t> </a:t>
            </a:r>
            <a:r>
              <a:rPr lang="en-US" altLang="de-DE" sz="2400" dirty="0" err="1">
                <a:solidFill>
                  <a:srgbClr val="004992"/>
                </a:solidFill>
                <a:latin typeface="Tamil-Aiswarya"/>
              </a:rPr>
              <a:t>jd;Dila</a:t>
            </a:r>
            <a:r>
              <a:rPr lang="en-US" altLang="de-DE" sz="2400" dirty="0">
                <a:solidFill>
                  <a:srgbClr val="004992"/>
                </a:solidFill>
                <a:latin typeface="Tamil-Aiswarya"/>
              </a:rPr>
              <a:t> </a:t>
            </a:r>
            <a:r>
              <a:rPr lang="en-US" altLang="de-DE" sz="2400" dirty="0" err="1">
                <a:solidFill>
                  <a:srgbClr val="004992"/>
                </a:solidFill>
                <a:latin typeface="Tamil-Aiswarya"/>
              </a:rPr>
              <a:t>ghl;oapd</a:t>
            </a:r>
            <a:r>
              <a:rPr lang="en-US" altLang="de-DE" sz="2400" dirty="0">
                <a:solidFill>
                  <a:srgbClr val="004992"/>
                </a:solidFill>
                <a:latin typeface="Tamil-Aiswarya"/>
              </a:rPr>
              <a:t>]</a:t>
            </a:r>
            <a:r>
              <a:rPr lang="en-US" altLang="de-DE" sz="2400" dirty="0">
                <a:solidFill>
                  <a:srgbClr val="004992"/>
                </a:solidFill>
                <a:latin typeface="Calibri Light"/>
              </a:rPr>
              <a:t>,</a:t>
            </a:r>
            <a:r>
              <a:rPr lang="en-US" altLang="de-DE" sz="2400" dirty="0">
                <a:solidFill>
                  <a:srgbClr val="004992"/>
                </a:solidFill>
                <a:latin typeface="Tamil-Aiswarya"/>
              </a:rPr>
              <a:t> </a:t>
            </a:r>
            <a:r>
              <a:rPr lang="en-US" altLang="de-DE" sz="2400" dirty="0" err="1">
                <a:solidFill>
                  <a:srgbClr val="004992"/>
                </a:solidFill>
                <a:latin typeface="Tamil-Aiswarya"/>
              </a:rPr>
              <a:t>mLj;j</a:t>
            </a:r>
            <a:r>
              <a:rPr lang="en-US" altLang="de-DE" sz="2400" dirty="0">
                <a:solidFill>
                  <a:srgbClr val="004992"/>
                </a:solidFill>
                <a:latin typeface="Tamil-Aiswarya"/>
              </a:rPr>
              <a:t> </a:t>
            </a:r>
            <a:r>
              <a:rPr lang="en-US" altLang="de-DE" sz="2400" dirty="0" err="1">
                <a:solidFill>
                  <a:srgbClr val="004992"/>
                </a:solidFill>
                <a:latin typeface="Tamil-Aiswarya"/>
              </a:rPr>
              <a:t>gpwe;j</a:t>
            </a:r>
            <a:r>
              <a:rPr lang="en-US" altLang="de-DE" sz="2400" dirty="0">
                <a:solidFill>
                  <a:srgbClr val="004992"/>
                </a:solidFill>
                <a:latin typeface="Tamil-Aiswarya"/>
              </a:rPr>
              <a:t> </a:t>
            </a:r>
            <a:r>
              <a:rPr lang="en-US" altLang="de-DE" sz="2400" dirty="0" err="1">
                <a:solidFill>
                  <a:srgbClr val="004992"/>
                </a:solidFill>
                <a:latin typeface="Tamil-Aiswarya"/>
              </a:rPr>
              <a:t>ehSf;F</a:t>
            </a:r>
            <a:r>
              <a:rPr lang="en-US" altLang="de-DE" sz="2400" dirty="0">
                <a:solidFill>
                  <a:srgbClr val="004992"/>
                </a:solidFill>
                <a:latin typeface="Tamil-Aiswarya"/>
              </a:rPr>
              <a:t> </a:t>
            </a:r>
            <a:r>
              <a:rPr lang="en-US" altLang="de-DE" sz="2400" dirty="0" err="1">
                <a:solidFill>
                  <a:srgbClr val="004992"/>
                </a:solidFill>
                <a:latin typeface="Tamil-Aiswarya"/>
              </a:rPr>
              <a:t>vd;d</a:t>
            </a:r>
            <a:r>
              <a:rPr lang="en-US" altLang="de-DE" sz="2400" dirty="0">
                <a:solidFill>
                  <a:srgbClr val="004992"/>
                </a:solidFill>
                <a:latin typeface="Tamil-Aiswarya"/>
              </a:rPr>
              <a:t> </a:t>
            </a:r>
            <a:r>
              <a:rPr lang="en-US" altLang="de-DE" sz="2400" dirty="0" err="1">
                <a:solidFill>
                  <a:srgbClr val="004992"/>
                </a:solidFill>
                <a:latin typeface="Tamil-Aiswarya"/>
              </a:rPr>
              <a:t>ghpR</a:t>
            </a:r>
            <a:r>
              <a:rPr lang="en-US" altLang="de-DE" sz="2400" dirty="0">
                <a:solidFill>
                  <a:srgbClr val="004992"/>
                </a:solidFill>
                <a:latin typeface="Tamil-Aiswarya"/>
              </a:rPr>
              <a:t> </a:t>
            </a:r>
            <a:r>
              <a:rPr lang="en-US" altLang="de-DE" sz="2400" dirty="0" err="1">
                <a:solidFill>
                  <a:srgbClr val="004992"/>
                </a:solidFill>
                <a:latin typeface="Tamil-Aiswarya"/>
              </a:rPr>
              <a:t>bfhz;LtUths</a:t>
            </a:r>
            <a:r>
              <a:rPr lang="en-US" altLang="de-DE" sz="2400" dirty="0">
                <a:solidFill>
                  <a:srgbClr val="004992"/>
                </a:solidFill>
                <a:latin typeface="Tamil-Aiswarya"/>
              </a:rPr>
              <a:t>] </a:t>
            </a:r>
            <a:r>
              <a:rPr lang="en-US" altLang="de-DE" sz="2400" dirty="0" err="1">
                <a:solidFill>
                  <a:srgbClr val="004992"/>
                </a:solidFill>
                <a:latin typeface="Tamil-Aiswarya"/>
              </a:rPr>
              <a:t>vd;W</a:t>
            </a:r>
            <a:r>
              <a:rPr lang="en-US" altLang="de-DE" sz="2400" dirty="0">
                <a:solidFill>
                  <a:srgbClr val="004992"/>
                </a:solidFill>
                <a:latin typeface="Tamil-Aiswarya"/>
              </a:rPr>
              <a:t> </a:t>
            </a:r>
            <a:r>
              <a:rPr lang="en-US" altLang="de-DE" sz="2400" dirty="0" err="1">
                <a:solidFill>
                  <a:srgbClr val="004992"/>
                </a:solidFill>
                <a:latin typeface="Tamil-Aiswarya"/>
              </a:rPr>
              <a:t>fUJfpwPh</a:t>
            </a:r>
            <a:r>
              <a:rPr lang="en-US" altLang="de-DE" sz="2400" dirty="0">
                <a:solidFill>
                  <a:srgbClr val="004992"/>
                </a:solidFill>
                <a:latin typeface="Tamil-Aiswarya"/>
              </a:rPr>
              <a:t>]fs]&gt; </a:t>
            </a:r>
            <a:r>
              <a:rPr lang="en-US" altLang="de-DE" sz="2400" dirty="0" err="1">
                <a:solidFill>
                  <a:srgbClr val="004992"/>
                </a:solidFill>
                <a:latin typeface="Tamil-Aiswarya"/>
              </a:rPr>
              <a:t>ghl;o</a:t>
            </a:r>
            <a:r>
              <a:rPr lang="en-US" altLang="de-DE" sz="2400" dirty="0">
                <a:solidFill>
                  <a:srgbClr val="004992"/>
                </a:solidFill>
                <a:latin typeface="Tamil-Aiswarya"/>
              </a:rPr>
              <a:t> </a:t>
            </a:r>
            <a:r>
              <a:rPr lang="en-US" altLang="de-DE" sz="2400" dirty="0" err="1">
                <a:solidFill>
                  <a:srgbClr val="004992"/>
                </a:solidFill>
                <a:latin typeface="Tamil-Aiswarya"/>
              </a:rPr>
              <a:t>kfpH</a:t>
            </a:r>
            <a:r>
              <a:rPr lang="en-US" altLang="de-DE" sz="2400" dirty="0">
                <a:solidFill>
                  <a:srgbClr val="004992"/>
                </a:solidFill>
                <a:latin typeface="Tamil-Aiswarya"/>
              </a:rPr>
              <a:t>]r]</a:t>
            </a:r>
            <a:r>
              <a:rPr lang="en-US" altLang="de-DE" sz="2400" dirty="0" err="1">
                <a:solidFill>
                  <a:srgbClr val="004992"/>
                </a:solidFill>
                <a:latin typeface="Tamil-Aiswarya"/>
              </a:rPr>
              <a:t>rpailthuh</a:t>
            </a:r>
            <a:r>
              <a:rPr lang="en-US" altLang="de-DE" sz="2400" dirty="0">
                <a:solidFill>
                  <a:srgbClr val="004992"/>
                </a:solidFill>
                <a:latin typeface="Tamil-Aiswarya"/>
              </a:rPr>
              <a:t>&gt;</a:t>
            </a:r>
            <a:endParaRPr lang="de-DE"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2997738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p:cNvSpPr>
            <a:spLocks noGrp="1"/>
          </p:cNvSpPr>
          <p:nvPr>
            <p:ph type="title"/>
          </p:nvPr>
        </p:nvSpPr>
        <p:spPr/>
        <p:txBody>
          <a:bodyPr/>
          <a:lstStyle/>
          <a:p>
            <a:r>
              <a:rPr lang="en-US" sz="3600">
                <a:solidFill>
                  <a:srgbClr val="004992"/>
                </a:solidFill>
              </a:rPr>
              <a:t>ghl]oapd; gpwe;jehs; </a:t>
            </a:r>
            <a:br>
              <a:rPr lang="en-US">
                <a:solidFill>
                  <a:srgbClr val="004992"/>
                </a:solidFill>
              </a:rPr>
            </a:br>
            <a:r>
              <a:rPr lang="en-US">
                <a:solidFill>
                  <a:srgbClr val="004992"/>
                </a:solidFill>
              </a:rPr>
              <a:t>me;jr]rpWkp jdJ ghl]of]F mLj]j tUlk; vd;d bfhz;LtUths;&gt; </a:t>
            </a:r>
            <a:endParaRPr lang="en-US" dirty="0">
              <a:solidFill>
                <a:srgbClr val="004992"/>
              </a:solidFill>
            </a:endParaRPr>
          </a:p>
        </p:txBody>
      </p:sp>
      <p:pic>
        <p:nvPicPr>
          <p:cNvPr id="3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Caption_17"/>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Tamil-Aiswarya"/>
              </a:rPr>
              <a:t>mndfkhf</a:t>
            </a:r>
            <a:r>
              <a:rPr lang="en-US" altLang="de-DE" sz="2000" b="1" dirty="0">
                <a:solidFill>
                  <a:srgbClr val="004992"/>
                </a:solidFill>
                <a:latin typeface="Calibri Light"/>
              </a:rPr>
              <a:t>: </a:t>
            </a:r>
            <a:r>
              <a:rPr lang="en-US" altLang="de-DE" sz="2000" dirty="0" err="1">
                <a:solidFill>
                  <a:srgbClr val="333333"/>
                </a:solidFill>
                <a:latin typeface="Tamil-Aiswarya"/>
              </a:rPr>
              <a:t>xU</a:t>
            </a:r>
            <a:r>
              <a:rPr lang="en-US" altLang="de-DE" sz="2000" dirty="0">
                <a:solidFill>
                  <a:srgbClr val="333333"/>
                </a:solidFill>
                <a:latin typeface="Tamil-Aiswarya"/>
              </a:rPr>
              <a:t> </a:t>
            </a:r>
            <a:r>
              <a:rPr lang="en-US" altLang="de-DE" sz="2000" dirty="0" err="1">
                <a:solidFill>
                  <a:srgbClr val="333333"/>
                </a:solidFill>
                <a:latin typeface="Tamil-Aiswarya"/>
              </a:rPr>
              <a:t>bghl;o</a:t>
            </a:r>
            <a:r>
              <a:rPr lang="en-US" altLang="de-DE" sz="2000" dirty="0">
                <a:solidFill>
                  <a:srgbClr val="333333"/>
                </a:solidFill>
                <a:latin typeface="Tamil-Aiswarya"/>
              </a:rPr>
              <a:t> </a:t>
            </a:r>
            <a:r>
              <a:rPr lang="en-US" altLang="de-DE" sz="2000" dirty="0" err="1">
                <a:solidFill>
                  <a:srgbClr val="333333"/>
                </a:solidFill>
                <a:latin typeface="Tamil-Aiswarya"/>
              </a:rPr>
              <a:t>epiwa</a:t>
            </a:r>
            <a:r>
              <a:rPr lang="en-US" altLang="de-DE" sz="2000" dirty="0">
                <a:solidFill>
                  <a:srgbClr val="333333"/>
                </a:solidFill>
                <a:latin typeface="Tamil-Aiswarya"/>
              </a:rPr>
              <a:t> </a:t>
            </a:r>
            <a:r>
              <a:rPr lang="en-US" altLang="de-DE" sz="2000" dirty="0" err="1">
                <a:solidFill>
                  <a:srgbClr val="333333"/>
                </a:solidFill>
                <a:latin typeface="Tamil-Aiswarya"/>
              </a:rPr>
              <a:t>kpl;lha;fs</a:t>
            </a:r>
            <a:r>
              <a:rPr lang="en-US" altLang="de-DE" sz="2000" dirty="0">
                <a:solidFill>
                  <a:srgbClr val="333333"/>
                </a:solidFill>
                <a:latin typeface="Tamil-Aiswarya"/>
              </a:rPr>
              <a:t>; </a:t>
            </a:r>
            <a:r>
              <a:rPr lang="en-US" altLang="de-DE" sz="2000" dirty="0" err="1">
                <a:solidFill>
                  <a:srgbClr val="333333"/>
                </a:solidFill>
                <a:latin typeface="Tamil-Aiswarya"/>
              </a:rPr>
              <a:t>Vbdd;why</a:t>
            </a:r>
            <a:r>
              <a:rPr lang="en-US" altLang="de-DE" sz="2000" dirty="0">
                <a:solidFill>
                  <a:srgbClr val="333333"/>
                </a:solidFill>
                <a:latin typeface="Tamil-Aiswarya"/>
              </a:rPr>
              <a:t>; </a:t>
            </a:r>
            <a:r>
              <a:rPr lang="en-US" altLang="de-DE" sz="2000" dirty="0" err="1">
                <a:solidFill>
                  <a:srgbClr val="333333"/>
                </a:solidFill>
                <a:latin typeface="Tamil-Aiswarya"/>
              </a:rPr>
              <a:t>brd;w</a:t>
            </a:r>
            <a:r>
              <a:rPr lang="en-US" altLang="de-DE" sz="2000" dirty="0">
                <a:solidFill>
                  <a:srgbClr val="333333"/>
                </a:solidFill>
                <a:latin typeface="Tamil-Aiswarya"/>
              </a:rPr>
              <a:t> </a:t>
            </a:r>
            <a:r>
              <a:rPr lang="en-US" altLang="de-DE" sz="2000" dirty="0" err="1">
                <a:solidFill>
                  <a:srgbClr val="333333"/>
                </a:solidFill>
                <a:latin typeface="Tamil-Aiswarya"/>
              </a:rPr>
              <a:t>Kiw</a:t>
            </a:r>
            <a:r>
              <a:rPr lang="en-US" altLang="de-DE" sz="2000" dirty="0">
                <a:solidFill>
                  <a:srgbClr val="333333"/>
                </a:solidFill>
                <a:latin typeface="Tamil-Aiswarya"/>
              </a:rPr>
              <a:t> </a:t>
            </a:r>
            <a:r>
              <a:rPr lang="en-US" altLang="de-DE" sz="2000" dirty="0" err="1">
                <a:solidFill>
                  <a:srgbClr val="333333"/>
                </a:solidFill>
                <a:latin typeface="Tamil-Aiswarya"/>
              </a:rPr>
              <a:t>ghl;o</a:t>
            </a:r>
            <a:r>
              <a:rPr lang="en-US" altLang="de-DE" sz="2000" dirty="0">
                <a:solidFill>
                  <a:srgbClr val="333333"/>
                </a:solidFill>
                <a:latin typeface="Tamil-Aiswarya"/>
              </a:rPr>
              <a:t> </a:t>
            </a:r>
            <a:r>
              <a:rPr lang="en-US" altLang="de-DE" sz="2000" dirty="0" err="1">
                <a:solidFill>
                  <a:srgbClr val="333333"/>
                </a:solidFill>
                <a:latin typeface="Tamil-Aiswarya"/>
              </a:rPr>
              <a:t>cw;rhfkile;jhu</a:t>
            </a:r>
            <a:r>
              <a:rPr lang="en-US" altLang="de-DE" sz="2000" dirty="0">
                <a:solidFill>
                  <a:srgbClr val="333333"/>
                </a:solidFill>
                <a:latin typeface="Tamil-Aiswarya"/>
              </a:rPr>
              <a:t>] </a:t>
            </a:r>
          </a:p>
          <a:p>
            <a:pPr eaLnBrk="1" hangingPunct="1">
              <a:spcBef>
                <a:spcPts val="1200"/>
              </a:spcBef>
              <a:spcAft>
                <a:spcPts val="0"/>
              </a:spcAft>
              <a:buNone/>
            </a:pPr>
            <a:r>
              <a:rPr lang="en-US" altLang="de-DE" sz="2000" b="1" dirty="0" err="1">
                <a:solidFill>
                  <a:srgbClr val="004992"/>
                </a:solidFill>
                <a:latin typeface="Tamil-Aiswarya"/>
              </a:rPr>
              <a:t>khwhf</a:t>
            </a:r>
            <a:r>
              <a:rPr lang="en-US" altLang="de-DE" sz="2000" b="1" dirty="0">
                <a:solidFill>
                  <a:srgbClr val="004992"/>
                </a:solidFill>
                <a:latin typeface="Calibri Light"/>
              </a:rPr>
              <a:t>: </a:t>
            </a:r>
            <a:r>
              <a:rPr lang="en-US" altLang="de-DE" sz="2000" dirty="0" err="1">
                <a:solidFill>
                  <a:srgbClr val="333333"/>
                </a:solidFill>
                <a:latin typeface="Tamil-Aiswarya"/>
              </a:rPr>
              <a:t>jdJ</a:t>
            </a:r>
            <a:r>
              <a:rPr lang="en-US" altLang="de-DE" sz="2000" dirty="0">
                <a:solidFill>
                  <a:srgbClr val="333333"/>
                </a:solidFill>
                <a:latin typeface="Tamil-Aiswarya"/>
              </a:rPr>
              <a:t> </a:t>
            </a:r>
            <a:r>
              <a:rPr lang="en-US" altLang="de-DE" sz="2000" dirty="0" err="1">
                <a:solidFill>
                  <a:srgbClr val="333333"/>
                </a:solidFill>
                <a:latin typeface="Tamil-Aiswarya"/>
              </a:rPr>
              <a:t>ghl;of;F</a:t>
            </a:r>
            <a:r>
              <a:rPr lang="en-US" altLang="de-DE" sz="2000" dirty="0">
                <a:solidFill>
                  <a:srgbClr val="333333"/>
                </a:solidFill>
                <a:latin typeface="Tamil-Aiswarya"/>
              </a:rPr>
              <a:t> </a:t>
            </a:r>
            <a:r>
              <a:rPr lang="en-US" altLang="de-DE" sz="2000" dirty="0" err="1">
                <a:solidFill>
                  <a:srgbClr val="333333"/>
                </a:solidFill>
                <a:latin typeface="Tamil-Aiswarya"/>
              </a:rPr>
              <a:t>kpl;lha;fs</a:t>
            </a:r>
            <a:r>
              <a:rPr lang="en-US" altLang="de-DE" sz="2000" dirty="0">
                <a:solidFill>
                  <a:srgbClr val="333333"/>
                </a:solidFill>
                <a:latin typeface="Tamil-Aiswarya"/>
              </a:rPr>
              <a:t>; </a:t>
            </a:r>
            <a:r>
              <a:rPr lang="en-US" altLang="de-DE" sz="2000" dirty="0" err="1">
                <a:solidFill>
                  <a:srgbClr val="333333"/>
                </a:solidFill>
                <a:latin typeface="Tamil-Aiswarya"/>
              </a:rPr>
              <a:t>gpof;fhJ</a:t>
            </a:r>
            <a:r>
              <a:rPr lang="en-US" altLang="de-DE" sz="2000" dirty="0">
                <a:solidFill>
                  <a:srgbClr val="333333"/>
                </a:solidFill>
                <a:latin typeface="Tamil-Aiswarya"/>
              </a:rPr>
              <a:t> </a:t>
            </a:r>
            <a:r>
              <a:rPr lang="en-US" altLang="de-DE" sz="2000" dirty="0" err="1">
                <a:solidFill>
                  <a:srgbClr val="333333"/>
                </a:solidFill>
                <a:latin typeface="Tamil-Aiswarya"/>
              </a:rPr>
              <a:t>vd;gij</a:t>
            </a:r>
            <a:r>
              <a:rPr lang="en-US" altLang="de-DE" sz="2000" dirty="0">
                <a:solidFill>
                  <a:srgbClr val="333333"/>
                </a:solidFill>
                <a:latin typeface="Tamil-Aiswarya"/>
              </a:rPr>
              <a:t> </a:t>
            </a:r>
            <a:r>
              <a:rPr lang="en-US" altLang="de-DE" sz="2000" dirty="0" err="1">
                <a:solidFill>
                  <a:srgbClr val="333333"/>
                </a:solidFill>
                <a:latin typeface="Tamil-Aiswarya"/>
              </a:rPr>
              <a:t>ftdpj;J</a:t>
            </a:r>
            <a:r>
              <a:rPr lang="en-US" altLang="de-DE" sz="2000" dirty="0">
                <a:solidFill>
                  <a:srgbClr val="333333"/>
                </a:solidFill>
                <a:latin typeface="Tamil-Aiswarya"/>
              </a:rPr>
              <a:t> </a:t>
            </a:r>
            <a:r>
              <a:rPr lang="en-US" altLang="de-DE" sz="2000" dirty="0" err="1">
                <a:solidFill>
                  <a:srgbClr val="333333"/>
                </a:solidFill>
                <a:latin typeface="Tamil-Aiswarya"/>
              </a:rPr>
              <a:t>tpl;lhy</a:t>
            </a:r>
            <a:r>
              <a:rPr lang="en-US" altLang="de-DE" sz="2000" dirty="0">
                <a:solidFill>
                  <a:srgbClr val="333333"/>
                </a:solidFill>
                <a:latin typeface="Tamil-Aiswarya"/>
              </a:rPr>
              <a:t>; </a:t>
            </a:r>
            <a:r>
              <a:rPr lang="en-US" altLang="de-DE" sz="2000" dirty="0" err="1">
                <a:solidFill>
                  <a:srgbClr val="333333"/>
                </a:solidFill>
                <a:latin typeface="Tamil-Aiswarya"/>
              </a:rPr>
              <a:t>kw;Wk</a:t>
            </a:r>
            <a:r>
              <a:rPr lang="en-US" altLang="de-DE" sz="2000" dirty="0">
                <a:solidFill>
                  <a:srgbClr val="333333"/>
                </a:solidFill>
                <a:latin typeface="Tamil-Aiswarya"/>
              </a:rPr>
              <a:t>; </a:t>
            </a:r>
            <a:r>
              <a:rPr lang="en-US" altLang="de-DE" sz="2000" dirty="0" err="1">
                <a:solidFill>
                  <a:srgbClr val="333333"/>
                </a:solidFill>
                <a:latin typeface="Tamil-Aiswarya"/>
              </a:rPr>
              <a:t>mts</a:t>
            </a:r>
            <a:r>
              <a:rPr lang="en-US" altLang="de-DE" sz="2000" dirty="0">
                <a:solidFill>
                  <a:srgbClr val="333333"/>
                </a:solidFill>
                <a:latin typeface="Tamil-Aiswarya"/>
              </a:rPr>
              <a:t>; </a:t>
            </a:r>
            <a:r>
              <a:rPr lang="en-US" altLang="de-DE" sz="2000" dirty="0" err="1">
                <a:solidFill>
                  <a:srgbClr val="333333"/>
                </a:solidFill>
                <a:latin typeface="Tamil-Aiswarya"/>
              </a:rPr>
              <a:t>mLj;j</a:t>
            </a:r>
            <a:r>
              <a:rPr lang="en-US" altLang="de-DE" sz="2000" dirty="0">
                <a:solidFill>
                  <a:srgbClr val="333333"/>
                </a:solidFill>
                <a:latin typeface="Tamil-Aiswarya"/>
              </a:rPr>
              <a:t> </a:t>
            </a:r>
            <a:r>
              <a:rPr lang="en-US" altLang="de-DE" sz="2000" dirty="0" err="1">
                <a:solidFill>
                  <a:srgbClr val="333333"/>
                </a:solidFill>
                <a:latin typeface="Tamil-Aiswarya"/>
              </a:rPr>
              <a:t>gpwe;jehSf;F</a:t>
            </a:r>
            <a:r>
              <a:rPr lang="en-US" altLang="de-DE" sz="2000" dirty="0">
                <a:solidFill>
                  <a:srgbClr val="333333"/>
                </a:solidFill>
                <a:latin typeface="Tamil-Aiswarya"/>
              </a:rPr>
              <a:t> </a:t>
            </a:r>
            <a:r>
              <a:rPr lang="en-US" altLang="de-DE" sz="2000" dirty="0" err="1">
                <a:solidFill>
                  <a:srgbClr val="333333"/>
                </a:solidFill>
                <a:latin typeface="Tamil-Aiswarya"/>
              </a:rPr>
              <a:t>tpj;jpahrkhf</a:t>
            </a:r>
            <a:r>
              <a:rPr lang="en-US" altLang="de-DE" sz="2000" dirty="0">
                <a:solidFill>
                  <a:srgbClr val="333333"/>
                </a:solidFill>
                <a:latin typeface="Tamil-Aiswarya"/>
              </a:rPr>
              <a:t> </a:t>
            </a:r>
            <a:r>
              <a:rPr lang="en-US" altLang="de-DE" sz="2000" dirty="0" err="1">
                <a:solidFill>
                  <a:srgbClr val="333333"/>
                </a:solidFill>
                <a:latin typeface="Tamil-Aiswarya"/>
              </a:rPr>
              <a:t>ntW</a:t>
            </a:r>
            <a:r>
              <a:rPr lang="en-US" altLang="de-DE" sz="2000" dirty="0">
                <a:solidFill>
                  <a:srgbClr val="333333"/>
                </a:solidFill>
                <a:latin typeface="Tamil-Aiswarya"/>
              </a:rPr>
              <a:t> </a:t>
            </a:r>
            <a:r>
              <a:rPr lang="en-US" altLang="de-DE" sz="2000" dirty="0" err="1">
                <a:solidFill>
                  <a:srgbClr val="333333"/>
                </a:solidFill>
                <a:latin typeface="Tamil-Aiswarya"/>
              </a:rPr>
              <a:t>VjhtJ</a:t>
            </a:r>
            <a:r>
              <a:rPr lang="en-US" altLang="de-DE" sz="2000" dirty="0">
                <a:solidFill>
                  <a:srgbClr val="333333"/>
                </a:solidFill>
                <a:latin typeface="Tamil-Aiswarya"/>
              </a:rPr>
              <a:t> </a:t>
            </a:r>
            <a:r>
              <a:rPr lang="en-US" altLang="de-DE" sz="2000" dirty="0" err="1">
                <a:solidFill>
                  <a:srgbClr val="333333"/>
                </a:solidFill>
                <a:latin typeface="Tamil-Aiswarya"/>
              </a:rPr>
              <a:t>bfhz;LtUths</a:t>
            </a:r>
            <a:r>
              <a:rPr lang="en-US" altLang="de-DE" sz="2000" dirty="0">
                <a:solidFill>
                  <a:srgbClr val="333333"/>
                </a:solidFill>
                <a:latin typeface="Tamil-Aiswarya"/>
              </a:rPr>
              <a:t>;. </a:t>
            </a:r>
            <a:endParaRPr lang="de-DE" altLang="de-DE" sz="2000" dirty="0">
              <a:solidFill>
                <a:srgbClr val="333333"/>
              </a:solidFill>
              <a:latin typeface="Tamil-Aiswarya"/>
            </a:endParaRPr>
          </a:p>
        </p:txBody>
      </p:sp>
      <p:sp>
        <p:nvSpPr>
          <p:cNvPr id="4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Tamil-Aiswarya"/>
              </a:rPr>
              <a:t>kpl;lha;fs;</a:t>
            </a:r>
            <a:r>
              <a:rPr lang="de-DE" altLang="de-DE" sz="1400" b="1" dirty="0">
                <a:solidFill>
                  <a:srgbClr val="000000"/>
                </a:solidFill>
                <a:latin typeface="Calibri Light"/>
              </a:rPr>
              <a:t>!</a:t>
            </a:r>
            <a:r>
              <a:rPr lang="de-DE" altLang="de-DE" sz="1400" b="1" dirty="0">
                <a:solidFill>
                  <a:srgbClr val="000000"/>
                </a:solidFill>
                <a:latin typeface="Tamil-Aiswarya"/>
              </a:rPr>
              <a:t> mUik</a:t>
            </a:r>
            <a:r>
              <a:rPr lang="de-DE" altLang="de-DE" sz="1400" b="1" dirty="0">
                <a:solidFill>
                  <a:srgbClr val="000000"/>
                </a:solidFill>
                <a:latin typeface="Calibri Light"/>
              </a:rPr>
              <a:t>!</a:t>
            </a:r>
            <a:r>
              <a:rPr lang="de-DE" altLang="de-DE" sz="1400" b="1" dirty="0">
                <a:solidFill>
                  <a:srgbClr val="000000"/>
                </a:solidFill>
                <a:latin typeface="Tamil-Aiswarya"/>
              </a:rPr>
              <a:t>  ed;wp</a:t>
            </a:r>
          </a:p>
        </p:txBody>
      </p:sp>
      <p:pic>
        <p:nvPicPr>
          <p:cNvPr id="43"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Caption_16"/>
          <p:cNvSpPr txBox="1">
            <a:spLocks noChangeArrowheads="1"/>
          </p:cNvSpPr>
          <p:nvPr/>
        </p:nvSpPr>
        <p:spPr bwMode="auto">
          <a:xfrm>
            <a:off x="6493942" y="2209800"/>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1400" b="1">
                <a:solidFill>
                  <a:srgbClr val="000000"/>
                </a:solidFill>
                <a:latin typeface="Tamil-Aiswarya"/>
              </a:rPr>
              <a:t>vdf;F kpl;lha;fs; gpof;fhJ…. </a:t>
            </a:r>
            <a:endParaRPr lang="de-DE" altLang="de-DE" sz="1400" b="1" dirty="0">
              <a:solidFill>
                <a:srgbClr val="000000"/>
              </a:solidFill>
              <a:latin typeface="Tamil-Aiswarya"/>
            </a:endParaRPr>
          </a:p>
        </p:txBody>
      </p:sp>
      <p:sp>
        <p:nvSpPr>
          <p:cNvPr id="48" name="Footer Placeholder 47"/>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49" name="Slide Number Placeholder 48"/>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505588"/>
          </a:xfrm>
          <a:prstGeom prst="rect">
            <a:avLst/>
          </a:prstGeom>
        </p:spPr>
        <p:txBody>
          <a:bodyPr vert="horz" wrap="square" lIns="0" tIns="0" rIns="0" bIns="0" rtlCol="0">
            <a:spAutoFit/>
          </a:bodyPr>
          <a:lstStyle/>
          <a:p>
            <a:r>
              <a:rPr lang="en-US" sz="3600" dirty="0" err="1">
                <a:solidFill>
                  <a:srgbClr val="004992"/>
                </a:solidFill>
              </a:rPr>
              <a:t>Kd;nd</a:t>
            </a:r>
            <a:r>
              <a:rPr lang="en-US" sz="3600" dirty="0">
                <a:solidFill>
                  <a:srgbClr val="004992"/>
                </a:solidFill>
              </a:rPr>
              <a:t> </a:t>
            </a:r>
            <a:r>
              <a:rPr lang="en-US" sz="3600" dirty="0" err="1">
                <a:solidFill>
                  <a:srgbClr val="004992"/>
                </a:solidFill>
              </a:rPr>
              <a:t>bry;yyhk</a:t>
            </a:r>
            <a:r>
              <a:rPr lang="en-US" sz="3600" dirty="0">
                <a:solidFill>
                  <a:srgbClr val="004992"/>
                </a:solidFill>
              </a:rPr>
              <a:t>;</a:t>
            </a:r>
            <a:r>
              <a:rPr lang="en-US" sz="3600" dirty="0">
                <a:solidFill>
                  <a:srgbClr val="004992"/>
                </a:solidFill>
                <a:latin typeface="Calibri Light"/>
                <a:ea typeface="Verdana" panose="020B0604030504040204" pitchFamily="34" charset="0"/>
                <a:cs typeface="Verdana" panose="020B0604030504040204" pitchFamily="34" charset="0"/>
              </a:rPr>
              <a:t>!</a:t>
            </a:r>
            <a:r>
              <a:rPr lang="en-US" sz="3600" dirty="0">
                <a:solidFill>
                  <a:srgbClr val="004992"/>
                </a:solidFill>
                <a:latin typeface="Calibri Light"/>
                <a:cs typeface="Times New Roman" pitchFamily="18" charset="0"/>
              </a:rPr>
              <a:t> </a:t>
            </a:r>
            <a:endParaRPr lang="en-IN" sz="3600" dirty="0">
              <a:solidFill>
                <a:srgbClr val="004992"/>
              </a:solidFill>
              <a:latin typeface="Calibri Light"/>
              <a:cs typeface="Times New Roman" pitchFamily="18" charset="0"/>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3"/>
          <p:cNvSpPr txBox="1"/>
          <p:nvPr/>
        </p:nvSpPr>
        <p:spPr>
          <a:xfrm>
            <a:off x="2519217" y="5884164"/>
            <a:ext cx="7123085" cy="781304"/>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cs typeface="Verdana"/>
              </a:rPr>
              <a:t>Kjyhsp ,uf;fkw;wtuh&gt; ekf;F KobtLf;f TLjy; jfty; njitg;gLfpwjh&gt;</a:t>
            </a:r>
            <a:endParaRPr sz="2400" dirty="0">
              <a:solidFill>
                <a:srgbClr val="004992"/>
              </a:solidFill>
              <a:cs typeface="Verdana"/>
            </a:endParaRPr>
          </a:p>
        </p:txBody>
      </p:sp>
      <p:sp>
        <p:nvSpPr>
          <p:cNvPr id="20" name="Caption_14"/>
          <p:cNvSpPr txBox="1"/>
          <p:nvPr/>
        </p:nvSpPr>
        <p:spPr>
          <a:xfrm>
            <a:off x="3354387" y="1272482"/>
            <a:ext cx="1005840" cy="556318"/>
          </a:xfrm>
          <a:prstGeom prst="ellipse">
            <a:avLst/>
          </a:prstGeom>
          <a:solidFill>
            <a:schemeClr val="bg1"/>
          </a:solidFill>
        </p:spPr>
        <p:txBody>
          <a:bodyPr wrap="square" lIns="0" tIns="13335" rIns="0" bIns="0" anchor="ctr" anchorCtr="0">
            <a:noAutofit/>
          </a:bodyPr>
          <a:lstStyle/>
          <a:p>
            <a:pPr algn="ctr" eaLnBrk="1" fontAlgn="auto" hangingPunct="1">
              <a:spcAft>
                <a:spcPts val="0"/>
              </a:spcAft>
              <a:defRPr/>
            </a:pPr>
            <a:r>
              <a:rPr lang="en-US" sz="1200" dirty="0" err="1">
                <a:cs typeface="Verdana"/>
              </a:rPr>
              <a:t>vd;id</a:t>
            </a:r>
            <a:r>
              <a:rPr lang="en-US" sz="1200" dirty="0">
                <a:cs typeface="Verdana"/>
              </a:rPr>
              <a:t> </a:t>
            </a:r>
          </a:p>
          <a:p>
            <a:pPr algn="ctr" eaLnBrk="1" fontAlgn="auto" hangingPunct="1">
              <a:spcAft>
                <a:spcPts val="0"/>
              </a:spcAft>
              <a:defRPr/>
            </a:pPr>
            <a:r>
              <a:rPr lang="en-US" sz="1200" dirty="0" err="1">
                <a:cs typeface="Verdana"/>
              </a:rPr>
              <a:t>kd;dpj;J</a:t>
            </a:r>
            <a:endParaRPr lang="en-US" sz="1200" dirty="0">
              <a:cs typeface="Verdana"/>
            </a:endParaRPr>
          </a:p>
          <a:p>
            <a:pPr algn="ctr" eaLnBrk="1" fontAlgn="auto" hangingPunct="1">
              <a:spcAft>
                <a:spcPts val="0"/>
              </a:spcAft>
              <a:defRPr/>
            </a:pPr>
            <a:r>
              <a:rPr lang="en-US" sz="1200" dirty="0" err="1">
                <a:cs typeface="Verdana"/>
              </a:rPr>
              <a:t>tpL</a:t>
            </a:r>
            <a:r>
              <a:rPr lang="en-US" sz="1200" dirty="0">
                <a:cs typeface="Verdana"/>
              </a:rPr>
              <a:t>';fs;</a:t>
            </a:r>
            <a:endParaRPr sz="1200" dirty="0">
              <a:cs typeface="Verdana"/>
            </a:endParaRPr>
          </a:p>
        </p:txBody>
      </p:sp>
      <p:sp>
        <p:nvSpPr>
          <p:cNvPr id="2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de-DE" sz="1200" dirty="0" err="1">
                <a:latin typeface="Tamil-Aiswarya"/>
                <a:ea typeface="Verdana" panose="020B0604030504040204" pitchFamily="34" charset="0"/>
                <a:cs typeface="Verdana" panose="020B0604030504040204" pitchFamily="34" charset="0"/>
              </a:rPr>
              <a:t>ehd</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g;nghJ</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vg;go</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ntiy</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bra;a</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ntz;Lk</a:t>
            </a:r>
            <a:r>
              <a:rPr lang="en-US" altLang="de-DE" sz="1200" dirty="0">
                <a:latin typeface="Tamil-Aiswarya"/>
                <a:ea typeface="Verdana" panose="020B0604030504040204" pitchFamily="34" charset="0"/>
                <a:cs typeface="Verdana" panose="020B0604030504040204" pitchFamily="34" charset="0"/>
              </a:rPr>
              <a:t>]&gt;</a:t>
            </a:r>
            <a:endParaRPr lang="de-DE" altLang="de-DE" sz="1200" dirty="0">
              <a:latin typeface="Tamil-Aiswarya"/>
              <a:ea typeface="Verdana" panose="020B0604030504040204" pitchFamily="34" charset="0"/>
              <a:cs typeface="Verdana" panose="020B0604030504040204" pitchFamily="34" charset="0"/>
            </a:endParaRPr>
          </a:p>
        </p:txBody>
      </p:sp>
      <p:sp>
        <p:nvSpPr>
          <p:cNvPr id="2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Tamil-Aiswarya"/>
                <a:ea typeface="Verdana" panose="020B0604030504040204" pitchFamily="34" charset="0"/>
                <a:cs typeface="Verdana" panose="020B0604030504040204" pitchFamily="34" charset="0"/>
              </a:rPr>
              <a:t>,J Vw;fj;jf;fJ my;y. </a:t>
            </a:r>
            <a:endParaRPr lang="de-DE" altLang="de-DE" sz="1200" dirty="0">
              <a:latin typeface="Tamil-Aiswarya"/>
              <a:ea typeface="Verdana" panose="020B0604030504040204" pitchFamily="34" charset="0"/>
              <a:cs typeface="Verdana" panose="020B0604030504040204" pitchFamily="34" charset="0"/>
            </a:endParaRPr>
          </a:p>
        </p:txBody>
      </p:sp>
      <p:sp>
        <p:nvSpPr>
          <p:cNvPr id="23"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4"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7" name="Footer Placeholder 2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28" name="Slide Number Placeholder 27"/>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3"/>
          <p:cNvSpPr txBox="1"/>
          <p:nvPr/>
        </p:nvSpPr>
        <p:spPr>
          <a:xfrm>
            <a:off x="2519217" y="5884164"/>
            <a:ext cx="7123085" cy="781304"/>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cs typeface="Verdana"/>
              </a:rPr>
              <a:t>Kjyhsp ,uf;fkw;wtuh&gt; ekf;F KobtLf;f TLjy; jfty; njitg;gLfpwjh&gt;</a:t>
            </a:r>
            <a:endParaRPr sz="2400" dirty="0">
              <a:solidFill>
                <a:srgbClr val="004992"/>
              </a:solidFill>
              <a:cs typeface="Verdana"/>
            </a:endParaRPr>
          </a:p>
        </p:txBody>
      </p:sp>
      <p:sp>
        <p:nvSpPr>
          <p:cNvPr id="20" name="Caption_14"/>
          <p:cNvSpPr txBox="1"/>
          <p:nvPr/>
        </p:nvSpPr>
        <p:spPr>
          <a:xfrm>
            <a:off x="3354387" y="1272482"/>
            <a:ext cx="1005840" cy="556318"/>
          </a:xfrm>
          <a:prstGeom prst="ellipse">
            <a:avLst/>
          </a:prstGeom>
          <a:solidFill>
            <a:schemeClr val="bg1"/>
          </a:solidFill>
        </p:spPr>
        <p:txBody>
          <a:bodyPr wrap="square" lIns="0" tIns="13335" rIns="0" bIns="0" anchor="ctr" anchorCtr="0">
            <a:noAutofit/>
          </a:bodyPr>
          <a:lstStyle/>
          <a:p>
            <a:pPr algn="ctr" eaLnBrk="1" fontAlgn="auto" hangingPunct="1">
              <a:spcAft>
                <a:spcPts val="0"/>
              </a:spcAft>
              <a:defRPr/>
            </a:pPr>
            <a:r>
              <a:rPr lang="en-US" sz="1200" dirty="0" err="1">
                <a:cs typeface="Verdana"/>
              </a:rPr>
              <a:t>vd;id</a:t>
            </a:r>
            <a:r>
              <a:rPr lang="en-US" sz="1200" dirty="0">
                <a:cs typeface="Verdana"/>
              </a:rPr>
              <a:t> </a:t>
            </a:r>
          </a:p>
          <a:p>
            <a:pPr algn="ctr" eaLnBrk="1" fontAlgn="auto" hangingPunct="1">
              <a:spcAft>
                <a:spcPts val="0"/>
              </a:spcAft>
              <a:defRPr/>
            </a:pPr>
            <a:r>
              <a:rPr lang="en-US" sz="1200" dirty="0" err="1">
                <a:cs typeface="Verdana"/>
              </a:rPr>
              <a:t>kd;dpj;J</a:t>
            </a:r>
            <a:endParaRPr lang="en-US" sz="1200" dirty="0">
              <a:cs typeface="Verdana"/>
            </a:endParaRPr>
          </a:p>
          <a:p>
            <a:pPr algn="ctr" eaLnBrk="1" fontAlgn="auto" hangingPunct="1">
              <a:spcAft>
                <a:spcPts val="0"/>
              </a:spcAft>
              <a:defRPr/>
            </a:pPr>
            <a:r>
              <a:rPr lang="en-US" sz="1200" dirty="0" err="1">
                <a:cs typeface="Verdana"/>
              </a:rPr>
              <a:t>tpL</a:t>
            </a:r>
            <a:r>
              <a:rPr lang="en-US" sz="1200" dirty="0">
                <a:cs typeface="Verdana"/>
              </a:rPr>
              <a:t>';fs;</a:t>
            </a:r>
            <a:endParaRPr sz="1200" dirty="0">
              <a:cs typeface="Verdana"/>
            </a:endParaRPr>
          </a:p>
        </p:txBody>
      </p:sp>
      <p:sp>
        <p:nvSpPr>
          <p:cNvPr id="2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de-DE" sz="1200" dirty="0" err="1">
                <a:latin typeface="Tamil-Aiswarya"/>
                <a:ea typeface="Verdana" panose="020B0604030504040204" pitchFamily="34" charset="0"/>
                <a:cs typeface="Verdana" panose="020B0604030504040204" pitchFamily="34" charset="0"/>
              </a:rPr>
              <a:t>ehd</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g;nghJ</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vg;go</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ntiy</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bra;a</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ntz;Lk</a:t>
            </a:r>
            <a:r>
              <a:rPr lang="en-US" altLang="de-DE" sz="1200" dirty="0">
                <a:latin typeface="Tamil-Aiswarya"/>
                <a:ea typeface="Verdana" panose="020B0604030504040204" pitchFamily="34" charset="0"/>
                <a:cs typeface="Verdana" panose="020B0604030504040204" pitchFamily="34" charset="0"/>
              </a:rPr>
              <a:t>]&gt;</a:t>
            </a:r>
            <a:endParaRPr lang="de-DE" altLang="de-DE" sz="1200" dirty="0">
              <a:latin typeface="Tamil-Aiswarya"/>
              <a:ea typeface="Verdana" panose="020B0604030504040204" pitchFamily="34" charset="0"/>
              <a:cs typeface="Verdana" panose="020B0604030504040204" pitchFamily="34" charset="0"/>
            </a:endParaRPr>
          </a:p>
        </p:txBody>
      </p:sp>
      <p:sp>
        <p:nvSpPr>
          <p:cNvPr id="2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Tamil-Aiswarya"/>
                <a:ea typeface="Verdana" panose="020B0604030504040204" pitchFamily="34" charset="0"/>
                <a:cs typeface="Verdana" panose="020B0604030504040204" pitchFamily="34" charset="0"/>
              </a:rPr>
              <a:t>,J Vw;fj;jf;fJ my;y. </a:t>
            </a:r>
            <a:endParaRPr lang="de-DE" altLang="de-DE" sz="1200" dirty="0">
              <a:latin typeface="Tamil-Aiswarya"/>
              <a:ea typeface="Verdana" panose="020B0604030504040204" pitchFamily="34" charset="0"/>
              <a:cs typeface="Verdana" panose="020B0604030504040204" pitchFamily="34" charset="0"/>
            </a:endParaRPr>
          </a:p>
        </p:txBody>
      </p:sp>
      <p:sp>
        <p:nvSpPr>
          <p:cNvPr id="7"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1892438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3"/>
          <p:cNvSpPr txBox="1"/>
          <p:nvPr/>
        </p:nvSpPr>
        <p:spPr>
          <a:xfrm>
            <a:off x="2519217" y="5884164"/>
            <a:ext cx="7123085" cy="781304"/>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cs typeface="Verdana"/>
              </a:rPr>
              <a:t>Kjyhsp ,uf;fkw;wtuh&gt; ekf;F KobtLf;f TLjy; jfty; njitg;gLfpwjh&gt;</a:t>
            </a:r>
            <a:endParaRPr sz="2400" dirty="0">
              <a:solidFill>
                <a:srgbClr val="004992"/>
              </a:solidFill>
              <a:cs typeface="Verdana"/>
            </a:endParaRPr>
          </a:p>
        </p:txBody>
      </p:sp>
      <p:sp>
        <p:nvSpPr>
          <p:cNvPr id="20" name="Caption_14"/>
          <p:cNvSpPr txBox="1"/>
          <p:nvPr/>
        </p:nvSpPr>
        <p:spPr>
          <a:xfrm>
            <a:off x="3354387" y="1272482"/>
            <a:ext cx="1005840" cy="556318"/>
          </a:xfrm>
          <a:prstGeom prst="ellipse">
            <a:avLst/>
          </a:prstGeom>
          <a:solidFill>
            <a:schemeClr val="bg1"/>
          </a:solidFill>
        </p:spPr>
        <p:txBody>
          <a:bodyPr wrap="square" lIns="0" tIns="13335" rIns="0" bIns="0" anchor="ctr" anchorCtr="0">
            <a:noAutofit/>
          </a:bodyPr>
          <a:lstStyle/>
          <a:p>
            <a:pPr algn="ctr" eaLnBrk="1" fontAlgn="auto" hangingPunct="1">
              <a:spcAft>
                <a:spcPts val="0"/>
              </a:spcAft>
              <a:defRPr/>
            </a:pPr>
            <a:r>
              <a:rPr lang="en-US" sz="1200" dirty="0" err="1">
                <a:cs typeface="Verdana"/>
              </a:rPr>
              <a:t>vd;id</a:t>
            </a:r>
            <a:r>
              <a:rPr lang="en-US" sz="1200" dirty="0">
                <a:cs typeface="Verdana"/>
              </a:rPr>
              <a:t> </a:t>
            </a:r>
          </a:p>
          <a:p>
            <a:pPr algn="ctr" eaLnBrk="1" fontAlgn="auto" hangingPunct="1">
              <a:spcAft>
                <a:spcPts val="0"/>
              </a:spcAft>
              <a:defRPr/>
            </a:pPr>
            <a:r>
              <a:rPr lang="en-US" sz="1200" dirty="0" err="1">
                <a:cs typeface="Verdana"/>
              </a:rPr>
              <a:t>kd;dpj;J</a:t>
            </a:r>
            <a:endParaRPr lang="en-US" sz="1200" dirty="0">
              <a:cs typeface="Verdana"/>
            </a:endParaRPr>
          </a:p>
          <a:p>
            <a:pPr algn="ctr" eaLnBrk="1" fontAlgn="auto" hangingPunct="1">
              <a:spcAft>
                <a:spcPts val="0"/>
              </a:spcAft>
              <a:defRPr/>
            </a:pPr>
            <a:r>
              <a:rPr lang="en-US" sz="1200" dirty="0" err="1">
                <a:cs typeface="Verdana"/>
              </a:rPr>
              <a:t>tpL</a:t>
            </a:r>
            <a:r>
              <a:rPr lang="en-US" sz="1200" dirty="0">
                <a:cs typeface="Verdana"/>
              </a:rPr>
              <a:t>';fs;</a:t>
            </a:r>
            <a:endParaRPr sz="1200" dirty="0">
              <a:cs typeface="Verdana"/>
            </a:endParaRPr>
          </a:p>
        </p:txBody>
      </p:sp>
      <p:sp>
        <p:nvSpPr>
          <p:cNvPr id="2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de-DE" sz="1200" dirty="0" err="1">
                <a:latin typeface="Tamil-Aiswarya"/>
                <a:ea typeface="Verdana" panose="020B0604030504040204" pitchFamily="34" charset="0"/>
                <a:cs typeface="Verdana" panose="020B0604030504040204" pitchFamily="34" charset="0"/>
              </a:rPr>
              <a:t>ehd</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g;nghJ</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vg;go</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ntiy</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bra;a</a:t>
            </a:r>
            <a:r>
              <a:rPr lang="en-US" altLang="de-DE" sz="1200" dirty="0">
                <a:latin typeface="Tamil-Aiswarya"/>
                <a:ea typeface="Verdana" panose="020B0604030504040204" pitchFamily="34" charset="0"/>
                <a:cs typeface="Verdana" panose="020B0604030504040204" pitchFamily="34" charset="0"/>
              </a:rPr>
              <a:t> </a:t>
            </a:r>
            <a:r>
              <a:rPr lang="en-US" altLang="de-DE" sz="1200" dirty="0" err="1">
                <a:latin typeface="Tamil-Aiswarya"/>
                <a:ea typeface="Verdana" panose="020B0604030504040204" pitchFamily="34" charset="0"/>
                <a:cs typeface="Verdana" panose="020B0604030504040204" pitchFamily="34" charset="0"/>
              </a:rPr>
              <a:t>ntz;Lk</a:t>
            </a:r>
            <a:r>
              <a:rPr lang="en-US" altLang="de-DE" sz="1200" dirty="0">
                <a:latin typeface="Tamil-Aiswarya"/>
                <a:ea typeface="Verdana" panose="020B0604030504040204" pitchFamily="34" charset="0"/>
                <a:cs typeface="Verdana" panose="020B0604030504040204" pitchFamily="34" charset="0"/>
              </a:rPr>
              <a:t>]&gt;</a:t>
            </a:r>
            <a:endParaRPr lang="de-DE" altLang="de-DE" sz="1200" dirty="0">
              <a:latin typeface="Tamil-Aiswarya"/>
              <a:ea typeface="Verdana" panose="020B0604030504040204" pitchFamily="34" charset="0"/>
              <a:cs typeface="Verdana" panose="020B0604030504040204" pitchFamily="34" charset="0"/>
            </a:endParaRPr>
          </a:p>
        </p:txBody>
      </p:sp>
      <p:sp>
        <p:nvSpPr>
          <p:cNvPr id="2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Tamil-Aiswarya"/>
                <a:ea typeface="Verdana" panose="020B0604030504040204" pitchFamily="34" charset="0"/>
                <a:cs typeface="Verdana" panose="020B0604030504040204" pitchFamily="34" charset="0"/>
              </a:rPr>
              <a:t>,J Vw;fj;jf;fJ my;y. </a:t>
            </a:r>
            <a:endParaRPr lang="de-DE" altLang="de-DE" sz="1200" dirty="0">
              <a:latin typeface="Tamil-Aiswarya"/>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2878925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Tamil-Aiswarya"/>
              </a:rPr>
              <a:t>nghyP!; mjpfhhp vd;d epidj;jpUg]ghh]</a:t>
            </a:r>
            <a:r>
              <a:rPr lang="en-US" altLang="de-DE" sz="2400">
                <a:solidFill>
                  <a:srgbClr val="004992"/>
                </a:solidFill>
                <a:latin typeface="Calibri Light"/>
              </a:rPr>
              <a:t>…</a:t>
            </a:r>
            <a:r>
              <a:rPr lang="en-US" altLang="de-DE" sz="2400">
                <a:solidFill>
                  <a:srgbClr val="004992"/>
                </a:solidFill>
                <a:latin typeface="Tamil-Aiswarya"/>
              </a:rPr>
              <a:t> mth] KGikahf rhpah&gt; my;yJ gFjp rhpah&gt;</a:t>
            </a:r>
            <a:endParaRPr lang="de-DE" altLang="de-DE" sz="2400" dirty="0">
              <a:solidFill>
                <a:srgbClr val="004992"/>
              </a:solidFill>
              <a:latin typeface="Tamil-Aiswarya"/>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Footer Placeholder 1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Tamil-Aiswarya"/>
              </a:rPr>
              <a:t>nghyP!; mjpfhhp vd;d epidj;jpUg]ghh]</a:t>
            </a:r>
            <a:r>
              <a:rPr lang="en-US" altLang="de-DE" sz="2400">
                <a:solidFill>
                  <a:srgbClr val="004992"/>
                </a:solidFill>
                <a:latin typeface="Calibri Light"/>
              </a:rPr>
              <a:t>…</a:t>
            </a:r>
            <a:r>
              <a:rPr lang="en-US" altLang="de-DE" sz="2400">
                <a:solidFill>
                  <a:srgbClr val="004992"/>
                </a:solidFill>
                <a:latin typeface="Tamil-Aiswarya"/>
              </a:rPr>
              <a:t> mth] KGikahf rhpah&gt; my;yJ gFjp rhpah&gt;</a:t>
            </a:r>
            <a:endParaRPr lang="de-DE" altLang="de-DE" sz="2400" dirty="0">
              <a:solidFill>
                <a:srgbClr val="004992"/>
              </a:solidFill>
              <a:latin typeface="Tamil-Aiswarya"/>
            </a:endParaRPr>
          </a:p>
        </p:txBody>
      </p:sp>
      <p:sp>
        <p:nvSpPr>
          <p:cNvPr id="4"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5"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6"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3642871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Tamil-Aiswarya"/>
              </a:rPr>
              <a:t>nghyP!; mjpfhhp vd;d epidj;jpUg]ghh]</a:t>
            </a:r>
            <a:r>
              <a:rPr lang="en-US" altLang="de-DE" sz="2400">
                <a:solidFill>
                  <a:srgbClr val="004992"/>
                </a:solidFill>
                <a:latin typeface="Calibri Light"/>
              </a:rPr>
              <a:t>…</a:t>
            </a:r>
            <a:r>
              <a:rPr lang="en-US" altLang="de-DE" sz="2400">
                <a:solidFill>
                  <a:srgbClr val="004992"/>
                </a:solidFill>
                <a:latin typeface="Tamil-Aiswarya"/>
              </a:rPr>
              <a:t> mth] KGikahf rhpah&gt; my;yJ gFjp rhpah&gt;</a:t>
            </a:r>
            <a:endParaRPr lang="de-DE" altLang="de-DE" sz="2400" dirty="0">
              <a:solidFill>
                <a:srgbClr val="004992"/>
              </a:solidFill>
              <a:latin typeface="Tamil-Aiswarya"/>
            </a:endParaRPr>
          </a:p>
        </p:txBody>
      </p:sp>
      <p:sp>
        <p:nvSpPr>
          <p:cNvPr id="4"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5"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6" name="Footer Placeholder 5"/>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932027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Tamil-Aiswarya"/>
              </a:rPr>
              <a:t>nghyP!; mjpfhhp vd;d epidj;jpUg]ghh]</a:t>
            </a:r>
            <a:r>
              <a:rPr lang="en-US" altLang="de-DE" sz="2400">
                <a:solidFill>
                  <a:srgbClr val="004992"/>
                </a:solidFill>
                <a:latin typeface="Calibri Light"/>
              </a:rPr>
              <a:t>…</a:t>
            </a:r>
            <a:r>
              <a:rPr lang="en-US" altLang="de-DE" sz="2400">
                <a:solidFill>
                  <a:srgbClr val="004992"/>
                </a:solidFill>
                <a:latin typeface="Tamil-Aiswarya"/>
              </a:rPr>
              <a:t> mth] KGikahf rhpah&gt; my;yJ gFjp rhpah&gt;</a:t>
            </a:r>
            <a:endParaRPr lang="de-DE"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1290604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24"/>
          <p:cNvSpPr/>
          <p:nvPr/>
        </p:nvSpPr>
        <p:spPr bwMode="gray">
          <a:xfrm>
            <a:off x="7088187" y="1063752"/>
            <a:ext cx="11430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altLang="de-DE" sz="1000">
                <a:solidFill>
                  <a:sysClr val="windowText" lastClr="000000"/>
                </a:solidFill>
                <a:latin typeface="Tamil-Aiswarya"/>
              </a:rPr>
              <a:t>re;njhrkhf ,U/ Fl;og;igah</a:t>
            </a:r>
            <a:r>
              <a:rPr lang="de-DE" altLang="de-DE" sz="1000">
                <a:solidFill>
                  <a:sysClr val="windowText" lastClr="000000"/>
                </a:solidFill>
                <a:latin typeface="Calibri Light"/>
              </a:rPr>
              <a:t>….</a:t>
            </a:r>
            <a:r>
              <a:rPr lang="de-DE" altLang="de-DE" sz="1000">
                <a:solidFill>
                  <a:sysClr val="windowText" lastClr="000000"/>
                </a:solidFill>
                <a:latin typeface="Tamil-Aiswarya"/>
              </a:rPr>
              <a:t> </a:t>
            </a:r>
            <a:endParaRPr lang="en-GB" altLang="de-DE" sz="1000" dirty="0">
              <a:solidFill>
                <a:sysClr val="windowText" lastClr="000000"/>
              </a:solidFill>
              <a:latin typeface="Tamil-Aiswarya"/>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23"/>
          <p:cNvSpPr>
            <a:spLocks/>
          </p:cNvSpPr>
          <p:nvPr/>
        </p:nvSpPr>
        <p:spPr bwMode="auto">
          <a:xfrm>
            <a:off x="6478587" y="3886200"/>
            <a:ext cx="1188720" cy="822960"/>
          </a:xfrm>
          <a:prstGeom prst="wedgeEllipseCallout">
            <a:avLst>
              <a:gd name="adj1" fmla="val -4020"/>
              <a:gd name="adj2" fmla="val 75109"/>
            </a:avLst>
          </a:prstGeom>
          <a:solidFill>
            <a:schemeClr val="bg1"/>
          </a:solidFill>
          <a:ln w="9144">
            <a:solidFill>
              <a:srgbClr val="000000"/>
            </a:solidFill>
            <a:round/>
            <a:headEnd/>
            <a:tailEnd/>
          </a:ln>
        </p:spPr>
        <p:txBody>
          <a:bodyPr lIns="0" tIns="0" rIns="0" bIns="0" anchor="ctr" anchorCtr="0"/>
          <a:lstStyle/>
          <a:p>
            <a:pPr algn="ctr"/>
            <a:r>
              <a:rPr lang="en-US" altLang="de-DE" sz="1000" dirty="0" err="1">
                <a:cs typeface="Arial" panose="020B0604020202020204" pitchFamily="34" charset="0"/>
              </a:rPr>
              <a:t>gzj;ijf</a:t>
            </a:r>
            <a:r>
              <a:rPr lang="en-US" altLang="de-DE" sz="1000" dirty="0">
                <a:cs typeface="Arial" panose="020B0604020202020204" pitchFamily="34" charset="0"/>
              </a:rPr>
              <a:t>; </a:t>
            </a:r>
            <a:r>
              <a:rPr lang="en-US" altLang="de-DE" sz="1000" dirty="0" err="1">
                <a:cs typeface="Arial" panose="020B0604020202020204" pitchFamily="34" charset="0"/>
              </a:rPr>
              <a:t>bfhL</a:t>
            </a:r>
            <a:r>
              <a:rPr lang="en-US" altLang="de-DE" sz="1000" dirty="0">
                <a:cs typeface="Arial" panose="020B0604020202020204" pitchFamily="34" charset="0"/>
              </a:rPr>
              <a:t> </a:t>
            </a:r>
            <a:r>
              <a:rPr lang="en-US" altLang="de-DE" sz="1000" dirty="0" err="1">
                <a:cs typeface="Arial" panose="020B0604020202020204" pitchFamily="34" charset="0"/>
              </a:rPr>
              <a:t>my;yJ</a:t>
            </a:r>
            <a:r>
              <a:rPr lang="en-US" altLang="de-DE" sz="1000" dirty="0">
                <a:cs typeface="Arial" panose="020B0604020202020204" pitchFamily="34" charset="0"/>
              </a:rPr>
              <a:t> </a:t>
            </a:r>
            <a:r>
              <a:rPr lang="en-US" altLang="de-DE" sz="1000" dirty="0" err="1">
                <a:cs typeface="Arial" panose="020B0604020202020204" pitchFamily="34" charset="0"/>
              </a:rPr>
              <a:t>ehd</a:t>
            </a:r>
            <a:r>
              <a:rPr lang="en-US" altLang="de-DE" sz="1000" dirty="0">
                <a:cs typeface="Arial" panose="020B0604020202020204" pitchFamily="34" charset="0"/>
              </a:rPr>
              <a:t>; </a:t>
            </a:r>
            <a:r>
              <a:rPr lang="en-US" altLang="de-DE" sz="1000" dirty="0" err="1">
                <a:cs typeface="Arial" panose="020B0604020202020204" pitchFamily="34" charset="0"/>
              </a:rPr>
              <a:t>Rl;LtpLntd</a:t>
            </a:r>
            <a:r>
              <a:rPr lang="en-US" altLang="de-DE" sz="1000" dirty="0">
                <a:cs typeface="Arial" panose="020B0604020202020204" pitchFamily="34" charset="0"/>
              </a:rPr>
              <a:t>;…. </a:t>
            </a:r>
            <a:endParaRPr lang="de-DE" altLang="de-DE" sz="1000" dirty="0">
              <a:cs typeface="Arial" panose="020B0604020202020204" pitchFamily="34" charset="0"/>
            </a:endParaRPr>
          </a:p>
        </p:txBody>
      </p:sp>
      <p:sp>
        <p:nvSpPr>
          <p:cNvPr id="2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8" name="Caption_18"/>
          <p:cNvSpPr txBox="1"/>
          <p:nvPr/>
        </p:nvSpPr>
        <p:spPr>
          <a:xfrm>
            <a:off x="3417468" y="5884164"/>
            <a:ext cx="5326584" cy="400622"/>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cs typeface="Verdana"/>
              </a:rPr>
              <a:t>t';fp CHpah] gae;Jtpl]lhuh&gt; </a:t>
            </a:r>
            <a:endParaRPr sz="2400" dirty="0">
              <a:solidFill>
                <a:srgbClr val="004992"/>
              </a:solidFill>
              <a:cs typeface="Verdana"/>
            </a:endParaRPr>
          </a:p>
        </p:txBody>
      </p:sp>
      <p:sp>
        <p:nvSpPr>
          <p:cNvPr id="2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a:t>mllh </a:t>
            </a:r>
            <a:r>
              <a:rPr lang="en-US" sz="1000">
                <a:latin typeface="Calibri Light"/>
              </a:rPr>
              <a:t>!</a:t>
            </a:r>
            <a:endParaRPr lang="en-US" sz="1000" dirty="0">
              <a:latin typeface="Calibri Light"/>
            </a:endParaRPr>
          </a:p>
        </p:txBody>
      </p:sp>
      <p:sp>
        <p:nvSpPr>
          <p:cNvPr id="2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Calibri Light" panose="020F0302020204030204" pitchFamily="34" charset="0"/>
                <a:cs typeface="Calibri Light" panose="020F0302020204030204" pitchFamily="34" charset="0"/>
              </a:rPr>
              <a:t>Toys</a:t>
            </a:r>
            <a:endParaRPr lang="en-US" sz="1600" b="1" spc="600" dirty="0">
              <a:ln w="19050">
                <a:solidFill>
                  <a:srgbClr val="000000"/>
                </a:solidFill>
              </a:ln>
              <a:solidFill>
                <a:schemeClr val="tx1"/>
              </a:solidFill>
              <a:latin typeface="Calibri Light" panose="020F0302020204030204" pitchFamily="34" charset="0"/>
              <a:cs typeface="Calibri Light" panose="020F0302020204030204" pitchFamily="34" charset="0"/>
            </a:endParaRPr>
          </a:p>
        </p:txBody>
      </p:sp>
      <p:sp>
        <p:nvSpPr>
          <p:cNvPr id="33"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5"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7" name="Footer Placeholder 3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38" name="Slide Number Placeholder 37"/>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24"/>
          <p:cNvSpPr/>
          <p:nvPr/>
        </p:nvSpPr>
        <p:spPr bwMode="gray">
          <a:xfrm>
            <a:off x="7088187" y="1063752"/>
            <a:ext cx="11430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e-DE" altLang="de-DE" sz="1000">
                <a:solidFill>
                  <a:sysClr val="windowText" lastClr="000000"/>
                </a:solidFill>
                <a:latin typeface="Tamil-Aiswarya"/>
              </a:rPr>
              <a:t>re;njhrkhf ,U/ Fl;og;igah</a:t>
            </a:r>
            <a:r>
              <a:rPr lang="de-DE" altLang="de-DE" sz="1000">
                <a:solidFill>
                  <a:sysClr val="windowText" lastClr="000000"/>
                </a:solidFill>
                <a:latin typeface="Calibri Light"/>
              </a:rPr>
              <a:t>….</a:t>
            </a:r>
            <a:r>
              <a:rPr lang="de-DE" altLang="de-DE" sz="1000">
                <a:solidFill>
                  <a:sysClr val="windowText" lastClr="000000"/>
                </a:solidFill>
                <a:latin typeface="Tamil-Aiswarya"/>
              </a:rPr>
              <a:t> </a:t>
            </a:r>
            <a:endParaRPr lang="en-GB" altLang="de-DE" sz="1000" dirty="0">
              <a:solidFill>
                <a:sysClr val="windowText" lastClr="000000"/>
              </a:solidFill>
              <a:latin typeface="Tamil-Aiswarya"/>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23"/>
          <p:cNvSpPr>
            <a:spLocks/>
          </p:cNvSpPr>
          <p:nvPr/>
        </p:nvSpPr>
        <p:spPr bwMode="auto">
          <a:xfrm>
            <a:off x="6478587" y="3886200"/>
            <a:ext cx="1188720" cy="822960"/>
          </a:xfrm>
          <a:prstGeom prst="wedgeEllipseCallout">
            <a:avLst>
              <a:gd name="adj1" fmla="val -4020"/>
              <a:gd name="adj2" fmla="val 75109"/>
            </a:avLst>
          </a:prstGeom>
          <a:solidFill>
            <a:schemeClr val="bg1"/>
          </a:solidFill>
          <a:ln w="9144">
            <a:solidFill>
              <a:srgbClr val="000000"/>
            </a:solidFill>
            <a:round/>
            <a:headEnd/>
            <a:tailEnd/>
          </a:ln>
        </p:spPr>
        <p:txBody>
          <a:bodyPr lIns="0" tIns="0" rIns="0" bIns="0" anchor="ctr" anchorCtr="0"/>
          <a:lstStyle/>
          <a:p>
            <a:pPr algn="ctr"/>
            <a:r>
              <a:rPr lang="en-US" altLang="de-DE" sz="1000" dirty="0" err="1">
                <a:cs typeface="Arial" panose="020B0604020202020204" pitchFamily="34" charset="0"/>
              </a:rPr>
              <a:t>gzj;ijf</a:t>
            </a:r>
            <a:r>
              <a:rPr lang="en-US" altLang="de-DE" sz="1000" dirty="0">
                <a:cs typeface="Arial" panose="020B0604020202020204" pitchFamily="34" charset="0"/>
              </a:rPr>
              <a:t>; </a:t>
            </a:r>
            <a:r>
              <a:rPr lang="en-US" altLang="de-DE" sz="1000" dirty="0" err="1">
                <a:cs typeface="Arial" panose="020B0604020202020204" pitchFamily="34" charset="0"/>
              </a:rPr>
              <a:t>bfhL</a:t>
            </a:r>
            <a:r>
              <a:rPr lang="en-US" altLang="de-DE" sz="1000" dirty="0">
                <a:cs typeface="Arial" panose="020B0604020202020204" pitchFamily="34" charset="0"/>
              </a:rPr>
              <a:t> </a:t>
            </a:r>
            <a:r>
              <a:rPr lang="en-US" altLang="de-DE" sz="1000" dirty="0" err="1">
                <a:cs typeface="Arial" panose="020B0604020202020204" pitchFamily="34" charset="0"/>
              </a:rPr>
              <a:t>my;yJ</a:t>
            </a:r>
            <a:r>
              <a:rPr lang="en-US" altLang="de-DE" sz="1000" dirty="0">
                <a:cs typeface="Arial" panose="020B0604020202020204" pitchFamily="34" charset="0"/>
              </a:rPr>
              <a:t> </a:t>
            </a:r>
            <a:r>
              <a:rPr lang="en-US" altLang="de-DE" sz="1000" dirty="0" err="1">
                <a:cs typeface="Arial" panose="020B0604020202020204" pitchFamily="34" charset="0"/>
              </a:rPr>
              <a:t>ehd</a:t>
            </a:r>
            <a:r>
              <a:rPr lang="en-US" altLang="de-DE" sz="1000" dirty="0">
                <a:cs typeface="Arial" panose="020B0604020202020204" pitchFamily="34" charset="0"/>
              </a:rPr>
              <a:t>; </a:t>
            </a:r>
            <a:r>
              <a:rPr lang="en-US" altLang="de-DE" sz="1000" dirty="0" err="1">
                <a:cs typeface="Arial" panose="020B0604020202020204" pitchFamily="34" charset="0"/>
              </a:rPr>
              <a:t>Rl;LtpLntd</a:t>
            </a:r>
            <a:r>
              <a:rPr lang="en-US" altLang="de-DE" sz="1000" dirty="0">
                <a:cs typeface="Arial" panose="020B0604020202020204" pitchFamily="34" charset="0"/>
              </a:rPr>
              <a:t>;…. </a:t>
            </a:r>
            <a:endParaRPr lang="de-DE" altLang="de-DE" sz="1000" dirty="0">
              <a:cs typeface="Arial" panose="020B0604020202020204" pitchFamily="34" charset="0"/>
            </a:endParaRPr>
          </a:p>
        </p:txBody>
      </p:sp>
      <p:sp>
        <p:nvSpPr>
          <p:cNvPr id="2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8" name="Caption_18"/>
          <p:cNvSpPr txBox="1"/>
          <p:nvPr/>
        </p:nvSpPr>
        <p:spPr>
          <a:xfrm>
            <a:off x="3417468" y="5884164"/>
            <a:ext cx="5326584" cy="400622"/>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cs typeface="Verdana"/>
              </a:rPr>
              <a:t>t';fp CHpah] gae;Jtpl]lhuh&gt; </a:t>
            </a:r>
            <a:endParaRPr sz="2400" dirty="0">
              <a:solidFill>
                <a:srgbClr val="004992"/>
              </a:solidFill>
              <a:cs typeface="Verdana"/>
            </a:endParaRPr>
          </a:p>
        </p:txBody>
      </p:sp>
      <p:sp>
        <p:nvSpPr>
          <p:cNvPr id="2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a:t>mllh </a:t>
            </a:r>
            <a:r>
              <a:rPr lang="en-US" sz="1000">
                <a:latin typeface="Calibri Light"/>
              </a:rPr>
              <a:t>!</a:t>
            </a:r>
            <a:endParaRPr lang="en-US" sz="1000" dirty="0">
              <a:latin typeface="Calibri Light"/>
            </a:endParaRPr>
          </a:p>
        </p:txBody>
      </p:sp>
      <p:sp>
        <p:nvSpPr>
          <p:cNvPr id="2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Calibri Light" panose="020F0302020204030204" pitchFamily="34" charset="0"/>
                <a:cs typeface="Calibri Light" panose="020F0302020204030204" pitchFamily="34" charset="0"/>
              </a:rPr>
              <a:t>Toys</a:t>
            </a:r>
            <a:endParaRPr lang="en-US" sz="1600" b="1" spc="600" dirty="0">
              <a:ln w="19050">
                <a:solidFill>
                  <a:srgbClr val="000000"/>
                </a:solidFill>
              </a:ln>
              <a:solidFill>
                <a:schemeClr val="tx1"/>
              </a:solidFill>
              <a:latin typeface="Calibri Light" panose="020F0302020204030204" pitchFamily="34" charset="0"/>
              <a:cs typeface="Calibri Light" panose="020F0302020204030204" pitchFamily="34" charset="0"/>
            </a:endParaRP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3043199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
          <p:cNvSpPr txBox="1"/>
          <p:nvPr/>
        </p:nvSpPr>
        <p:spPr>
          <a:xfrm>
            <a:off x="2840984" y="5884164"/>
            <a:ext cx="6479552" cy="40062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cs typeface="Verdana"/>
              </a:rPr>
              <a:t>Mg]ght[k; kfDk; glFrthhpf;F bry;thh]fsh&gt;</a:t>
            </a:r>
            <a:endParaRPr sz="2400" dirty="0">
              <a:solidFill>
                <a:srgbClr val="004992"/>
              </a:solidFill>
              <a:cs typeface="Verdana"/>
            </a:endParaRPr>
          </a:p>
        </p:txBody>
      </p:sp>
      <p:sp>
        <p:nvSpPr>
          <p:cNvPr id="15"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6"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4"/>
          <p:cNvSpPr>
            <a:spLocks/>
          </p:cNvSpPr>
          <p:nvPr/>
        </p:nvSpPr>
        <p:spPr bwMode="auto">
          <a:xfrm>
            <a:off x="3887787" y="5138928"/>
            <a:ext cx="182880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050" spc="-5" dirty="0" err="1">
                <a:solidFill>
                  <a:srgbClr val="333333"/>
                </a:solidFill>
                <a:cs typeface="Arial"/>
              </a:rPr>
              <a:t>vr;rhpf;if</a:t>
            </a:r>
            <a:r>
              <a:rPr lang="en-US" sz="1050" spc="-5" dirty="0">
                <a:solidFill>
                  <a:srgbClr val="333333"/>
                </a:solidFill>
                <a:latin typeface="Calibri Light"/>
                <a:cs typeface="Arial"/>
              </a:rPr>
              <a:t>! </a:t>
            </a:r>
            <a:r>
              <a:rPr lang="en-US" sz="1050" spc="-5" dirty="0">
                <a:solidFill>
                  <a:srgbClr val="333333"/>
                </a:solidFill>
                <a:cs typeface="Arial"/>
              </a:rPr>
              <a:t>g[ay; </a:t>
            </a:r>
            <a:r>
              <a:rPr lang="en-US" sz="1050" spc="-5" dirty="0" err="1">
                <a:solidFill>
                  <a:srgbClr val="333333"/>
                </a:solidFill>
                <a:cs typeface="Arial"/>
              </a:rPr>
              <a:t>flw;fiu</a:t>
            </a:r>
            <a:r>
              <a:rPr lang="en-US" sz="1050" spc="-5" dirty="0">
                <a:solidFill>
                  <a:srgbClr val="333333"/>
                </a:solidFill>
                <a:cs typeface="Arial"/>
              </a:rPr>
              <a:t> </a:t>
            </a:r>
            <a:r>
              <a:rPr lang="en-US" sz="1050" spc="-5" dirty="0" err="1">
                <a:solidFill>
                  <a:srgbClr val="333333"/>
                </a:solidFill>
                <a:cs typeface="Arial"/>
              </a:rPr>
              <a:t>nehf;fp</a:t>
            </a:r>
            <a:r>
              <a:rPr lang="en-US" sz="1050" spc="-5" dirty="0">
                <a:solidFill>
                  <a:srgbClr val="333333"/>
                </a:solidFill>
                <a:cs typeface="Arial"/>
              </a:rPr>
              <a:t> </a:t>
            </a:r>
            <a:r>
              <a:rPr lang="en-US" sz="1050" spc="-5" dirty="0" err="1">
                <a:solidFill>
                  <a:srgbClr val="333333"/>
                </a:solidFill>
                <a:cs typeface="Arial"/>
              </a:rPr>
              <a:t>tWfpwJ</a:t>
            </a:r>
            <a:r>
              <a:rPr lang="en-US" sz="1050" spc="-5" dirty="0">
                <a:solidFill>
                  <a:srgbClr val="333333"/>
                </a:solidFill>
                <a:latin typeface="Calibri Light"/>
                <a:cs typeface="Arial"/>
              </a:rPr>
              <a:t>! </a:t>
            </a:r>
            <a:r>
              <a:rPr lang="en-US" sz="1050" spc="-5" dirty="0" err="1">
                <a:solidFill>
                  <a:srgbClr val="333333"/>
                </a:solidFill>
                <a:cs typeface="Arial"/>
              </a:rPr>
              <a:t>flw;fiuia</a:t>
            </a:r>
            <a:r>
              <a:rPr lang="en-US" sz="1050" spc="-5" dirty="0">
                <a:solidFill>
                  <a:srgbClr val="333333"/>
                </a:solidFill>
                <a:cs typeface="Arial"/>
              </a:rPr>
              <a:t> </a:t>
            </a:r>
            <a:r>
              <a:rPr lang="en-US" sz="1050" spc="-5" dirty="0" err="1">
                <a:solidFill>
                  <a:srgbClr val="333333"/>
                </a:solidFill>
                <a:cs typeface="Arial"/>
              </a:rPr>
              <a:t>tpl;Lr</a:t>
            </a:r>
            <a:r>
              <a:rPr lang="en-US" sz="1050" spc="-5" dirty="0">
                <a:solidFill>
                  <a:srgbClr val="333333"/>
                </a:solidFill>
                <a:cs typeface="Arial"/>
              </a:rPr>
              <a:t>] </a:t>
            </a:r>
            <a:r>
              <a:rPr lang="en-US" sz="1050" spc="-5" dirty="0" err="1">
                <a:solidFill>
                  <a:srgbClr val="333333"/>
                </a:solidFill>
                <a:cs typeface="Arial"/>
              </a:rPr>
              <a:t>bry;Y</a:t>
            </a:r>
            <a:r>
              <a:rPr lang="en-US" sz="1050" spc="-5" dirty="0">
                <a:solidFill>
                  <a:srgbClr val="333333"/>
                </a:solidFill>
                <a:cs typeface="Arial"/>
              </a:rPr>
              <a:t>';fs;</a:t>
            </a:r>
            <a:r>
              <a:rPr lang="en-US" sz="1050" spc="-5" dirty="0">
                <a:solidFill>
                  <a:srgbClr val="333333"/>
                </a:solidFill>
                <a:latin typeface="Calibri Light"/>
                <a:cs typeface="Arial"/>
              </a:rPr>
              <a:t>!</a:t>
            </a:r>
          </a:p>
        </p:txBody>
      </p:sp>
      <p:sp>
        <p:nvSpPr>
          <p:cNvPr id="18"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Footer Placeholder 22"/>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24" name="Slide Number Placeholder 23"/>
          <p:cNvSpPr>
            <a:spLocks noGrp="1"/>
          </p:cNvSpPr>
          <p:nvPr>
            <p:ph type="sldNum" sz="quarter" idx="12"/>
          </p:nvPr>
        </p:nvSpPr>
        <p:spPr/>
        <p:txBody>
          <a:bodyPr/>
          <a:lstStyle/>
          <a:p>
            <a:fld id="{9B00EF49-7894-4F53-A8DD-F7DB3BFC5032}" type="slidenum">
              <a:rPr lang="de-DE" smtClean="0"/>
              <a:pPr/>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
          <p:cNvSpPr txBox="1"/>
          <p:nvPr/>
        </p:nvSpPr>
        <p:spPr>
          <a:xfrm>
            <a:off x="2840984" y="5884164"/>
            <a:ext cx="6479552" cy="40062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cs typeface="Verdana"/>
              </a:rPr>
              <a:t>Mg]ght[k; kfDk; glFrthhpf;F bry;thh]fsh&gt;</a:t>
            </a:r>
            <a:endParaRPr sz="2400" dirty="0">
              <a:solidFill>
                <a:srgbClr val="004992"/>
              </a:solidFill>
              <a:cs typeface="Verdana"/>
            </a:endParaRPr>
          </a:p>
        </p:txBody>
      </p:sp>
      <p:sp>
        <p:nvSpPr>
          <p:cNvPr id="15"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6"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4"/>
          <p:cNvSpPr>
            <a:spLocks/>
          </p:cNvSpPr>
          <p:nvPr/>
        </p:nvSpPr>
        <p:spPr bwMode="auto">
          <a:xfrm>
            <a:off x="3887787" y="5138928"/>
            <a:ext cx="182880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050" spc="-5" dirty="0" err="1">
                <a:solidFill>
                  <a:srgbClr val="333333"/>
                </a:solidFill>
                <a:cs typeface="Arial"/>
              </a:rPr>
              <a:t>vr;rhpf;if</a:t>
            </a:r>
            <a:r>
              <a:rPr lang="en-US" sz="1050" spc="-5" dirty="0">
                <a:solidFill>
                  <a:srgbClr val="333333"/>
                </a:solidFill>
                <a:latin typeface="Calibri Light"/>
                <a:cs typeface="Arial"/>
              </a:rPr>
              <a:t>! </a:t>
            </a:r>
            <a:r>
              <a:rPr lang="en-US" sz="1050" spc="-5" dirty="0">
                <a:solidFill>
                  <a:srgbClr val="333333"/>
                </a:solidFill>
                <a:cs typeface="Arial"/>
              </a:rPr>
              <a:t>g[ay; </a:t>
            </a:r>
            <a:r>
              <a:rPr lang="en-US" sz="1050" spc="-5" dirty="0" err="1">
                <a:solidFill>
                  <a:srgbClr val="333333"/>
                </a:solidFill>
                <a:cs typeface="Arial"/>
              </a:rPr>
              <a:t>flw;fiu</a:t>
            </a:r>
            <a:r>
              <a:rPr lang="en-US" sz="1050" spc="-5" dirty="0">
                <a:solidFill>
                  <a:srgbClr val="333333"/>
                </a:solidFill>
                <a:cs typeface="Arial"/>
              </a:rPr>
              <a:t> </a:t>
            </a:r>
            <a:r>
              <a:rPr lang="en-US" sz="1050" spc="-5" dirty="0" err="1">
                <a:solidFill>
                  <a:srgbClr val="333333"/>
                </a:solidFill>
                <a:cs typeface="Arial"/>
              </a:rPr>
              <a:t>nehf;fp</a:t>
            </a:r>
            <a:r>
              <a:rPr lang="en-US" sz="1050" spc="-5" dirty="0">
                <a:solidFill>
                  <a:srgbClr val="333333"/>
                </a:solidFill>
                <a:cs typeface="Arial"/>
              </a:rPr>
              <a:t> </a:t>
            </a:r>
            <a:r>
              <a:rPr lang="en-US" sz="1050" spc="-5" dirty="0" err="1">
                <a:solidFill>
                  <a:srgbClr val="333333"/>
                </a:solidFill>
                <a:cs typeface="Arial"/>
              </a:rPr>
              <a:t>tWfpwJ</a:t>
            </a:r>
            <a:r>
              <a:rPr lang="en-US" sz="1050" spc="-5" dirty="0">
                <a:solidFill>
                  <a:srgbClr val="333333"/>
                </a:solidFill>
                <a:latin typeface="Calibri Light"/>
                <a:cs typeface="Arial"/>
              </a:rPr>
              <a:t>! </a:t>
            </a:r>
            <a:r>
              <a:rPr lang="en-US" sz="1050" spc="-5" dirty="0" err="1">
                <a:solidFill>
                  <a:srgbClr val="333333"/>
                </a:solidFill>
                <a:cs typeface="Arial"/>
              </a:rPr>
              <a:t>flw;fiuia</a:t>
            </a:r>
            <a:r>
              <a:rPr lang="en-US" sz="1050" spc="-5" dirty="0">
                <a:solidFill>
                  <a:srgbClr val="333333"/>
                </a:solidFill>
                <a:cs typeface="Arial"/>
              </a:rPr>
              <a:t> </a:t>
            </a:r>
            <a:r>
              <a:rPr lang="en-US" sz="1050" spc="-5" dirty="0" err="1">
                <a:solidFill>
                  <a:srgbClr val="333333"/>
                </a:solidFill>
                <a:cs typeface="Arial"/>
              </a:rPr>
              <a:t>tpl;Lr</a:t>
            </a:r>
            <a:r>
              <a:rPr lang="en-US" sz="1050" spc="-5" dirty="0">
                <a:solidFill>
                  <a:srgbClr val="333333"/>
                </a:solidFill>
                <a:cs typeface="Arial"/>
              </a:rPr>
              <a:t>] </a:t>
            </a:r>
            <a:r>
              <a:rPr lang="en-US" sz="1050" spc="-5" dirty="0" err="1">
                <a:solidFill>
                  <a:srgbClr val="333333"/>
                </a:solidFill>
                <a:cs typeface="Arial"/>
              </a:rPr>
              <a:t>bry;Y</a:t>
            </a:r>
            <a:r>
              <a:rPr lang="en-US" sz="1050" spc="-5" dirty="0">
                <a:solidFill>
                  <a:srgbClr val="333333"/>
                </a:solidFill>
                <a:cs typeface="Arial"/>
              </a:rPr>
              <a:t>';fs;</a:t>
            </a:r>
            <a:r>
              <a:rPr lang="en-US" sz="1050" spc="-5" dirty="0">
                <a:solidFill>
                  <a:srgbClr val="333333"/>
                </a:solidFill>
                <a:latin typeface="Calibri Light"/>
                <a:cs typeface="Arial"/>
              </a:rPr>
              <a:t>!</a:t>
            </a:r>
          </a:p>
        </p:txBody>
      </p:sp>
      <p:sp>
        <p:nvSpPr>
          <p:cNvPr id="4" name="Footer Placeholder 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1885154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a:solidFill>
                  <a:srgbClr val="004992"/>
                </a:solidFill>
                <a:latin typeface="Tamil-Aiswarya"/>
                <a:ea typeface="+mn-ea"/>
                <a:cs typeface="+mn-cs"/>
              </a:rPr>
              <a:t>khw;W tpsf;fk;</a:t>
            </a:r>
            <a:r>
              <a:rPr lang="en-US" altLang="ko-KR" sz="3600" spc="-5">
                <a:solidFill>
                  <a:srgbClr val="004992"/>
                </a:solidFill>
                <a:latin typeface="Calibri Light"/>
                <a:ea typeface="+mn-ea"/>
                <a:cs typeface="+mn-cs"/>
              </a:rPr>
              <a:t>: </a:t>
            </a:r>
            <a:r>
              <a:rPr lang="en-US" altLang="ko-KR" sz="3600" spc="-5">
                <a:solidFill>
                  <a:srgbClr val="004992"/>
                </a:solidFill>
                <a:latin typeface="Tamil-Aiswarya"/>
                <a:ea typeface="+mn-ea"/>
                <a:cs typeface="+mn-cs"/>
              </a:rPr>
              <a:t>tPonah f;spg]</a:t>
            </a:r>
            <a:endParaRPr lang="de-DE" sz="3600" dirty="0">
              <a:solidFill>
                <a:srgbClr val="004992"/>
              </a:solidFill>
              <a:latin typeface="Tamil-Aiswarya"/>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17509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259"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9"/>
          <p:cNvSpPr txBox="1"/>
          <p:nvPr/>
        </p:nvSpPr>
        <p:spPr>
          <a:xfrm>
            <a:off x="2119947" y="5918513"/>
            <a:ext cx="79552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a:solidFill>
                  <a:srgbClr val="004992"/>
                </a:solidFill>
                <a:cs typeface="Verdana"/>
              </a:rPr>
              <a:t>$</a:t>
            </a:r>
            <a:r>
              <a:rPr lang="en-US" sz="2400" spc="-5" dirty="0" err="1">
                <a:solidFill>
                  <a:srgbClr val="004992"/>
                </a:solidFill>
                <a:cs typeface="Verdana"/>
              </a:rPr>
              <a:t>hidg</a:t>
            </a:r>
            <a:r>
              <a:rPr lang="en-US" sz="2400" spc="-5" dirty="0">
                <a:solidFill>
                  <a:srgbClr val="004992"/>
                </a:solidFill>
                <a:cs typeface="Verdana"/>
              </a:rPr>
              <a:t>] </a:t>
            </a:r>
            <a:r>
              <a:rPr lang="en-US" sz="2400" spc="-5" dirty="0" err="1">
                <a:solidFill>
                  <a:srgbClr val="004992"/>
                </a:solidFill>
                <a:cs typeface="Verdana"/>
              </a:rPr>
              <a:t>bghUj;jtiu</a:t>
            </a:r>
            <a:r>
              <a:rPr lang="en-US" sz="2400" spc="-5" dirty="0">
                <a:solidFill>
                  <a:srgbClr val="004992"/>
                </a:solidFill>
                <a:latin typeface="Calibri Light"/>
                <a:cs typeface="Verdana"/>
              </a:rPr>
              <a:t>,</a:t>
            </a:r>
            <a:r>
              <a:rPr lang="en-US" sz="2400" spc="-5" dirty="0">
                <a:solidFill>
                  <a:srgbClr val="004992"/>
                </a:solidFill>
                <a:cs typeface="Verdana"/>
              </a:rPr>
              <a:t> </a:t>
            </a:r>
            <a:r>
              <a:rPr lang="en-US" sz="2400" spc="-5" dirty="0" err="1">
                <a:solidFill>
                  <a:srgbClr val="004992"/>
                </a:solidFill>
                <a:cs typeface="Verdana"/>
              </a:rPr>
              <a:t>nkhp</a:t>
            </a:r>
            <a:r>
              <a:rPr lang="en-US" sz="2400" spc="-5" dirty="0">
                <a:solidFill>
                  <a:srgbClr val="004992"/>
                </a:solidFill>
                <a:cs typeface="Verdana"/>
              </a:rPr>
              <a:t> I!;</a:t>
            </a:r>
            <a:r>
              <a:rPr lang="en-US" sz="2400" spc="-5" dirty="0" err="1">
                <a:solidFill>
                  <a:srgbClr val="004992"/>
                </a:solidFill>
                <a:cs typeface="Verdana"/>
              </a:rPr>
              <a:t>fphPk</a:t>
            </a:r>
            <a:r>
              <a:rPr lang="en-US" sz="2400" spc="-5" dirty="0">
                <a:solidFill>
                  <a:srgbClr val="004992"/>
                </a:solidFill>
                <a:cs typeface="Verdana"/>
              </a:rPr>
              <a:t>; </a:t>
            </a:r>
            <a:r>
              <a:rPr lang="en-US" sz="2400" spc="-5" dirty="0" err="1">
                <a:solidFill>
                  <a:srgbClr val="004992"/>
                </a:solidFill>
                <a:cs typeface="Verdana"/>
              </a:rPr>
              <a:t>tz;oia</a:t>
            </a:r>
            <a:r>
              <a:rPr lang="en-US" sz="2400" spc="-5" dirty="0">
                <a:solidFill>
                  <a:srgbClr val="004992"/>
                </a:solidFill>
                <a:cs typeface="Verdana"/>
              </a:rPr>
              <a:t> </a:t>
            </a:r>
            <a:r>
              <a:rPr lang="en-US" sz="2400" spc="-5" dirty="0" err="1">
                <a:solidFill>
                  <a:srgbClr val="004992"/>
                </a:solidFill>
                <a:cs typeface="Verdana"/>
              </a:rPr>
              <a:t>filrpahf</a:t>
            </a:r>
            <a:r>
              <a:rPr lang="en-US" sz="2400" spc="-5" dirty="0">
                <a:solidFill>
                  <a:srgbClr val="004992"/>
                </a:solidFill>
                <a:cs typeface="Verdana"/>
              </a:rPr>
              <a:t> v';</a:t>
            </a:r>
            <a:r>
              <a:rPr lang="en-US" sz="2400" spc="-5" dirty="0" err="1">
                <a:solidFill>
                  <a:srgbClr val="004992"/>
                </a:solidFill>
                <a:cs typeface="Verdana"/>
              </a:rPr>
              <a:t>Fg</a:t>
            </a:r>
            <a:r>
              <a:rPr lang="en-US" sz="2400" spc="-5" dirty="0">
                <a:solidFill>
                  <a:srgbClr val="004992"/>
                </a:solidFill>
                <a:cs typeface="Verdana"/>
              </a:rPr>
              <a:t>] </a:t>
            </a:r>
            <a:r>
              <a:rPr lang="en-US" sz="2400" spc="-5" dirty="0" err="1">
                <a:solidFill>
                  <a:srgbClr val="004992"/>
                </a:solidFill>
                <a:cs typeface="Verdana"/>
              </a:rPr>
              <a:t>ghh</a:t>
            </a:r>
            <a:r>
              <a:rPr lang="en-US" sz="2400" spc="-5" dirty="0">
                <a:solidFill>
                  <a:srgbClr val="004992"/>
                </a:solidFill>
                <a:cs typeface="Verdana"/>
              </a:rPr>
              <a:t>]</a:t>
            </a:r>
            <a:r>
              <a:rPr lang="en-US" sz="2400" spc="-5" dirty="0" err="1">
                <a:solidFill>
                  <a:srgbClr val="004992"/>
                </a:solidFill>
                <a:cs typeface="Verdana"/>
              </a:rPr>
              <a:t>j;jhs</a:t>
            </a:r>
            <a:r>
              <a:rPr lang="en-US" sz="2400" spc="-5" dirty="0">
                <a:solidFill>
                  <a:srgbClr val="004992"/>
                </a:solidFill>
                <a:cs typeface="Verdana"/>
              </a:rPr>
              <a:t>]&gt; </a:t>
            </a:r>
            <a:r>
              <a:rPr lang="en-US" sz="2400" spc="-5" dirty="0" err="1">
                <a:solidFill>
                  <a:srgbClr val="004992"/>
                </a:solidFill>
                <a:cs typeface="Verdana"/>
              </a:rPr>
              <a:t>ghh</a:t>
            </a:r>
            <a:r>
              <a:rPr lang="en-US" sz="2400" spc="-5" dirty="0">
                <a:solidFill>
                  <a:srgbClr val="004992"/>
                </a:solidFill>
                <a:cs typeface="Verdana"/>
              </a:rPr>
              <a:t>]f]</a:t>
            </a:r>
            <a:r>
              <a:rPr lang="en-US" sz="2400" spc="-5" dirty="0" err="1">
                <a:solidFill>
                  <a:srgbClr val="004992"/>
                </a:solidFill>
                <a:cs typeface="Verdana"/>
              </a:rPr>
              <a:t>fpyh</a:t>
            </a:r>
            <a:r>
              <a:rPr lang="en-US" sz="2400" spc="-5" dirty="0">
                <a:solidFill>
                  <a:srgbClr val="004992"/>
                </a:solidFill>
                <a:cs typeface="Verdana"/>
              </a:rPr>
              <a:t> </a:t>
            </a:r>
            <a:r>
              <a:rPr lang="en-US" sz="2400" spc="-5" dirty="0" err="1">
                <a:solidFill>
                  <a:srgbClr val="004992"/>
                </a:solidFill>
                <a:cs typeface="Verdana"/>
              </a:rPr>
              <a:t>my;yJ</a:t>
            </a:r>
            <a:r>
              <a:rPr lang="en-US" sz="2400" spc="-5" dirty="0">
                <a:solidFill>
                  <a:srgbClr val="004992"/>
                </a:solidFill>
                <a:cs typeface="Verdana"/>
              </a:rPr>
              <a:t> rh]r]</a:t>
            </a:r>
            <a:r>
              <a:rPr lang="en-US" sz="2400" spc="-5" dirty="0" err="1">
                <a:solidFill>
                  <a:srgbClr val="004992"/>
                </a:solidFill>
                <a:cs typeface="Verdana"/>
              </a:rPr>
              <a:t>rpyh</a:t>
            </a:r>
            <a:r>
              <a:rPr lang="en-US" sz="2400" spc="-5" dirty="0">
                <a:solidFill>
                  <a:srgbClr val="004992"/>
                </a:solidFill>
                <a:cs typeface="Verdana"/>
              </a:rPr>
              <a:t>&gt;</a:t>
            </a:r>
            <a:endParaRPr sz="2400" dirty="0">
              <a:solidFill>
                <a:srgbClr val="004992"/>
              </a:solidFill>
              <a:cs typeface="Verdana"/>
            </a:endParaRPr>
          </a:p>
        </p:txBody>
      </p:sp>
      <p:sp>
        <p:nvSpPr>
          <p:cNvPr id="12" name="Footer Placeholder 1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Tamil-Aiswarya"/>
              </a:rPr>
              <a:t>mk;kh vd;d epidf;fpwhs;</a:t>
            </a:r>
            <a:r>
              <a:rPr lang="en-US" altLang="de-DE" sz="2400">
                <a:solidFill>
                  <a:srgbClr val="004992"/>
                </a:solidFill>
                <a:latin typeface="Calibri Light"/>
              </a:rPr>
              <a:t>… </a:t>
            </a:r>
            <a:r>
              <a:rPr lang="en-US" altLang="de-DE" sz="2400">
                <a:solidFill>
                  <a:srgbClr val="004992"/>
                </a:solidFill>
                <a:latin typeface="Tamil-Aiswarya"/>
              </a:rPr>
              <a:t>mts; rhpah&gt;</a:t>
            </a:r>
            <a:endParaRPr lang="de-DE" altLang="de-DE" sz="2400" dirty="0">
              <a:solidFill>
                <a:srgbClr val="004992"/>
              </a:solidFill>
              <a:latin typeface="Tamil-Aiswarya"/>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dirty="0" err="1">
                <a:cs typeface="Arial" panose="020B0604020202020204" pitchFamily="34" charset="0"/>
              </a:rPr>
              <a:t>mk;kh</a:t>
            </a:r>
            <a:r>
              <a:rPr lang="en-US" altLang="de-DE" sz="1200" dirty="0">
                <a:latin typeface="Calibri Light"/>
                <a:cs typeface="Arial" panose="020B0604020202020204" pitchFamily="34" charset="0"/>
              </a:rPr>
              <a:t>,</a:t>
            </a:r>
            <a:r>
              <a:rPr lang="en-US" altLang="de-DE" sz="1200" dirty="0">
                <a:cs typeface="Arial" panose="020B0604020202020204" pitchFamily="34" charset="0"/>
              </a:rPr>
              <a:t>  </a:t>
            </a:r>
          </a:p>
          <a:p>
            <a:pPr algn="ctr"/>
            <a:r>
              <a:rPr lang="en-US" altLang="de-DE" sz="1200" dirty="0" err="1">
                <a:cs typeface="Arial" panose="020B0604020202020204" pitchFamily="34" charset="0"/>
              </a:rPr>
              <a:t>ehk</a:t>
            </a:r>
            <a:r>
              <a:rPr lang="en-US" altLang="de-DE" sz="1200" dirty="0">
                <a:cs typeface="Arial" panose="020B0604020202020204" pitchFamily="34" charset="0"/>
              </a:rPr>
              <a:t>; </a:t>
            </a:r>
            <a:r>
              <a:rPr lang="en-US" altLang="de-DE" sz="1200" dirty="0" err="1">
                <a:cs typeface="Arial" panose="020B0604020202020204" pitchFamily="34" charset="0"/>
              </a:rPr>
              <a:t>rhg;gplyhkh</a:t>
            </a:r>
            <a:r>
              <a:rPr lang="en-US" altLang="de-DE" sz="1200" dirty="0">
                <a:cs typeface="Arial" panose="020B0604020202020204" pitchFamily="34" charset="0"/>
              </a:rPr>
              <a:t> </a:t>
            </a:r>
            <a:r>
              <a:rPr lang="en-US" altLang="de-DE" sz="1200" dirty="0">
                <a:latin typeface="Calibri Light"/>
                <a:cs typeface="Arial" panose="020B0604020202020204" pitchFamily="34" charset="0"/>
              </a:rPr>
              <a:t>….</a:t>
            </a:r>
            <a:r>
              <a:rPr lang="en-US" altLang="de-DE" sz="1200" dirty="0">
                <a:cs typeface="Arial" panose="020B0604020202020204" pitchFamily="34" charset="0"/>
              </a:rPr>
              <a:t> </a:t>
            </a:r>
          </a:p>
          <a:p>
            <a:pPr algn="ctr"/>
            <a:r>
              <a:rPr lang="en-US" altLang="de-DE" sz="1200" dirty="0" err="1">
                <a:cs typeface="Arial" panose="020B0604020202020204" pitchFamily="34" charset="0"/>
              </a:rPr>
              <a:t>ehd</a:t>
            </a:r>
            <a:r>
              <a:rPr lang="en-US" altLang="de-DE" sz="1200" dirty="0">
                <a:cs typeface="Arial" panose="020B0604020202020204" pitchFamily="34" charset="0"/>
              </a:rPr>
              <a:t>; </a:t>
            </a:r>
            <a:r>
              <a:rPr lang="en-US" altLang="de-DE" sz="1200" dirty="0" err="1">
                <a:cs typeface="Arial" panose="020B0604020202020204" pitchFamily="34" charset="0"/>
              </a:rPr>
              <a:t>grpnahL</a:t>
            </a:r>
            <a:r>
              <a:rPr lang="en-US" altLang="de-DE" sz="1200" dirty="0">
                <a:cs typeface="Arial" panose="020B0604020202020204" pitchFamily="34" charset="0"/>
              </a:rPr>
              <a:t> ,</a:t>
            </a:r>
            <a:r>
              <a:rPr lang="en-US" altLang="de-DE" sz="1200" dirty="0" err="1">
                <a:cs typeface="Arial" panose="020B0604020202020204" pitchFamily="34" charset="0"/>
              </a:rPr>
              <a:t>Uf;fpnwd</a:t>
            </a:r>
            <a:r>
              <a:rPr lang="en-US" altLang="de-DE" sz="1200" dirty="0">
                <a:cs typeface="Arial" panose="020B0604020202020204" pitchFamily="34" charset="0"/>
              </a:rPr>
              <a:t>; </a:t>
            </a:r>
            <a:r>
              <a:rPr lang="en-US" altLang="de-DE" sz="1200" dirty="0">
                <a:latin typeface="Calibri Light"/>
                <a:cs typeface="Arial" panose="020B0604020202020204" pitchFamily="34" charset="0"/>
              </a:rPr>
              <a:t>!</a:t>
            </a:r>
            <a:endParaRPr lang="de-DE" altLang="de-DE" sz="1200" dirty="0">
              <a:latin typeface="Calibri Light"/>
              <a:cs typeface="Arial" panose="020B0604020202020204" pitchFamily="34" charset="0"/>
            </a:endParaRPr>
          </a:p>
        </p:txBody>
      </p:sp>
      <p:sp>
        <p:nvSpPr>
          <p:cNvPr id="14" name="Footer Placeholder 13"/>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txBox="1"/>
          <p:nvPr/>
        </p:nvSpPr>
        <p:spPr>
          <a:xfrm>
            <a:off x="4600628" y="3731895"/>
            <a:ext cx="2921761" cy="306705"/>
          </a:xfrm>
          <a:prstGeom prst="rect">
            <a:avLst/>
          </a:prstGeom>
        </p:spPr>
        <p:txBody>
          <a:bodyPr vert="horz" wrap="square" lIns="0" tIns="0" rIns="0" bIns="0" rtlCol="0">
            <a:noAutofit/>
          </a:bodyPr>
          <a:lstStyle/>
          <a:p>
            <a:pPr marR="5080" algn="r">
              <a:lnSpc>
                <a:spcPts val="1165"/>
              </a:lnSpc>
            </a:pPr>
            <a:r>
              <a:rPr sz="1000" b="1" spc="-5" dirty="0">
                <a:solidFill>
                  <a:srgbClr val="333333"/>
                </a:solidFill>
                <a:latin typeface="Calibri Light"/>
                <a:cs typeface="Arial"/>
              </a:rPr>
              <a:t>Batte</a:t>
            </a:r>
            <a:r>
              <a:rPr sz="1000" b="1" spc="-10" dirty="0">
                <a:solidFill>
                  <a:srgbClr val="333333"/>
                </a:solidFill>
                <a:latin typeface="Calibri Light"/>
                <a:cs typeface="Arial"/>
              </a:rPr>
              <a:t>r</a:t>
            </a:r>
            <a:r>
              <a:rPr sz="1000" b="1" spc="-5" dirty="0">
                <a:solidFill>
                  <a:srgbClr val="333333"/>
                </a:solidFill>
                <a:latin typeface="Calibri Light"/>
                <a:cs typeface="Arial"/>
              </a:rPr>
              <a:t>y</a:t>
            </a:r>
            <a:endParaRPr sz="1000">
              <a:solidFill>
                <a:srgbClr val="333333"/>
              </a:solidFill>
              <a:latin typeface="Calibri Light"/>
              <a:cs typeface="Arial"/>
            </a:endParaRPr>
          </a:p>
          <a:p>
            <a:pPr marL="12700">
              <a:lnSpc>
                <a:spcPts val="1165"/>
              </a:lnSpc>
            </a:pPr>
            <a:r>
              <a:rPr sz="1000" b="1" spc="-5" dirty="0">
                <a:solidFill>
                  <a:srgbClr val="333333"/>
                </a:solidFill>
                <a:latin typeface="Calibri Light"/>
                <a:cs typeface="Arial"/>
              </a:rPr>
              <a:t>Battery</a:t>
            </a:r>
            <a:endParaRPr sz="1000">
              <a:solidFill>
                <a:srgbClr val="333333"/>
              </a:solidFill>
              <a:latin typeface="Calibri Light"/>
              <a:cs typeface="Arial"/>
            </a:endParaRPr>
          </a:p>
        </p:txBody>
      </p:sp>
      <p:pic>
        <p:nvPicPr>
          <p:cNvPr id="24"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8"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Tamil-Aiswarya"/>
                <a:ea typeface="Verdana" panose="020B0604030504040204" pitchFamily="34" charset="0"/>
                <a:cs typeface="Verdana" panose="020B0604030504040204" pitchFamily="34" charset="0"/>
              </a:rPr>
              <a:t>ngl]lhp Vd; Kjy;Kiwahf braypHe]jJ&gt; kw;Wk; ,uz;lhk; Kiw&gt; fhh] chpikahsh] ,e;j R{H;epiyia vt;thW tpsf;fpapUg]ghh]&gt;</a:t>
            </a:r>
            <a:endParaRPr lang="de-DE" altLang="de-DE" sz="2400" dirty="0">
              <a:solidFill>
                <a:srgbClr val="004992"/>
              </a:solidFill>
              <a:latin typeface="Tamil-Aiswarya"/>
              <a:ea typeface="Verdana" panose="020B0604030504040204" pitchFamily="34" charset="0"/>
              <a:cs typeface="Verdana" panose="020B0604030504040204" pitchFamily="34" charset="0"/>
            </a:endParaRPr>
          </a:p>
        </p:txBody>
      </p:sp>
      <p:sp>
        <p:nvSpPr>
          <p:cNvPr id="29"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Battery</a:t>
            </a:r>
            <a:endParaRPr sz="1000" dirty="0">
              <a:latin typeface="Calibri Light"/>
              <a:cs typeface="Arial"/>
            </a:endParaRPr>
          </a:p>
        </p:txBody>
      </p:sp>
      <p:sp>
        <p:nvSpPr>
          <p:cNvPr id="30"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Battery</a:t>
            </a:r>
            <a:endParaRPr sz="1000" dirty="0">
              <a:latin typeface="Calibri Light"/>
              <a:cs typeface="Arial"/>
            </a:endParaRPr>
          </a:p>
        </p:txBody>
      </p:sp>
      <p:sp>
        <p:nvSpPr>
          <p:cNvPr id="31"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800" b="1" dirty="0">
                <a:solidFill>
                  <a:srgbClr val="333333"/>
                </a:solidFill>
                <a:ea typeface="Verdana" panose="020B0604030504040204" pitchFamily="34" charset="0"/>
                <a:cs typeface="Verdana" panose="020B0604030504040204" pitchFamily="34" charset="0"/>
              </a:rPr>
              <a:t>g[fhh] nky; khoapy; ,Ue;J vdJ gf;fj;J tPl;Lf;fhuh;</a:t>
            </a:r>
            <a:endParaRPr lang="en-US" sz="800" b="1" dirty="0">
              <a:solidFill>
                <a:srgbClr val="333333"/>
              </a:solidFill>
            </a:endParaRPr>
          </a:p>
        </p:txBody>
      </p:sp>
      <p:sp>
        <p:nvSpPr>
          <p:cNvPr id="25"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800" b="1" spc="-30" dirty="0">
                <a:solidFill>
                  <a:srgbClr val="333333"/>
                </a:solidFill>
                <a:ea typeface="Verdana" panose="020B0604030504040204" pitchFamily="34" charset="0"/>
                <a:cs typeface="Verdana" panose="020B0604030504040204" pitchFamily="34" charset="0"/>
              </a:rPr>
              <a:t>tPl;L  chpikahsUf;F </a:t>
            </a:r>
            <a:endParaRPr lang="en-US" sz="800" b="1" spc="-30" dirty="0">
              <a:solidFill>
                <a:srgbClr val="333333"/>
              </a:solidFill>
            </a:endParaRPr>
          </a:p>
        </p:txBody>
      </p:sp>
      <p:sp>
        <p:nvSpPr>
          <p:cNvPr id="26"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800" b="1" dirty="0">
                <a:cs typeface="Arial"/>
              </a:rPr>
              <a:t>,</a:t>
            </a:r>
            <a:r>
              <a:rPr lang="en-US" sz="800" b="1" dirty="0" err="1">
                <a:cs typeface="Arial"/>
              </a:rPr>
              <a:t>uz;L</a:t>
            </a:r>
            <a:r>
              <a:rPr lang="en-US" sz="800" b="1" dirty="0">
                <a:cs typeface="Arial"/>
              </a:rPr>
              <a:t> </a:t>
            </a:r>
            <a:r>
              <a:rPr lang="en-US" sz="800" b="1" dirty="0" err="1">
                <a:cs typeface="Arial"/>
              </a:rPr>
              <a:t>thu</a:t>
            </a:r>
            <a:r>
              <a:rPr lang="en-US" sz="800" b="1" dirty="0">
                <a:cs typeface="Arial"/>
              </a:rPr>
              <a:t>';fs; </a:t>
            </a:r>
            <a:r>
              <a:rPr lang="en-US" sz="800" b="1" dirty="0" err="1">
                <a:cs typeface="Arial"/>
              </a:rPr>
              <a:t>fHpj;J</a:t>
            </a:r>
            <a:r>
              <a:rPr lang="en-US" sz="800" b="1" dirty="0">
                <a:cs typeface="Arial"/>
              </a:rPr>
              <a:t>/  </a:t>
            </a:r>
            <a:r>
              <a:rPr lang="en-US" sz="800" b="1" dirty="0" err="1">
                <a:cs typeface="Arial"/>
              </a:rPr>
              <a:t>ntW</a:t>
            </a:r>
            <a:r>
              <a:rPr lang="en-US" sz="800" b="1" dirty="0">
                <a:cs typeface="Arial"/>
              </a:rPr>
              <a:t> g[J </a:t>
            </a:r>
            <a:r>
              <a:rPr lang="en-US" sz="800" b="1" dirty="0" err="1">
                <a:cs typeface="Arial"/>
              </a:rPr>
              <a:t>mLf;Fkho</a:t>
            </a:r>
            <a:r>
              <a:rPr lang="en-US" sz="800" b="1" dirty="0">
                <a:cs typeface="Arial"/>
              </a:rPr>
              <a:t> </a:t>
            </a:r>
            <a:r>
              <a:rPr lang="en-US" sz="800" b="1" dirty="0" err="1">
                <a:cs typeface="Arial"/>
              </a:rPr>
              <a:t>FoapUg;g</a:t>
            </a:r>
            <a:r>
              <a:rPr lang="en-US" sz="800" b="1" dirty="0">
                <a:cs typeface="Arial"/>
              </a:rPr>
              <a:t>[</a:t>
            </a:r>
            <a:r>
              <a:rPr lang="en-US" sz="800" b="1" dirty="0" err="1">
                <a:cs typeface="Arial"/>
              </a:rPr>
              <a:t>f;F</a:t>
            </a:r>
            <a:r>
              <a:rPr lang="en-US" sz="800" b="1" dirty="0">
                <a:cs typeface="Arial"/>
              </a:rPr>
              <a:t> </a:t>
            </a:r>
            <a:r>
              <a:rPr lang="en-US" sz="800" b="1" dirty="0" err="1">
                <a:cs typeface="Arial"/>
              </a:rPr>
              <a:t>khwpa</a:t>
            </a:r>
            <a:r>
              <a:rPr lang="en-US" sz="800" b="1" dirty="0">
                <a:cs typeface="Arial"/>
              </a:rPr>
              <a:t> </a:t>
            </a:r>
            <a:r>
              <a:rPr lang="en-US" sz="800" b="1" dirty="0" err="1">
                <a:cs typeface="Arial"/>
              </a:rPr>
              <a:t>gpwF</a:t>
            </a:r>
            <a:endParaRPr sz="800" b="1" dirty="0">
              <a:cs typeface="Arial"/>
            </a:endParaRPr>
          </a:p>
        </p:txBody>
      </p:sp>
      <p:sp>
        <p:nvSpPr>
          <p:cNvPr id="32" name="Footer Placeholder 3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33" name="Slide Number Placeholder 32"/>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a:lnSpc>
                <a:spcPct val="100000"/>
              </a:lnSpc>
              <a:spcBef>
                <a:spcPts val="1200"/>
              </a:spcBef>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000000"/>
              </a:buClr>
              <a:buFont typeface="WingDings"/>
              <a:buChar char=""/>
            </a:pPr>
            <a:r>
              <a:rPr lang="en-US" sz="2400" dirty="0" err="1">
                <a:solidFill>
                  <a:srgbClr val="004992"/>
                </a:solidFill>
              </a:rPr>
              <a:t>kw;wth</a:t>
            </a:r>
            <a:r>
              <a:rPr lang="en-US" sz="2400" dirty="0">
                <a:solidFill>
                  <a:srgbClr val="004992"/>
                </a:solidFill>
              </a:rPr>
              <a:t>] </a:t>
            </a:r>
            <a:r>
              <a:rPr lang="en-US" sz="2400" dirty="0" err="1">
                <a:solidFill>
                  <a:srgbClr val="004992"/>
                </a:solidFill>
              </a:rPr>
              <a:t>kdjpy</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cs;sJ</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jtwhf</a:t>
            </a:r>
            <a:r>
              <a:rPr lang="en-US" sz="2400" dirty="0">
                <a:solidFill>
                  <a:srgbClr val="004992"/>
                </a:solidFill>
              </a:rPr>
              <a:t> </a:t>
            </a:r>
            <a:r>
              <a:rPr lang="en-US" sz="2400" dirty="0" err="1">
                <a:solidFill>
                  <a:srgbClr val="004992"/>
                </a:solidFill>
              </a:rPr>
              <a:t>fzpg</a:t>
            </a:r>
            <a:r>
              <a:rPr lang="en-US" sz="2400" dirty="0">
                <a:solidFill>
                  <a:srgbClr val="004992"/>
                </a:solidFill>
              </a:rPr>
              <a:t>]</a:t>
            </a:r>
            <a:r>
              <a:rPr lang="en-US" sz="2400" dirty="0" err="1">
                <a:solidFill>
                  <a:srgbClr val="004992"/>
                </a:solidFill>
              </a:rPr>
              <a:t>gjhy</a:t>
            </a:r>
            <a:r>
              <a:rPr lang="en-US" sz="2400" dirty="0">
                <a:solidFill>
                  <a:srgbClr val="004992"/>
                </a:solidFill>
              </a:rPr>
              <a:t>] </a:t>
            </a:r>
            <a:r>
              <a:rPr lang="en-US" sz="2400" dirty="0" err="1">
                <a:solidFill>
                  <a:srgbClr val="004992"/>
                </a:solidFill>
              </a:rPr>
              <a:t>kw;wtiu</a:t>
            </a:r>
            <a:r>
              <a:rPr lang="en-US" sz="2400" dirty="0">
                <a:solidFill>
                  <a:srgbClr val="004992"/>
                </a:solidFill>
              </a:rPr>
              <a:t> </a:t>
            </a:r>
            <a:r>
              <a:rPr lang="en-US" sz="2400" dirty="0" err="1">
                <a:solidFill>
                  <a:srgbClr val="004992"/>
                </a:solidFill>
              </a:rPr>
              <a:t>jtwhf</a:t>
            </a:r>
            <a:r>
              <a:rPr lang="en-US" sz="2400" dirty="0">
                <a:solidFill>
                  <a:srgbClr val="004992"/>
                </a:solidFill>
              </a:rPr>
              <a:t> g[</a:t>
            </a:r>
            <a:r>
              <a:rPr lang="en-US" sz="2400" dirty="0" err="1">
                <a:solidFill>
                  <a:srgbClr val="004992"/>
                </a:solidFill>
              </a:rPr>
              <a:t>hpe</a:t>
            </a:r>
            <a:r>
              <a:rPr lang="en-US" sz="2400" dirty="0">
                <a:solidFill>
                  <a:srgbClr val="004992"/>
                </a:solidFill>
              </a:rPr>
              <a:t>]</a:t>
            </a:r>
            <a:r>
              <a:rPr lang="en-US" sz="2400" dirty="0" err="1">
                <a:solidFill>
                  <a:srgbClr val="004992"/>
                </a:solidFill>
              </a:rPr>
              <a:t>Jbfhs</a:t>
            </a:r>
            <a:r>
              <a:rPr lang="en-US" sz="2400" dirty="0">
                <a:solidFill>
                  <a:srgbClr val="004992"/>
                </a:solidFill>
              </a:rPr>
              <a:t>]</a:t>
            </a:r>
            <a:r>
              <a:rPr lang="en-IN" sz="2400" dirty="0">
                <a:solidFill>
                  <a:srgbClr val="004992"/>
                </a:solidFill>
              </a:rPr>
              <a:t>t</a:t>
            </a:r>
            <a:r>
              <a:rPr lang="en-US" sz="2400" dirty="0" err="1">
                <a:solidFill>
                  <a:srgbClr val="004992"/>
                </a:solidFill>
              </a:rPr>
              <a:t>Jk</a:t>
            </a:r>
            <a:r>
              <a:rPr lang="en-US" sz="2400" dirty="0">
                <a:solidFill>
                  <a:srgbClr val="004992"/>
                </a:solidFill>
              </a:rPr>
              <a:t>] kw;;</a:t>
            </a:r>
            <a:r>
              <a:rPr lang="en-US" sz="2400" dirty="0" err="1">
                <a:solidFill>
                  <a:srgbClr val="004992"/>
                </a:solidFill>
              </a:rPr>
              <a:t>Wk</a:t>
            </a:r>
            <a:r>
              <a:rPr lang="en-US" sz="2400" dirty="0">
                <a:solidFill>
                  <a:srgbClr val="004992"/>
                </a:solidFill>
              </a:rPr>
              <a:t>] </a:t>
            </a:r>
            <a:r>
              <a:rPr lang="en-US" sz="2400" dirty="0" err="1">
                <a:solidFill>
                  <a:srgbClr val="004992"/>
                </a:solidFill>
              </a:rPr>
              <a:t>fUj</a:t>
            </a:r>
            <a:r>
              <a:rPr lang="en-US" sz="2400" dirty="0">
                <a:solidFill>
                  <a:srgbClr val="004992"/>
                </a:solidFill>
              </a:rPr>
              <a:t>]J </a:t>
            </a:r>
            <a:r>
              <a:rPr lang="en-US" sz="2400" dirty="0" err="1">
                <a:solidFill>
                  <a:srgbClr val="004992"/>
                </a:solidFill>
              </a:rPr>
              <a:t>nkhjy</a:t>
            </a:r>
            <a:r>
              <a:rPr lang="en-US" sz="2400" dirty="0">
                <a:solidFill>
                  <a:srgbClr val="004992"/>
                </a:solidFill>
              </a:rPr>
              <a:t>]</a:t>
            </a:r>
            <a:r>
              <a:rPr lang="en-US" sz="2400" dirty="0" err="1">
                <a:solidFill>
                  <a:srgbClr val="004992"/>
                </a:solidFill>
              </a:rPr>
              <a:t>fSk</a:t>
            </a:r>
            <a:r>
              <a:rPr lang="en-US" sz="2400" dirty="0">
                <a:solidFill>
                  <a:srgbClr val="004992"/>
                </a:solidFill>
              </a:rPr>
              <a:t>]] </a:t>
            </a:r>
            <a:r>
              <a:rPr lang="en-US" sz="2400" dirty="0" err="1">
                <a:solidFill>
                  <a:srgbClr val="004992"/>
                </a:solidFill>
              </a:rPr>
              <a:t>cUthfpwJ</a:t>
            </a:r>
            <a:r>
              <a:rPr lang="en-US" sz="2400" dirty="0">
                <a:solidFill>
                  <a:srgbClr val="004992"/>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ez;ghplk</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jw;bghGJ</a:t>
            </a:r>
            <a:r>
              <a:rPr lang="en-US" sz="2400" dirty="0">
                <a:solidFill>
                  <a:srgbClr val="333333"/>
                </a:solidFill>
              </a:rPr>
              <a:t> r';</a:t>
            </a:r>
            <a:r>
              <a:rPr lang="en-US" sz="2400" dirty="0" err="1">
                <a:solidFill>
                  <a:srgbClr val="333333"/>
                </a:solidFill>
              </a:rPr>
              <a:t>flkhf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fpwPh</a:t>
            </a:r>
            <a:r>
              <a:rPr lang="en-US" sz="2400" dirty="0">
                <a:solidFill>
                  <a:srgbClr val="333333"/>
                </a:solidFill>
              </a:rPr>
              <a:t>]fs] </a:t>
            </a:r>
            <a:r>
              <a:rPr lang="en-US" sz="2400" dirty="0" err="1">
                <a:solidFill>
                  <a:srgbClr val="333333"/>
                </a:solidFill>
              </a:rPr>
              <a:t>vd;W</a:t>
            </a:r>
            <a:r>
              <a:rPr lang="en-US" sz="2400" dirty="0">
                <a:solidFill>
                  <a:srgbClr val="333333"/>
                </a:solidFill>
              </a:rPr>
              <a:t> </a:t>
            </a:r>
            <a:r>
              <a:rPr lang="en-US" sz="2400" dirty="0" err="1">
                <a:solidFill>
                  <a:srgbClr val="333333"/>
                </a:solidFill>
              </a:rPr>
              <a:t>Twtpy;iy</a:t>
            </a:r>
            <a:r>
              <a:rPr lang="en-US" sz="2400" dirty="0">
                <a:solidFill>
                  <a:srgbClr val="333333"/>
                </a:solidFill>
              </a:rPr>
              <a:t> </a:t>
            </a:r>
            <a:r>
              <a:rPr lang="en-US" sz="2400" dirty="0" err="1">
                <a:solidFill>
                  <a:srgbClr val="333333"/>
                </a:solidFill>
              </a:rPr>
              <a:t>vd;why</a:t>
            </a:r>
            <a:r>
              <a:rPr lang="en-US" sz="2400" dirty="0">
                <a:solidFill>
                  <a:srgbClr val="333333"/>
                </a:solidFill>
              </a:rPr>
              <a:t>] </a:t>
            </a:r>
            <a:r>
              <a:rPr lang="en-US" sz="2400" dirty="0" err="1">
                <a:solidFill>
                  <a:srgbClr val="333333"/>
                </a:solidFill>
              </a:rPr>
              <a:t>mth</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ghpt</a:t>
            </a:r>
            <a:r>
              <a:rPr lang="en-US" sz="2400" dirty="0">
                <a:solidFill>
                  <a:srgbClr val="333333"/>
                </a:solidFill>
              </a:rPr>
              <a:t>[ </a:t>
            </a:r>
            <a:r>
              <a:rPr lang="en-US" sz="2400" dirty="0" err="1">
                <a:solidFill>
                  <a:srgbClr val="333333"/>
                </a:solidFill>
              </a:rPr>
              <a:t>fhz</a:t>
            </a:r>
            <a:r>
              <a:rPr lang="en-US" sz="2400" dirty="0">
                <a:solidFill>
                  <a:srgbClr val="333333"/>
                </a:solidFill>
              </a:rPr>
              <a:t>]g]</a:t>
            </a:r>
            <a:r>
              <a:rPr lang="en-US" sz="2400" dirty="0" err="1">
                <a:solidFill>
                  <a:srgbClr val="333333"/>
                </a:solidFill>
              </a:rPr>
              <a:t>gpg</a:t>
            </a:r>
            <a:r>
              <a:rPr lang="en-US" sz="2400" dirty="0">
                <a:solidFill>
                  <a:srgbClr val="333333"/>
                </a:solidFill>
              </a:rPr>
              <a:t>]</a:t>
            </a:r>
            <a:r>
              <a:rPr lang="en-US" sz="2400" dirty="0" err="1">
                <a:solidFill>
                  <a:srgbClr val="333333"/>
                </a:solidFill>
              </a:rPr>
              <a:t>ghh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]f]f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p>
        </p:txBody>
      </p:sp>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a:lnSpc>
                <a:spcPct val="100000"/>
              </a:lnSpc>
              <a:spcBef>
                <a:spcPts val="1200"/>
              </a:spcBef>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000000"/>
              </a:buClr>
              <a:buFont typeface="WingDings"/>
              <a:buChar char=""/>
            </a:pPr>
            <a:r>
              <a:rPr lang="en-US" sz="2400" dirty="0" err="1">
                <a:solidFill>
                  <a:srgbClr val="004992"/>
                </a:solidFill>
              </a:rPr>
              <a:t>kw;wth</a:t>
            </a:r>
            <a:r>
              <a:rPr lang="en-US" sz="2400" dirty="0">
                <a:solidFill>
                  <a:srgbClr val="004992"/>
                </a:solidFill>
              </a:rPr>
              <a:t>] </a:t>
            </a:r>
            <a:r>
              <a:rPr lang="en-US" sz="2400" dirty="0" err="1">
                <a:solidFill>
                  <a:srgbClr val="004992"/>
                </a:solidFill>
              </a:rPr>
              <a:t>kdjpy</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cs;sJ</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jtwhf</a:t>
            </a:r>
            <a:r>
              <a:rPr lang="en-US" sz="2400" dirty="0">
                <a:solidFill>
                  <a:srgbClr val="004992"/>
                </a:solidFill>
              </a:rPr>
              <a:t> </a:t>
            </a:r>
            <a:r>
              <a:rPr lang="en-US" sz="2400" dirty="0" err="1">
                <a:solidFill>
                  <a:srgbClr val="004992"/>
                </a:solidFill>
              </a:rPr>
              <a:t>fzpg</a:t>
            </a:r>
            <a:r>
              <a:rPr lang="en-US" sz="2400" dirty="0">
                <a:solidFill>
                  <a:srgbClr val="004992"/>
                </a:solidFill>
              </a:rPr>
              <a:t>]</a:t>
            </a:r>
            <a:r>
              <a:rPr lang="en-US" sz="2400" dirty="0" err="1">
                <a:solidFill>
                  <a:srgbClr val="004992"/>
                </a:solidFill>
              </a:rPr>
              <a:t>gjhy</a:t>
            </a:r>
            <a:r>
              <a:rPr lang="en-US" sz="2400" dirty="0">
                <a:solidFill>
                  <a:srgbClr val="004992"/>
                </a:solidFill>
              </a:rPr>
              <a:t>] </a:t>
            </a:r>
            <a:r>
              <a:rPr lang="en-US" sz="2400" dirty="0" err="1">
                <a:solidFill>
                  <a:srgbClr val="004992"/>
                </a:solidFill>
              </a:rPr>
              <a:t>kw;wtiu</a:t>
            </a:r>
            <a:r>
              <a:rPr lang="en-US" sz="2400" dirty="0">
                <a:solidFill>
                  <a:srgbClr val="004992"/>
                </a:solidFill>
              </a:rPr>
              <a:t> </a:t>
            </a:r>
            <a:r>
              <a:rPr lang="en-US" sz="2400" dirty="0" err="1">
                <a:solidFill>
                  <a:srgbClr val="004992"/>
                </a:solidFill>
              </a:rPr>
              <a:t>jtwhf</a:t>
            </a:r>
            <a:r>
              <a:rPr lang="en-US" sz="2400" dirty="0">
                <a:solidFill>
                  <a:srgbClr val="004992"/>
                </a:solidFill>
              </a:rPr>
              <a:t> g[</a:t>
            </a:r>
            <a:r>
              <a:rPr lang="en-US" sz="2400" dirty="0" err="1">
                <a:solidFill>
                  <a:srgbClr val="004992"/>
                </a:solidFill>
              </a:rPr>
              <a:t>hpe</a:t>
            </a:r>
            <a:r>
              <a:rPr lang="en-US" sz="2400" dirty="0">
                <a:solidFill>
                  <a:srgbClr val="004992"/>
                </a:solidFill>
              </a:rPr>
              <a:t>]</a:t>
            </a:r>
            <a:r>
              <a:rPr lang="en-US" sz="2400" dirty="0" err="1">
                <a:solidFill>
                  <a:srgbClr val="004992"/>
                </a:solidFill>
              </a:rPr>
              <a:t>Jbfhs</a:t>
            </a:r>
            <a:r>
              <a:rPr lang="en-US" sz="2400" dirty="0">
                <a:solidFill>
                  <a:srgbClr val="004992"/>
                </a:solidFill>
              </a:rPr>
              <a:t>]</a:t>
            </a:r>
            <a:r>
              <a:rPr lang="en-IN" sz="2400" dirty="0">
                <a:solidFill>
                  <a:srgbClr val="004992"/>
                </a:solidFill>
              </a:rPr>
              <a:t>t</a:t>
            </a:r>
            <a:r>
              <a:rPr lang="en-US" sz="2400" dirty="0" err="1">
                <a:solidFill>
                  <a:srgbClr val="004992"/>
                </a:solidFill>
              </a:rPr>
              <a:t>Jk</a:t>
            </a:r>
            <a:r>
              <a:rPr lang="en-US" sz="2400" dirty="0">
                <a:solidFill>
                  <a:srgbClr val="004992"/>
                </a:solidFill>
              </a:rPr>
              <a:t>] kw;;</a:t>
            </a:r>
            <a:r>
              <a:rPr lang="en-US" sz="2400" dirty="0" err="1">
                <a:solidFill>
                  <a:srgbClr val="004992"/>
                </a:solidFill>
              </a:rPr>
              <a:t>Wk</a:t>
            </a:r>
            <a:r>
              <a:rPr lang="en-US" sz="2400" dirty="0">
                <a:solidFill>
                  <a:srgbClr val="004992"/>
                </a:solidFill>
              </a:rPr>
              <a:t>] </a:t>
            </a:r>
            <a:r>
              <a:rPr lang="en-US" sz="2400" dirty="0" err="1">
                <a:solidFill>
                  <a:srgbClr val="004992"/>
                </a:solidFill>
              </a:rPr>
              <a:t>fUj</a:t>
            </a:r>
            <a:r>
              <a:rPr lang="en-US" sz="2400" dirty="0">
                <a:solidFill>
                  <a:srgbClr val="004992"/>
                </a:solidFill>
              </a:rPr>
              <a:t>]J </a:t>
            </a:r>
            <a:r>
              <a:rPr lang="en-US" sz="2400" dirty="0" err="1">
                <a:solidFill>
                  <a:srgbClr val="004992"/>
                </a:solidFill>
              </a:rPr>
              <a:t>nkhjy</a:t>
            </a:r>
            <a:r>
              <a:rPr lang="en-US" sz="2400" dirty="0">
                <a:solidFill>
                  <a:srgbClr val="004992"/>
                </a:solidFill>
              </a:rPr>
              <a:t>]</a:t>
            </a:r>
            <a:r>
              <a:rPr lang="en-US" sz="2400" dirty="0" err="1">
                <a:solidFill>
                  <a:srgbClr val="004992"/>
                </a:solidFill>
              </a:rPr>
              <a:t>fSk</a:t>
            </a:r>
            <a:r>
              <a:rPr lang="en-US" sz="2400" dirty="0">
                <a:solidFill>
                  <a:srgbClr val="004992"/>
                </a:solidFill>
              </a:rPr>
              <a:t>]] </a:t>
            </a:r>
            <a:r>
              <a:rPr lang="en-US" sz="2400" dirty="0" err="1">
                <a:solidFill>
                  <a:srgbClr val="004992"/>
                </a:solidFill>
              </a:rPr>
              <a:t>cUthfpwJ</a:t>
            </a:r>
            <a:r>
              <a:rPr lang="en-US" sz="2400" dirty="0">
                <a:solidFill>
                  <a:srgbClr val="004992"/>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ez;ghplk</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jw;bghGJ</a:t>
            </a:r>
            <a:r>
              <a:rPr lang="en-US" sz="2400" dirty="0">
                <a:solidFill>
                  <a:srgbClr val="333333"/>
                </a:solidFill>
              </a:rPr>
              <a:t> r';</a:t>
            </a:r>
            <a:r>
              <a:rPr lang="en-US" sz="2400" dirty="0" err="1">
                <a:solidFill>
                  <a:srgbClr val="333333"/>
                </a:solidFill>
              </a:rPr>
              <a:t>flkhf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fpwPh</a:t>
            </a:r>
            <a:r>
              <a:rPr lang="en-US" sz="2400" dirty="0">
                <a:solidFill>
                  <a:srgbClr val="333333"/>
                </a:solidFill>
              </a:rPr>
              <a:t>]fs] </a:t>
            </a:r>
            <a:r>
              <a:rPr lang="en-US" sz="2400" dirty="0" err="1">
                <a:solidFill>
                  <a:srgbClr val="333333"/>
                </a:solidFill>
              </a:rPr>
              <a:t>vd;W</a:t>
            </a:r>
            <a:r>
              <a:rPr lang="en-US" sz="2400" dirty="0">
                <a:solidFill>
                  <a:srgbClr val="333333"/>
                </a:solidFill>
              </a:rPr>
              <a:t> </a:t>
            </a:r>
            <a:r>
              <a:rPr lang="en-US" sz="2400" dirty="0" err="1">
                <a:solidFill>
                  <a:srgbClr val="333333"/>
                </a:solidFill>
              </a:rPr>
              <a:t>Twtpy;iy</a:t>
            </a:r>
            <a:r>
              <a:rPr lang="en-US" sz="2400" dirty="0">
                <a:solidFill>
                  <a:srgbClr val="333333"/>
                </a:solidFill>
              </a:rPr>
              <a:t> </a:t>
            </a:r>
            <a:r>
              <a:rPr lang="en-US" sz="2400" dirty="0" err="1">
                <a:solidFill>
                  <a:srgbClr val="333333"/>
                </a:solidFill>
              </a:rPr>
              <a:t>vd;why</a:t>
            </a:r>
            <a:r>
              <a:rPr lang="en-US" sz="2400" dirty="0">
                <a:solidFill>
                  <a:srgbClr val="333333"/>
                </a:solidFill>
              </a:rPr>
              <a:t>] </a:t>
            </a:r>
            <a:r>
              <a:rPr lang="en-US" sz="2400" dirty="0" err="1">
                <a:solidFill>
                  <a:srgbClr val="333333"/>
                </a:solidFill>
              </a:rPr>
              <a:t>mth</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ghpt</a:t>
            </a:r>
            <a:r>
              <a:rPr lang="en-US" sz="2400" dirty="0">
                <a:solidFill>
                  <a:srgbClr val="333333"/>
                </a:solidFill>
              </a:rPr>
              <a:t>[ </a:t>
            </a:r>
            <a:r>
              <a:rPr lang="en-US" sz="2400" dirty="0" err="1">
                <a:solidFill>
                  <a:srgbClr val="333333"/>
                </a:solidFill>
              </a:rPr>
              <a:t>fhz</a:t>
            </a:r>
            <a:r>
              <a:rPr lang="en-US" sz="2400" dirty="0">
                <a:solidFill>
                  <a:srgbClr val="333333"/>
                </a:solidFill>
              </a:rPr>
              <a:t>]g]</a:t>
            </a:r>
            <a:r>
              <a:rPr lang="en-US" sz="2400" dirty="0" err="1">
                <a:solidFill>
                  <a:srgbClr val="333333"/>
                </a:solidFill>
              </a:rPr>
              <a:t>gpg</a:t>
            </a:r>
            <a:r>
              <a:rPr lang="en-US" sz="2400" dirty="0">
                <a:solidFill>
                  <a:srgbClr val="333333"/>
                </a:solidFill>
              </a:rPr>
              <a:t>]</a:t>
            </a:r>
            <a:r>
              <a:rPr lang="en-US" sz="2400" dirty="0" err="1">
                <a:solidFill>
                  <a:srgbClr val="333333"/>
                </a:solidFill>
              </a:rPr>
              <a:t>ghh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]f]f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rKjha</a:t>
            </a:r>
            <a:r>
              <a:rPr lang="en-US" sz="2400" dirty="0">
                <a:solidFill>
                  <a:srgbClr val="333333"/>
                </a:solidFill>
              </a:rPr>
              <a:t> R{</a:t>
            </a:r>
            <a:r>
              <a:rPr lang="en-US" sz="2400" dirty="0" err="1">
                <a:solidFill>
                  <a:srgbClr val="333333"/>
                </a:solidFill>
              </a:rPr>
              <a:t>Hy;fis</a:t>
            </a:r>
            <a:r>
              <a:rPr lang="en-US" sz="2400" dirty="0">
                <a:solidFill>
                  <a:srgbClr val="333333"/>
                </a:solidFill>
              </a:rPr>
              <a:t> </a:t>
            </a:r>
            <a:r>
              <a:rPr lang="en-US" sz="2400" dirty="0" err="1">
                <a:solidFill>
                  <a:srgbClr val="333333"/>
                </a:solidFill>
              </a:rPr>
              <a:t>btt;ntW</a:t>
            </a:r>
            <a:r>
              <a:rPr lang="en-US" sz="2400" dirty="0">
                <a:solidFill>
                  <a:srgbClr val="333333"/>
                </a:solidFill>
              </a:rPr>
              <a:t> </a:t>
            </a:r>
            <a:r>
              <a:rPr lang="en-US" sz="2400" dirty="0" err="1">
                <a:solidFill>
                  <a:srgbClr val="333333"/>
                </a:solidFill>
              </a:rPr>
              <a:t>ghpkhz</a:t>
            </a:r>
            <a:r>
              <a:rPr lang="en-US" sz="2400" dirty="0">
                <a:solidFill>
                  <a:srgbClr val="333333"/>
                </a:solidFill>
              </a:rPr>
              <a:t>';</a:t>
            </a:r>
            <a:r>
              <a:rPr lang="en-US" sz="2400" dirty="0" err="1">
                <a:solidFill>
                  <a:srgbClr val="333333"/>
                </a:solidFill>
              </a:rPr>
              <a:t>fspUe;Jk</a:t>
            </a:r>
            <a:r>
              <a:rPr lang="en-US" sz="2400" dirty="0">
                <a:solidFill>
                  <a:srgbClr val="333333"/>
                </a:solidFill>
              </a:rPr>
              <a:t>; </a:t>
            </a:r>
            <a:r>
              <a:rPr lang="en-US" sz="2400" dirty="0" err="1">
                <a:solidFill>
                  <a:srgbClr val="333333"/>
                </a:solidFill>
              </a:rPr>
              <a:t>fpilj;j</a:t>
            </a:r>
            <a:r>
              <a:rPr lang="en-US" sz="2400" dirty="0">
                <a:solidFill>
                  <a:srgbClr val="333333"/>
                </a:solidFill>
              </a:rPr>
              <a:t> </a:t>
            </a:r>
            <a:r>
              <a:rPr lang="en-US" sz="2400" dirty="0" err="1">
                <a:solidFill>
                  <a:srgbClr val="333333"/>
                </a:solidFill>
              </a:rPr>
              <a:t>midj;J</a:t>
            </a:r>
            <a:r>
              <a:rPr lang="en-US" sz="2400" dirty="0">
                <a:solidFill>
                  <a:srgbClr val="333333"/>
                </a:solidFill>
              </a:rPr>
              <a:t> </a:t>
            </a:r>
            <a:r>
              <a:rPr lang="en-US" sz="2400" dirty="0" err="1">
                <a:solidFill>
                  <a:srgbClr val="333333"/>
                </a:solidFill>
              </a:rPr>
              <a:t>jfty;fisf</a:t>
            </a:r>
            <a:r>
              <a:rPr lang="en-US" sz="2400" dirty="0">
                <a:solidFill>
                  <a:srgbClr val="333333"/>
                </a:solidFill>
              </a:rPr>
              <a:t>; </a:t>
            </a:r>
            <a:r>
              <a:rPr lang="en-US" sz="2400" dirty="0" err="1">
                <a:solidFill>
                  <a:srgbClr val="333333"/>
                </a:solidFill>
              </a:rPr>
              <a:t>bfhz;Lk</a:t>
            </a:r>
            <a:r>
              <a:rPr lang="en-US" sz="2400" dirty="0">
                <a:solidFill>
                  <a:srgbClr val="333333"/>
                </a:solidFill>
              </a:rPr>
              <a:t>; </a:t>
            </a:r>
            <a:r>
              <a:rPr lang="en-US" sz="2400" dirty="0" err="1">
                <a:solidFill>
                  <a:srgbClr val="333333"/>
                </a:solidFill>
              </a:rPr>
              <a:t>Muha;e;J</a:t>
            </a:r>
            <a:r>
              <a:rPr lang="en-US" sz="2400" dirty="0">
                <a:solidFill>
                  <a:srgbClr val="333333"/>
                </a:solidFill>
              </a:rPr>
              <a:t> </a:t>
            </a:r>
            <a:r>
              <a:rPr lang="en-US" sz="2400" dirty="0" err="1">
                <a:solidFill>
                  <a:srgbClr val="333333"/>
                </a:solidFill>
              </a:rPr>
              <a:t>bray;gl</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TLjy</a:t>
            </a:r>
            <a:r>
              <a:rPr lang="en-US" sz="2400" dirty="0">
                <a:solidFill>
                  <a:srgbClr val="333333"/>
                </a:solidFill>
              </a:rPr>
              <a:t>; </a:t>
            </a:r>
            <a:r>
              <a:rPr lang="en-US" sz="2400" dirty="0" err="1">
                <a:solidFill>
                  <a:srgbClr val="333333"/>
                </a:solidFill>
              </a:rPr>
              <a:t>jfty;fs</a:t>
            </a:r>
            <a:r>
              <a:rPr lang="en-US" sz="2400" dirty="0">
                <a:solidFill>
                  <a:srgbClr val="333333"/>
                </a:solidFill>
              </a:rPr>
              <a:t>; </a:t>
            </a:r>
            <a:r>
              <a:rPr lang="en-US" sz="2400" dirty="0" err="1">
                <a:solidFill>
                  <a:srgbClr val="333333"/>
                </a:solidFill>
              </a:rPr>
              <a:t>fpilf;f</a:t>
            </a:r>
            <a:r>
              <a:rPr lang="en-US" sz="2400" dirty="0">
                <a:solidFill>
                  <a:srgbClr val="333333"/>
                </a:solidFill>
              </a:rPr>
              <a:t> c';</a:t>
            </a:r>
            <a:r>
              <a:rPr lang="en-US" sz="2400" dirty="0" err="1">
                <a:solidFill>
                  <a:srgbClr val="333333"/>
                </a:solidFill>
              </a:rPr>
              <a:t>fspd</a:t>
            </a:r>
            <a:r>
              <a:rPr lang="en-US" sz="2400" dirty="0">
                <a:solidFill>
                  <a:srgbClr val="333333"/>
                </a:solidFill>
              </a:rPr>
              <a:t>; </a:t>
            </a:r>
            <a:r>
              <a:rPr lang="en-US" sz="2400" dirty="0" err="1">
                <a:solidFill>
                  <a:srgbClr val="333333"/>
                </a:solidFill>
              </a:rPr>
              <a:t>fUj;Jf</a:t>
            </a:r>
            <a:r>
              <a:rPr lang="en-US" sz="2400" dirty="0">
                <a:solidFill>
                  <a:srgbClr val="333333"/>
                </a:solidFill>
              </a:rPr>
              <a:t>; </a:t>
            </a:r>
            <a:r>
              <a:rPr lang="en-US" sz="2400" dirty="0" err="1">
                <a:solidFill>
                  <a:srgbClr val="333333"/>
                </a:solidFill>
              </a:rPr>
              <a:t>fzpg</a:t>
            </a:r>
            <a:r>
              <a:rPr lang="en-US" sz="2400" dirty="0">
                <a:solidFill>
                  <a:srgbClr val="333333"/>
                </a:solidFill>
              </a:rPr>
              <a:t>]g[k; </a:t>
            </a:r>
            <a:r>
              <a:rPr lang="en-US" sz="2400" dirty="0" err="1">
                <a:solidFill>
                  <a:srgbClr val="333333"/>
                </a:solidFill>
              </a:rPr>
              <a:t>rhpahdjhf</a:t>
            </a:r>
            <a:r>
              <a:rPr lang="en-US" sz="2400" dirty="0">
                <a:solidFill>
                  <a:srgbClr val="333333"/>
                </a:solidFill>
              </a:rPr>
              <a:t> </a:t>
            </a:r>
            <a:r>
              <a:rPr lang="en-US" sz="2400" dirty="0" err="1">
                <a:solidFill>
                  <a:srgbClr val="333333"/>
                </a:solidFill>
              </a:rPr>
              <a:t>milaf;TLk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endParaRPr lang="en-US" sz="24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p>
        </p:txBody>
      </p:sp>
      <p:sp>
        <p:nvSpPr>
          <p:cNvPr id="2" name="Footer Placeholder 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2376238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a:lnSpc>
                <a:spcPct val="100000"/>
              </a:lnSpc>
              <a:spcBef>
                <a:spcPts val="1200"/>
              </a:spcBef>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000000"/>
              </a:buClr>
              <a:buFont typeface="WingDings"/>
              <a:buChar char=""/>
            </a:pPr>
            <a:r>
              <a:rPr lang="en-US" sz="2400" dirty="0" err="1">
                <a:solidFill>
                  <a:srgbClr val="004992"/>
                </a:solidFill>
              </a:rPr>
              <a:t>kw;wth</a:t>
            </a:r>
            <a:r>
              <a:rPr lang="en-US" sz="2400" dirty="0">
                <a:solidFill>
                  <a:srgbClr val="004992"/>
                </a:solidFill>
              </a:rPr>
              <a:t>] </a:t>
            </a:r>
            <a:r>
              <a:rPr lang="en-US" sz="2400" dirty="0" err="1">
                <a:solidFill>
                  <a:srgbClr val="004992"/>
                </a:solidFill>
              </a:rPr>
              <a:t>kdjpy</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cs;sJ</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jtwhf</a:t>
            </a:r>
            <a:r>
              <a:rPr lang="en-US" sz="2400" dirty="0">
                <a:solidFill>
                  <a:srgbClr val="004992"/>
                </a:solidFill>
              </a:rPr>
              <a:t> </a:t>
            </a:r>
            <a:r>
              <a:rPr lang="en-US" sz="2400" dirty="0" err="1">
                <a:solidFill>
                  <a:srgbClr val="004992"/>
                </a:solidFill>
              </a:rPr>
              <a:t>fzpg</a:t>
            </a:r>
            <a:r>
              <a:rPr lang="en-US" sz="2400" dirty="0">
                <a:solidFill>
                  <a:srgbClr val="004992"/>
                </a:solidFill>
              </a:rPr>
              <a:t>]</a:t>
            </a:r>
            <a:r>
              <a:rPr lang="en-US" sz="2400" dirty="0" err="1">
                <a:solidFill>
                  <a:srgbClr val="004992"/>
                </a:solidFill>
              </a:rPr>
              <a:t>gjhy</a:t>
            </a:r>
            <a:r>
              <a:rPr lang="en-US" sz="2400" dirty="0">
                <a:solidFill>
                  <a:srgbClr val="004992"/>
                </a:solidFill>
              </a:rPr>
              <a:t>] </a:t>
            </a:r>
            <a:r>
              <a:rPr lang="en-US" sz="2400" dirty="0" err="1">
                <a:solidFill>
                  <a:srgbClr val="004992"/>
                </a:solidFill>
              </a:rPr>
              <a:t>kw;wtiu</a:t>
            </a:r>
            <a:r>
              <a:rPr lang="en-US" sz="2400" dirty="0">
                <a:solidFill>
                  <a:srgbClr val="004992"/>
                </a:solidFill>
              </a:rPr>
              <a:t> </a:t>
            </a:r>
            <a:r>
              <a:rPr lang="en-US" sz="2400" dirty="0" err="1">
                <a:solidFill>
                  <a:srgbClr val="004992"/>
                </a:solidFill>
              </a:rPr>
              <a:t>jtwhf</a:t>
            </a:r>
            <a:r>
              <a:rPr lang="en-US" sz="2400" dirty="0">
                <a:solidFill>
                  <a:srgbClr val="004992"/>
                </a:solidFill>
              </a:rPr>
              <a:t> g[</a:t>
            </a:r>
            <a:r>
              <a:rPr lang="en-US" sz="2400" dirty="0" err="1">
                <a:solidFill>
                  <a:srgbClr val="004992"/>
                </a:solidFill>
              </a:rPr>
              <a:t>hpe</a:t>
            </a:r>
            <a:r>
              <a:rPr lang="en-US" sz="2400" dirty="0">
                <a:solidFill>
                  <a:srgbClr val="004992"/>
                </a:solidFill>
              </a:rPr>
              <a:t>]</a:t>
            </a:r>
            <a:r>
              <a:rPr lang="en-US" sz="2400" dirty="0" err="1">
                <a:solidFill>
                  <a:srgbClr val="004992"/>
                </a:solidFill>
              </a:rPr>
              <a:t>Jbfhs</a:t>
            </a:r>
            <a:r>
              <a:rPr lang="en-US" sz="2400" dirty="0">
                <a:solidFill>
                  <a:srgbClr val="004992"/>
                </a:solidFill>
              </a:rPr>
              <a:t>]</a:t>
            </a:r>
            <a:r>
              <a:rPr lang="en-IN" sz="2400" dirty="0">
                <a:solidFill>
                  <a:srgbClr val="004992"/>
                </a:solidFill>
              </a:rPr>
              <a:t>t</a:t>
            </a:r>
            <a:r>
              <a:rPr lang="en-US" sz="2400" dirty="0" err="1">
                <a:solidFill>
                  <a:srgbClr val="004992"/>
                </a:solidFill>
              </a:rPr>
              <a:t>Jk</a:t>
            </a:r>
            <a:r>
              <a:rPr lang="en-US" sz="2400" dirty="0">
                <a:solidFill>
                  <a:srgbClr val="004992"/>
                </a:solidFill>
              </a:rPr>
              <a:t>] kw;;</a:t>
            </a:r>
            <a:r>
              <a:rPr lang="en-US" sz="2400" dirty="0" err="1">
                <a:solidFill>
                  <a:srgbClr val="004992"/>
                </a:solidFill>
              </a:rPr>
              <a:t>Wk</a:t>
            </a:r>
            <a:r>
              <a:rPr lang="en-US" sz="2400" dirty="0">
                <a:solidFill>
                  <a:srgbClr val="004992"/>
                </a:solidFill>
              </a:rPr>
              <a:t>] </a:t>
            </a:r>
            <a:r>
              <a:rPr lang="en-US" sz="2400" dirty="0" err="1">
                <a:solidFill>
                  <a:srgbClr val="004992"/>
                </a:solidFill>
              </a:rPr>
              <a:t>fUj</a:t>
            </a:r>
            <a:r>
              <a:rPr lang="en-US" sz="2400" dirty="0">
                <a:solidFill>
                  <a:srgbClr val="004992"/>
                </a:solidFill>
              </a:rPr>
              <a:t>]J </a:t>
            </a:r>
            <a:r>
              <a:rPr lang="en-US" sz="2400" dirty="0" err="1">
                <a:solidFill>
                  <a:srgbClr val="004992"/>
                </a:solidFill>
              </a:rPr>
              <a:t>nkhjy</a:t>
            </a:r>
            <a:r>
              <a:rPr lang="en-US" sz="2400" dirty="0">
                <a:solidFill>
                  <a:srgbClr val="004992"/>
                </a:solidFill>
              </a:rPr>
              <a:t>]</a:t>
            </a:r>
            <a:r>
              <a:rPr lang="en-US" sz="2400" dirty="0" err="1">
                <a:solidFill>
                  <a:srgbClr val="004992"/>
                </a:solidFill>
              </a:rPr>
              <a:t>fSk</a:t>
            </a:r>
            <a:r>
              <a:rPr lang="en-US" sz="2400" dirty="0">
                <a:solidFill>
                  <a:srgbClr val="004992"/>
                </a:solidFill>
              </a:rPr>
              <a:t>]] </a:t>
            </a:r>
            <a:r>
              <a:rPr lang="en-US" sz="2400" dirty="0" err="1">
                <a:solidFill>
                  <a:srgbClr val="004992"/>
                </a:solidFill>
              </a:rPr>
              <a:t>cUthfpwJ</a:t>
            </a:r>
            <a:r>
              <a:rPr lang="en-US" sz="2400" dirty="0">
                <a:solidFill>
                  <a:srgbClr val="004992"/>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ez;ghplk</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jw;bghGJ</a:t>
            </a:r>
            <a:r>
              <a:rPr lang="en-US" sz="2400" dirty="0">
                <a:solidFill>
                  <a:srgbClr val="333333"/>
                </a:solidFill>
              </a:rPr>
              <a:t> r';</a:t>
            </a:r>
            <a:r>
              <a:rPr lang="en-US" sz="2400" dirty="0" err="1">
                <a:solidFill>
                  <a:srgbClr val="333333"/>
                </a:solidFill>
              </a:rPr>
              <a:t>flkhf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fpwPh</a:t>
            </a:r>
            <a:r>
              <a:rPr lang="en-US" sz="2400" dirty="0">
                <a:solidFill>
                  <a:srgbClr val="333333"/>
                </a:solidFill>
              </a:rPr>
              <a:t>]fs] </a:t>
            </a:r>
            <a:r>
              <a:rPr lang="en-US" sz="2400" dirty="0" err="1">
                <a:solidFill>
                  <a:srgbClr val="333333"/>
                </a:solidFill>
              </a:rPr>
              <a:t>vd;W</a:t>
            </a:r>
            <a:r>
              <a:rPr lang="en-US" sz="2400" dirty="0">
                <a:solidFill>
                  <a:srgbClr val="333333"/>
                </a:solidFill>
              </a:rPr>
              <a:t> </a:t>
            </a:r>
            <a:r>
              <a:rPr lang="en-US" sz="2400" dirty="0" err="1">
                <a:solidFill>
                  <a:srgbClr val="333333"/>
                </a:solidFill>
              </a:rPr>
              <a:t>Twtpy;iy</a:t>
            </a:r>
            <a:r>
              <a:rPr lang="en-US" sz="2400" dirty="0">
                <a:solidFill>
                  <a:srgbClr val="333333"/>
                </a:solidFill>
              </a:rPr>
              <a:t> </a:t>
            </a:r>
            <a:r>
              <a:rPr lang="en-US" sz="2400" dirty="0" err="1">
                <a:solidFill>
                  <a:srgbClr val="333333"/>
                </a:solidFill>
              </a:rPr>
              <a:t>vd;why</a:t>
            </a:r>
            <a:r>
              <a:rPr lang="en-US" sz="2400" dirty="0">
                <a:solidFill>
                  <a:srgbClr val="333333"/>
                </a:solidFill>
              </a:rPr>
              <a:t>] </a:t>
            </a:r>
            <a:r>
              <a:rPr lang="en-US" sz="2400" dirty="0" err="1">
                <a:solidFill>
                  <a:srgbClr val="333333"/>
                </a:solidFill>
              </a:rPr>
              <a:t>mth</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ghpt</a:t>
            </a:r>
            <a:r>
              <a:rPr lang="en-US" sz="2400" dirty="0">
                <a:solidFill>
                  <a:srgbClr val="333333"/>
                </a:solidFill>
              </a:rPr>
              <a:t>[ </a:t>
            </a:r>
            <a:r>
              <a:rPr lang="en-US" sz="2400" dirty="0" err="1">
                <a:solidFill>
                  <a:srgbClr val="333333"/>
                </a:solidFill>
              </a:rPr>
              <a:t>fhz</a:t>
            </a:r>
            <a:r>
              <a:rPr lang="en-US" sz="2400" dirty="0">
                <a:solidFill>
                  <a:srgbClr val="333333"/>
                </a:solidFill>
              </a:rPr>
              <a:t>]g]</a:t>
            </a:r>
            <a:r>
              <a:rPr lang="en-US" sz="2400" dirty="0" err="1">
                <a:solidFill>
                  <a:srgbClr val="333333"/>
                </a:solidFill>
              </a:rPr>
              <a:t>gpg</a:t>
            </a:r>
            <a:r>
              <a:rPr lang="en-US" sz="2400" dirty="0">
                <a:solidFill>
                  <a:srgbClr val="333333"/>
                </a:solidFill>
              </a:rPr>
              <a:t>]</a:t>
            </a:r>
            <a:r>
              <a:rPr lang="en-US" sz="2400" dirty="0" err="1">
                <a:solidFill>
                  <a:srgbClr val="333333"/>
                </a:solidFill>
              </a:rPr>
              <a:t>ghh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]f]f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rKjha</a:t>
            </a:r>
            <a:r>
              <a:rPr lang="en-US" sz="2400" dirty="0">
                <a:solidFill>
                  <a:srgbClr val="333333"/>
                </a:solidFill>
              </a:rPr>
              <a:t> R{</a:t>
            </a:r>
            <a:r>
              <a:rPr lang="en-US" sz="2400" dirty="0" err="1">
                <a:solidFill>
                  <a:srgbClr val="333333"/>
                </a:solidFill>
              </a:rPr>
              <a:t>Hy;fis</a:t>
            </a:r>
            <a:r>
              <a:rPr lang="en-US" sz="2400" dirty="0">
                <a:solidFill>
                  <a:srgbClr val="333333"/>
                </a:solidFill>
              </a:rPr>
              <a:t> </a:t>
            </a:r>
            <a:r>
              <a:rPr lang="en-US" sz="2400" dirty="0" err="1">
                <a:solidFill>
                  <a:srgbClr val="333333"/>
                </a:solidFill>
              </a:rPr>
              <a:t>btt;ntW</a:t>
            </a:r>
            <a:r>
              <a:rPr lang="en-US" sz="2400" dirty="0">
                <a:solidFill>
                  <a:srgbClr val="333333"/>
                </a:solidFill>
              </a:rPr>
              <a:t> </a:t>
            </a:r>
            <a:r>
              <a:rPr lang="en-US" sz="2400" dirty="0" err="1">
                <a:solidFill>
                  <a:srgbClr val="333333"/>
                </a:solidFill>
              </a:rPr>
              <a:t>ghpkhz</a:t>
            </a:r>
            <a:r>
              <a:rPr lang="en-US" sz="2400" dirty="0">
                <a:solidFill>
                  <a:srgbClr val="333333"/>
                </a:solidFill>
              </a:rPr>
              <a:t>';</a:t>
            </a:r>
            <a:r>
              <a:rPr lang="en-US" sz="2400" dirty="0" err="1">
                <a:solidFill>
                  <a:srgbClr val="333333"/>
                </a:solidFill>
              </a:rPr>
              <a:t>fspUe;Jk</a:t>
            </a:r>
            <a:r>
              <a:rPr lang="en-US" sz="2400" dirty="0">
                <a:solidFill>
                  <a:srgbClr val="333333"/>
                </a:solidFill>
              </a:rPr>
              <a:t>; </a:t>
            </a:r>
            <a:r>
              <a:rPr lang="en-US" sz="2400" dirty="0" err="1">
                <a:solidFill>
                  <a:srgbClr val="333333"/>
                </a:solidFill>
              </a:rPr>
              <a:t>fpilj;j</a:t>
            </a:r>
            <a:r>
              <a:rPr lang="en-US" sz="2400" dirty="0">
                <a:solidFill>
                  <a:srgbClr val="333333"/>
                </a:solidFill>
              </a:rPr>
              <a:t> </a:t>
            </a:r>
            <a:r>
              <a:rPr lang="en-US" sz="2400" dirty="0" err="1">
                <a:solidFill>
                  <a:srgbClr val="333333"/>
                </a:solidFill>
              </a:rPr>
              <a:t>midj;J</a:t>
            </a:r>
            <a:r>
              <a:rPr lang="en-US" sz="2400" dirty="0">
                <a:solidFill>
                  <a:srgbClr val="333333"/>
                </a:solidFill>
              </a:rPr>
              <a:t> </a:t>
            </a:r>
            <a:r>
              <a:rPr lang="en-US" sz="2400" dirty="0" err="1">
                <a:solidFill>
                  <a:srgbClr val="333333"/>
                </a:solidFill>
              </a:rPr>
              <a:t>jfty;fisf</a:t>
            </a:r>
            <a:r>
              <a:rPr lang="en-US" sz="2400" dirty="0">
                <a:solidFill>
                  <a:srgbClr val="333333"/>
                </a:solidFill>
              </a:rPr>
              <a:t>; </a:t>
            </a:r>
            <a:r>
              <a:rPr lang="en-US" sz="2400" dirty="0" err="1">
                <a:solidFill>
                  <a:srgbClr val="333333"/>
                </a:solidFill>
              </a:rPr>
              <a:t>bfhz;Lk</a:t>
            </a:r>
            <a:r>
              <a:rPr lang="en-US" sz="2400" dirty="0">
                <a:solidFill>
                  <a:srgbClr val="333333"/>
                </a:solidFill>
              </a:rPr>
              <a:t>; </a:t>
            </a:r>
            <a:r>
              <a:rPr lang="en-US" sz="2400" dirty="0" err="1">
                <a:solidFill>
                  <a:srgbClr val="333333"/>
                </a:solidFill>
              </a:rPr>
              <a:t>Muha;e;J</a:t>
            </a:r>
            <a:r>
              <a:rPr lang="en-US" sz="2400" dirty="0">
                <a:solidFill>
                  <a:srgbClr val="333333"/>
                </a:solidFill>
              </a:rPr>
              <a:t> </a:t>
            </a:r>
            <a:r>
              <a:rPr lang="en-US" sz="2400" dirty="0" err="1">
                <a:solidFill>
                  <a:srgbClr val="333333"/>
                </a:solidFill>
              </a:rPr>
              <a:t>bray;gl</a:t>
            </a:r>
            <a:r>
              <a:rPr lang="en-US" sz="2400" dirty="0">
                <a:solidFill>
                  <a:srgbClr val="333333"/>
                </a:solidFill>
              </a:rPr>
              <a:t> </a:t>
            </a:r>
            <a:r>
              <a:rPr lang="en-US" sz="2400" dirty="0" err="1">
                <a:solidFill>
                  <a:srgbClr val="333333"/>
                </a:solidFill>
              </a:rPr>
              <a:t>Kaw;rp</a:t>
            </a:r>
            <a:r>
              <a:rPr lang="en-US" sz="2400" dirty="0">
                <a:solidFill>
                  <a:srgbClr val="333333"/>
                </a:solidFill>
              </a:rPr>
              <a:t> </a:t>
            </a:r>
            <a:r>
              <a:rPr lang="en-US" sz="2400" dirty="0" err="1">
                <a:solidFill>
                  <a:srgbClr val="333333"/>
                </a:solidFill>
              </a:rPr>
              <a:t>bra;a</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TLjy</a:t>
            </a:r>
            <a:r>
              <a:rPr lang="en-US" sz="2400" dirty="0">
                <a:solidFill>
                  <a:srgbClr val="333333"/>
                </a:solidFill>
              </a:rPr>
              <a:t>; </a:t>
            </a:r>
            <a:r>
              <a:rPr lang="en-US" sz="2400" dirty="0" err="1">
                <a:solidFill>
                  <a:srgbClr val="333333"/>
                </a:solidFill>
              </a:rPr>
              <a:t>jfty;fs</a:t>
            </a:r>
            <a:r>
              <a:rPr lang="en-US" sz="2400" dirty="0">
                <a:solidFill>
                  <a:srgbClr val="333333"/>
                </a:solidFill>
              </a:rPr>
              <a:t>; </a:t>
            </a:r>
            <a:r>
              <a:rPr lang="en-US" sz="2400" dirty="0" err="1">
                <a:solidFill>
                  <a:srgbClr val="333333"/>
                </a:solidFill>
              </a:rPr>
              <a:t>fpilf;f</a:t>
            </a:r>
            <a:r>
              <a:rPr lang="en-US" sz="2400" dirty="0">
                <a:solidFill>
                  <a:srgbClr val="333333"/>
                </a:solidFill>
              </a:rPr>
              <a:t> c';</a:t>
            </a:r>
            <a:r>
              <a:rPr lang="en-US" sz="2400" dirty="0" err="1">
                <a:solidFill>
                  <a:srgbClr val="333333"/>
                </a:solidFill>
              </a:rPr>
              <a:t>fspd</a:t>
            </a:r>
            <a:r>
              <a:rPr lang="en-US" sz="2400" dirty="0">
                <a:solidFill>
                  <a:srgbClr val="333333"/>
                </a:solidFill>
              </a:rPr>
              <a:t>; </a:t>
            </a:r>
            <a:r>
              <a:rPr lang="en-US" sz="2400" dirty="0" err="1">
                <a:solidFill>
                  <a:srgbClr val="333333"/>
                </a:solidFill>
              </a:rPr>
              <a:t>fUj;Jf</a:t>
            </a:r>
            <a:r>
              <a:rPr lang="en-US" sz="2400" dirty="0">
                <a:solidFill>
                  <a:srgbClr val="333333"/>
                </a:solidFill>
              </a:rPr>
              <a:t>; </a:t>
            </a:r>
            <a:r>
              <a:rPr lang="en-US" sz="2400" dirty="0" err="1">
                <a:solidFill>
                  <a:srgbClr val="333333"/>
                </a:solidFill>
              </a:rPr>
              <a:t>fzpg</a:t>
            </a:r>
            <a:r>
              <a:rPr lang="en-US" sz="2400" dirty="0">
                <a:solidFill>
                  <a:srgbClr val="333333"/>
                </a:solidFill>
              </a:rPr>
              <a:t>]g[k; </a:t>
            </a:r>
            <a:r>
              <a:rPr lang="en-US" sz="2400" dirty="0" err="1">
                <a:solidFill>
                  <a:srgbClr val="333333"/>
                </a:solidFill>
              </a:rPr>
              <a:t>rhpahdjhf</a:t>
            </a:r>
            <a:r>
              <a:rPr lang="en-US" sz="2400" dirty="0">
                <a:solidFill>
                  <a:srgbClr val="333333"/>
                </a:solidFill>
              </a:rPr>
              <a:t> </a:t>
            </a:r>
            <a:r>
              <a:rPr lang="en-US" sz="2400" dirty="0" err="1">
                <a:solidFill>
                  <a:srgbClr val="333333"/>
                </a:solidFill>
              </a:rPr>
              <a:t>milaf;TLk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vr</a:t>
            </a:r>
            <a:r>
              <a:rPr lang="en-US" sz="2400" dirty="0">
                <a:solidFill>
                  <a:srgbClr val="333333"/>
                </a:solidFill>
              </a:rPr>
              <a:t>]</a:t>
            </a:r>
            <a:r>
              <a:rPr lang="en-US" sz="2400" dirty="0" err="1">
                <a:solidFill>
                  <a:srgbClr val="333333"/>
                </a:solidFill>
              </a:rPr>
              <a:t>rhpf;if</a:t>
            </a:r>
            <a:r>
              <a:rPr lang="en-US" sz="2400" b="1"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ekJ</a:t>
            </a:r>
            <a:r>
              <a:rPr lang="en-US" sz="2400" dirty="0">
                <a:solidFill>
                  <a:srgbClr val="333333"/>
                </a:solidFill>
              </a:rPr>
              <a:t> </a:t>
            </a:r>
            <a:r>
              <a:rPr lang="en-US" sz="2400" dirty="0" err="1">
                <a:solidFill>
                  <a:srgbClr val="333333"/>
                </a:solidFill>
              </a:rPr>
              <a:t>jw;bghGija</a:t>
            </a:r>
            <a:r>
              <a:rPr lang="en-US" sz="2400" dirty="0">
                <a:solidFill>
                  <a:srgbClr val="333333"/>
                </a:solidFill>
              </a:rPr>
              <a:t> </a:t>
            </a:r>
            <a:r>
              <a:rPr lang="en-US" sz="2400" dirty="0" err="1">
                <a:solidFill>
                  <a:srgbClr val="333333"/>
                </a:solidFill>
              </a:rPr>
              <a:t>kdepiy</a:t>
            </a:r>
            <a:r>
              <a:rPr lang="en-US" sz="2400" dirty="0">
                <a:solidFill>
                  <a:srgbClr val="333333"/>
                </a:solidFill>
              </a:rPr>
              <a:t> </a:t>
            </a:r>
            <a:r>
              <a:rPr lang="en-US" sz="2400" dirty="0" err="1">
                <a:solidFill>
                  <a:srgbClr val="333333"/>
                </a:solidFill>
              </a:rPr>
              <a:t>ekJ</a:t>
            </a:r>
            <a:r>
              <a:rPr lang="en-US" sz="2400" dirty="0">
                <a:solidFill>
                  <a:srgbClr val="333333"/>
                </a:solidFill>
              </a:rPr>
              <a:t> </a:t>
            </a:r>
            <a:r>
              <a:rPr lang="en-US" sz="2400" dirty="0" err="1">
                <a:solidFill>
                  <a:srgbClr val="333333"/>
                </a:solidFill>
              </a:rPr>
              <a:t>Rw;Wr</a:t>
            </a:r>
            <a:r>
              <a:rPr lang="en-US" sz="2400" dirty="0">
                <a:solidFill>
                  <a:srgbClr val="333333"/>
                </a:solidFill>
              </a:rPr>
              <a:t>]R{</a:t>
            </a:r>
            <a:r>
              <a:rPr lang="en-US" sz="2400" dirty="0" err="1">
                <a:solidFill>
                  <a:srgbClr val="333333"/>
                </a:solidFill>
              </a:rPr>
              <a:t>Hiy</a:t>
            </a:r>
            <a:r>
              <a:rPr lang="en-US" sz="2400" dirty="0">
                <a:solidFill>
                  <a:srgbClr val="333333"/>
                </a:solidFill>
              </a:rPr>
              <a:t> </a:t>
            </a:r>
            <a:r>
              <a:rPr lang="en-US" sz="2400" dirty="0" err="1">
                <a:solidFill>
                  <a:srgbClr val="333333"/>
                </a:solidFill>
              </a:rPr>
              <a:t>vt;thW</a:t>
            </a:r>
            <a:r>
              <a:rPr lang="en-US" sz="2400" dirty="0">
                <a:solidFill>
                  <a:srgbClr val="333333"/>
                </a:solidFill>
              </a:rPr>
              <a:t> </a:t>
            </a:r>
            <a:r>
              <a:rPr lang="en-US" sz="2400" dirty="0" err="1">
                <a:solidFill>
                  <a:srgbClr val="333333"/>
                </a:solidFill>
              </a:rPr>
              <a:t>vLj;Jf</a:t>
            </a:r>
            <a:r>
              <a:rPr lang="en-US" sz="2400" dirty="0">
                <a:solidFill>
                  <a:srgbClr val="333333"/>
                </a:solidFill>
              </a:rPr>
              <a:t>; </a:t>
            </a:r>
            <a:r>
              <a:rPr lang="en-US" sz="2400" dirty="0" err="1">
                <a:solidFill>
                  <a:srgbClr val="333333"/>
                </a:solidFill>
              </a:rPr>
              <a:t>bfhs;fpnwhk</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gpujpgypf;fpwJ</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xUtiu</a:t>
            </a:r>
            <a:r>
              <a:rPr lang="en-US" sz="2400" dirty="0">
                <a:solidFill>
                  <a:srgbClr val="333333"/>
                </a:solidFill>
              </a:rPr>
              <a:t> </a:t>
            </a:r>
            <a:r>
              <a:rPr lang="en-US" sz="2400" dirty="0" err="1">
                <a:solidFill>
                  <a:srgbClr val="333333"/>
                </a:solidFill>
              </a:rPr>
              <a:t>vt;thW</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gpLtPh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p>
        </p:txBody>
      </p:sp>
      <p:sp>
        <p:nvSpPr>
          <p:cNvPr id="2" name="Footer Placeholder 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24806661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lnSpc>
                <a:spcPct val="100000"/>
              </a:lnSpc>
              <a:spcBef>
                <a:spcPts val="1200"/>
              </a:spcBef>
            </a:pPr>
            <a:r>
              <a:rPr lang="en-US" sz="2000" dirty="0" err="1">
                <a:solidFill>
                  <a:srgbClr val="333333"/>
                </a:solidFill>
              </a:rPr>
              <a:t>kdnehapd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kdpjh</a:t>
            </a:r>
            <a:r>
              <a:rPr lang="en-US" sz="2000" dirty="0">
                <a:solidFill>
                  <a:srgbClr val="333333"/>
                </a:solidFill>
              </a:rPr>
              <a:t>]fs] </a:t>
            </a:r>
            <a:r>
              <a:rPr lang="en-US" sz="2000" dirty="0" err="1">
                <a:solidFill>
                  <a:srgbClr val="333333"/>
                </a:solidFill>
              </a:rPr>
              <a:t>Kfghtidfisa</a:t>
            </a:r>
            <a:r>
              <a:rPr lang="en-US" sz="2000" dirty="0">
                <a:solidFill>
                  <a:srgbClr val="333333"/>
                </a:solidFill>
              </a:rPr>
              <a:t>[k; </a:t>
            </a:r>
            <a:r>
              <a:rPr lang="en-US" sz="2000" dirty="0" err="1">
                <a:solidFill>
                  <a:srgbClr val="333333"/>
                </a:solidFill>
              </a:rPr>
              <a:t>elj;ijfisa</a:t>
            </a:r>
            <a:r>
              <a:rPr lang="en-US" sz="2000" dirty="0">
                <a:solidFill>
                  <a:srgbClr val="333333"/>
                </a:solidFill>
              </a:rPr>
              <a:t>[k; </a:t>
            </a:r>
            <a:r>
              <a:rPr lang="en-US" sz="2000" dirty="0" err="1">
                <a:solidFill>
                  <a:srgbClr val="333333"/>
                </a:solidFill>
              </a:rPr>
              <a:t>jtwhf</a:t>
            </a:r>
            <a:r>
              <a:rPr lang="en-US" sz="2000" dirty="0">
                <a:solidFill>
                  <a:srgbClr val="333333"/>
                </a:solidFill>
              </a:rPr>
              <a:t> g[</a:t>
            </a:r>
            <a:r>
              <a:rPr lang="en-US" sz="2000" dirty="0" err="1">
                <a:solidFill>
                  <a:srgbClr val="333333"/>
                </a:solidFill>
              </a:rPr>
              <a:t>hpe;Jf;bfhs;Sk</a:t>
            </a:r>
            <a:r>
              <a:rPr lang="en-US" sz="2000" dirty="0">
                <a:solidFill>
                  <a:srgbClr val="333333"/>
                </a:solidFill>
              </a:rPr>
              <a:t>; </a:t>
            </a:r>
            <a:r>
              <a:rPr lang="en-US" sz="2000" dirty="0" err="1">
                <a:solidFill>
                  <a:srgbClr val="333333"/>
                </a:solidFill>
              </a:rPr>
              <a:t>my;yJ</a:t>
            </a:r>
            <a:r>
              <a:rPr lang="en-US" sz="2000" dirty="0">
                <a:solidFill>
                  <a:srgbClr val="333333"/>
                </a:solidFill>
              </a:rPr>
              <a:t> E</a:t>
            </a:r>
            <a:r>
              <a:rPr lang="en-IN" sz="2000" dirty="0">
                <a:solidFill>
                  <a:srgbClr val="333333"/>
                </a:solidFill>
              </a:rPr>
              <a:t>q</a:t>
            </a:r>
            <a:r>
              <a:rPr lang="en-US" sz="2000" dirty="0" err="1">
                <a:solidFill>
                  <a:srgbClr val="333333"/>
                </a:solidFill>
              </a:rPr>
              <a:t>f;fkhf</a:t>
            </a:r>
            <a:r>
              <a:rPr lang="en-US" sz="2000" dirty="0">
                <a:solidFill>
                  <a:srgbClr val="333333"/>
                </a:solidFill>
              </a:rPr>
              <a:t> g[</a:t>
            </a:r>
            <a:r>
              <a:rPr lang="en-US" sz="2000" dirty="0" err="1">
                <a:solidFill>
                  <a:srgbClr val="333333"/>
                </a:solidFill>
              </a:rPr>
              <a:t>hpe;Jbfhs;Sk</a:t>
            </a:r>
            <a:r>
              <a:rPr lang="en-US" sz="2000" dirty="0">
                <a:solidFill>
                  <a:srgbClr val="333333"/>
                </a:solidFill>
              </a:rPr>
              <a:t>; </a:t>
            </a:r>
            <a:r>
              <a:rPr lang="en-US" sz="2000" dirty="0" err="1">
                <a:solidFill>
                  <a:srgbClr val="333333"/>
                </a:solidFill>
              </a:rPr>
              <a:t>mghaj;jpy</a:t>
            </a:r>
            <a:r>
              <a:rPr lang="en-US" sz="2000" dirty="0">
                <a:solidFill>
                  <a:srgbClr val="333333"/>
                </a:solidFill>
              </a:rPr>
              <a:t>; </a:t>
            </a:r>
            <a:r>
              <a:rPr lang="en-US" sz="2000" dirty="0" err="1">
                <a:solidFill>
                  <a:srgbClr val="333333"/>
                </a:solidFill>
              </a:rPr>
              <a:t>cs;sdh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p>
          <a:p>
            <a:pPr lvl="0" defTabSz="914400"/>
            <a:r>
              <a:rPr lang="en-US" sz="2000" dirty="0" err="1">
                <a:solidFill>
                  <a:srgbClr val="004992"/>
                </a:solidFill>
              </a:rPr>
              <a:t>cjhuzk</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latin typeface="Calibri Light"/>
                <a:cs typeface="Times New Roman" pitchFamily="18" charset="0"/>
              </a:rPr>
              <a:t> </a:t>
            </a:r>
            <a:r>
              <a:rPr lang="en-US" sz="2000" dirty="0" err="1">
                <a:solidFill>
                  <a:srgbClr val="333333"/>
                </a:solidFill>
              </a:rPr>
              <a:t>khh</a:t>
            </a:r>
            <a:r>
              <a:rPr lang="en-US" sz="2000" dirty="0">
                <a:solidFill>
                  <a:srgbClr val="333333"/>
                </a:solidFill>
              </a:rPr>
              <a:t>]</a:t>
            </a:r>
            <a:r>
              <a:rPr lang="en-US" sz="2000" dirty="0" err="1">
                <a:solidFill>
                  <a:srgbClr val="333333"/>
                </a:solidFill>
              </a:rPr>
              <a:t>tpd</a:t>
            </a:r>
            <a:r>
              <a:rPr lang="en-US" sz="2000" dirty="0">
                <a:solidFill>
                  <a:srgbClr val="333333"/>
                </a:solidFill>
              </a:rPr>
              <a:t>; </a:t>
            </a:r>
            <a:r>
              <a:rPr lang="en-US" sz="2000" dirty="0" err="1">
                <a:solidFill>
                  <a:srgbClr val="333333"/>
                </a:solidFill>
              </a:rPr>
              <a:t>nkhrkhf</a:t>
            </a:r>
            <a:r>
              <a:rPr lang="en-US" sz="2000" dirty="0">
                <a:solidFill>
                  <a:srgbClr val="333333"/>
                </a:solidFill>
              </a:rPr>
              <a:t> </a:t>
            </a:r>
            <a:r>
              <a:rPr lang="en-US" sz="2000" dirty="0" err="1">
                <a:solidFill>
                  <a:srgbClr val="333333"/>
                </a:solidFill>
              </a:rPr>
              <a:t>czh</a:t>
            </a:r>
            <a:r>
              <a:rPr lang="en-US" sz="2000" dirty="0">
                <a:solidFill>
                  <a:srgbClr val="333333"/>
                </a:solidFill>
              </a:rPr>
              <a:t>]</a:t>
            </a:r>
            <a:r>
              <a:rPr lang="en-US" sz="2000" dirty="0" err="1">
                <a:solidFill>
                  <a:srgbClr val="333333"/>
                </a:solidFill>
              </a:rPr>
              <a:t>fpwhd</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endParaRPr lang="en-IN" sz="2000" dirty="0">
              <a:solidFill>
                <a:srgbClr val="333333"/>
              </a:solidFill>
              <a:latin typeface="Calibri Light"/>
              <a:ea typeface="Verdana" panose="020B0604030504040204" pitchFamily="34" charset="0"/>
              <a:cs typeface="Verdana" panose="020B0604030504040204" pitchFamily="34" charset="0"/>
            </a:endParaRPr>
          </a:p>
          <a:p>
            <a:pPr lvl="0" defTabSz="914400">
              <a:lnSpc>
                <a:spcPct val="100000"/>
              </a:lnSpc>
              <a:spcBef>
                <a:spcPts val="1200"/>
              </a:spcBef>
            </a:pPr>
            <a:r>
              <a:rPr lang="en-US" sz="2000" dirty="0" err="1">
                <a:solidFill>
                  <a:srgbClr val="004992"/>
                </a:solidFill>
              </a:rPr>
              <a:t>gpz;zdp</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khh</a:t>
            </a:r>
            <a:r>
              <a:rPr lang="en-US" sz="2000" dirty="0">
                <a:solidFill>
                  <a:srgbClr val="333333"/>
                </a:solidFill>
              </a:rPr>
              <a:t>]</a:t>
            </a:r>
            <a:r>
              <a:rPr lang="en-US" sz="2000" dirty="0" err="1">
                <a:solidFill>
                  <a:srgbClr val="333333"/>
                </a:solidFill>
              </a:rPr>
              <a:t>tpd</a:t>
            </a:r>
            <a:r>
              <a:rPr lang="en-US" sz="2000" dirty="0">
                <a:solidFill>
                  <a:srgbClr val="333333"/>
                </a:solidFill>
              </a:rPr>
              <a:t>; </a:t>
            </a:r>
            <a:r>
              <a:rPr lang="en-US" sz="2000" dirty="0" err="1">
                <a:solidFill>
                  <a:srgbClr val="333333"/>
                </a:solidFill>
              </a:rPr>
              <a:t>tpkhd</a:t>
            </a:r>
            <a:r>
              <a:rPr lang="en-US" sz="2000" dirty="0">
                <a:solidFill>
                  <a:srgbClr val="333333"/>
                </a:solidFill>
              </a:rPr>
              <a:t> </a:t>
            </a:r>
            <a:r>
              <a:rPr lang="en-US" sz="2000" dirty="0" err="1">
                <a:solidFill>
                  <a:srgbClr val="333333"/>
                </a:solidFill>
              </a:rPr>
              <a:t>epiyaj;jpd</a:t>
            </a:r>
            <a:r>
              <a:rPr lang="en-US" sz="2000" dirty="0">
                <a:solidFill>
                  <a:srgbClr val="333333"/>
                </a:solidFill>
              </a:rPr>
              <a:t>; </a:t>
            </a:r>
            <a:r>
              <a:rPr lang="en-US" sz="2000" dirty="0" err="1">
                <a:solidFill>
                  <a:srgbClr val="333333"/>
                </a:solidFill>
              </a:rPr>
              <a:t>tzpfr</a:t>
            </a:r>
            <a:r>
              <a:rPr lang="en-US" sz="2000" dirty="0">
                <a:solidFill>
                  <a:srgbClr val="333333"/>
                </a:solidFill>
              </a:rPr>
              <a:t>] </a:t>
            </a:r>
            <a:r>
              <a:rPr lang="en-US" sz="2000" dirty="0" err="1">
                <a:solidFill>
                  <a:srgbClr val="333333"/>
                </a:solidFill>
              </a:rPr>
              <a:t>nrhjidfSf;Fg</a:t>
            </a:r>
            <a:r>
              <a:rPr lang="en-US" sz="2000" dirty="0">
                <a:solidFill>
                  <a:srgbClr val="333333"/>
                </a:solidFill>
              </a:rPr>
              <a:t>; </a:t>
            </a:r>
            <a:r>
              <a:rPr lang="en-US" sz="2000" dirty="0" err="1">
                <a:solidFill>
                  <a:srgbClr val="333333"/>
                </a:solidFill>
              </a:rPr>
              <a:t>gpd</a:t>
            </a:r>
            <a:r>
              <a:rPr lang="en-US" sz="2000" dirty="0">
                <a:solidFill>
                  <a:srgbClr val="333333"/>
                </a:solidFill>
              </a:rPr>
              <a:t>; </a:t>
            </a:r>
            <a:r>
              <a:rPr lang="en-US" sz="2000" dirty="0" err="1">
                <a:solidFill>
                  <a:srgbClr val="333333"/>
                </a:solidFill>
              </a:rPr>
              <a:t>Kd</a:t>
            </a:r>
            <a:r>
              <a:rPr lang="en-US" sz="2000" dirty="0">
                <a:solidFill>
                  <a:srgbClr val="333333"/>
                </a:solidFill>
              </a:rPr>
              <a:t>; </a:t>
            </a:r>
            <a:r>
              <a:rPr lang="en-US" sz="2000" dirty="0" err="1">
                <a:solidFill>
                  <a:srgbClr val="333333"/>
                </a:solidFill>
              </a:rPr>
              <a:t>miwapy</a:t>
            </a:r>
            <a:r>
              <a:rPr lang="en-US" sz="2000" dirty="0">
                <a:solidFill>
                  <a:srgbClr val="333333"/>
                </a:solidFill>
              </a:rPr>
              <a:t>; </a:t>
            </a:r>
            <a:r>
              <a:rPr lang="en-US" sz="2000" dirty="0" err="1">
                <a:solidFill>
                  <a:srgbClr val="333333"/>
                </a:solidFill>
              </a:rPr>
              <a:t>EiHfpwhh</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kf;fs</a:t>
            </a:r>
            <a:r>
              <a:rPr lang="en-US" sz="2000" dirty="0">
                <a:solidFill>
                  <a:srgbClr val="333333"/>
                </a:solidFill>
              </a:rPr>
              <a:t>; </a:t>
            </a:r>
            <a:r>
              <a:rPr lang="en-US" sz="2000" dirty="0" err="1">
                <a:solidFill>
                  <a:srgbClr val="333333"/>
                </a:solidFill>
              </a:rPr>
              <a:t>fhj;Jf</a:t>
            </a:r>
            <a:r>
              <a:rPr lang="en-US" sz="2000" dirty="0">
                <a:solidFill>
                  <a:srgbClr val="333333"/>
                </a:solidFill>
              </a:rPr>
              <a:t>; </a:t>
            </a:r>
            <a:r>
              <a:rPr lang="en-US" sz="2000" dirty="0" err="1">
                <a:solidFill>
                  <a:srgbClr val="333333"/>
                </a:solidFill>
              </a:rPr>
              <a:t>bfhz;oUf;fpd;wdh</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tUk</a:t>
            </a:r>
            <a:r>
              <a:rPr lang="en-US" sz="2000" dirty="0">
                <a:solidFill>
                  <a:srgbClr val="333333"/>
                </a:solidFill>
              </a:rPr>
              <a:t>; </a:t>
            </a:r>
            <a:r>
              <a:rPr lang="en-US" sz="2000" dirty="0" err="1">
                <a:solidFill>
                  <a:srgbClr val="333333"/>
                </a:solidFill>
              </a:rPr>
              <a:t>jpiriag</a:t>
            </a:r>
            <a:r>
              <a:rPr lang="en-US" sz="2000" dirty="0">
                <a:solidFill>
                  <a:srgbClr val="333333"/>
                </a:solidFill>
              </a:rPr>
              <a:t>] </a:t>
            </a:r>
            <a:r>
              <a:rPr lang="en-US" sz="2000" dirty="0" err="1">
                <a:solidFill>
                  <a:srgbClr val="333333"/>
                </a:solidFill>
              </a:rPr>
              <a:t>ghh</a:t>
            </a:r>
            <a:r>
              <a:rPr lang="en-US" sz="2000" dirty="0">
                <a:solidFill>
                  <a:srgbClr val="333333"/>
                </a:solidFill>
              </a:rPr>
              <a:t>]</a:t>
            </a:r>
            <a:r>
              <a:rPr lang="en-US" sz="2000" dirty="0" err="1">
                <a:solidFill>
                  <a:srgbClr val="333333"/>
                </a:solidFill>
              </a:rPr>
              <a:t>j;Jf</a:t>
            </a:r>
            <a:r>
              <a:rPr lang="en-US" sz="2000" dirty="0">
                <a:solidFill>
                  <a:srgbClr val="333333"/>
                </a:solidFill>
              </a:rPr>
              <a:t>; </a:t>
            </a:r>
            <a:r>
              <a:rPr lang="en-US" sz="2000" dirty="0" err="1">
                <a:solidFill>
                  <a:srgbClr val="333333"/>
                </a:solidFill>
              </a:rPr>
              <a:t>bfhz;oUf;fpd;wdh</a:t>
            </a:r>
            <a:r>
              <a:rPr lang="en-US" sz="2000" dirty="0">
                <a:solidFill>
                  <a:srgbClr val="333333"/>
                </a:solidFill>
              </a:rPr>
              <a:t>]. </a:t>
            </a:r>
            <a:r>
              <a:rPr lang="en-US" sz="2000" dirty="0" err="1">
                <a:solidFill>
                  <a:srgbClr val="333333"/>
                </a:solidFill>
              </a:rPr>
              <a:t>mg;nghJ</a:t>
            </a:r>
            <a:r>
              <a:rPr lang="en-US" sz="2000" dirty="0">
                <a:solidFill>
                  <a:srgbClr val="333333"/>
                </a:solidFill>
              </a:rPr>
              <a:t> ,</a:t>
            </a:r>
            <a:r>
              <a:rPr lang="en-US" sz="2000" dirty="0" err="1">
                <a:solidFill>
                  <a:srgbClr val="333333"/>
                </a:solidFill>
              </a:rPr>
              <a:t>Uth</a:t>
            </a:r>
            <a:r>
              <a:rPr lang="en-US" sz="2000" dirty="0">
                <a:solidFill>
                  <a:srgbClr val="333333"/>
                </a:solidFill>
              </a:rPr>
              <a:t>] </a:t>
            </a:r>
            <a:r>
              <a:rPr lang="en-US" sz="2000" dirty="0" err="1">
                <a:solidFill>
                  <a:srgbClr val="333333"/>
                </a:solidFill>
              </a:rPr>
              <a:t>rj;jkhf</a:t>
            </a:r>
            <a:r>
              <a:rPr lang="en-US" sz="2000" dirty="0">
                <a:solidFill>
                  <a:srgbClr val="333333"/>
                </a:solidFill>
              </a:rPr>
              <a:t> </a:t>
            </a:r>
            <a:r>
              <a:rPr lang="en-US" sz="2000" dirty="0" err="1">
                <a:solidFill>
                  <a:srgbClr val="333333"/>
                </a:solidFill>
              </a:rPr>
              <a:t>rphpf;f</a:t>
            </a:r>
            <a:r>
              <a:rPr lang="en-US" sz="2000" dirty="0">
                <a:solidFill>
                  <a:srgbClr val="333333"/>
                </a:solidFill>
              </a:rPr>
              <a:t> </a:t>
            </a:r>
            <a:r>
              <a:rPr lang="en-US" sz="2000" dirty="0" err="1">
                <a:solidFill>
                  <a:srgbClr val="333333"/>
                </a:solidFill>
              </a:rPr>
              <a:t>Muk;gpj;jdh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cz;ikapy</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fhj;jpUf;Fk</a:t>
            </a:r>
            <a:r>
              <a:rPr lang="en-US" sz="2000" dirty="0">
                <a:solidFill>
                  <a:srgbClr val="333333"/>
                </a:solidFill>
              </a:rPr>
              <a:t>; </a:t>
            </a:r>
            <a:r>
              <a:rPr lang="en-US" sz="2000" dirty="0" err="1">
                <a:solidFill>
                  <a:srgbClr val="333333"/>
                </a:solidFill>
              </a:rPr>
              <a:t>midtUk</a:t>
            </a:r>
            <a:r>
              <a:rPr lang="en-US" sz="2000" dirty="0">
                <a:solidFill>
                  <a:srgbClr val="333333"/>
                </a:solidFill>
              </a:rPr>
              <a:t>; </a:t>
            </a:r>
            <a:r>
              <a:rPr lang="en-US" sz="2000" dirty="0" err="1">
                <a:solidFill>
                  <a:srgbClr val="333333"/>
                </a:solidFill>
              </a:rPr>
              <a:t>j';fs</a:t>
            </a:r>
            <a:r>
              <a:rPr lang="en-US" sz="2000" dirty="0">
                <a:solidFill>
                  <a:srgbClr val="333333"/>
                </a:solidFill>
              </a:rPr>
              <a:t>; </a:t>
            </a:r>
            <a:r>
              <a:rPr lang="en-US" sz="2000" dirty="0" err="1">
                <a:solidFill>
                  <a:srgbClr val="333333"/>
                </a:solidFill>
              </a:rPr>
              <a:t>ez</a:t>
            </a:r>
            <a:r>
              <a:rPr lang="en-US" sz="2000" dirty="0">
                <a:solidFill>
                  <a:srgbClr val="333333"/>
                </a:solidFill>
              </a:rPr>
              <a:t>]</a:t>
            </a:r>
            <a:r>
              <a:rPr lang="en-US" sz="2000" dirty="0" err="1">
                <a:solidFill>
                  <a:srgbClr val="333333"/>
                </a:solidFill>
              </a:rPr>
              <a:t>gh</a:t>
            </a:r>
            <a:r>
              <a:rPr lang="en-US" sz="2000" dirty="0">
                <a:solidFill>
                  <a:srgbClr val="333333"/>
                </a:solidFill>
              </a:rPr>
              <a:t>]fs] </a:t>
            </a:r>
            <a:r>
              <a:rPr lang="en-US" sz="2000" dirty="0" err="1">
                <a:solidFill>
                  <a:srgbClr val="333333"/>
                </a:solidFill>
              </a:rPr>
              <a:t>my;yJ</a:t>
            </a:r>
            <a:r>
              <a:rPr lang="en-US" sz="2000" dirty="0">
                <a:solidFill>
                  <a:srgbClr val="333333"/>
                </a:solidFill>
              </a:rPr>
              <a:t> </a:t>
            </a:r>
            <a:r>
              <a:rPr lang="en-US" sz="2000" dirty="0" err="1">
                <a:solidFill>
                  <a:srgbClr val="333333"/>
                </a:solidFill>
              </a:rPr>
              <a:t>thof;ifahsh</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miHj;Jr</a:t>
            </a:r>
            <a:r>
              <a:rPr lang="en-US" sz="2000" dirty="0">
                <a:solidFill>
                  <a:srgbClr val="333333"/>
                </a:solidFill>
              </a:rPr>
              <a:t>; </a:t>
            </a:r>
            <a:r>
              <a:rPr lang="en-US" sz="2000" dirty="0" err="1">
                <a:solidFill>
                  <a:srgbClr val="333333"/>
                </a:solidFill>
              </a:rPr>
              <a:t>bry;y</a:t>
            </a:r>
            <a:r>
              <a:rPr lang="en-US" sz="2000" dirty="0">
                <a:solidFill>
                  <a:srgbClr val="333333"/>
                </a:solidFill>
              </a:rPr>
              <a:t> </a:t>
            </a:r>
            <a:r>
              <a:rPr lang="en-US" sz="2000" dirty="0" err="1">
                <a:solidFill>
                  <a:srgbClr val="333333"/>
                </a:solidFill>
              </a:rPr>
              <a:t>te;Jf</a:t>
            </a:r>
            <a:r>
              <a:rPr lang="en-US" sz="2000" dirty="0">
                <a:solidFill>
                  <a:srgbClr val="333333"/>
                </a:solidFill>
              </a:rPr>
              <a:t>; </a:t>
            </a:r>
            <a:r>
              <a:rPr lang="en-US" sz="2000" dirty="0" err="1">
                <a:solidFill>
                  <a:srgbClr val="333333"/>
                </a:solidFill>
              </a:rPr>
              <a:t>bfhz;oUf;Fk</a:t>
            </a:r>
            <a:r>
              <a:rPr lang="en-US" sz="2000" dirty="0">
                <a:solidFill>
                  <a:srgbClr val="333333"/>
                </a:solidFill>
              </a:rPr>
              <a:t>; </a:t>
            </a:r>
            <a:r>
              <a:rPr lang="en-US" sz="2000" dirty="0" err="1">
                <a:solidFill>
                  <a:srgbClr val="333333"/>
                </a:solidFill>
              </a:rPr>
              <a:t>gazpfis</a:t>
            </a:r>
            <a:r>
              <a:rPr lang="en-US" sz="2000" dirty="0">
                <a:solidFill>
                  <a:srgbClr val="333333"/>
                </a:solidFill>
              </a:rPr>
              <a:t> </a:t>
            </a:r>
            <a:r>
              <a:rPr lang="en-US" sz="2000" dirty="0" err="1">
                <a:solidFill>
                  <a:srgbClr val="333333"/>
                </a:solidFill>
              </a:rPr>
              <a:t>cw;W</a:t>
            </a:r>
            <a:r>
              <a:rPr lang="en-US" sz="2000" dirty="0">
                <a:solidFill>
                  <a:srgbClr val="333333"/>
                </a:solidFill>
              </a:rPr>
              <a:t> </a:t>
            </a:r>
            <a:r>
              <a:rPr lang="en-US" sz="2000" dirty="0" err="1">
                <a:solidFill>
                  <a:srgbClr val="333333"/>
                </a:solidFill>
              </a:rPr>
              <a:t>nehf;Ffpwhh</a:t>
            </a:r>
            <a:r>
              <a:rPr lang="en-US" sz="2000" dirty="0">
                <a:solidFill>
                  <a:srgbClr val="333333"/>
                </a:solidFill>
              </a:rPr>
              <a:t>]fs]. </a:t>
            </a:r>
            <a:r>
              <a:rPr lang="en-US" sz="2000" dirty="0" err="1">
                <a:solidFill>
                  <a:srgbClr val="333333"/>
                </a:solidFill>
              </a:rPr>
              <a:t>xUntis</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rphpj;Jf</a:t>
            </a:r>
            <a:r>
              <a:rPr lang="en-US" sz="2000" dirty="0">
                <a:solidFill>
                  <a:srgbClr val="333333"/>
                </a:solidFill>
              </a:rPr>
              <a:t>; </a:t>
            </a:r>
            <a:r>
              <a:rPr lang="en-US" sz="2000" dirty="0" err="1">
                <a:solidFill>
                  <a:srgbClr val="333333"/>
                </a:solidFill>
              </a:rPr>
              <a:t>bfhz;oUf;Fk</a:t>
            </a:r>
            <a:r>
              <a:rPr lang="en-US" sz="2000" dirty="0">
                <a:solidFill>
                  <a:srgbClr val="333333"/>
                </a:solidFill>
              </a:rPr>
              <a:t>; ,</a:t>
            </a:r>
            <a:r>
              <a:rPr lang="en-US" sz="2000" dirty="0" err="1">
                <a:solidFill>
                  <a:srgbClr val="333333"/>
                </a:solidFill>
              </a:rPr>
              <a:t>UtUk</a:t>
            </a:r>
            <a:r>
              <a:rPr lang="en-US" sz="2000" dirty="0">
                <a:solidFill>
                  <a:srgbClr val="333333"/>
                </a:solidFill>
              </a:rPr>
              <a:t>; </a:t>
            </a:r>
            <a:r>
              <a:rPr lang="en-US" sz="2000" dirty="0" err="1">
                <a:solidFill>
                  <a:srgbClr val="333333"/>
                </a:solidFill>
              </a:rPr>
              <a:t>gy</a:t>
            </a:r>
            <a:r>
              <a:rPr lang="en-US" sz="2000" dirty="0">
                <a:solidFill>
                  <a:srgbClr val="333333"/>
                </a:solidFill>
              </a:rPr>
              <a:t> </a:t>
            </a:r>
            <a:r>
              <a:rPr lang="en-US" sz="2000" dirty="0" err="1">
                <a:solidFill>
                  <a:srgbClr val="333333"/>
                </a:solidFill>
              </a:rPr>
              <a:t>ehl;fs</a:t>
            </a:r>
            <a:r>
              <a:rPr lang="en-US" sz="2000" dirty="0">
                <a:solidFill>
                  <a:srgbClr val="333333"/>
                </a:solidFill>
              </a:rPr>
              <a:t>; </a:t>
            </a:r>
            <a:r>
              <a:rPr lang="en-US" sz="2000" dirty="0" err="1">
                <a:solidFill>
                  <a:srgbClr val="333333"/>
                </a:solidFill>
              </a:rPr>
              <a:t>fHpj;J</a:t>
            </a:r>
            <a:r>
              <a:rPr lang="en-US" sz="2000" dirty="0">
                <a:solidFill>
                  <a:srgbClr val="333333"/>
                </a:solidFill>
              </a:rPr>
              <a:t> </a:t>
            </a:r>
            <a:r>
              <a:rPr lang="en-US" sz="2000" dirty="0" err="1">
                <a:solidFill>
                  <a:srgbClr val="333333"/>
                </a:solidFill>
              </a:rPr>
              <a:t>re;jpj;J</a:t>
            </a:r>
            <a:r>
              <a:rPr lang="en-US" sz="2000" dirty="0">
                <a:solidFill>
                  <a:srgbClr val="333333"/>
                </a:solidFill>
              </a:rPr>
              <a:t> j';</a:t>
            </a:r>
            <a:r>
              <a:rPr lang="en-US" sz="2000" dirty="0" err="1">
                <a:solidFill>
                  <a:srgbClr val="333333"/>
                </a:solidFill>
              </a:rPr>
              <a:t>fspd</a:t>
            </a:r>
            <a:r>
              <a:rPr lang="en-US" sz="2000" dirty="0">
                <a:solidFill>
                  <a:srgbClr val="333333"/>
                </a:solidFill>
              </a:rPr>
              <a:t>; </a:t>
            </a:r>
            <a:r>
              <a:rPr lang="en-US" sz="2000" dirty="0" err="1">
                <a:solidFill>
                  <a:srgbClr val="333333"/>
                </a:solidFill>
              </a:rPr>
              <a:t>tpLKiw</a:t>
            </a:r>
            <a:r>
              <a:rPr lang="en-US" sz="2000" dirty="0">
                <a:solidFill>
                  <a:srgbClr val="333333"/>
                </a:solidFill>
              </a:rPr>
              <a:t> </a:t>
            </a:r>
            <a:r>
              <a:rPr lang="en-US" sz="2000" dirty="0" err="1">
                <a:solidFill>
                  <a:srgbClr val="333333"/>
                </a:solidFill>
              </a:rPr>
              <a:t>ehl;fs</a:t>
            </a:r>
            <a:r>
              <a:rPr lang="en-US" sz="2000" dirty="0">
                <a:solidFill>
                  <a:srgbClr val="333333"/>
                </a:solidFill>
              </a:rPr>
              <a:t>; </a:t>
            </a:r>
            <a:r>
              <a:rPr lang="en-US" sz="2000" dirty="0" err="1">
                <a:solidFill>
                  <a:srgbClr val="333333"/>
                </a:solidFill>
              </a:rPr>
              <a:t>mDgt</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ghpkhwpf;bfhs;fpwhh</a:t>
            </a:r>
            <a:r>
              <a:rPr lang="en-US" sz="2000" dirty="0">
                <a:solidFill>
                  <a:srgbClr val="333333"/>
                </a:solidFill>
              </a:rPr>
              <a:t>]fs]</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p>
          <a:p>
            <a:pPr lvl="0" defTabSz="914400"/>
            <a:r>
              <a:rPr lang="en-US" sz="2000" dirty="0" err="1">
                <a:solidFill>
                  <a:srgbClr val="333333"/>
                </a:solidFill>
              </a:rPr>
              <a:t>ehk</a:t>
            </a:r>
            <a:r>
              <a:rPr lang="en-US" sz="2000" dirty="0">
                <a:solidFill>
                  <a:srgbClr val="333333"/>
                </a:solidFill>
              </a:rPr>
              <a:t>; </a:t>
            </a:r>
            <a:r>
              <a:rPr lang="en-US" sz="2000" dirty="0" err="1">
                <a:solidFill>
                  <a:srgbClr val="333333"/>
                </a:solidFill>
              </a:rPr>
              <a:t>vy;nyhUk</a:t>
            </a:r>
            <a:r>
              <a:rPr lang="en-US" sz="2000" dirty="0">
                <a:solidFill>
                  <a:srgbClr val="333333"/>
                </a:solidFill>
              </a:rPr>
              <a:t>; </a:t>
            </a:r>
            <a:r>
              <a:rPr lang="en-US" sz="2000" dirty="0" err="1">
                <a:solidFill>
                  <a:srgbClr val="333333"/>
                </a:solidFill>
              </a:rPr>
              <a:t>jtW</a:t>
            </a:r>
            <a:r>
              <a:rPr lang="en-US" sz="2000" dirty="0">
                <a:solidFill>
                  <a:srgbClr val="333333"/>
                </a:solidFill>
              </a:rPr>
              <a:t> </a:t>
            </a:r>
            <a:r>
              <a:rPr lang="en-US" sz="2000" dirty="0" err="1">
                <a:solidFill>
                  <a:srgbClr val="333333"/>
                </a:solidFill>
              </a:rPr>
              <a:t>bra;af;TLk</a:t>
            </a:r>
            <a:r>
              <a:rPr lang="en-US" sz="2000" dirty="0">
                <a:solidFill>
                  <a:srgbClr val="333333"/>
                </a:solidFill>
              </a:rPr>
              <a:t>;. </a:t>
            </a:r>
            <a:r>
              <a:rPr lang="en-US" sz="2000" dirty="0" err="1">
                <a:solidFill>
                  <a:srgbClr val="333333"/>
                </a:solidFill>
              </a:rPr>
              <a:t>vg;nghJk</a:t>
            </a:r>
            <a:r>
              <a:rPr lang="en-US" sz="2000" dirty="0">
                <a:solidFill>
                  <a:srgbClr val="333333"/>
                </a:solidFill>
              </a:rPr>
              <a:t>; </a:t>
            </a:r>
            <a:r>
              <a:rPr lang="en-US" sz="2000" dirty="0" err="1">
                <a:solidFill>
                  <a:srgbClr val="333333"/>
                </a:solidFill>
              </a:rPr>
              <a:t>btt;ntW</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fzf;fpy</a:t>
            </a:r>
            <a:r>
              <a:rPr lang="en-US" sz="2000" dirty="0">
                <a:solidFill>
                  <a:srgbClr val="333333"/>
                </a:solidFill>
              </a:rPr>
              <a:t>; </a:t>
            </a:r>
            <a:r>
              <a:rPr lang="en-US" sz="2000" dirty="0" err="1">
                <a:solidFill>
                  <a:srgbClr val="333333"/>
                </a:solidFill>
              </a:rPr>
              <a:t>bfhs;s</a:t>
            </a:r>
            <a:r>
              <a:rPr lang="en-US" sz="2000" dirty="0">
                <a:solidFill>
                  <a:srgbClr val="333333"/>
                </a:solidFill>
              </a:rPr>
              <a:t> </a:t>
            </a:r>
            <a:r>
              <a:rPr lang="en-US" sz="2000" dirty="0" err="1">
                <a:solidFill>
                  <a:srgbClr val="333333"/>
                </a:solidFill>
              </a:rPr>
              <a:t>ntz;Lk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8" name="Title 7"/>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21742397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015199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774048766"/>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Footer Placeholder 6"/>
          <p:cNvSpPr>
            <a:spLocks noGrp="1"/>
          </p:cNvSpPr>
          <p:nvPr>
            <p:ph type="ftr" sz="quarter" idx="11"/>
          </p:nvPr>
        </p:nvSpPr>
        <p:spPr/>
        <p:txBody>
          <a:bodyPr/>
          <a:lstStyle/>
          <a:p>
            <a:r>
              <a:rPr lang="de-DE"/>
              <a:t>kl]lhfhf]dpot] gapw]r]rp 6 – kw;wth] mDgtj;ij ehk; vt;thW czh]tJ… </a:t>
            </a:r>
            <a:r>
              <a:rPr lang="de-DE">
                <a:latin typeface="Calibri Light"/>
              </a:rPr>
              <a:t>II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48</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7737</Words>
  <Application>Microsoft Office PowerPoint</Application>
  <PresentationFormat>Benutzerdefiniert</PresentationFormat>
  <Paragraphs>488</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Arial</vt:lpstr>
      <vt:lpstr>Calibri Light</vt:lpstr>
      <vt:lpstr>Symbol</vt:lpstr>
      <vt:lpstr>Tamil-Aiswarya</vt:lpstr>
      <vt:lpstr>WingDings</vt:lpstr>
      <vt:lpstr>Calibri</vt:lpstr>
      <vt:lpstr>UKE_PPT-Vorlage_16zu9</vt:lpstr>
      <vt:lpstr>vk]rpo 6 A BADE – kw;wth] mDgtj;ij ehk; vt;thW czh]tJ… II</vt:lpstr>
      <vt:lpstr>xUtiu bjhpe;Jbfhs;s Kaw;rp bra;a[k; nghJ vijg]ghh]j;J KobtLg;gPh]fs]&gt; eP';fs; kjpg]gPL bra;a vLj;j Fwpg]g[fs; vt;tst[ ek;gfj;jd;ik tha;e;jit&gt;</vt:lpstr>
      <vt:lpstr>xUtiu bjhpe;Jbfhs;s Kaw;rp bra;a[k; nghJ vijg]ghh]j;J KobtLg;gPh]fs]&gt; eP';fs; kjpg]gPL bra;a vLj;j Fwpg]g[fs; vt;tst[ ek;gfj;jd;ik tha;e;jit&gt;</vt:lpstr>
      <vt:lpstr>ntW ve;j tHpapy; fpilf;Fk; jfty;fis fUj;jpy;  bfhs;syhk;&gt; ,it vt]tst[ ek;gfj;jd;ik cilait&gt;</vt:lpstr>
      <vt:lpstr>ntW ve;j tHpapy; fpilf;Fk; jfty;fis fUj;jpy;  bfhs;syhk;&gt; ,it vt]tst[ ek;gfj;jd;ik cilait&gt;</vt:lpstr>
      <vt:lpstr>rpy r\f Fwpg;g[fspd; ed;ikfSk; jPikfSk; </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bfhLf;fg;gl;Ls;s cUtj;jpd; mk;rj;ijf; bfhz;L mtw;wpd; ed;ikfs; kw;Wk; jPikfs; gw;wp fye;J Mnyhrpf;ft[k;</vt:lpstr>
      <vt:lpstr>njhw;wk; kw;Wk; cz;ik!</vt:lpstr>
      <vt:lpstr>ehk; Vd; ,ij bra;fpd;nwhk;&gt; </vt:lpstr>
      <vt:lpstr>ehk; Vd; ,ij bra;fpd;nwhk;&gt; </vt:lpstr>
      <vt:lpstr>kdnehapd; nghJ kw;wth]fs] mDgtj;ij g[hpe;Jbfhs;s ,ayhjjhy; jtwhd g[hpjYf;;F tHp tFf;fpwJ – cjhuzk]</vt:lpstr>
      <vt:lpstr>gapw;rp </vt:lpstr>
      <vt:lpstr>gapw;rp </vt:lpstr>
      <vt:lpstr>gapw;rp </vt:lpstr>
      <vt:lpstr>PowerPoint-Präsentation</vt:lpstr>
      <vt:lpstr>PowerPoint-Präsentation</vt:lpstr>
      <vt:lpstr>ghl]oapd; gpwe;jehs;  me;jr]rpWkp jdJ ghl]of]F mLj]j tUlk; vd;d bfhz;LtUths;&gt; </vt:lpstr>
      <vt:lpstr>Kd;nd bry;yyhk;!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khw;W tpsf;fk;: tPonah f;spg]</vt:lpstr>
      <vt:lpstr>PowerPoint-Präsentation</vt:lpstr>
      <vt:lpstr>PowerPoint-Präsentation</vt:lpstr>
      <vt:lpstr>PowerPoint-Präsentation</vt:lpstr>
      <vt:lpstr>fw]Wf]bfhz]lij md;whl thH;f;iff]F khw;wpf]bfhs]Sjy]</vt:lpstr>
      <vt:lpstr>fw]Wf]bfhz]lij md;whl thH;f;iff]F khw;wpf]bfhs]Sjy]</vt:lpstr>
      <vt:lpstr>fw]Wf]bfhz]lij md;whl thH;f;iff]F khw;wpf]bfhs]Sjy]</vt:lpstr>
      <vt:lpstr>fw]Wf]bfhz]lij md;whl thH;f;iff]F khw;wpf]bfhs]Sjy]</vt:lpstr>
      <vt:lpstr>ftdpj]jikf]F ed]wp!</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162</cp:revision>
  <dcterms:created xsi:type="dcterms:W3CDTF">2017-02-03T04:46:36Z</dcterms:created>
  <dcterms:modified xsi:type="dcterms:W3CDTF">2022-09-29T11:28:17Z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2010</vt:lpwstr>
  </property>
  <property fmtid="{D5CDD505-2E9C-101B-9397-08002B2CF9AE}" pid="4" name="LastSaved">
    <vt:filetime>2017-02-03T00:00:00Z</vt:filetime>
  </property>
</Properties>
</file>