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9" r:id="rId2"/>
  </p:sldMasterIdLst>
  <p:notesMasterIdLst>
    <p:notesMasterId r:id="rId125"/>
  </p:notesMasterIdLst>
  <p:handoutMasterIdLst>
    <p:handoutMasterId r:id="rId126"/>
  </p:handoutMasterIdLst>
  <p:sldIdLst>
    <p:sldId id="783" r:id="rId3"/>
    <p:sldId id="376" r:id="rId4"/>
    <p:sldId id="769" r:id="rId5"/>
    <p:sldId id="770" r:id="rId6"/>
    <p:sldId id="768" r:id="rId7"/>
    <p:sldId id="767" r:id="rId8"/>
    <p:sldId id="766" r:id="rId9"/>
    <p:sldId id="765" r:id="rId10"/>
    <p:sldId id="764" r:id="rId11"/>
    <p:sldId id="541" r:id="rId12"/>
    <p:sldId id="771" r:id="rId13"/>
    <p:sldId id="576" r:id="rId14"/>
    <p:sldId id="383" r:id="rId15"/>
    <p:sldId id="384" r:id="rId16"/>
    <p:sldId id="385" r:id="rId17"/>
    <p:sldId id="542" r:id="rId18"/>
    <p:sldId id="543" r:id="rId19"/>
    <p:sldId id="728" r:id="rId20"/>
    <p:sldId id="563" r:id="rId21"/>
    <p:sldId id="546" r:id="rId22"/>
    <p:sldId id="547" r:id="rId23"/>
    <p:sldId id="549" r:id="rId24"/>
    <p:sldId id="774" r:id="rId25"/>
    <p:sldId id="773" r:id="rId26"/>
    <p:sldId id="772" r:id="rId27"/>
    <p:sldId id="395" r:id="rId28"/>
    <p:sldId id="396" r:id="rId29"/>
    <p:sldId id="397" r:id="rId30"/>
    <p:sldId id="716" r:id="rId31"/>
    <p:sldId id="717" r:id="rId32"/>
    <p:sldId id="718" r:id="rId33"/>
    <p:sldId id="719" r:id="rId34"/>
    <p:sldId id="402" r:id="rId35"/>
    <p:sldId id="403" r:id="rId36"/>
    <p:sldId id="404" r:id="rId37"/>
    <p:sldId id="405" r:id="rId38"/>
    <p:sldId id="756" r:id="rId39"/>
    <p:sldId id="568" r:id="rId40"/>
    <p:sldId id="569" r:id="rId41"/>
    <p:sldId id="420" r:id="rId42"/>
    <p:sldId id="421" r:id="rId43"/>
    <p:sldId id="434" r:id="rId44"/>
    <p:sldId id="435" r:id="rId45"/>
    <p:sldId id="438" r:id="rId46"/>
    <p:sldId id="439" r:id="rId47"/>
    <p:sldId id="552" r:id="rId48"/>
    <p:sldId id="553" r:id="rId49"/>
    <p:sldId id="564" r:id="rId50"/>
    <p:sldId id="565" r:id="rId51"/>
    <p:sldId id="580" r:id="rId52"/>
    <p:sldId id="776" r:id="rId53"/>
    <p:sldId id="775" r:id="rId54"/>
    <p:sldId id="651" r:id="rId55"/>
    <p:sldId id="652" r:id="rId56"/>
    <p:sldId id="653" r:id="rId57"/>
    <p:sldId id="654" r:id="rId58"/>
    <p:sldId id="655" r:id="rId59"/>
    <p:sldId id="656" r:id="rId60"/>
    <p:sldId id="657" r:id="rId61"/>
    <p:sldId id="658" r:id="rId62"/>
    <p:sldId id="659" r:id="rId63"/>
    <p:sldId id="660" r:id="rId64"/>
    <p:sldId id="661" r:id="rId65"/>
    <p:sldId id="662" r:id="rId66"/>
    <p:sldId id="663" r:id="rId67"/>
    <p:sldId id="664" r:id="rId68"/>
    <p:sldId id="665" r:id="rId69"/>
    <p:sldId id="666" r:id="rId70"/>
    <p:sldId id="667" r:id="rId71"/>
    <p:sldId id="668" r:id="rId72"/>
    <p:sldId id="669" r:id="rId73"/>
    <p:sldId id="670" r:id="rId74"/>
    <p:sldId id="671" r:id="rId75"/>
    <p:sldId id="672" r:id="rId76"/>
    <p:sldId id="673" r:id="rId77"/>
    <p:sldId id="674" r:id="rId78"/>
    <p:sldId id="675" r:id="rId79"/>
    <p:sldId id="676" r:id="rId80"/>
    <p:sldId id="677" r:id="rId81"/>
    <p:sldId id="678" r:id="rId82"/>
    <p:sldId id="679" r:id="rId83"/>
    <p:sldId id="680" r:id="rId84"/>
    <p:sldId id="681" r:id="rId85"/>
    <p:sldId id="682" r:id="rId86"/>
    <p:sldId id="683" r:id="rId87"/>
    <p:sldId id="684" r:id="rId88"/>
    <p:sldId id="685" r:id="rId89"/>
    <p:sldId id="686" r:id="rId90"/>
    <p:sldId id="687" r:id="rId91"/>
    <p:sldId id="688" r:id="rId92"/>
    <p:sldId id="689" r:id="rId93"/>
    <p:sldId id="690" r:id="rId94"/>
    <p:sldId id="691" r:id="rId95"/>
    <p:sldId id="694" r:id="rId96"/>
    <p:sldId id="778" r:id="rId97"/>
    <p:sldId id="777" r:id="rId98"/>
    <p:sldId id="695" r:id="rId99"/>
    <p:sldId id="696" r:id="rId100"/>
    <p:sldId id="697" r:id="rId101"/>
    <p:sldId id="698" r:id="rId102"/>
    <p:sldId id="699" r:id="rId103"/>
    <p:sldId id="700" r:id="rId104"/>
    <p:sldId id="701" r:id="rId105"/>
    <p:sldId id="702" r:id="rId106"/>
    <p:sldId id="703" r:id="rId107"/>
    <p:sldId id="704" r:id="rId108"/>
    <p:sldId id="705" r:id="rId109"/>
    <p:sldId id="706" r:id="rId110"/>
    <p:sldId id="707" r:id="rId111"/>
    <p:sldId id="708" r:id="rId112"/>
    <p:sldId id="709" r:id="rId113"/>
    <p:sldId id="710" r:id="rId114"/>
    <p:sldId id="560" r:id="rId115"/>
    <p:sldId id="781" r:id="rId116"/>
    <p:sldId id="780" r:id="rId117"/>
    <p:sldId id="779" r:id="rId118"/>
    <p:sldId id="561" r:id="rId119"/>
    <p:sldId id="782" r:id="rId120"/>
    <p:sldId id="757" r:id="rId121"/>
    <p:sldId id="742" r:id="rId122"/>
    <p:sldId id="743" r:id="rId123"/>
    <p:sldId id="744" r:id="rId124"/>
  </p:sldIdLst>
  <p:sldSz cx="12195175" cy="6858000"/>
  <p:notesSz cx="7099300" cy="10234613"/>
  <p:defaultTextStyle>
    <a:defPPr>
      <a:defRPr lang="de-DE"/>
    </a:defPPr>
    <a:lvl1pPr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18" autoAdjust="0"/>
    <p:restoredTop sz="94681" autoAdjust="0"/>
  </p:normalViewPr>
  <p:slideViewPr>
    <p:cSldViewPr>
      <p:cViewPr varScale="1">
        <p:scale>
          <a:sx n="67" d="100"/>
          <a:sy n="67" d="100"/>
        </p:scale>
        <p:origin x="868" y="52"/>
      </p:cViewPr>
      <p:guideLst>
        <p:guide orient="horz" pos="4065"/>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166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A071F76E-54DA-4ED3-9A3F-63BCE63E3A48}" type="slidenum">
              <a:rPr lang="en-GB" altLang="de-DE"/>
              <a:pPr/>
              <a:t>‹Nr.›</a:t>
            </a:fld>
            <a:endParaRPr lang="en-GB" altLang="de-DE"/>
          </a:p>
        </p:txBody>
      </p:sp>
    </p:spTree>
    <p:extLst>
      <p:ext uri="{BB962C8B-B14F-4D97-AF65-F5344CB8AC3E}">
        <p14:creationId xmlns:p14="http://schemas.microsoft.com/office/powerpoint/2010/main" val="31391837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800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F6D898E-E61B-4769-855B-B0F1BCA8F958}" type="slidenum">
              <a:rPr lang="en-US" altLang="de-DE"/>
              <a:pPr/>
              <a:t>‹Nr.›</a:t>
            </a:fld>
            <a:endParaRPr lang="en-US" altLang="de-DE"/>
          </a:p>
        </p:txBody>
      </p:sp>
    </p:spTree>
    <p:extLst>
      <p:ext uri="{BB962C8B-B14F-4D97-AF65-F5344CB8AC3E}">
        <p14:creationId xmlns:p14="http://schemas.microsoft.com/office/powerpoint/2010/main" val="39531930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1C4B43-4272-4345-8F6D-FD3B6CBBF5F0}" type="slidenum">
              <a:rPr lang="en-US" altLang="de-DE" sz="1300"/>
              <a:pPr eaLnBrk="1" hangingPunct="1">
                <a:spcBef>
                  <a:spcPct val="0"/>
                </a:spcBef>
              </a:pPr>
              <a:t>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097440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55A3E7-3706-4D84-BA46-86CAE2F3F99C}" type="slidenum">
              <a:rPr lang="en-US" altLang="de-DE" sz="1300"/>
              <a:pPr eaLnBrk="1" hangingPunct="1">
                <a:spcBef>
                  <a:spcPct val="0"/>
                </a:spcBef>
              </a:pPr>
              <a:t>3</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805312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55A3E7-3706-4D84-BA46-86CAE2F3F99C}" type="slidenum">
              <a:rPr lang="en-US" altLang="de-DE" sz="1300"/>
              <a:pPr eaLnBrk="1" hangingPunct="1">
                <a:spcBef>
                  <a:spcPct val="0"/>
                </a:spcBef>
              </a:pPr>
              <a:t>4</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805312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55A3E7-3706-4D84-BA46-86CAE2F3F99C}" type="slidenum">
              <a:rPr lang="en-US" altLang="de-DE" sz="1300"/>
              <a:pPr eaLnBrk="1" hangingPunct="1">
                <a:spcBef>
                  <a:spcPct val="0"/>
                </a:spcBef>
              </a:pPr>
              <a:t>5</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805312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55A3E7-3706-4D84-BA46-86CAE2F3F99C}" type="slidenum">
              <a:rPr lang="en-US" altLang="de-DE" sz="1300"/>
              <a:pPr eaLnBrk="1" hangingPunct="1">
                <a:spcBef>
                  <a:spcPct val="0"/>
                </a:spcBef>
              </a:pPr>
              <a:t>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805312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55A3E7-3706-4D84-BA46-86CAE2F3F99C}" type="slidenum">
              <a:rPr lang="en-US" altLang="de-DE" sz="1300"/>
              <a:pPr eaLnBrk="1" hangingPunct="1">
                <a:spcBef>
                  <a:spcPct val="0"/>
                </a:spcBef>
              </a:pPr>
              <a:t>7</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805312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55A3E7-3706-4D84-BA46-86CAE2F3F99C}" type="slidenum">
              <a:rPr lang="en-US" altLang="de-DE" sz="1300"/>
              <a:pPr eaLnBrk="1" hangingPunct="1">
                <a:spcBef>
                  <a:spcPct val="0"/>
                </a:spcBef>
              </a:pPr>
              <a:t>8</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805312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55A3E7-3706-4D84-BA46-86CAE2F3F99C}" type="slidenum">
              <a:rPr lang="en-US" altLang="de-DE" sz="1300"/>
              <a:pPr eaLnBrk="1" hangingPunct="1">
                <a:spcBef>
                  <a:spcPct val="0"/>
                </a:spcBef>
              </a:pPr>
              <a:t>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805312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3A6192-82C7-4951-97A7-F60931D5D432}" type="slidenum">
              <a:rPr lang="en-US" altLang="de-DE" sz="1300"/>
              <a:pPr eaLnBrk="1" hangingPunct="1">
                <a:spcBef>
                  <a:spcPct val="0"/>
                </a:spcBef>
              </a:pPr>
              <a:t>10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508624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3A6192-82C7-4951-97A7-F60931D5D432}" type="slidenum">
              <a:rPr lang="en-US" altLang="de-DE" sz="1300"/>
              <a:pPr eaLnBrk="1" hangingPunct="1">
                <a:spcBef>
                  <a:spcPct val="0"/>
                </a:spcBef>
              </a:pPr>
              <a:t>11</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508624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6AF05F-6AF3-4958-B43D-2C7DBE822899}" type="slidenum">
              <a:rPr lang="en-US" altLang="de-DE" sz="1300"/>
              <a:pPr eaLnBrk="1" hangingPunct="1">
                <a:spcBef>
                  <a:spcPct val="0"/>
                </a:spcBef>
              </a:pPr>
              <a:t>12</a:t>
            </a:fld>
            <a:endParaRPr lang="en-US"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503222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B68699-9332-43AD-BF23-551BA0856322}" type="slidenum">
              <a:rPr lang="en-US" altLang="de-DE" sz="1300"/>
              <a:pPr eaLnBrk="1" hangingPunct="1">
                <a:spcBef>
                  <a:spcPct val="0"/>
                </a:spcBef>
              </a:pPr>
              <a:t>13</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936837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74DD459-57DE-4A0C-BAA4-AA7A246D01F9}" type="slidenum">
              <a:rPr lang="en-US" altLang="de-DE" sz="1300"/>
              <a:pPr eaLnBrk="1" hangingPunct="1">
                <a:spcBef>
                  <a:spcPct val="0"/>
                </a:spcBef>
              </a:pPr>
              <a:t>14</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403327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8BAC27B-15AE-4EBD-B68F-18E6937DE819}" type="slidenum">
              <a:rPr lang="en-US" altLang="de-DE" sz="1300"/>
              <a:pPr eaLnBrk="1" hangingPunct="1">
                <a:spcBef>
                  <a:spcPct val="0"/>
                </a:spcBef>
              </a:pPr>
              <a:t>15</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183598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373E08-570E-44F2-8E9A-0FF1E305AE25}" type="slidenum">
              <a:rPr lang="en-US" altLang="de-DE" sz="1300"/>
              <a:pPr eaLnBrk="1" hangingPunct="1">
                <a:spcBef>
                  <a:spcPct val="0"/>
                </a:spcBef>
              </a:pPr>
              <a:t>16</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798095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D6B40DA-1182-4605-BBC8-80839C03D376}" type="slidenum">
              <a:rPr lang="en-US" altLang="de-DE" sz="1300"/>
              <a:pPr eaLnBrk="1" hangingPunct="1">
                <a:spcBef>
                  <a:spcPct val="0"/>
                </a:spcBef>
              </a:pPr>
              <a:t>17</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492103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318856-BAA1-4D6C-882E-CB465347D029}" type="slidenum">
              <a:rPr lang="en-US" altLang="de-DE" sz="1300"/>
              <a:pPr eaLnBrk="1" hangingPunct="1">
                <a:spcBef>
                  <a:spcPct val="0"/>
                </a:spcBef>
              </a:pPr>
              <a:t>18</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174080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7C23F6-3F1B-4A69-B3CF-337C48CBBB1C}" type="slidenum">
              <a:rPr lang="en-US" altLang="de-DE" sz="1300"/>
              <a:pPr eaLnBrk="1" hangingPunct="1">
                <a:spcBef>
                  <a:spcPct val="0"/>
                </a:spcBef>
              </a:pPr>
              <a:t>19</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988441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356E15-4A0F-45AD-8B6D-D866149E08FE}" type="slidenum">
              <a:rPr lang="en-US" altLang="de-DE" sz="1300"/>
              <a:pPr eaLnBrk="1" hangingPunct="1">
                <a:spcBef>
                  <a:spcPct val="0"/>
                </a:spcBef>
              </a:pPr>
              <a:t>20</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083930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6FBA034-AB98-428F-9143-75BD3F6F6C97}" type="slidenum">
              <a:rPr lang="en-US" altLang="de-DE" sz="1300"/>
              <a:pPr eaLnBrk="1" hangingPunct="1">
                <a:spcBef>
                  <a:spcPct val="0"/>
                </a:spcBef>
              </a:pPr>
              <a:t>21</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985838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7D5981-3D19-45C1-A7B6-68EA73DB3F41}" type="slidenum">
              <a:rPr lang="en-US" altLang="de-DE" sz="1300"/>
              <a:pPr eaLnBrk="1" hangingPunct="1">
                <a:spcBef>
                  <a:spcPct val="0"/>
                </a:spcBef>
              </a:pPr>
              <a:t>22</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5476484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7D5981-3D19-45C1-A7B6-68EA73DB3F41}" type="slidenum">
              <a:rPr lang="en-US" altLang="de-DE" sz="1300"/>
              <a:pPr eaLnBrk="1" hangingPunct="1">
                <a:spcBef>
                  <a:spcPct val="0"/>
                </a:spcBef>
              </a:pPr>
              <a:t>23</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5476484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7D5981-3D19-45C1-A7B6-68EA73DB3F41}" type="slidenum">
              <a:rPr lang="en-US" altLang="de-DE" sz="1300"/>
              <a:pPr eaLnBrk="1" hangingPunct="1">
                <a:spcBef>
                  <a:spcPct val="0"/>
                </a:spcBef>
              </a:pPr>
              <a:t>24</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5476484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7D5981-3D19-45C1-A7B6-68EA73DB3F41}" type="slidenum">
              <a:rPr lang="en-US" altLang="de-DE" sz="1300"/>
              <a:pPr eaLnBrk="1" hangingPunct="1">
                <a:spcBef>
                  <a:spcPct val="0"/>
                </a:spcBef>
              </a:pPr>
              <a:t>25</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547648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B52D85-3022-4D7B-BA27-6C7143B54D16}" type="slidenum">
              <a:rPr lang="en-US" altLang="de-DE" sz="1300"/>
              <a:pPr eaLnBrk="1" hangingPunct="1">
                <a:spcBef>
                  <a:spcPct val="0"/>
                </a:spcBef>
              </a:pPr>
              <a:t>26</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5036043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7080FF-32D4-453F-B881-BB29F5596366}" type="slidenum">
              <a:rPr lang="en-US" altLang="de-DE" sz="1300"/>
              <a:pPr eaLnBrk="1" hangingPunct="1">
                <a:spcBef>
                  <a:spcPct val="0"/>
                </a:spcBef>
              </a:pPr>
              <a:t>27</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960071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074DBE-C4A9-48B6-9899-57BE35EAFF88}" type="slidenum">
              <a:rPr lang="en-US" altLang="de-DE" sz="1300"/>
              <a:pPr eaLnBrk="1" hangingPunct="1">
                <a:spcBef>
                  <a:spcPct val="0"/>
                </a:spcBef>
              </a:pPr>
              <a:t>28</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5037042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F2A3F8-2C3C-4989-9EF1-CF18C3CD9582}" type="slidenum">
              <a:rPr lang="en-US" altLang="de-DE" sz="1300"/>
              <a:pPr eaLnBrk="1" hangingPunct="1">
                <a:spcBef>
                  <a:spcPct val="0"/>
                </a:spcBef>
              </a:pPr>
              <a:t>29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7174002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FF0904-EC82-4E52-BEA5-1FA1CA75CB81}" type="slidenum">
              <a:rPr lang="en-US" altLang="de-DE" sz="1300"/>
              <a:pPr eaLnBrk="1" hangingPunct="1">
                <a:spcBef>
                  <a:spcPct val="0"/>
                </a:spcBef>
              </a:pPr>
              <a:t>30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1345261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A2B575-2003-448C-8DD9-FB102146BFDC}" type="slidenum">
              <a:rPr lang="en-US" altLang="de-DE" sz="1300"/>
              <a:pPr eaLnBrk="1" hangingPunct="1">
                <a:spcBef>
                  <a:spcPct val="0"/>
                </a:spcBef>
              </a:pPr>
              <a:t>31</a:t>
            </a:fld>
            <a:endParaRPr lang="en-US" altLang="de-DE" sz="1300"/>
          </a:p>
        </p:txBody>
      </p:sp>
      <p:sp>
        <p:nvSpPr>
          <p:cNvPr id="1597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5C0A46D-5FD9-4D82-B719-8360753BAE79}" type="slidenum">
              <a:rPr lang="en-US" altLang="de-DE" sz="1300"/>
              <a:pPr algn="r" eaLnBrk="1" hangingPunct="1">
                <a:spcBef>
                  <a:spcPct val="0"/>
                </a:spcBef>
              </a:pPr>
              <a:t>31</a:t>
            </a:fld>
            <a:endParaRPr lang="en-US" altLang="de-DE" sz="1300"/>
          </a:p>
        </p:txBody>
      </p:sp>
      <p:sp>
        <p:nvSpPr>
          <p:cNvPr id="159748" name="Rectangle 2"/>
          <p:cNvSpPr>
            <a:spLocks noGrp="1" noRot="1" noChangeAspect="1" noChangeArrowheads="1" noTextEdit="1"/>
          </p:cNvSpPr>
          <p:nvPr>
            <p:ph type="sldImg"/>
          </p:nvPr>
        </p:nvSpPr>
        <p:spPr>
          <a:xfrm>
            <a:off x="139700" y="768350"/>
            <a:ext cx="6821488" cy="3836988"/>
          </a:xfrm>
          <a:ln/>
        </p:spPr>
      </p:sp>
      <p:sp>
        <p:nvSpPr>
          <p:cNvPr id="159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4688348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615372-FEE2-43E4-BF58-D6B2844E662B}" type="slidenum">
              <a:rPr lang="en-US" altLang="de-DE" sz="1300"/>
              <a:pPr eaLnBrk="1" hangingPunct="1">
                <a:spcBef>
                  <a:spcPct val="0"/>
                </a:spcBef>
              </a:pPr>
              <a:t>32</a:t>
            </a:fld>
            <a:endParaRPr lang="en-US" altLang="de-DE" sz="1300"/>
          </a:p>
        </p:txBody>
      </p:sp>
      <p:sp>
        <p:nvSpPr>
          <p:cNvPr id="1607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7B9F9B9-3458-4B64-B4E0-EF990FB76786}" type="slidenum">
              <a:rPr lang="en-US" altLang="de-DE" sz="1300"/>
              <a:pPr algn="r" eaLnBrk="1" hangingPunct="1">
                <a:spcBef>
                  <a:spcPct val="0"/>
                </a:spcBef>
              </a:pPr>
              <a:t>32</a:t>
            </a:fld>
            <a:endParaRPr lang="en-US" altLang="de-DE" sz="1300"/>
          </a:p>
        </p:txBody>
      </p:sp>
      <p:sp>
        <p:nvSpPr>
          <p:cNvPr id="160772" name="Rectangle 2"/>
          <p:cNvSpPr>
            <a:spLocks noGrp="1" noRot="1" noChangeAspect="1" noChangeArrowheads="1" noTextEdit="1"/>
          </p:cNvSpPr>
          <p:nvPr>
            <p:ph type="sldImg"/>
          </p:nvPr>
        </p:nvSpPr>
        <p:spPr>
          <a:xfrm>
            <a:off x="139700" y="768350"/>
            <a:ext cx="6821488" cy="3836988"/>
          </a:xfrm>
          <a:ln/>
        </p:spPr>
      </p:sp>
      <p:sp>
        <p:nvSpPr>
          <p:cNvPr id="160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2" tIns="49516" rIns="99032" bIns="49516"/>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74400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495CCE5-D324-40BE-B0B3-1A5867BF7752}" type="slidenum">
              <a:rPr lang="en-US" altLang="de-DE" sz="1300"/>
              <a:pPr eaLnBrk="1" hangingPunct="1">
                <a:spcBef>
                  <a:spcPct val="0"/>
                </a:spcBef>
              </a:pPr>
              <a:t>33</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2017672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E1E4FD-573F-4D35-85CE-034C8B506073}" type="slidenum">
              <a:rPr lang="en-US" altLang="de-DE" sz="1300"/>
              <a:pPr eaLnBrk="1" hangingPunct="1">
                <a:spcBef>
                  <a:spcPct val="0"/>
                </a:spcBef>
              </a:pPr>
              <a:t>34</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3594197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AF7FD9-CE28-4E14-92D4-9EC81F28522F}" type="slidenum">
              <a:rPr lang="en-US" altLang="de-DE" sz="1300"/>
              <a:pPr eaLnBrk="1" hangingPunct="1">
                <a:spcBef>
                  <a:spcPct val="0"/>
                </a:spcBef>
              </a:pPr>
              <a:t>35</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121438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21DA75-048C-48EA-89F2-0C1157F7F391}" type="slidenum">
              <a:rPr lang="en-US" altLang="de-DE" sz="1300"/>
              <a:pPr eaLnBrk="1" hangingPunct="1">
                <a:spcBef>
                  <a:spcPct val="0"/>
                </a:spcBef>
              </a:pPr>
              <a:t>36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1730367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B2C21A-B283-4398-8A53-75EEEB6B6F6E}" type="slidenum">
              <a:rPr lang="en-US" altLang="de-DE" sz="1300"/>
              <a:pPr eaLnBrk="1" hangingPunct="1">
                <a:spcBef>
                  <a:spcPct val="0"/>
                </a:spcBef>
              </a:pPr>
              <a:t>38</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7505751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A8F0326-A618-4514-9E54-EA196C83ADC6}" type="slidenum">
              <a:rPr lang="en-US" altLang="de-DE" sz="1300"/>
              <a:pPr eaLnBrk="1" hangingPunct="1">
                <a:spcBef>
                  <a:spcPct val="0"/>
                </a:spcBef>
              </a:pPr>
              <a:t>39</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7677390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6FD0E5-0445-4587-B8B6-B28EEFB3B846}" type="slidenum">
              <a:rPr lang="en-US" altLang="de-DE" sz="1300"/>
              <a:pPr eaLnBrk="1" hangingPunct="1">
                <a:spcBef>
                  <a:spcPct val="0"/>
                </a:spcBef>
              </a:pPr>
              <a:t>40</a:t>
            </a:fld>
            <a:endParaRPr lang="en-US" altLang="de-DE" sz="1300"/>
          </a:p>
        </p:txBody>
      </p:sp>
      <p:sp>
        <p:nvSpPr>
          <p:cNvPr id="167939" name="Rectangle 1026"/>
          <p:cNvSpPr>
            <a:spLocks noGrp="1" noRot="1" noChangeAspect="1" noChangeArrowheads="1" noTextEdit="1"/>
          </p:cNvSpPr>
          <p:nvPr>
            <p:ph type="sldImg"/>
          </p:nvPr>
        </p:nvSpPr>
        <p:spPr>
          <a:xfrm>
            <a:off x="138113" y="768350"/>
            <a:ext cx="6823075" cy="3836988"/>
          </a:xfrm>
          <a:ln/>
        </p:spPr>
      </p:sp>
      <p:sp>
        <p:nvSpPr>
          <p:cNvPr id="167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4575344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F9764BD-E0E5-4A46-A214-EB0E5BEDD821}" type="slidenum">
              <a:rPr lang="en-US" altLang="de-DE" sz="1300"/>
              <a:pPr eaLnBrk="1" hangingPunct="1">
                <a:spcBef>
                  <a:spcPct val="0"/>
                </a:spcBef>
              </a:pPr>
              <a:t>41</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6387160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C37954-CC0E-4CFF-9297-C0525F732F5A}" type="slidenum">
              <a:rPr lang="en-US" altLang="de-DE" sz="1300"/>
              <a:pPr eaLnBrk="1" hangingPunct="1">
                <a:spcBef>
                  <a:spcPct val="0"/>
                </a:spcBef>
              </a:pPr>
              <a:t>42</a:t>
            </a:fld>
            <a:endParaRPr lang="en-US" altLang="de-DE" sz="1300"/>
          </a:p>
        </p:txBody>
      </p:sp>
      <p:sp>
        <p:nvSpPr>
          <p:cNvPr id="169987" name="Rectangle 1026"/>
          <p:cNvSpPr>
            <a:spLocks noGrp="1" noRot="1" noChangeAspect="1" noChangeArrowheads="1" noTextEdit="1"/>
          </p:cNvSpPr>
          <p:nvPr>
            <p:ph type="sldImg"/>
          </p:nvPr>
        </p:nvSpPr>
        <p:spPr>
          <a:xfrm>
            <a:off x="138113" y="768350"/>
            <a:ext cx="6823075" cy="3836988"/>
          </a:xfrm>
          <a:ln/>
        </p:spPr>
      </p:sp>
      <p:sp>
        <p:nvSpPr>
          <p:cNvPr id="169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8141264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458A01-B2F4-4A9C-A4D6-FD766F24D745}" type="slidenum">
              <a:rPr lang="en-US" altLang="de-DE" sz="1300"/>
              <a:pPr eaLnBrk="1" hangingPunct="1">
                <a:spcBef>
                  <a:spcPct val="0"/>
                </a:spcBef>
              </a:pPr>
              <a:t>43</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8610240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E94F259-DA24-4949-B40B-32EDC557A68F}" type="slidenum">
              <a:rPr lang="en-US" altLang="de-DE" sz="1300"/>
              <a:pPr eaLnBrk="1" hangingPunct="1">
                <a:spcBef>
                  <a:spcPct val="0"/>
                </a:spcBef>
              </a:pPr>
              <a:t>44</a:t>
            </a:fld>
            <a:endParaRPr lang="en-US" altLang="de-DE" sz="1300"/>
          </a:p>
        </p:txBody>
      </p:sp>
      <p:sp>
        <p:nvSpPr>
          <p:cNvPr id="172035" name="Rectangle 1026"/>
          <p:cNvSpPr>
            <a:spLocks noGrp="1" noRot="1" noChangeAspect="1" noChangeArrowheads="1" noTextEdit="1"/>
          </p:cNvSpPr>
          <p:nvPr>
            <p:ph type="sldImg"/>
          </p:nvPr>
        </p:nvSpPr>
        <p:spPr>
          <a:xfrm>
            <a:off x="138113" y="768350"/>
            <a:ext cx="6823075" cy="3836988"/>
          </a:xfrm>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4840994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AB3F7D-77B2-45DC-9337-2091D6F7BC93}" type="slidenum">
              <a:rPr lang="en-US" altLang="de-DE" sz="1300"/>
              <a:pPr eaLnBrk="1" hangingPunct="1">
                <a:spcBef>
                  <a:spcPct val="0"/>
                </a:spcBef>
              </a:pPr>
              <a:t>45</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0630496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AD091D-A65A-43E1-BAAB-7DE2F294F6D0}" type="slidenum">
              <a:rPr lang="en-US" altLang="de-DE" sz="1300"/>
              <a:pPr eaLnBrk="1" hangingPunct="1">
                <a:spcBef>
                  <a:spcPct val="0"/>
                </a:spcBef>
              </a:pPr>
              <a:t>46</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6861544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B81486-C2FC-43F7-872E-98F07D3F048B}" type="slidenum">
              <a:rPr lang="en-US" altLang="de-DE" sz="1300"/>
              <a:pPr eaLnBrk="1" hangingPunct="1">
                <a:spcBef>
                  <a:spcPct val="0"/>
                </a:spcBef>
              </a:pPr>
              <a:t>47</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8359565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0A5555-ACAE-4E65-A64E-3CEFFAF25A1F}" type="slidenum">
              <a:rPr lang="en-US" altLang="de-DE" sz="1300"/>
              <a:pPr eaLnBrk="1" hangingPunct="1">
                <a:spcBef>
                  <a:spcPct val="0"/>
                </a:spcBef>
              </a:pPr>
              <a:t>48</a:t>
            </a:fld>
            <a:endParaRPr lang="en-US" altLang="de-DE" sz="1300"/>
          </a:p>
        </p:txBody>
      </p:sp>
      <p:sp>
        <p:nvSpPr>
          <p:cNvPr id="176131"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973953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09D318-9D9E-433E-B672-23C443427A35}" type="slidenum">
              <a:rPr lang="en-US" altLang="de-DE" sz="1300"/>
              <a:pPr eaLnBrk="1" hangingPunct="1">
                <a:spcBef>
                  <a:spcPct val="0"/>
                </a:spcBef>
              </a:pPr>
              <a:t>49</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1307297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E35256-2626-4F40-BE05-AE265F0E1198}" type="slidenum">
              <a:rPr lang="en-US" altLang="de-DE" sz="1300"/>
              <a:pPr eaLnBrk="1" hangingPunct="1">
                <a:spcBef>
                  <a:spcPct val="0"/>
                </a:spcBef>
              </a:pPr>
              <a:t>50</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2947796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E35256-2626-4F40-BE05-AE265F0E1198}" type="slidenum">
              <a:rPr lang="en-US" altLang="de-DE" sz="1300"/>
              <a:pPr eaLnBrk="1" hangingPunct="1">
                <a:spcBef>
                  <a:spcPct val="0"/>
                </a:spcBef>
              </a:pPr>
              <a:t>51</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2947796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E35256-2626-4F40-BE05-AE265F0E1198}" type="slidenum">
              <a:rPr lang="en-US" altLang="de-DE" sz="1300"/>
              <a:pPr eaLnBrk="1" hangingPunct="1">
                <a:spcBef>
                  <a:spcPct val="0"/>
                </a:spcBef>
              </a:pPr>
              <a:t>52</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2947796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6B591C-88FB-4ECF-AEF2-750D1228C9E6}" type="slidenum">
              <a:rPr lang="en-US" altLang="de-DE" sz="1300"/>
              <a:pPr eaLnBrk="1" hangingPunct="1">
                <a:spcBef>
                  <a:spcPct val="0"/>
                </a:spcBef>
              </a:pPr>
              <a:t>53</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6872622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541740-509E-479E-AC4F-06531199B9E6}" type="slidenum">
              <a:rPr lang="en-US" altLang="de-DE" sz="1300"/>
              <a:pPr eaLnBrk="1" hangingPunct="1">
                <a:spcBef>
                  <a:spcPct val="0"/>
                </a:spcBef>
              </a:pPr>
              <a:t>54</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4923011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6D412E-4350-43B6-8DCC-EBAA97235AF5}" type="slidenum">
              <a:rPr lang="en-US" altLang="de-DE" sz="1300"/>
              <a:pPr eaLnBrk="1" hangingPunct="1">
                <a:spcBef>
                  <a:spcPct val="0"/>
                </a:spcBef>
              </a:pPr>
              <a:t>55</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643945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027572F-46A8-4189-9993-D70B168158EA}" type="slidenum">
              <a:rPr lang="en-US" altLang="de-DE" sz="1300"/>
              <a:pPr eaLnBrk="1" hangingPunct="1">
                <a:spcBef>
                  <a:spcPct val="0"/>
                </a:spcBef>
              </a:pPr>
              <a:t>56</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2501304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C196F6-47CE-483D-836C-FFD609D76C7F}" type="slidenum">
              <a:rPr lang="en-US" altLang="de-DE" sz="1300"/>
              <a:pPr eaLnBrk="1" hangingPunct="1">
                <a:spcBef>
                  <a:spcPct val="0"/>
                </a:spcBef>
              </a:pPr>
              <a:t>57</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2806325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7D69B7-6F27-49D7-BAFC-98C79D5C4DB1}" type="slidenum">
              <a:rPr lang="en-US" altLang="de-DE" sz="1300"/>
              <a:pPr eaLnBrk="1" hangingPunct="1">
                <a:spcBef>
                  <a:spcPct val="0"/>
                </a:spcBef>
              </a:pPr>
              <a:t>58</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2312465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B2740D-EAEC-4260-AFA1-31CD67FDF6FF}" type="slidenum">
              <a:rPr lang="en-US" altLang="de-DE" sz="1300"/>
              <a:pPr eaLnBrk="1" hangingPunct="1">
                <a:spcBef>
                  <a:spcPct val="0"/>
                </a:spcBef>
              </a:pPr>
              <a:t>59</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35340757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1A24CE-B1FA-4868-85AD-44C43C956D9C}" type="slidenum">
              <a:rPr lang="en-US" altLang="de-DE" sz="1300"/>
              <a:pPr eaLnBrk="1" hangingPunct="1">
                <a:spcBef>
                  <a:spcPct val="0"/>
                </a:spcBef>
              </a:pPr>
              <a:t>60</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9661208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F4528E-E264-4A8D-9367-77D8DF0A093F}" type="slidenum">
              <a:rPr lang="en-US" altLang="de-DE" sz="1300"/>
              <a:pPr eaLnBrk="1" hangingPunct="1">
                <a:spcBef>
                  <a:spcPct val="0"/>
                </a:spcBef>
              </a:pPr>
              <a:t>61</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2728942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417F7B-8D51-4614-9F37-1ABE7327553E}" type="slidenum">
              <a:rPr lang="en-US" altLang="de-DE" sz="1300"/>
              <a:pPr eaLnBrk="1" hangingPunct="1">
                <a:spcBef>
                  <a:spcPct val="0"/>
                </a:spcBef>
              </a:pPr>
              <a:t>62</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9508925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DB73CE-FED0-4EBB-912B-046B066E4B66}" type="slidenum">
              <a:rPr lang="en-US" altLang="de-DE" sz="1300"/>
              <a:pPr eaLnBrk="1" hangingPunct="1">
                <a:spcBef>
                  <a:spcPct val="0"/>
                </a:spcBef>
              </a:pPr>
              <a:t>63</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3068418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2E8AF5-6DFA-47C8-AAD5-9256E2BAE691}" type="slidenum">
              <a:rPr lang="en-US" altLang="de-DE" sz="1300"/>
              <a:pPr eaLnBrk="1" hangingPunct="1">
                <a:spcBef>
                  <a:spcPct val="0"/>
                </a:spcBef>
              </a:pPr>
              <a:t>64</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8329930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DFFA50-2E25-4BA9-B0D5-7D60AB77CA4F}" type="slidenum">
              <a:rPr lang="en-US" altLang="de-DE" sz="1300"/>
              <a:pPr eaLnBrk="1" hangingPunct="1">
                <a:spcBef>
                  <a:spcPct val="0"/>
                </a:spcBef>
              </a:pPr>
              <a:t>65</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9466982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6A7CD1-D740-4955-8FF6-F8613FD71B71}" type="slidenum">
              <a:rPr lang="en-US" altLang="de-DE" sz="1300"/>
              <a:pPr eaLnBrk="1" hangingPunct="1">
                <a:spcBef>
                  <a:spcPct val="0"/>
                </a:spcBef>
              </a:pPr>
              <a:t>66</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05186247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F35650-EF38-4F5E-B6FA-FAED79508F11}" type="slidenum">
              <a:rPr lang="en-US" altLang="de-DE" sz="1300"/>
              <a:pPr eaLnBrk="1" hangingPunct="1">
                <a:spcBef>
                  <a:spcPct val="0"/>
                </a:spcBef>
              </a:pPr>
              <a:t>67</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344491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C7CF2F-C327-4C85-82C4-DCC19B9B7E23}" type="slidenum">
              <a:rPr lang="en-US" altLang="de-DE" sz="1300"/>
              <a:pPr eaLnBrk="1" hangingPunct="1">
                <a:spcBef>
                  <a:spcPct val="0"/>
                </a:spcBef>
              </a:pPr>
              <a:t>68</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9158579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DBBFE75-61CF-470B-A83A-D1E9EAEFAEB4}" type="slidenum">
              <a:rPr lang="en-US" altLang="de-DE" sz="1300"/>
              <a:pPr eaLnBrk="1" hangingPunct="1">
                <a:spcBef>
                  <a:spcPct val="0"/>
                </a:spcBef>
              </a:pPr>
              <a:t>69</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8477034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E0D1D47-D0FD-42E7-80BB-639E936C693E}" type="slidenum">
              <a:rPr lang="en-US" altLang="de-DE" sz="1300"/>
              <a:pPr eaLnBrk="1" hangingPunct="1">
                <a:spcBef>
                  <a:spcPct val="0"/>
                </a:spcBef>
              </a:pPr>
              <a:t>70</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13869433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2A7B29-68E8-43FA-ACE2-3A7541F4A60B}" type="slidenum">
              <a:rPr lang="en-US" altLang="de-DE" sz="1300"/>
              <a:pPr eaLnBrk="1" hangingPunct="1">
                <a:spcBef>
                  <a:spcPct val="0"/>
                </a:spcBef>
              </a:pPr>
              <a:t>71</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561977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E1F999-DA82-4026-A103-1A7DC7010F38}" type="slidenum">
              <a:rPr lang="en-US" altLang="de-DE" sz="1300"/>
              <a:pPr eaLnBrk="1" hangingPunct="1">
                <a:spcBef>
                  <a:spcPct val="0"/>
                </a:spcBef>
              </a:pPr>
              <a:t>72</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1816425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1EDED2-E112-4041-94BC-071C4E10E420}" type="slidenum">
              <a:rPr lang="en-US" altLang="de-DE" sz="1300"/>
              <a:pPr eaLnBrk="1" hangingPunct="1">
                <a:spcBef>
                  <a:spcPct val="0"/>
                </a:spcBef>
              </a:pPr>
              <a:t>73</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8079839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5005D8-BD5D-4172-BDB7-9C9472C226C1}" type="slidenum">
              <a:rPr lang="en-US" altLang="de-DE" sz="1300"/>
              <a:pPr eaLnBrk="1" hangingPunct="1">
                <a:spcBef>
                  <a:spcPct val="0"/>
                </a:spcBef>
              </a:pPr>
              <a:t>74</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6236397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B34F119-AA17-4E83-B10A-EFD50D5513C1}" type="slidenum">
              <a:rPr lang="en-US" altLang="de-DE" sz="1300"/>
              <a:pPr eaLnBrk="1" hangingPunct="1">
                <a:spcBef>
                  <a:spcPct val="0"/>
                </a:spcBef>
              </a:pPr>
              <a:t>75</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71371233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7A3680-237D-4E53-912D-88819A4FABEC}" type="slidenum">
              <a:rPr lang="en-US" altLang="de-DE" sz="1300"/>
              <a:pPr eaLnBrk="1" hangingPunct="1">
                <a:spcBef>
                  <a:spcPct val="0"/>
                </a:spcBef>
              </a:pPr>
              <a:t>76</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32345924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037D3E1-3CC7-4D57-88ED-D9DEC4702EC9}" type="slidenum">
              <a:rPr lang="en-US" altLang="de-DE" sz="1300"/>
              <a:pPr eaLnBrk="1" hangingPunct="1">
                <a:spcBef>
                  <a:spcPct val="0"/>
                </a:spcBef>
              </a:pPr>
              <a:t>77</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46175549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F0F302-38B7-4DC0-9E14-29E333735BD3}" type="slidenum">
              <a:rPr lang="en-US" altLang="de-DE" sz="1300"/>
              <a:pPr eaLnBrk="1" hangingPunct="1">
                <a:spcBef>
                  <a:spcPct val="0"/>
                </a:spcBef>
              </a:pPr>
              <a:t>78</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0209719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6605F3-E045-47BC-933E-932E84CB4D24}" type="slidenum">
              <a:rPr lang="en-US" altLang="de-DE" sz="1300"/>
              <a:pPr eaLnBrk="1" hangingPunct="1">
                <a:spcBef>
                  <a:spcPct val="0"/>
                </a:spcBef>
              </a:pPr>
              <a:t>79</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3326226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82075C-3215-47F9-BF95-554DA06E2A00}" type="slidenum">
              <a:rPr lang="en-US" altLang="de-DE" sz="1300"/>
              <a:pPr eaLnBrk="1" hangingPunct="1">
                <a:spcBef>
                  <a:spcPct val="0"/>
                </a:spcBef>
              </a:pPr>
              <a:t>80</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6872304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5D947B-9D10-40CA-98A9-3F4AA83D7653}" type="slidenum">
              <a:rPr lang="en-US" altLang="de-DE" sz="1300"/>
              <a:pPr eaLnBrk="1" hangingPunct="1">
                <a:spcBef>
                  <a:spcPct val="0"/>
                </a:spcBef>
              </a:pPr>
              <a:t>81</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5546080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8F7CBE-84B9-483F-95FF-88BEFE309125}" type="slidenum">
              <a:rPr lang="en-US" altLang="de-DE" sz="1300"/>
              <a:pPr eaLnBrk="1" hangingPunct="1">
                <a:spcBef>
                  <a:spcPct val="0"/>
                </a:spcBef>
              </a:pPr>
              <a:t>82</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225109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A07A0E-51AD-41FE-A0C7-83871271D712}" type="slidenum">
              <a:rPr lang="en-US" altLang="de-DE" sz="1300"/>
              <a:pPr eaLnBrk="1" hangingPunct="1">
                <a:spcBef>
                  <a:spcPct val="0"/>
                </a:spcBef>
              </a:pPr>
              <a:t>83</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9301784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D6256A-E4E5-40DB-9A9D-7F950CBB562A}" type="slidenum">
              <a:rPr lang="en-US" altLang="de-DE" sz="1300"/>
              <a:pPr eaLnBrk="1" hangingPunct="1">
                <a:spcBef>
                  <a:spcPct val="0"/>
                </a:spcBef>
              </a:pPr>
              <a:t>84</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28421244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826DC6-34C6-4463-96F0-E06B40740C70}" type="slidenum">
              <a:rPr lang="en-US" altLang="de-DE" sz="1300"/>
              <a:pPr eaLnBrk="1" hangingPunct="1">
                <a:spcBef>
                  <a:spcPct val="0"/>
                </a:spcBef>
              </a:pPr>
              <a:t>85</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6319667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759B84-38D4-45CE-B9A6-1599B10C08F3}" type="slidenum">
              <a:rPr lang="en-US" altLang="de-DE" sz="1300"/>
              <a:pPr eaLnBrk="1" hangingPunct="1">
                <a:spcBef>
                  <a:spcPct val="0"/>
                </a:spcBef>
              </a:pPr>
              <a:t>86</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51070988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559DC92-7769-401B-967B-BF65DFDA4243}" type="slidenum">
              <a:rPr lang="en-US" altLang="de-DE" sz="1300"/>
              <a:pPr eaLnBrk="1" hangingPunct="1">
                <a:spcBef>
                  <a:spcPct val="0"/>
                </a:spcBef>
              </a:pPr>
              <a:t>87</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5911256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E941E9-5DA3-40AE-A69E-BAE540B41731}" type="slidenum">
              <a:rPr lang="en-US" altLang="de-DE" sz="1300"/>
              <a:pPr eaLnBrk="1" hangingPunct="1">
                <a:spcBef>
                  <a:spcPct val="0"/>
                </a:spcBef>
              </a:pPr>
              <a:t>88</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9686516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53B1E52-767C-4209-BC1C-41E8BF88E267}" type="slidenum">
              <a:rPr lang="en-US" altLang="de-DE" sz="1300"/>
              <a:pPr eaLnBrk="1" hangingPunct="1">
                <a:spcBef>
                  <a:spcPct val="0"/>
                </a:spcBef>
              </a:pPr>
              <a:t>89</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43421543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21844F-21EC-4676-9370-1C81AC79016C}" type="slidenum">
              <a:rPr lang="en-US" altLang="de-DE" sz="1300"/>
              <a:pPr eaLnBrk="1" hangingPunct="1">
                <a:spcBef>
                  <a:spcPct val="0"/>
                </a:spcBef>
              </a:pPr>
              <a:t>90</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01950394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9507AA-5B4E-4F0F-AB78-640DD30228F8}" type="slidenum">
              <a:rPr lang="en-US" altLang="de-DE" sz="1300"/>
              <a:pPr eaLnBrk="1" hangingPunct="1">
                <a:spcBef>
                  <a:spcPct val="0"/>
                </a:spcBef>
              </a:pPr>
              <a:t>91</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5197759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0D711A-0495-425A-A2E0-D91119781F05}" type="slidenum">
              <a:rPr lang="en-US" altLang="de-DE" sz="1300"/>
              <a:pPr eaLnBrk="1" hangingPunct="1">
                <a:spcBef>
                  <a:spcPct val="0"/>
                </a:spcBef>
              </a:pPr>
              <a:t>92</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24040632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54DE25-7A62-4AF0-B2E3-E7D83FD9882A}" type="slidenum">
              <a:rPr lang="en-US" altLang="de-DE" sz="1300"/>
              <a:pPr eaLnBrk="1" hangingPunct="1">
                <a:spcBef>
                  <a:spcPct val="0"/>
                </a:spcBef>
              </a:pPr>
              <a:t>93</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2698983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7B44A3-9E25-4E69-998D-D2658944D88B}" type="slidenum">
              <a:rPr lang="en-US" altLang="de-DE" sz="1300"/>
              <a:pPr eaLnBrk="1" hangingPunct="1">
                <a:spcBef>
                  <a:spcPct val="0"/>
                </a:spcBef>
              </a:pPr>
              <a:t>94</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44577360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7B44A3-9E25-4E69-998D-D2658944D88B}" type="slidenum">
              <a:rPr lang="en-US" altLang="de-DE" sz="1300"/>
              <a:pPr eaLnBrk="1" hangingPunct="1">
                <a:spcBef>
                  <a:spcPct val="0"/>
                </a:spcBef>
              </a:pPr>
              <a:t>95</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44577360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7B44A3-9E25-4E69-998D-D2658944D88B}" type="slidenum">
              <a:rPr lang="en-US" altLang="de-DE" sz="1300"/>
              <a:pPr eaLnBrk="1" hangingPunct="1">
                <a:spcBef>
                  <a:spcPct val="0"/>
                </a:spcBef>
              </a:pPr>
              <a:t>96</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44577360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9E453B-7654-454E-A6AB-9962E21BC670}" type="slidenum">
              <a:rPr lang="en-US" altLang="de-DE" sz="1300"/>
              <a:pPr eaLnBrk="1" hangingPunct="1">
                <a:spcBef>
                  <a:spcPct val="0"/>
                </a:spcBef>
              </a:pPr>
              <a:t>97</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70415002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C2F86A-8619-4A2C-8155-F708599D0595}" type="slidenum">
              <a:rPr lang="en-US" altLang="de-DE" sz="1300"/>
              <a:pPr eaLnBrk="1" hangingPunct="1">
                <a:spcBef>
                  <a:spcPct val="0"/>
                </a:spcBef>
              </a:pPr>
              <a:t>98</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23700077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123983-2299-4167-A2D2-4359E209E39E}" type="slidenum">
              <a:rPr lang="en-US" altLang="de-DE" sz="1300"/>
              <a:pPr eaLnBrk="1" hangingPunct="1">
                <a:spcBef>
                  <a:spcPct val="0"/>
                </a:spcBef>
              </a:pPr>
              <a:t>99</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26863740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10B07B-15BA-45F7-9050-8204EBCADEB8}" type="slidenum">
              <a:rPr lang="en-US" altLang="de-DE" sz="1300"/>
              <a:pPr eaLnBrk="1" hangingPunct="1">
                <a:spcBef>
                  <a:spcPct val="0"/>
                </a:spcBef>
              </a:pPr>
              <a:t>100</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96147323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117C5D-FF3B-42DC-9861-0BCE5C3A095D}" type="slidenum">
              <a:rPr lang="en-US" altLang="de-DE" sz="1300"/>
              <a:pPr eaLnBrk="1" hangingPunct="1">
                <a:spcBef>
                  <a:spcPct val="0"/>
                </a:spcBef>
              </a:pPr>
              <a:t>101</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09029267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34BB100-1E23-4658-83EC-076861B28E08}" type="slidenum">
              <a:rPr lang="en-US" altLang="de-DE" sz="1300"/>
              <a:pPr eaLnBrk="1" hangingPunct="1">
                <a:spcBef>
                  <a:spcPct val="0"/>
                </a:spcBef>
              </a:pPr>
              <a:t>102</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48407290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CB91E0A-555D-4644-A751-F25CFAD11E1C}" type="slidenum">
              <a:rPr lang="en-US" altLang="de-DE" sz="1300"/>
              <a:pPr eaLnBrk="1" hangingPunct="1">
                <a:spcBef>
                  <a:spcPct val="0"/>
                </a:spcBef>
              </a:pPr>
              <a:t>103</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41408477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003ED8F-3692-4486-97C6-CD993FB35B05}" type="slidenum">
              <a:rPr lang="en-US" altLang="de-DE" sz="1300"/>
              <a:pPr eaLnBrk="1" hangingPunct="1">
                <a:spcBef>
                  <a:spcPct val="0"/>
                </a:spcBef>
              </a:pPr>
              <a:t>104</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03652646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0F43AC-B835-4929-B8B9-35EEAEEE7F53}" type="slidenum">
              <a:rPr lang="en-US" altLang="de-DE" sz="1300"/>
              <a:pPr eaLnBrk="1" hangingPunct="1">
                <a:spcBef>
                  <a:spcPct val="0"/>
                </a:spcBef>
              </a:pPr>
              <a:t>105</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69764423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22A897-2E56-41ED-919C-7F3E38E4FE69}" type="slidenum">
              <a:rPr lang="en-US" altLang="de-DE" sz="1300"/>
              <a:pPr eaLnBrk="1" hangingPunct="1">
                <a:spcBef>
                  <a:spcPct val="0"/>
                </a:spcBef>
              </a:pPr>
              <a:t>106</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77682691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26FFEA7-6090-488C-85DF-FBE39F3C56E6}" type="slidenum">
              <a:rPr lang="en-US" altLang="de-DE" sz="1300"/>
              <a:pPr eaLnBrk="1" hangingPunct="1">
                <a:spcBef>
                  <a:spcPct val="0"/>
                </a:spcBef>
              </a:pPr>
              <a:t>107</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79536124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F91C94E-7FAD-48EB-A58E-5B13BCFFDA40}" type="slidenum">
              <a:rPr lang="en-US" altLang="de-DE" sz="1300"/>
              <a:pPr eaLnBrk="1" hangingPunct="1">
                <a:spcBef>
                  <a:spcPct val="0"/>
                </a:spcBef>
              </a:pPr>
              <a:t>108</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99088354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072932-3C56-4A1E-B246-1AFBB76441CB}" type="slidenum">
              <a:rPr lang="en-US" altLang="de-DE" sz="1300"/>
              <a:pPr eaLnBrk="1" hangingPunct="1">
                <a:spcBef>
                  <a:spcPct val="0"/>
                </a:spcBef>
              </a:pPr>
              <a:t>109</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97970993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2D6944B-E3BC-489C-8D52-A1E5ADBEFF29}" type="slidenum">
              <a:rPr lang="en-US" altLang="de-DE" sz="1300"/>
              <a:pPr eaLnBrk="1" hangingPunct="1">
                <a:spcBef>
                  <a:spcPct val="0"/>
                </a:spcBef>
              </a:pPr>
              <a:t>110</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80596963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7F99A00-2515-47AA-BF67-29A969B546B6}" type="slidenum">
              <a:rPr lang="en-US" altLang="de-DE" sz="1300"/>
              <a:pPr eaLnBrk="1" hangingPunct="1">
                <a:spcBef>
                  <a:spcPct val="0"/>
                </a:spcBef>
              </a:pPr>
              <a:t>111</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79376134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3B9D87-EE33-4000-9715-C724CB5E4F26}" type="slidenum">
              <a:rPr lang="en-US" altLang="de-DE" sz="1300"/>
              <a:pPr eaLnBrk="1" hangingPunct="1">
                <a:spcBef>
                  <a:spcPct val="0"/>
                </a:spcBef>
              </a:pPr>
              <a:t>112</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316731762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A18078-B75A-4A90-9EAA-569F7C7C2835}" type="slidenum">
              <a:rPr lang="en-US" altLang="de-DE" sz="1300"/>
              <a:pPr eaLnBrk="1" hangingPunct="1">
                <a:spcBef>
                  <a:spcPct val="0"/>
                </a:spcBef>
              </a:pPr>
              <a:t>113</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2452185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A18078-B75A-4A90-9EAA-569F7C7C2835}" type="slidenum">
              <a:rPr lang="en-US" altLang="de-DE" sz="1300"/>
              <a:pPr eaLnBrk="1" hangingPunct="1">
                <a:spcBef>
                  <a:spcPct val="0"/>
                </a:spcBef>
              </a:pPr>
              <a:t>114</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2452185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A18078-B75A-4A90-9EAA-569F7C7C2835}" type="slidenum">
              <a:rPr lang="en-US" altLang="de-DE" sz="1300"/>
              <a:pPr eaLnBrk="1" hangingPunct="1">
                <a:spcBef>
                  <a:spcPct val="0"/>
                </a:spcBef>
              </a:pPr>
              <a:t>115</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2452185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A18078-B75A-4A90-9EAA-569F7C7C2835}" type="slidenum">
              <a:rPr lang="en-US" altLang="de-DE" sz="1300"/>
              <a:pPr eaLnBrk="1" hangingPunct="1">
                <a:spcBef>
                  <a:spcPct val="0"/>
                </a:spcBef>
              </a:pPr>
              <a:t>116</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22452185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315847-2980-4211-B7C8-11A37FCD2B6B}" type="slidenum">
              <a:rPr lang="en-US" altLang="de-DE" sz="1300"/>
              <a:pPr eaLnBrk="1" hangingPunct="1">
                <a:spcBef>
                  <a:spcPct val="0"/>
                </a:spcBef>
              </a:pPr>
              <a:t>117</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63507026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315847-2980-4211-B7C8-11A37FCD2B6B}" type="slidenum">
              <a:rPr lang="en-US" altLang="de-DE" sz="1300"/>
              <a:pPr eaLnBrk="1" hangingPunct="1">
                <a:spcBef>
                  <a:spcPct val="0"/>
                </a:spcBef>
              </a:pPr>
              <a:t>118</a:t>
            </a:fld>
            <a:endParaRPr lang="en-US" altLang="de-DE" sz="1300"/>
          </a:p>
        </p:txBody>
      </p:sp>
      <p:sp>
        <p:nvSpPr>
          <p:cNvPr id="247811" name="Rectangle 2"/>
          <p:cNvSpPr>
            <a:spLocks noGrp="1" noRot="1" noChangeAspect="1" noChangeArrowheads="1" noTextEdit="1"/>
          </p:cNvSpPr>
          <p:nvPr>
            <p:ph type="sldImg"/>
          </p:nvPr>
        </p:nvSpPr>
        <p:spPr>
          <a:xfrm>
            <a:off x="138113" y="768350"/>
            <a:ext cx="6823075"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de-DE">
              <a:latin typeface="Arial" panose="020B0604020202020204" pitchFamily="34" charset="0"/>
            </a:endParaRPr>
          </a:p>
        </p:txBody>
      </p:sp>
    </p:spTree>
    <p:extLst>
      <p:ext uri="{BB962C8B-B14F-4D97-AF65-F5344CB8AC3E}">
        <p14:creationId xmlns:p14="http://schemas.microsoft.com/office/powerpoint/2010/main" val="163507026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7B804FA-488F-4C98-B848-854964AC279B}" type="slidenum">
              <a:rPr lang="en-US" altLang="de-DE" sz="1300"/>
              <a:pPr eaLnBrk="1" hangingPunct="1">
                <a:spcBef>
                  <a:spcPct val="0"/>
                </a:spcBef>
              </a:pPr>
              <a:t>120</a:t>
            </a:fld>
            <a:endParaRPr lang="en-US" altLang="de-DE" sz="1300"/>
          </a:p>
        </p:txBody>
      </p:sp>
      <p:sp>
        <p:nvSpPr>
          <p:cNvPr id="249859" name="Rectangle 2"/>
          <p:cNvSpPr>
            <a:spLocks noGrp="1" noRot="1" noChangeAspect="1" noChangeArrowheads="1" noTextEdit="1"/>
          </p:cNvSpPr>
          <p:nvPr>
            <p:ph type="sldImg"/>
          </p:nvPr>
        </p:nvSpPr>
        <p:spPr>
          <a:xfrm>
            <a:off x="138113" y="768350"/>
            <a:ext cx="6823075"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2939626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490D59-2C0A-4203-B07B-5FBD1B66D624}" type="slidenum">
              <a:rPr lang="en-US" altLang="de-DE" sz="1300"/>
              <a:pPr eaLnBrk="1" hangingPunct="1">
                <a:spcBef>
                  <a:spcPct val="0"/>
                </a:spcBef>
              </a:pPr>
              <a:t>121</a:t>
            </a:fld>
            <a:endParaRPr lang="en-US" altLang="de-DE" sz="1300"/>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666409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D9A73B-BA29-491C-A74A-C254F90B494F}" type="slidenum">
              <a:rPr lang="en-US" altLang="de-DE" sz="1300"/>
              <a:pPr eaLnBrk="1" hangingPunct="1">
                <a:spcBef>
                  <a:spcPct val="0"/>
                </a:spcBef>
              </a:pPr>
              <a:t>122</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072976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a:latin typeface="+mj-lt"/>
              </a:rPr>
              <a:t>Bu </a:t>
            </a:r>
            <a:r>
              <a:rPr lang="en-US" altLang="ko-KR" sz="1000" dirty="0" err="1">
                <a:latin typeface="+mj-lt"/>
              </a:rPr>
              <a:t>modüldeki</a:t>
            </a:r>
            <a:r>
              <a:rPr lang="en-US" altLang="ko-KR" sz="1000" dirty="0">
                <a:latin typeface="+mj-lt"/>
              </a:rPr>
              <a:t> </a:t>
            </a:r>
            <a:r>
              <a:rPr lang="en-US" altLang="ko-KR" sz="1000" dirty="0" err="1">
                <a:latin typeface="+mj-lt"/>
              </a:rPr>
              <a:t>resimlerin</a:t>
            </a:r>
            <a:r>
              <a:rPr lang="en-US" altLang="ko-KR" sz="1000" dirty="0">
                <a:latin typeface="+mj-lt"/>
              </a:rPr>
              <a:t> </a:t>
            </a:r>
            <a:r>
              <a:rPr lang="en-US" altLang="ko-KR" sz="1000" dirty="0" err="1">
                <a:latin typeface="+mj-lt"/>
              </a:rPr>
              <a:t>kullanımı</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gerekli</a:t>
            </a:r>
            <a:r>
              <a:rPr lang="en-US" altLang="ko-KR" sz="1000" dirty="0">
                <a:latin typeface="+mj-lt"/>
              </a:rPr>
              <a:t> </a:t>
            </a:r>
            <a:r>
              <a:rPr lang="en-US" altLang="ko-KR" sz="1000" dirty="0" err="1">
                <a:latin typeface="+mj-lt"/>
              </a:rPr>
              <a:t>izin</a:t>
            </a:r>
            <a:r>
              <a:rPr lang="en-US" altLang="ko-KR" sz="1000" dirty="0">
                <a:latin typeface="+mj-lt"/>
              </a:rPr>
              <a:t> </a:t>
            </a:r>
            <a:r>
              <a:rPr lang="en-US" altLang="ko-KR" sz="1000" dirty="0" err="1">
                <a:latin typeface="+mj-lt"/>
              </a:rPr>
              <a:t>sırasıyla</a:t>
            </a:r>
            <a:r>
              <a:rPr lang="en-US" altLang="ko-KR" sz="1000" dirty="0">
                <a:latin typeface="+mj-lt"/>
              </a:rPr>
              <a:t> </a:t>
            </a:r>
            <a:r>
              <a:rPr lang="en-US" altLang="ko-KR" sz="1000" dirty="0" err="1">
                <a:latin typeface="+mj-lt"/>
              </a:rPr>
              <a:t>sanatçılarından</a:t>
            </a:r>
            <a:r>
              <a:rPr lang="en-US" altLang="ko-KR" sz="1000" dirty="0">
                <a:latin typeface="+mj-lt"/>
              </a:rPr>
              <a:t> </a:t>
            </a:r>
            <a:r>
              <a:rPr lang="en-US" altLang="ko-KR" sz="1000" dirty="0" err="1">
                <a:latin typeface="+mj-lt"/>
              </a:rPr>
              <a:t>ve</a:t>
            </a:r>
            <a:r>
              <a:rPr lang="en-US" altLang="ko-KR" sz="1000" dirty="0">
                <a:latin typeface="+mj-lt"/>
              </a:rPr>
              <a:t> </a:t>
            </a:r>
            <a:r>
              <a:rPr lang="en-US" altLang="ko-KR" sz="1000" dirty="0" err="1">
                <a:latin typeface="+mj-lt"/>
              </a:rPr>
              <a:t>telif</a:t>
            </a:r>
            <a:r>
              <a:rPr lang="en-US" altLang="ko-KR" sz="1000" dirty="0">
                <a:latin typeface="+mj-lt"/>
              </a:rPr>
              <a:t> </a:t>
            </a:r>
            <a:r>
              <a:rPr lang="en-US" altLang="ko-KR" sz="1000" dirty="0" err="1">
                <a:latin typeface="+mj-lt"/>
              </a:rPr>
              <a:t>hakkı</a:t>
            </a:r>
            <a:r>
              <a:rPr lang="en-US" altLang="ko-KR" sz="1000" dirty="0">
                <a:latin typeface="+mj-lt"/>
              </a:rPr>
              <a:t> </a:t>
            </a:r>
            <a:r>
              <a:rPr lang="en-US" altLang="ko-KR" sz="1000" dirty="0" err="1">
                <a:latin typeface="+mj-lt"/>
              </a:rPr>
              <a:t>sahipleri</a:t>
            </a:r>
            <a:r>
              <a:rPr lang="en-US" altLang="ko-KR" sz="1000" dirty="0">
                <a:latin typeface="+mj-lt"/>
              </a:rPr>
              <a:t> </a:t>
            </a:r>
            <a:r>
              <a:rPr lang="en-US" altLang="ko-KR" sz="1000" dirty="0" err="1">
                <a:latin typeface="+mj-lt"/>
              </a:rPr>
              <a:t>nden</a:t>
            </a:r>
            <a:r>
              <a:rPr lang="en-US" altLang="ko-KR" sz="1000" dirty="0">
                <a:latin typeface="+mj-lt"/>
              </a:rPr>
              <a:t> </a:t>
            </a:r>
            <a:r>
              <a:rPr lang="en-US" altLang="ko-KR" sz="1000" dirty="0" err="1">
                <a:latin typeface="+mj-lt"/>
              </a:rPr>
              <a:t>temin</a:t>
            </a:r>
            <a:r>
              <a:rPr lang="en-US" altLang="ko-KR" sz="1000" dirty="0">
                <a:latin typeface="+mj-lt"/>
              </a:rPr>
              <a:t> </a:t>
            </a:r>
            <a:r>
              <a:rPr lang="en-US" altLang="ko-KR" sz="1000" dirty="0" err="1">
                <a:latin typeface="+mj-lt"/>
              </a:rPr>
              <a:t>edilmiştir</a:t>
            </a:r>
            <a:r>
              <a:rPr lang="en-US" altLang="ko-KR" sz="1000" dirty="0">
                <a:latin typeface="+mj-lt"/>
              </a:rPr>
              <a:t>. </a:t>
            </a:r>
            <a:r>
              <a:rPr lang="en-US" altLang="ko-KR" sz="1000" dirty="0" err="1">
                <a:latin typeface="+mj-lt"/>
              </a:rPr>
              <a:t>Detaylar</a:t>
            </a:r>
            <a:r>
              <a:rPr lang="en-US" altLang="ko-KR" sz="1000" dirty="0">
                <a:latin typeface="+mj-lt"/>
              </a:rPr>
              <a:t> </a:t>
            </a:r>
            <a:r>
              <a:rPr lang="en-US" altLang="ko-KR" sz="1000" dirty="0" err="1">
                <a:latin typeface="+mj-lt"/>
              </a:rPr>
              <a:t>için</a:t>
            </a:r>
            <a:r>
              <a:rPr lang="en-US" altLang="ko-KR" sz="1000" dirty="0">
                <a:latin typeface="+mj-lt"/>
              </a:rPr>
              <a:t> (</a:t>
            </a:r>
            <a:r>
              <a:rPr lang="en-US" altLang="ko-KR" sz="1000" dirty="0" err="1">
                <a:latin typeface="+mj-lt"/>
              </a:rPr>
              <a:t>sanatçı</a:t>
            </a:r>
            <a:r>
              <a:rPr lang="en-US" altLang="ko-KR" sz="1000" dirty="0">
                <a:latin typeface="+mj-lt"/>
              </a:rPr>
              <a:t> </a:t>
            </a:r>
            <a:r>
              <a:rPr lang="en-US" altLang="ko-KR" sz="1000" dirty="0" err="1">
                <a:latin typeface="+mj-lt"/>
              </a:rPr>
              <a:t>ismi</a:t>
            </a:r>
            <a:r>
              <a:rPr lang="en-US" altLang="ko-KR" sz="1000" dirty="0">
                <a:latin typeface="+mj-lt"/>
              </a:rPr>
              <a:t>, </a:t>
            </a:r>
            <a:r>
              <a:rPr lang="en-US" altLang="ko-KR" sz="1000" dirty="0" err="1">
                <a:latin typeface="+mj-lt"/>
              </a:rPr>
              <a:t>başlık</a:t>
            </a:r>
            <a:r>
              <a:rPr lang="en-US" altLang="ko-KR" sz="1000" dirty="0">
                <a:latin typeface="+mj-lt"/>
              </a:rPr>
              <a:t>), </a:t>
            </a:r>
            <a:r>
              <a:rPr lang="en-US" altLang="ko-KR" sz="1000" dirty="0" err="1">
                <a:latin typeface="+mj-lt"/>
              </a:rPr>
              <a:t>lütfen</a:t>
            </a:r>
            <a:r>
              <a:rPr lang="en-US" altLang="ko-KR" sz="1000" dirty="0">
                <a:latin typeface="+mj-lt"/>
              </a:rPr>
              <a:t> </a:t>
            </a:r>
            <a:r>
              <a:rPr lang="en-US" altLang="ko-KR" sz="1000" dirty="0" err="1">
                <a:latin typeface="+mj-lt"/>
              </a:rPr>
              <a:t>bu</a:t>
            </a:r>
            <a:r>
              <a:rPr lang="en-US" altLang="ko-KR" sz="1000" dirty="0">
                <a:latin typeface="+mj-lt"/>
              </a:rPr>
              <a:t> </a:t>
            </a:r>
            <a:r>
              <a:rPr lang="en-US" altLang="ko-KR" sz="1000" dirty="0" err="1">
                <a:latin typeface="+mj-lt"/>
              </a:rPr>
              <a:t>sunumun</a:t>
            </a:r>
            <a:r>
              <a:rPr lang="en-US" altLang="ko-KR" sz="1000" dirty="0">
                <a:latin typeface="+mj-lt"/>
              </a:rPr>
              <a:t> </a:t>
            </a:r>
            <a:r>
              <a:rPr lang="en-US" altLang="ko-KR" sz="1000" dirty="0" err="1">
                <a:latin typeface="+mj-lt"/>
              </a:rPr>
              <a:t>sonundaki</a:t>
            </a:r>
            <a:r>
              <a:rPr lang="en-US" altLang="ko-KR" sz="1000" dirty="0">
                <a:latin typeface="+mj-lt"/>
              </a:rPr>
              <a:t> </a:t>
            </a:r>
            <a:r>
              <a:rPr lang="en-US" altLang="ko-KR" sz="1000" dirty="0" err="1">
                <a:latin typeface="+mj-lt"/>
              </a:rPr>
              <a:t>ilgili</a:t>
            </a:r>
            <a:r>
              <a:rPr lang="en-US" altLang="ko-KR" sz="1000" dirty="0">
                <a:latin typeface="+mj-lt"/>
              </a:rPr>
              <a:t> </a:t>
            </a:r>
            <a:r>
              <a:rPr lang="en-US" altLang="ko-KR" sz="1000" dirty="0" err="1">
                <a:latin typeface="+mj-lt"/>
              </a:rPr>
              <a:t>kısma</a:t>
            </a:r>
            <a:r>
              <a:rPr lang="en-US" altLang="ko-KR" sz="1000" dirty="0">
                <a:latin typeface="+mj-lt"/>
              </a:rPr>
              <a:t> </a:t>
            </a:r>
            <a:r>
              <a:rPr lang="en-US" altLang="ko-KR" sz="1000" dirty="0" err="1">
                <a:latin typeface="+mj-lt"/>
              </a:rPr>
              <a:t>bakınız</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4 – Empati Kurmak... I</a:t>
            </a:r>
          </a:p>
        </p:txBody>
      </p:sp>
      <p:sp>
        <p:nvSpPr>
          <p:cNvPr id="4" name="Slide Number Placeholder 3"/>
          <p:cNvSpPr>
            <a:spLocks noGrp="1"/>
          </p:cNvSpPr>
          <p:nvPr>
            <p:ph type="sldNum" sz="quarter" idx="12"/>
          </p:nvPr>
        </p:nvSpPr>
        <p:spPr bwMode="gray"/>
        <p:txBody>
          <a:bodyPr/>
          <a:lstStyle>
            <a:lvl1pPr>
              <a:defRPr b="0"/>
            </a:lvl1pPr>
          </a:lstStyle>
          <a:p>
            <a:fld id="{9BFE22E5-050A-4F0F-B549-AED7B07BB303}"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Eğitim Modülü 4 – Empati Kurmak... I</a:t>
            </a:r>
          </a:p>
        </p:txBody>
      </p:sp>
      <p:sp>
        <p:nvSpPr>
          <p:cNvPr id="6" name="Slide Number Placeholder 5"/>
          <p:cNvSpPr>
            <a:spLocks noGrp="1"/>
          </p:cNvSpPr>
          <p:nvPr>
            <p:ph type="sldNum" sz="quarter" idx="12"/>
          </p:nvPr>
        </p:nvSpPr>
        <p:spPr bwMode="gray"/>
        <p:txBody>
          <a:bodyPr>
            <a:noAutofit/>
          </a:bodyPr>
          <a:lstStyle>
            <a:lvl1pPr>
              <a:defRPr b="0"/>
            </a:lvl1pPr>
          </a:lstStyle>
          <a:p>
            <a:fld id="{0C725C62-B876-4CEB-A297-D86491DA3E0C}"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4 – Empati Kurmak... I</a:t>
            </a:r>
          </a:p>
        </p:txBody>
      </p:sp>
      <p:sp>
        <p:nvSpPr>
          <p:cNvPr id="7" name="Slide Number Placeholder 6"/>
          <p:cNvSpPr>
            <a:spLocks noGrp="1"/>
          </p:cNvSpPr>
          <p:nvPr>
            <p:ph type="sldNum" sz="quarter" idx="12"/>
          </p:nvPr>
        </p:nvSpPr>
        <p:spPr bwMode="gray"/>
        <p:txBody>
          <a:bodyPr/>
          <a:lstStyle>
            <a:lvl1pPr>
              <a:defRPr b="0"/>
            </a:lvl1pPr>
          </a:lstStyle>
          <a:p>
            <a:fld id="{457EE533-891A-4569-9E9A-48D0F40D6222}"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Eğitim Modülü 4 – Empati Kurmak... I</a:t>
            </a:r>
          </a:p>
        </p:txBody>
      </p:sp>
      <p:sp>
        <p:nvSpPr>
          <p:cNvPr id="7" name="Slide Number Placeholder 6"/>
          <p:cNvSpPr>
            <a:spLocks noGrp="1"/>
          </p:cNvSpPr>
          <p:nvPr>
            <p:ph type="sldNum" sz="quarter" idx="12"/>
          </p:nvPr>
        </p:nvSpPr>
        <p:spPr bwMode="gray"/>
        <p:txBody>
          <a:bodyPr/>
          <a:lstStyle>
            <a:lvl1pPr>
              <a:defRPr b="0"/>
            </a:lvl1pPr>
          </a:lstStyle>
          <a:p>
            <a:fld id="{9BFE22E5-050A-4F0F-B549-AED7B07BB30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Eğitim Modülü 4 – Empati Kurmak... I</a:t>
            </a:r>
          </a:p>
        </p:txBody>
      </p:sp>
      <p:sp>
        <p:nvSpPr>
          <p:cNvPr id="7" name="Slide Number Placeholder 6"/>
          <p:cNvSpPr>
            <a:spLocks noGrp="1"/>
          </p:cNvSpPr>
          <p:nvPr>
            <p:ph type="sldNum" sz="quarter" idx="12"/>
          </p:nvPr>
        </p:nvSpPr>
        <p:spPr bwMode="gray"/>
        <p:txBody>
          <a:bodyPr/>
          <a:lstStyle>
            <a:lvl1pPr>
              <a:defRPr b="0"/>
            </a:lvl1pPr>
          </a:lstStyle>
          <a:p>
            <a:fld id="{9BFE22E5-050A-4F0F-B549-AED7B07BB303}"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Eğitim Modülü 4 – Empati Kurmak... I</a:t>
            </a:r>
          </a:p>
        </p:txBody>
      </p:sp>
      <p:sp>
        <p:nvSpPr>
          <p:cNvPr id="5" name="Slide Number Placeholder 4"/>
          <p:cNvSpPr>
            <a:spLocks noGrp="1"/>
          </p:cNvSpPr>
          <p:nvPr>
            <p:ph type="sldNum" sz="quarter" idx="12"/>
          </p:nvPr>
        </p:nvSpPr>
        <p:spPr bwMode="gray"/>
        <p:txBody>
          <a:bodyPr/>
          <a:lstStyle>
            <a:lvl1pPr>
              <a:defRPr b="0"/>
            </a:lvl1pPr>
          </a:lstStyle>
          <a:p>
            <a:fld id="{E88ADF67-70BA-4C46-B582-61ADA2C75791}"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Eğitim Modülü 4 – Empati Kurmak... I</a:t>
            </a:r>
          </a:p>
        </p:txBody>
      </p:sp>
      <p:sp>
        <p:nvSpPr>
          <p:cNvPr id="4" name="Slide Number Placeholder 3"/>
          <p:cNvSpPr>
            <a:spLocks noGrp="1"/>
          </p:cNvSpPr>
          <p:nvPr>
            <p:ph type="sldNum" sz="quarter" idx="12"/>
          </p:nvPr>
        </p:nvSpPr>
        <p:spPr bwMode="gray"/>
        <p:txBody>
          <a:bodyPr/>
          <a:lstStyle>
            <a:lvl1pPr>
              <a:defRPr b="0"/>
            </a:lvl1pPr>
          </a:lstStyle>
          <a:p>
            <a:fld id="{6CDFB423-E6AD-49B7-8B22-085FF97BE311}"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3315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8594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Metakognitif</a:t>
            </a:r>
            <a:r>
              <a:rPr lang="en-US" altLang="ko-KR" dirty="0">
                <a:solidFill>
                  <a:srgbClr val="004992"/>
                </a:solidFill>
              </a:rPr>
              <a:t> </a:t>
            </a:r>
            <a:r>
              <a:rPr lang="en-US" altLang="ko-KR" dirty="0" err="1">
                <a:solidFill>
                  <a:srgbClr val="004992"/>
                </a:solidFill>
              </a:rPr>
              <a:t>Eğitim</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n-US" altLang="ko-KR" sz="1000" dirty="0">
                <a:solidFill>
                  <a:srgbClr val="333333"/>
                </a:solidFill>
                <a:latin typeface="Calibri Light"/>
              </a:rPr>
              <a:t>Bu </a:t>
            </a:r>
            <a:r>
              <a:rPr lang="en-US" altLang="ko-KR" sz="1000" dirty="0" err="1">
                <a:solidFill>
                  <a:srgbClr val="333333"/>
                </a:solidFill>
                <a:latin typeface="Calibri Light"/>
              </a:rPr>
              <a:t>modüldeki</a:t>
            </a:r>
            <a:r>
              <a:rPr lang="en-US" altLang="ko-KR" sz="1000" dirty="0">
                <a:solidFill>
                  <a:srgbClr val="333333"/>
                </a:solidFill>
                <a:latin typeface="Calibri Light"/>
              </a:rPr>
              <a:t> </a:t>
            </a:r>
            <a:r>
              <a:rPr lang="en-US" altLang="ko-KR" sz="1000" dirty="0" err="1">
                <a:solidFill>
                  <a:srgbClr val="333333"/>
                </a:solidFill>
                <a:latin typeface="Calibri Light"/>
              </a:rPr>
              <a:t>resimlerin</a:t>
            </a:r>
            <a:r>
              <a:rPr lang="en-US" altLang="ko-KR" sz="1000" dirty="0">
                <a:solidFill>
                  <a:srgbClr val="333333"/>
                </a:solidFill>
                <a:latin typeface="Calibri Light"/>
              </a:rPr>
              <a:t> </a:t>
            </a:r>
            <a:r>
              <a:rPr lang="en-US" altLang="ko-KR" sz="1000" dirty="0" err="1">
                <a:solidFill>
                  <a:srgbClr val="333333"/>
                </a:solidFill>
                <a:latin typeface="Calibri Light"/>
              </a:rPr>
              <a:t>kullanımı</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gerekli</a:t>
            </a:r>
            <a:r>
              <a:rPr lang="en-US" altLang="ko-KR" sz="1000" dirty="0">
                <a:solidFill>
                  <a:srgbClr val="333333"/>
                </a:solidFill>
                <a:latin typeface="Calibri Light"/>
              </a:rPr>
              <a:t> </a:t>
            </a:r>
            <a:r>
              <a:rPr lang="en-US" altLang="ko-KR" sz="1000" dirty="0" err="1">
                <a:solidFill>
                  <a:srgbClr val="333333"/>
                </a:solidFill>
                <a:latin typeface="Calibri Light"/>
              </a:rPr>
              <a:t>izin</a:t>
            </a:r>
            <a:r>
              <a:rPr lang="en-US" altLang="ko-KR" sz="1000" dirty="0">
                <a:solidFill>
                  <a:srgbClr val="333333"/>
                </a:solidFill>
                <a:latin typeface="Calibri Light"/>
              </a:rPr>
              <a:t> </a:t>
            </a:r>
            <a:r>
              <a:rPr lang="en-US" altLang="ko-KR" sz="1000" dirty="0" err="1">
                <a:solidFill>
                  <a:srgbClr val="333333"/>
                </a:solidFill>
                <a:latin typeface="Calibri Light"/>
              </a:rPr>
              <a:t>sırasıyla</a:t>
            </a:r>
            <a:r>
              <a:rPr lang="en-US" altLang="ko-KR" sz="1000" dirty="0">
                <a:solidFill>
                  <a:srgbClr val="333333"/>
                </a:solidFill>
                <a:latin typeface="Calibri Light"/>
              </a:rPr>
              <a:t> </a:t>
            </a:r>
            <a:r>
              <a:rPr lang="en-US" altLang="ko-KR" sz="1000" dirty="0" err="1">
                <a:solidFill>
                  <a:srgbClr val="333333"/>
                </a:solidFill>
                <a:latin typeface="Calibri Light"/>
              </a:rPr>
              <a:t>sanatçılarından</a:t>
            </a:r>
            <a:r>
              <a:rPr lang="en-US" altLang="ko-KR" sz="1000" dirty="0">
                <a:solidFill>
                  <a:srgbClr val="333333"/>
                </a:solidFill>
                <a:latin typeface="Calibri Light"/>
              </a:rPr>
              <a:t> </a:t>
            </a:r>
            <a:r>
              <a:rPr lang="en-US" altLang="ko-KR" sz="1000" dirty="0" err="1">
                <a:solidFill>
                  <a:srgbClr val="333333"/>
                </a:solidFill>
                <a:latin typeface="Calibri Light"/>
              </a:rPr>
              <a:t>ve</a:t>
            </a:r>
            <a:r>
              <a:rPr lang="en-US" altLang="ko-KR" sz="1000" dirty="0">
                <a:solidFill>
                  <a:srgbClr val="333333"/>
                </a:solidFill>
                <a:latin typeface="Calibri Light"/>
              </a:rPr>
              <a:t> </a:t>
            </a:r>
            <a:r>
              <a:rPr lang="en-US" altLang="ko-KR" sz="1000" dirty="0" err="1">
                <a:solidFill>
                  <a:srgbClr val="333333"/>
                </a:solidFill>
                <a:latin typeface="Calibri Light"/>
              </a:rPr>
              <a:t>telif</a:t>
            </a:r>
            <a:r>
              <a:rPr lang="en-US" altLang="ko-KR" sz="1000" dirty="0">
                <a:solidFill>
                  <a:srgbClr val="333333"/>
                </a:solidFill>
                <a:latin typeface="Calibri Light"/>
              </a:rPr>
              <a:t> </a:t>
            </a:r>
            <a:r>
              <a:rPr lang="en-US" altLang="ko-KR" sz="1000" dirty="0" err="1">
                <a:solidFill>
                  <a:srgbClr val="333333"/>
                </a:solidFill>
                <a:latin typeface="Calibri Light"/>
              </a:rPr>
              <a:t>hakkı</a:t>
            </a:r>
            <a:r>
              <a:rPr lang="en-US" altLang="ko-KR" sz="1000" dirty="0">
                <a:solidFill>
                  <a:srgbClr val="333333"/>
                </a:solidFill>
                <a:latin typeface="Calibri Light"/>
              </a:rPr>
              <a:t> </a:t>
            </a:r>
            <a:r>
              <a:rPr lang="en-US" altLang="ko-KR" sz="1000" dirty="0" err="1">
                <a:solidFill>
                  <a:srgbClr val="333333"/>
                </a:solidFill>
                <a:latin typeface="Calibri Light"/>
              </a:rPr>
              <a:t>sahipleri</a:t>
            </a:r>
            <a:r>
              <a:rPr lang="en-US" altLang="ko-KR" sz="1000" dirty="0">
                <a:solidFill>
                  <a:srgbClr val="333333"/>
                </a:solidFill>
                <a:latin typeface="Calibri Light"/>
              </a:rPr>
              <a:t> </a:t>
            </a:r>
            <a:r>
              <a:rPr lang="en-US" altLang="ko-KR" sz="1000" dirty="0" err="1">
                <a:solidFill>
                  <a:srgbClr val="333333"/>
                </a:solidFill>
                <a:latin typeface="Calibri Light"/>
              </a:rPr>
              <a:t>nden</a:t>
            </a:r>
            <a:r>
              <a:rPr lang="en-US" altLang="ko-KR" sz="1000" dirty="0">
                <a:solidFill>
                  <a:srgbClr val="333333"/>
                </a:solidFill>
                <a:latin typeface="Calibri Light"/>
              </a:rPr>
              <a:t> </a:t>
            </a:r>
            <a:r>
              <a:rPr lang="en-US" altLang="ko-KR" sz="1000" dirty="0" err="1">
                <a:solidFill>
                  <a:srgbClr val="333333"/>
                </a:solidFill>
                <a:latin typeface="Calibri Light"/>
              </a:rPr>
              <a:t>temin</a:t>
            </a:r>
            <a:r>
              <a:rPr lang="en-US" altLang="ko-KR" sz="1000" dirty="0">
                <a:solidFill>
                  <a:srgbClr val="333333"/>
                </a:solidFill>
                <a:latin typeface="Calibri Light"/>
              </a:rPr>
              <a:t> </a:t>
            </a:r>
            <a:r>
              <a:rPr lang="en-US" altLang="ko-KR" sz="1000" dirty="0" err="1">
                <a:solidFill>
                  <a:srgbClr val="333333"/>
                </a:solidFill>
                <a:latin typeface="Calibri Light"/>
              </a:rPr>
              <a:t>edilmiştir</a:t>
            </a:r>
            <a:r>
              <a:rPr lang="en-US" altLang="ko-KR" sz="1000" dirty="0">
                <a:solidFill>
                  <a:srgbClr val="333333"/>
                </a:solidFill>
                <a:latin typeface="Calibri Light"/>
              </a:rPr>
              <a:t>. </a:t>
            </a:r>
            <a:r>
              <a:rPr lang="en-US" altLang="ko-KR" sz="1000" dirty="0" err="1">
                <a:solidFill>
                  <a:srgbClr val="333333"/>
                </a:solidFill>
                <a:latin typeface="Calibri Light"/>
              </a:rPr>
              <a:t>Detaylar</a:t>
            </a:r>
            <a:r>
              <a:rPr lang="en-US" altLang="ko-KR" sz="1000" dirty="0">
                <a:solidFill>
                  <a:srgbClr val="333333"/>
                </a:solidFill>
                <a:latin typeface="Calibri Light"/>
              </a:rPr>
              <a:t> </a:t>
            </a:r>
            <a:r>
              <a:rPr lang="en-US" altLang="ko-KR" sz="1000" dirty="0" err="1">
                <a:solidFill>
                  <a:srgbClr val="333333"/>
                </a:solidFill>
                <a:latin typeface="Calibri Light"/>
              </a:rPr>
              <a:t>için</a:t>
            </a:r>
            <a:r>
              <a:rPr lang="en-US" altLang="ko-KR" sz="1000" dirty="0">
                <a:solidFill>
                  <a:srgbClr val="333333"/>
                </a:solidFill>
                <a:latin typeface="Calibri Light"/>
              </a:rPr>
              <a:t> (</a:t>
            </a:r>
            <a:r>
              <a:rPr lang="en-US" altLang="ko-KR" sz="1000" dirty="0" err="1">
                <a:solidFill>
                  <a:srgbClr val="333333"/>
                </a:solidFill>
                <a:latin typeface="Calibri Light"/>
              </a:rPr>
              <a:t>sanatçı</a:t>
            </a:r>
            <a:r>
              <a:rPr lang="en-US" altLang="ko-KR" sz="1000" dirty="0">
                <a:solidFill>
                  <a:srgbClr val="333333"/>
                </a:solidFill>
                <a:latin typeface="Calibri Light"/>
              </a:rPr>
              <a:t> </a:t>
            </a:r>
            <a:r>
              <a:rPr lang="en-US" altLang="ko-KR" sz="1000" dirty="0" err="1">
                <a:solidFill>
                  <a:srgbClr val="333333"/>
                </a:solidFill>
                <a:latin typeface="Calibri Light"/>
              </a:rPr>
              <a:t>ismi</a:t>
            </a:r>
            <a:r>
              <a:rPr lang="en-US" altLang="ko-KR" sz="1000" dirty="0">
                <a:solidFill>
                  <a:srgbClr val="333333"/>
                </a:solidFill>
                <a:latin typeface="Calibri Light"/>
              </a:rPr>
              <a:t>, </a:t>
            </a:r>
            <a:r>
              <a:rPr lang="en-US" altLang="ko-KR" sz="1000" dirty="0" err="1">
                <a:solidFill>
                  <a:srgbClr val="333333"/>
                </a:solidFill>
                <a:latin typeface="Calibri Light"/>
              </a:rPr>
              <a:t>başlık</a:t>
            </a:r>
            <a:r>
              <a:rPr lang="en-US" altLang="ko-KR" sz="1000" dirty="0">
                <a:solidFill>
                  <a:srgbClr val="333333"/>
                </a:solidFill>
                <a:latin typeface="Calibri Light"/>
              </a:rPr>
              <a:t>), </a:t>
            </a:r>
            <a:r>
              <a:rPr lang="en-US" altLang="ko-KR" sz="1000" dirty="0" err="1">
                <a:solidFill>
                  <a:srgbClr val="333333"/>
                </a:solidFill>
                <a:latin typeface="Calibri Light"/>
              </a:rPr>
              <a:t>lütfen</a:t>
            </a:r>
            <a:r>
              <a:rPr lang="en-US" altLang="ko-KR" sz="1000" dirty="0">
                <a:solidFill>
                  <a:srgbClr val="333333"/>
                </a:solidFill>
                <a:latin typeface="Calibri Light"/>
              </a:rPr>
              <a:t> </a:t>
            </a:r>
            <a:r>
              <a:rPr lang="en-US" altLang="ko-KR" sz="1000" dirty="0" err="1">
                <a:solidFill>
                  <a:srgbClr val="333333"/>
                </a:solidFill>
                <a:latin typeface="Calibri Light"/>
              </a:rPr>
              <a:t>bu</a:t>
            </a:r>
            <a:r>
              <a:rPr lang="en-US" altLang="ko-KR" sz="1000" dirty="0">
                <a:solidFill>
                  <a:srgbClr val="333333"/>
                </a:solidFill>
                <a:latin typeface="Calibri Light"/>
              </a:rPr>
              <a:t> </a:t>
            </a:r>
            <a:r>
              <a:rPr lang="en-US" altLang="ko-KR" sz="1000" dirty="0" err="1">
                <a:solidFill>
                  <a:srgbClr val="333333"/>
                </a:solidFill>
                <a:latin typeface="Calibri Light"/>
              </a:rPr>
              <a:t>sunumun</a:t>
            </a:r>
            <a:r>
              <a:rPr lang="en-US" altLang="ko-KR" sz="1000" dirty="0">
                <a:solidFill>
                  <a:srgbClr val="333333"/>
                </a:solidFill>
                <a:latin typeface="Calibri Light"/>
              </a:rPr>
              <a:t> </a:t>
            </a:r>
            <a:r>
              <a:rPr lang="en-US" altLang="ko-KR" sz="1000" dirty="0" err="1">
                <a:solidFill>
                  <a:srgbClr val="333333"/>
                </a:solidFill>
                <a:latin typeface="Calibri Light"/>
              </a:rPr>
              <a:t>sonundaki</a:t>
            </a:r>
            <a:r>
              <a:rPr lang="en-US" altLang="ko-KR" sz="1000" dirty="0">
                <a:solidFill>
                  <a:srgbClr val="333333"/>
                </a:solidFill>
                <a:latin typeface="Calibri Light"/>
              </a:rPr>
              <a:t> </a:t>
            </a:r>
            <a:r>
              <a:rPr lang="en-US" altLang="ko-KR" sz="1000" dirty="0" err="1">
                <a:solidFill>
                  <a:srgbClr val="333333"/>
                </a:solidFill>
                <a:latin typeface="Calibri Light"/>
              </a:rPr>
              <a:t>ilgili</a:t>
            </a:r>
            <a:r>
              <a:rPr lang="en-US" altLang="ko-KR" sz="1000" dirty="0">
                <a:solidFill>
                  <a:srgbClr val="333333"/>
                </a:solidFill>
                <a:latin typeface="Calibri Light"/>
              </a:rPr>
              <a:t> </a:t>
            </a:r>
            <a:r>
              <a:rPr lang="en-US" altLang="ko-KR" sz="1000" dirty="0" err="1">
                <a:solidFill>
                  <a:srgbClr val="333333"/>
                </a:solidFill>
                <a:latin typeface="Calibri Light"/>
              </a:rPr>
              <a:t>kısma</a:t>
            </a:r>
            <a:r>
              <a:rPr lang="en-US" altLang="ko-KR" sz="1000" dirty="0">
                <a:solidFill>
                  <a:srgbClr val="333333"/>
                </a:solidFill>
                <a:latin typeface="Calibri Light"/>
              </a:rPr>
              <a:t> </a:t>
            </a:r>
            <a:r>
              <a:rPr lang="en-US" altLang="ko-KR" sz="1000" dirty="0" err="1">
                <a:solidFill>
                  <a:srgbClr val="333333"/>
                </a:solidFill>
                <a:latin typeface="Calibri Light"/>
              </a:rPr>
              <a:t>bakınız</a:t>
            </a:r>
            <a:r>
              <a:rPr lang="en-US" altLang="ko-KR" sz="1000" dirty="0">
                <a:solidFill>
                  <a:srgbClr val="333333"/>
                </a:solidFill>
                <a:latin typeface="Calibri Light"/>
              </a:rPr>
              <a:t>.</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772592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1622688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6470872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510989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685753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615704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9527814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095861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710514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4586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Eğitim Modülü 4 – Empati Kurmak...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FE22E5-050A-4F0F-B549-AED7B07BB303}"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1759039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8.jpeg"/><Relationship Id="rId7"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9.jpeg"/></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7.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2.jpeg"/><Relationship Id="rId5" Type="http://schemas.openxmlformats.org/officeDocument/2006/relationships/image" Target="../media/image77.jpeg"/><Relationship Id="rId4" Type="http://schemas.openxmlformats.org/officeDocument/2006/relationships/image" Target="../media/image76.jpeg"/></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8.jpeg"/><Relationship Id="rId5" Type="http://schemas.openxmlformats.org/officeDocument/2006/relationships/image" Target="../media/image83.jpe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5.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4.jpeg"/><Relationship Id="rId5" Type="http://schemas.openxmlformats.org/officeDocument/2006/relationships/image" Target="../media/image87.jpeg"/><Relationship Id="rId4" Type="http://schemas.openxmlformats.org/officeDocument/2006/relationships/image" Target="../media/image86.jpeg"/></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9.jpeg"/><Relationship Id="rId4" Type="http://schemas.openxmlformats.org/officeDocument/2006/relationships/image" Target="../media/image88.jpeg"/></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5.jpeg"/><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8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7.jpeg"/><Relationship Id="rId5" Type="http://schemas.openxmlformats.org/officeDocument/2006/relationships/image" Target="../media/image101.jpeg"/><Relationship Id="rId4" Type="http://schemas.openxmlformats.org/officeDocument/2006/relationships/image" Target="../media/image10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9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2.jpeg"/><Relationship Id="rId5" Type="http://schemas.openxmlformats.org/officeDocument/2006/relationships/image" Target="../media/image107.jpeg"/><Relationship Id="rId4" Type="http://schemas.openxmlformats.org/officeDocument/2006/relationships/image" Target="../media/image106.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0.jpeg"/><Relationship Id="rId4" Type="http://schemas.openxmlformats.org/officeDocument/2006/relationships/image" Target="../media/image111.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11.jpeg"/><Relationship Id="rId4" Type="http://schemas.openxmlformats.org/officeDocument/2006/relationships/image" Target="../media/image10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11.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3.jpeg"/><Relationship Id="rId4" Type="http://schemas.openxmlformats.org/officeDocument/2006/relationships/image" Target="../media/image11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3.jpeg"/><Relationship Id="rId5" Type="http://schemas.openxmlformats.org/officeDocument/2006/relationships/image" Target="../media/image114.jpeg"/><Relationship Id="rId4" Type="http://schemas.openxmlformats.org/officeDocument/2006/relationships/image" Target="../media/image115.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7.jpeg"/><Relationship Id="rId4" Type="http://schemas.openxmlformats.org/officeDocument/2006/relationships/image" Target="../media/image118.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8.jpeg"/><Relationship Id="rId4" Type="http://schemas.openxmlformats.org/officeDocument/2006/relationships/image" Target="../media/image121.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4 A – </a:t>
            </a:r>
            <a:r>
              <a:rPr lang="es-ES" altLang="ko-KR" dirty="0" err="1"/>
              <a:t>Empati</a:t>
            </a:r>
            <a:r>
              <a:rPr lang="es-ES" altLang="ko-KR" dirty="0"/>
              <a:t> </a:t>
            </a:r>
            <a:r>
              <a:rPr lang="es-ES" altLang="ko-KR" dirty="0" err="1"/>
              <a:t>Kurmak</a:t>
            </a:r>
            <a:r>
              <a:rPr lang="es-ES" altLang="ko-KR" dirty="0"/>
              <a:t>... 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Akturan </a:t>
            </a:r>
            <a:r>
              <a:rPr lang="nl-NL" sz="1600" dirty="0">
                <a:solidFill>
                  <a:srgbClr val="004992"/>
                </a:solidFill>
              </a:rPr>
              <a:t>(6|22)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462321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Başka biriyle nasıl empati kurabilirim...?</a:t>
            </a: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2</a:t>
            </a:fld>
            <a:endParaRPr lang="de-DE" altLang="de-DE">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Başka biriyle nasıl empati kurabilirim...?</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tr-TR" sz="2400" dirty="0">
                <a:solidFill>
                  <a:srgbClr val="333333"/>
                </a:solidFill>
              </a:rPr>
              <a:t>Örnek</a:t>
            </a:r>
            <a:r>
              <a:rPr lang="de-DE" sz="2400" dirty="0">
                <a:solidFill>
                  <a:srgbClr val="333333"/>
                </a:solidFill>
              </a:rPr>
              <a:t>: </a:t>
            </a:r>
            <a:r>
              <a:rPr lang="tr-TR" sz="2400" dirty="0">
                <a:solidFill>
                  <a:srgbClr val="333333"/>
                </a:solidFill>
              </a:rPr>
              <a:t>Bir kişi eliyle şakağına dokunuyor</a:t>
            </a:r>
            <a:r>
              <a:rPr lang="de-DE" sz="2400" dirty="0">
                <a:solidFill>
                  <a:srgbClr val="333333"/>
                </a:solidFill>
              </a:rPr>
              <a:t>.</a:t>
            </a:r>
          </a:p>
          <a:p>
            <a:pPr lvl="0" defTabSz="914400" fontAlgn="base">
              <a:lnSpc>
                <a:spcPct val="100000"/>
              </a:lnSpc>
              <a:spcBef>
                <a:spcPts val="1200"/>
              </a:spcBef>
              <a:defRPr/>
            </a:pPr>
            <a:r>
              <a:rPr lang="tr-TR" sz="2400" i="1" dirty="0">
                <a:solidFill>
                  <a:srgbClr val="004992"/>
                </a:solidFill>
              </a:rPr>
              <a:t>Niye</a:t>
            </a:r>
            <a:r>
              <a:rPr lang="de-DE" sz="2400" i="1"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3</a:t>
            </a:fld>
            <a:endParaRPr lang="de-DE" altLang="de-DE">
              <a:latin typeface="+mn-lt"/>
              <a:cs typeface="+mn-cs"/>
            </a:endParaRP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7186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Başka biriyle nasıl empati kurabilirim...?</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tr-TR" sz="2400" dirty="0">
                <a:solidFill>
                  <a:srgbClr val="333333"/>
                </a:solidFill>
              </a:rPr>
              <a:t>Örnek</a:t>
            </a:r>
            <a:r>
              <a:rPr lang="de-DE" sz="2400" dirty="0">
                <a:solidFill>
                  <a:srgbClr val="333333"/>
                </a:solidFill>
              </a:rPr>
              <a:t>: </a:t>
            </a:r>
            <a:r>
              <a:rPr lang="tr-TR" sz="2400" dirty="0">
                <a:solidFill>
                  <a:srgbClr val="333333"/>
                </a:solidFill>
              </a:rPr>
              <a:t>Bir kişi eliyle şakağına dokunuyor</a:t>
            </a:r>
            <a:r>
              <a:rPr lang="de-DE" sz="2400" dirty="0">
                <a:solidFill>
                  <a:srgbClr val="333333"/>
                </a:solidFill>
              </a:rPr>
              <a:t>.</a:t>
            </a:r>
          </a:p>
          <a:p>
            <a:pPr lvl="0" defTabSz="914400" fontAlgn="base">
              <a:lnSpc>
                <a:spcPct val="100000"/>
              </a:lnSpc>
              <a:spcBef>
                <a:spcPts val="1200"/>
              </a:spcBef>
              <a:defRPr/>
            </a:pPr>
            <a:r>
              <a:rPr lang="tr-TR" sz="2400" i="1" dirty="0">
                <a:solidFill>
                  <a:srgbClr val="004992"/>
                </a:solidFill>
              </a:rPr>
              <a:t>Niye</a:t>
            </a:r>
            <a:r>
              <a:rPr lang="de-DE" sz="2400" i="1" dirty="0">
                <a:solidFill>
                  <a:srgbClr val="004992"/>
                </a:solidFill>
              </a:rPr>
              <a:t>?</a:t>
            </a:r>
            <a:r>
              <a:rPr lang="de-DE" sz="2400" i="1" dirty="0">
                <a:solidFill>
                  <a:srgbClr val="333333"/>
                </a:solidFill>
              </a:rPr>
              <a:t> </a:t>
            </a:r>
            <a:r>
              <a:rPr lang="tr-TR" sz="2400" dirty="0">
                <a:solidFill>
                  <a:srgbClr val="333333"/>
                </a:solidFill>
              </a:rPr>
              <a:t>Aldırmazlık</a:t>
            </a:r>
            <a:r>
              <a:rPr lang="de-DE" sz="2400" dirty="0">
                <a:solidFill>
                  <a:srgbClr val="333333"/>
                </a:solidFill>
              </a:rPr>
              <a:t>, </a:t>
            </a:r>
            <a:r>
              <a:rPr lang="tr-TR" sz="2400" dirty="0">
                <a:solidFill>
                  <a:srgbClr val="333333"/>
                </a:solidFill>
              </a:rPr>
              <a:t>konsantrasyon</a:t>
            </a:r>
            <a:r>
              <a:rPr lang="de-DE" sz="2400" dirty="0">
                <a:solidFill>
                  <a:srgbClr val="333333"/>
                </a:solidFill>
              </a:rPr>
              <a:t>, </a:t>
            </a:r>
            <a:r>
              <a:rPr lang="tr-TR" sz="2400" dirty="0">
                <a:solidFill>
                  <a:srgbClr val="333333"/>
                </a:solidFill>
              </a:rPr>
              <a:t>yorgunluk</a:t>
            </a:r>
            <a:r>
              <a:rPr lang="de-DE" sz="2400" dirty="0">
                <a:solidFill>
                  <a:srgbClr val="333333"/>
                </a:solidFill>
              </a:rPr>
              <a:t>, </a:t>
            </a:r>
            <a:r>
              <a:rPr lang="tr-TR" sz="2400" dirty="0">
                <a:solidFill>
                  <a:srgbClr val="333333"/>
                </a:solidFill>
              </a:rPr>
              <a:t>baş </a:t>
            </a:r>
            <a:r>
              <a:rPr lang="tr-TR" sz="2400">
                <a:solidFill>
                  <a:srgbClr val="333333"/>
                </a:solidFill>
              </a:rPr>
              <a:t>ağrısı</a:t>
            </a:r>
            <a:r>
              <a:rPr 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4</a:t>
            </a:fld>
            <a:endParaRPr lang="de-DE" altLang="de-DE">
              <a:latin typeface="+mn-lt"/>
              <a:cs typeface="+mn-cs"/>
            </a:endParaRP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858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Başka biriyle nasıl empati kurabilirim...?</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tr-TR" sz="2400" dirty="0">
                <a:solidFill>
                  <a:srgbClr val="333333"/>
                </a:solidFill>
              </a:rPr>
              <a:t>Örnek</a:t>
            </a:r>
            <a:r>
              <a:rPr lang="de-DE" sz="2400" dirty="0">
                <a:solidFill>
                  <a:srgbClr val="333333"/>
                </a:solidFill>
              </a:rPr>
              <a:t>: </a:t>
            </a:r>
            <a:r>
              <a:rPr lang="tr-TR" sz="2400" dirty="0">
                <a:solidFill>
                  <a:srgbClr val="333333"/>
                </a:solidFill>
              </a:rPr>
              <a:t>Bir kişi eliyle şakağına dokunuyor</a:t>
            </a:r>
            <a:r>
              <a:rPr lang="de-DE" sz="2400" dirty="0">
                <a:solidFill>
                  <a:srgbClr val="333333"/>
                </a:solidFill>
              </a:rPr>
              <a:t>.</a:t>
            </a:r>
          </a:p>
          <a:p>
            <a:pPr lvl="0" defTabSz="914400" fontAlgn="base">
              <a:lnSpc>
                <a:spcPct val="100000"/>
              </a:lnSpc>
              <a:spcBef>
                <a:spcPts val="1200"/>
              </a:spcBef>
              <a:defRPr/>
            </a:pPr>
            <a:r>
              <a:rPr lang="tr-TR" sz="2400" i="1" dirty="0">
                <a:solidFill>
                  <a:srgbClr val="004992"/>
                </a:solidFill>
              </a:rPr>
              <a:t>Niye</a:t>
            </a:r>
            <a:r>
              <a:rPr lang="de-DE" sz="2400" i="1" dirty="0">
                <a:solidFill>
                  <a:srgbClr val="004992"/>
                </a:solidFill>
              </a:rPr>
              <a:t>?</a:t>
            </a:r>
            <a:r>
              <a:rPr lang="de-DE" sz="2400" i="1" dirty="0">
                <a:solidFill>
                  <a:srgbClr val="333333"/>
                </a:solidFill>
              </a:rPr>
              <a:t> </a:t>
            </a:r>
            <a:r>
              <a:rPr lang="tr-TR" sz="2400" dirty="0">
                <a:solidFill>
                  <a:srgbClr val="333333"/>
                </a:solidFill>
              </a:rPr>
              <a:t>Aldırmazlık</a:t>
            </a:r>
            <a:r>
              <a:rPr lang="de-DE" sz="2400" dirty="0">
                <a:solidFill>
                  <a:srgbClr val="333333"/>
                </a:solidFill>
              </a:rPr>
              <a:t>, </a:t>
            </a:r>
            <a:r>
              <a:rPr lang="tr-TR" sz="2400" dirty="0">
                <a:solidFill>
                  <a:srgbClr val="333333"/>
                </a:solidFill>
              </a:rPr>
              <a:t>konsantrasyon</a:t>
            </a:r>
            <a:r>
              <a:rPr lang="de-DE" sz="2400" dirty="0">
                <a:solidFill>
                  <a:srgbClr val="333333"/>
                </a:solidFill>
              </a:rPr>
              <a:t>, </a:t>
            </a:r>
            <a:r>
              <a:rPr lang="tr-TR" sz="2400" dirty="0">
                <a:solidFill>
                  <a:srgbClr val="333333"/>
                </a:solidFill>
              </a:rPr>
              <a:t>yorgunluk</a:t>
            </a:r>
            <a:r>
              <a:rPr lang="de-DE" sz="2400" dirty="0">
                <a:solidFill>
                  <a:srgbClr val="333333"/>
                </a:solidFill>
              </a:rPr>
              <a:t>, </a:t>
            </a:r>
            <a:r>
              <a:rPr lang="tr-TR" sz="2400" dirty="0">
                <a:solidFill>
                  <a:srgbClr val="333333"/>
                </a:solidFill>
              </a:rPr>
              <a:t>baş ağrısı</a:t>
            </a:r>
            <a:r>
              <a:rPr lang="de-DE" sz="2400" dirty="0">
                <a:solidFill>
                  <a:srgbClr val="333333"/>
                </a:solidFill>
              </a:rPr>
              <a:t>?</a:t>
            </a:r>
          </a:p>
          <a:p>
            <a:pPr lvl="0" defTabSz="914400" fontAlgn="base">
              <a:lnSpc>
                <a:spcPct val="100000"/>
              </a:lnSpc>
              <a:spcBef>
                <a:spcPts val="1200"/>
              </a:spcBef>
              <a:defRPr/>
            </a:pPr>
            <a:r>
              <a:rPr lang="tr-TR" sz="2400" b="1" dirty="0">
                <a:solidFill>
                  <a:srgbClr val="333333"/>
                </a:solidFill>
              </a:rPr>
              <a:t>Bu soruyu cevaplamamıza ne yardımcı </a:t>
            </a:r>
            <a:r>
              <a:rPr lang="tr-TR" sz="2400" b="1">
                <a:solidFill>
                  <a:srgbClr val="333333"/>
                </a:solidFill>
              </a:rPr>
              <a:t>olabilir</a:t>
            </a:r>
            <a:r>
              <a:rPr lang="de-DE" sz="2400" b="1">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5</a:t>
            </a:fld>
            <a:endParaRPr lang="de-DE" altLang="de-DE">
              <a:latin typeface="+mn-lt"/>
              <a:cs typeface="+mn-cs"/>
            </a:endParaRPr>
          </a:p>
        </p:txBody>
      </p:sp>
      <p:pic>
        <p:nvPicPr>
          <p:cNvPr id="6" name="Picture 5"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6383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Başka biriyle nasıl empati kurabilirim...?</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tr-TR" sz="2400" dirty="0">
                <a:solidFill>
                  <a:srgbClr val="333333"/>
                </a:solidFill>
              </a:rPr>
              <a:t>Örnek</a:t>
            </a:r>
            <a:r>
              <a:rPr lang="de-DE" sz="2400" dirty="0">
                <a:solidFill>
                  <a:srgbClr val="333333"/>
                </a:solidFill>
              </a:rPr>
              <a:t>: </a:t>
            </a:r>
            <a:r>
              <a:rPr lang="tr-TR" sz="2400" dirty="0">
                <a:solidFill>
                  <a:srgbClr val="333333"/>
                </a:solidFill>
              </a:rPr>
              <a:t>Bir kişi eliyle şakağına dokunuyor</a:t>
            </a:r>
            <a:r>
              <a:rPr lang="de-DE" sz="2400" dirty="0">
                <a:solidFill>
                  <a:srgbClr val="333333"/>
                </a:solidFill>
              </a:rPr>
              <a:t>.</a:t>
            </a:r>
          </a:p>
          <a:p>
            <a:pPr lvl="0" defTabSz="914400" fontAlgn="base">
              <a:lnSpc>
                <a:spcPct val="100000"/>
              </a:lnSpc>
              <a:spcBef>
                <a:spcPts val="1200"/>
              </a:spcBef>
              <a:defRPr/>
            </a:pPr>
            <a:r>
              <a:rPr lang="tr-TR" sz="2400" i="1" dirty="0">
                <a:solidFill>
                  <a:srgbClr val="004992"/>
                </a:solidFill>
              </a:rPr>
              <a:t>Niye</a:t>
            </a:r>
            <a:r>
              <a:rPr lang="de-DE" sz="2400" i="1" dirty="0">
                <a:solidFill>
                  <a:srgbClr val="004992"/>
                </a:solidFill>
              </a:rPr>
              <a:t>?</a:t>
            </a:r>
            <a:r>
              <a:rPr lang="de-DE" sz="2400" i="1" dirty="0">
                <a:solidFill>
                  <a:srgbClr val="333333"/>
                </a:solidFill>
              </a:rPr>
              <a:t> </a:t>
            </a:r>
            <a:r>
              <a:rPr lang="tr-TR" sz="2400" dirty="0">
                <a:solidFill>
                  <a:srgbClr val="333333"/>
                </a:solidFill>
              </a:rPr>
              <a:t>Aldırmazlık</a:t>
            </a:r>
            <a:r>
              <a:rPr lang="de-DE" sz="2400" dirty="0">
                <a:solidFill>
                  <a:srgbClr val="333333"/>
                </a:solidFill>
              </a:rPr>
              <a:t>, </a:t>
            </a:r>
            <a:r>
              <a:rPr lang="tr-TR" sz="2400" dirty="0">
                <a:solidFill>
                  <a:srgbClr val="333333"/>
                </a:solidFill>
              </a:rPr>
              <a:t>konsantrasyon</a:t>
            </a:r>
            <a:r>
              <a:rPr lang="de-DE" sz="2400" dirty="0">
                <a:solidFill>
                  <a:srgbClr val="333333"/>
                </a:solidFill>
              </a:rPr>
              <a:t>, </a:t>
            </a:r>
            <a:r>
              <a:rPr lang="tr-TR" sz="2400" dirty="0">
                <a:solidFill>
                  <a:srgbClr val="333333"/>
                </a:solidFill>
              </a:rPr>
              <a:t>yorgunluk</a:t>
            </a:r>
            <a:r>
              <a:rPr lang="de-DE" sz="2400" dirty="0">
                <a:solidFill>
                  <a:srgbClr val="333333"/>
                </a:solidFill>
              </a:rPr>
              <a:t>, </a:t>
            </a:r>
            <a:r>
              <a:rPr lang="tr-TR" sz="2400" dirty="0">
                <a:solidFill>
                  <a:srgbClr val="333333"/>
                </a:solidFill>
              </a:rPr>
              <a:t>baş ağrısı</a:t>
            </a:r>
            <a:r>
              <a:rPr lang="de-DE" sz="2400" dirty="0">
                <a:solidFill>
                  <a:srgbClr val="333333"/>
                </a:solidFill>
              </a:rPr>
              <a:t>?</a:t>
            </a:r>
          </a:p>
          <a:p>
            <a:pPr lvl="0" defTabSz="914400" fontAlgn="base">
              <a:lnSpc>
                <a:spcPct val="100000"/>
              </a:lnSpc>
              <a:spcBef>
                <a:spcPts val="1200"/>
              </a:spcBef>
              <a:defRPr/>
            </a:pPr>
            <a:r>
              <a:rPr lang="tr-TR" sz="2400" b="1" dirty="0">
                <a:solidFill>
                  <a:srgbClr val="333333"/>
                </a:solidFill>
              </a:rPr>
              <a:t>Bu soruyu cevaplamamıza ne yardımcı olabilir</a:t>
            </a:r>
            <a:r>
              <a:rPr lang="de-DE" sz="2400" b="1" dirty="0">
                <a:solidFill>
                  <a:srgbClr val="333333"/>
                </a:solidFill>
              </a:rPr>
              <a:t>?</a:t>
            </a:r>
            <a:endParaRPr 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defRPr/>
            </a:pPr>
            <a:r>
              <a:rPr lang="tr-TR" sz="2400" dirty="0">
                <a:solidFill>
                  <a:srgbClr val="004992"/>
                </a:solidFill>
              </a:rPr>
              <a:t>O </a:t>
            </a:r>
            <a:r>
              <a:rPr lang="de-DE" sz="2400" dirty="0">
                <a:solidFill>
                  <a:srgbClr val="004992"/>
                </a:solidFill>
              </a:rPr>
              <a:t>K</a:t>
            </a:r>
            <a:r>
              <a:rPr lang="tr-TR" sz="2400" dirty="0">
                <a:solidFill>
                  <a:srgbClr val="004992"/>
                </a:solidFill>
              </a:rPr>
              <a:t>işi hakkında </a:t>
            </a:r>
            <a:r>
              <a:rPr lang="tr-TR" sz="2400">
                <a:solidFill>
                  <a:srgbClr val="004992"/>
                </a:solidFill>
              </a:rPr>
              <a:t>bilgi</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tr-TR" sz="2400" dirty="0">
                <a:solidFill>
                  <a:srgbClr val="333333"/>
                </a:solidFill>
              </a:rPr>
              <a:t>O kimse migren ağrısı çeker </a:t>
            </a:r>
            <a:r>
              <a:rPr lang="tr-TR" sz="2400">
                <a:solidFill>
                  <a:srgbClr val="333333"/>
                </a:solidFill>
              </a:rPr>
              <a:t>mi</a:t>
            </a:r>
            <a:r>
              <a:rPr 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6</a:t>
            </a:fld>
            <a:endParaRPr lang="de-DE" altLang="de-DE">
              <a:latin typeface="+mn-lt"/>
              <a:cs typeface="+mn-cs"/>
            </a:endParaRPr>
          </a:p>
        </p:txBody>
      </p:sp>
    </p:spTree>
    <p:extLst>
      <p:ext uri="{BB962C8B-B14F-4D97-AF65-F5344CB8AC3E}">
        <p14:creationId xmlns:p14="http://schemas.microsoft.com/office/powerpoint/2010/main" val="298769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Başka biriyle nasıl empati kurabilirim...?</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tr-TR" sz="2400" dirty="0">
                <a:solidFill>
                  <a:srgbClr val="333333"/>
                </a:solidFill>
              </a:rPr>
              <a:t>Örnek</a:t>
            </a:r>
            <a:r>
              <a:rPr lang="de-DE" sz="2400" dirty="0">
                <a:solidFill>
                  <a:srgbClr val="333333"/>
                </a:solidFill>
              </a:rPr>
              <a:t>: </a:t>
            </a:r>
            <a:r>
              <a:rPr lang="tr-TR" sz="2400" dirty="0">
                <a:solidFill>
                  <a:srgbClr val="333333"/>
                </a:solidFill>
              </a:rPr>
              <a:t>Bir kişi eliyle şakağına dokunuyor</a:t>
            </a:r>
            <a:r>
              <a:rPr lang="de-DE" sz="2400" dirty="0">
                <a:solidFill>
                  <a:srgbClr val="333333"/>
                </a:solidFill>
              </a:rPr>
              <a:t>.</a:t>
            </a:r>
          </a:p>
          <a:p>
            <a:pPr lvl="0" defTabSz="914400" fontAlgn="base">
              <a:lnSpc>
                <a:spcPct val="100000"/>
              </a:lnSpc>
              <a:spcBef>
                <a:spcPts val="1200"/>
              </a:spcBef>
              <a:defRPr/>
            </a:pPr>
            <a:r>
              <a:rPr lang="tr-TR" sz="2400" i="1" dirty="0">
                <a:solidFill>
                  <a:srgbClr val="004992"/>
                </a:solidFill>
              </a:rPr>
              <a:t>Niye</a:t>
            </a:r>
            <a:r>
              <a:rPr lang="de-DE" sz="2400" i="1" dirty="0">
                <a:solidFill>
                  <a:srgbClr val="004992"/>
                </a:solidFill>
              </a:rPr>
              <a:t>?</a:t>
            </a:r>
            <a:r>
              <a:rPr lang="de-DE" sz="2400" i="1" dirty="0">
                <a:solidFill>
                  <a:srgbClr val="333333"/>
                </a:solidFill>
              </a:rPr>
              <a:t> </a:t>
            </a:r>
            <a:r>
              <a:rPr lang="tr-TR" sz="2400" dirty="0">
                <a:solidFill>
                  <a:srgbClr val="333333"/>
                </a:solidFill>
              </a:rPr>
              <a:t>Aldırmazlık</a:t>
            </a:r>
            <a:r>
              <a:rPr lang="de-DE" sz="2400" dirty="0">
                <a:solidFill>
                  <a:srgbClr val="333333"/>
                </a:solidFill>
              </a:rPr>
              <a:t>, </a:t>
            </a:r>
            <a:r>
              <a:rPr lang="tr-TR" sz="2400" dirty="0">
                <a:solidFill>
                  <a:srgbClr val="333333"/>
                </a:solidFill>
              </a:rPr>
              <a:t>konsantrasyon</a:t>
            </a:r>
            <a:r>
              <a:rPr lang="de-DE" sz="2400" dirty="0">
                <a:solidFill>
                  <a:srgbClr val="333333"/>
                </a:solidFill>
              </a:rPr>
              <a:t>, </a:t>
            </a:r>
            <a:r>
              <a:rPr lang="tr-TR" sz="2400" dirty="0">
                <a:solidFill>
                  <a:srgbClr val="333333"/>
                </a:solidFill>
              </a:rPr>
              <a:t>yorgunluk</a:t>
            </a:r>
            <a:r>
              <a:rPr lang="de-DE" sz="2400" dirty="0">
                <a:solidFill>
                  <a:srgbClr val="333333"/>
                </a:solidFill>
              </a:rPr>
              <a:t>, </a:t>
            </a:r>
            <a:r>
              <a:rPr lang="tr-TR" sz="2400" dirty="0">
                <a:solidFill>
                  <a:srgbClr val="333333"/>
                </a:solidFill>
              </a:rPr>
              <a:t>baş ağrısı</a:t>
            </a:r>
            <a:r>
              <a:rPr lang="de-DE" sz="2400" dirty="0">
                <a:solidFill>
                  <a:srgbClr val="333333"/>
                </a:solidFill>
              </a:rPr>
              <a:t>?</a:t>
            </a:r>
          </a:p>
          <a:p>
            <a:pPr lvl="0" defTabSz="914400" fontAlgn="base">
              <a:lnSpc>
                <a:spcPct val="100000"/>
              </a:lnSpc>
              <a:spcBef>
                <a:spcPts val="1200"/>
              </a:spcBef>
              <a:defRPr/>
            </a:pPr>
            <a:r>
              <a:rPr lang="tr-TR" sz="2400" b="1" dirty="0">
                <a:solidFill>
                  <a:srgbClr val="333333"/>
                </a:solidFill>
              </a:rPr>
              <a:t>Bu soruyu cevaplamamıza ne yardımcı olabilir</a:t>
            </a:r>
            <a:r>
              <a:rPr lang="de-DE" sz="2400" b="1" dirty="0">
                <a:solidFill>
                  <a:srgbClr val="333333"/>
                </a:solidFill>
              </a:rPr>
              <a:t>?</a:t>
            </a:r>
            <a:endParaRPr 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defRPr/>
            </a:pPr>
            <a:r>
              <a:rPr lang="tr-TR" sz="2400" dirty="0">
                <a:solidFill>
                  <a:srgbClr val="004992"/>
                </a:solidFill>
              </a:rPr>
              <a:t>O </a:t>
            </a:r>
            <a:r>
              <a:rPr lang="de-DE" sz="2400" dirty="0">
                <a:solidFill>
                  <a:srgbClr val="004992"/>
                </a:solidFill>
              </a:rPr>
              <a:t>K</a:t>
            </a:r>
            <a:r>
              <a:rPr lang="tr-TR" sz="2400" dirty="0">
                <a:solidFill>
                  <a:srgbClr val="004992"/>
                </a:solidFill>
              </a:rPr>
              <a:t>işi hakkında </a:t>
            </a:r>
            <a:r>
              <a:rPr lang="tr-TR" sz="2400">
                <a:solidFill>
                  <a:srgbClr val="004992"/>
                </a:solidFill>
              </a:rPr>
              <a:t>bilgi</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tr-TR" sz="2400" dirty="0">
                <a:solidFill>
                  <a:srgbClr val="333333"/>
                </a:solidFill>
              </a:rPr>
              <a:t>O kimse migren ağrısı çeker mi</a:t>
            </a:r>
            <a:r>
              <a:rPr lang="de-DE" sz="2400" dirty="0">
                <a:solidFill>
                  <a:srgbClr val="333333"/>
                </a:solidFill>
              </a:rPr>
              <a:t>?</a:t>
            </a:r>
            <a:endParaRPr lang="tr-TR"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tr-TR" sz="2400" dirty="0">
                <a:solidFill>
                  <a:srgbClr val="004992"/>
                </a:solidFill>
              </a:rPr>
              <a:t>Koşullar</a:t>
            </a:r>
            <a:r>
              <a:rPr lang="en-US" sz="2400" dirty="0">
                <a:solidFill>
                  <a:srgbClr val="004992"/>
                </a:solidFill>
              </a:rPr>
              <a:t>/</a:t>
            </a:r>
            <a:r>
              <a:rPr lang="tr-TR" sz="2400">
                <a:solidFill>
                  <a:srgbClr val="004992"/>
                </a:solidFill>
              </a:rPr>
              <a:t>durum</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tr-TR" sz="2400" dirty="0">
                <a:solidFill>
                  <a:srgbClr val="333333"/>
                </a:solidFill>
              </a:rPr>
              <a:t>O kimse bir önceki gece bir partiye katılmış </a:t>
            </a:r>
            <a:r>
              <a:rPr lang="tr-TR" sz="2400">
                <a:solidFill>
                  <a:srgbClr val="333333"/>
                </a:solidFill>
              </a:rPr>
              <a:t>mıydı</a:t>
            </a:r>
            <a:r>
              <a:rPr 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7</a:t>
            </a:fld>
            <a:endParaRPr lang="de-DE" altLang="de-DE">
              <a:latin typeface="+mn-lt"/>
              <a:cs typeface="+mn-cs"/>
            </a:endParaRPr>
          </a:p>
        </p:txBody>
      </p:sp>
    </p:spTree>
    <p:extLst>
      <p:ext uri="{BB962C8B-B14F-4D97-AF65-F5344CB8AC3E}">
        <p14:creationId xmlns:p14="http://schemas.microsoft.com/office/powerpoint/2010/main" val="90865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Başka biriyle nasıl empati kurabilirim...?</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tr-TR" sz="2400" dirty="0">
                <a:solidFill>
                  <a:srgbClr val="333333"/>
                </a:solidFill>
              </a:rPr>
              <a:t>Örnek</a:t>
            </a:r>
            <a:r>
              <a:rPr lang="de-DE" sz="2400" dirty="0">
                <a:solidFill>
                  <a:srgbClr val="333333"/>
                </a:solidFill>
              </a:rPr>
              <a:t>: </a:t>
            </a:r>
            <a:r>
              <a:rPr lang="tr-TR" sz="2400" dirty="0">
                <a:solidFill>
                  <a:srgbClr val="333333"/>
                </a:solidFill>
              </a:rPr>
              <a:t>Bir kişi eliyle şakağına dokunuyor</a:t>
            </a:r>
            <a:r>
              <a:rPr lang="de-DE" sz="2400" dirty="0">
                <a:solidFill>
                  <a:srgbClr val="333333"/>
                </a:solidFill>
              </a:rPr>
              <a:t>.</a:t>
            </a:r>
          </a:p>
          <a:p>
            <a:pPr lvl="0" defTabSz="914400" fontAlgn="base">
              <a:lnSpc>
                <a:spcPct val="100000"/>
              </a:lnSpc>
              <a:spcBef>
                <a:spcPts val="1200"/>
              </a:spcBef>
              <a:defRPr/>
            </a:pPr>
            <a:r>
              <a:rPr lang="tr-TR" sz="2400" i="1" dirty="0">
                <a:solidFill>
                  <a:srgbClr val="004992"/>
                </a:solidFill>
              </a:rPr>
              <a:t>Niye</a:t>
            </a:r>
            <a:r>
              <a:rPr lang="de-DE" sz="2400" i="1" dirty="0">
                <a:solidFill>
                  <a:srgbClr val="004992"/>
                </a:solidFill>
              </a:rPr>
              <a:t>?</a:t>
            </a:r>
            <a:r>
              <a:rPr lang="de-DE" sz="2400" i="1" dirty="0">
                <a:solidFill>
                  <a:srgbClr val="333333"/>
                </a:solidFill>
              </a:rPr>
              <a:t> </a:t>
            </a:r>
            <a:r>
              <a:rPr lang="tr-TR" sz="2400" dirty="0">
                <a:solidFill>
                  <a:srgbClr val="333333"/>
                </a:solidFill>
              </a:rPr>
              <a:t>Aldırmazlık</a:t>
            </a:r>
            <a:r>
              <a:rPr lang="de-DE" sz="2400" dirty="0">
                <a:solidFill>
                  <a:srgbClr val="333333"/>
                </a:solidFill>
              </a:rPr>
              <a:t>, </a:t>
            </a:r>
            <a:r>
              <a:rPr lang="tr-TR" sz="2400" dirty="0">
                <a:solidFill>
                  <a:srgbClr val="333333"/>
                </a:solidFill>
              </a:rPr>
              <a:t>konsantrasyon</a:t>
            </a:r>
            <a:r>
              <a:rPr lang="de-DE" sz="2400" dirty="0">
                <a:solidFill>
                  <a:srgbClr val="333333"/>
                </a:solidFill>
              </a:rPr>
              <a:t>, </a:t>
            </a:r>
            <a:r>
              <a:rPr lang="tr-TR" sz="2400" dirty="0">
                <a:solidFill>
                  <a:srgbClr val="333333"/>
                </a:solidFill>
              </a:rPr>
              <a:t>yorgunluk</a:t>
            </a:r>
            <a:r>
              <a:rPr lang="de-DE" sz="2400" dirty="0">
                <a:solidFill>
                  <a:srgbClr val="333333"/>
                </a:solidFill>
              </a:rPr>
              <a:t>, </a:t>
            </a:r>
            <a:r>
              <a:rPr lang="tr-TR" sz="2400" dirty="0">
                <a:solidFill>
                  <a:srgbClr val="333333"/>
                </a:solidFill>
              </a:rPr>
              <a:t>baş ağrısı</a:t>
            </a:r>
            <a:r>
              <a:rPr lang="de-DE" sz="2400" dirty="0">
                <a:solidFill>
                  <a:srgbClr val="333333"/>
                </a:solidFill>
              </a:rPr>
              <a:t>?</a:t>
            </a:r>
          </a:p>
          <a:p>
            <a:pPr lvl="0" defTabSz="914400" fontAlgn="base">
              <a:lnSpc>
                <a:spcPct val="100000"/>
              </a:lnSpc>
              <a:spcBef>
                <a:spcPts val="1200"/>
              </a:spcBef>
              <a:defRPr/>
            </a:pPr>
            <a:r>
              <a:rPr lang="tr-TR" sz="2400" b="1" dirty="0">
                <a:solidFill>
                  <a:srgbClr val="333333"/>
                </a:solidFill>
              </a:rPr>
              <a:t>Bu soruyu cevaplamamıza ne yardımcı olabilir</a:t>
            </a:r>
            <a:r>
              <a:rPr lang="de-DE" sz="2400" b="1" dirty="0">
                <a:solidFill>
                  <a:srgbClr val="333333"/>
                </a:solidFill>
              </a:rPr>
              <a:t>?</a:t>
            </a:r>
            <a:endParaRPr 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defRPr/>
            </a:pPr>
            <a:r>
              <a:rPr lang="tr-TR" sz="2400" dirty="0">
                <a:solidFill>
                  <a:srgbClr val="004992"/>
                </a:solidFill>
              </a:rPr>
              <a:t>O </a:t>
            </a:r>
            <a:r>
              <a:rPr lang="de-DE" sz="2400" dirty="0">
                <a:solidFill>
                  <a:srgbClr val="004992"/>
                </a:solidFill>
              </a:rPr>
              <a:t>K</a:t>
            </a:r>
            <a:r>
              <a:rPr lang="tr-TR" sz="2400" dirty="0">
                <a:solidFill>
                  <a:srgbClr val="004992"/>
                </a:solidFill>
              </a:rPr>
              <a:t>işi hakkında </a:t>
            </a:r>
            <a:r>
              <a:rPr lang="tr-TR" sz="2400">
                <a:solidFill>
                  <a:srgbClr val="004992"/>
                </a:solidFill>
              </a:rPr>
              <a:t>bilgi</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tr-TR" sz="2400" dirty="0">
                <a:solidFill>
                  <a:srgbClr val="333333"/>
                </a:solidFill>
              </a:rPr>
              <a:t>O kimse migren ağrısı çeker mi</a:t>
            </a:r>
            <a:r>
              <a:rPr lang="de-DE" sz="2400" dirty="0">
                <a:solidFill>
                  <a:srgbClr val="333333"/>
                </a:solidFill>
              </a:rPr>
              <a:t>?</a:t>
            </a:r>
            <a:endParaRPr lang="tr-TR"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tr-TR" sz="2400" dirty="0">
                <a:solidFill>
                  <a:srgbClr val="004992"/>
                </a:solidFill>
              </a:rPr>
              <a:t>Koşullar</a:t>
            </a:r>
            <a:r>
              <a:rPr lang="en-US" sz="2400" dirty="0">
                <a:solidFill>
                  <a:srgbClr val="004992"/>
                </a:solidFill>
              </a:rPr>
              <a:t>/</a:t>
            </a:r>
            <a:r>
              <a:rPr lang="tr-TR" sz="2400">
                <a:solidFill>
                  <a:srgbClr val="004992"/>
                </a:solidFill>
              </a:rPr>
              <a:t>durum</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tr-TR" sz="2400" dirty="0">
                <a:solidFill>
                  <a:srgbClr val="333333"/>
                </a:solidFill>
              </a:rPr>
              <a:t>O kimse bir önceki gece bir partiye katılmış mıydı</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tr-TR" sz="2400" dirty="0">
                <a:solidFill>
                  <a:srgbClr val="004992"/>
                </a:solidFill>
              </a:rPr>
              <a:t>Öz</a:t>
            </a:r>
            <a:r>
              <a:rPr lang="en-US" sz="2400" dirty="0">
                <a:solidFill>
                  <a:srgbClr val="004992"/>
                </a:solidFill>
              </a:rPr>
              <a:t>-</a:t>
            </a:r>
            <a:r>
              <a:rPr lang="tr-TR" sz="2400">
                <a:solidFill>
                  <a:srgbClr val="004992"/>
                </a:solidFill>
              </a:rPr>
              <a:t>gözlem</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tr-TR" sz="2400" dirty="0">
                <a:solidFill>
                  <a:srgbClr val="333333"/>
                </a:solidFill>
              </a:rPr>
              <a:t>Ben hangi durumlarda şakağıma dokunurum</a:t>
            </a:r>
            <a:r>
              <a:rPr lang="de-DE" sz="2400" dirty="0">
                <a:solidFill>
                  <a:srgbClr val="333333"/>
                </a:solidFill>
              </a:rPr>
              <a:t>?</a:t>
            </a:r>
            <a:r>
              <a:rPr lang="en-US" sz="2400" dirty="0">
                <a:solidFill>
                  <a:srgbClr val="333333"/>
                </a:solidFill>
              </a:rPr>
              <a:t> (</a:t>
            </a:r>
            <a:r>
              <a:rPr lang="tr-TR" sz="2400" dirty="0">
                <a:solidFill>
                  <a:srgbClr val="004992"/>
                </a:solidFill>
              </a:rPr>
              <a:t>Dikkat</a:t>
            </a:r>
            <a:r>
              <a:rPr lang="en-US" sz="2400" dirty="0">
                <a:solidFill>
                  <a:srgbClr val="004992"/>
                </a:solidFill>
              </a:rPr>
              <a:t>!</a:t>
            </a:r>
            <a:r>
              <a:rPr lang="en-US" sz="2400" dirty="0">
                <a:solidFill>
                  <a:srgbClr val="333333"/>
                </a:solidFill>
              </a:rPr>
              <a:t> </a:t>
            </a:r>
            <a:r>
              <a:rPr lang="tr-TR" sz="2400" dirty="0">
                <a:solidFill>
                  <a:srgbClr val="333333"/>
                </a:solidFill>
              </a:rPr>
              <a:t>Hemen kendinizdeki durumu başkalarına aktarmayınız</a:t>
            </a:r>
            <a:r>
              <a:rPr lang="de-DE" sz="2400">
                <a:solidFill>
                  <a:srgbClr val="333333"/>
                </a:solidFill>
              </a:rPr>
              <a:t>!</a:t>
            </a:r>
            <a:r>
              <a:rPr lang="en-US"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8</a:t>
            </a:fld>
            <a:endParaRPr lang="de-DE" altLang="de-DE">
              <a:latin typeface="+mn-lt"/>
              <a:cs typeface="+mn-cs"/>
            </a:endParaRPr>
          </a:p>
        </p:txBody>
      </p:sp>
    </p:spTree>
    <p:extLst>
      <p:ext uri="{BB962C8B-B14F-4D97-AF65-F5344CB8AC3E}">
        <p14:creationId xmlns:p14="http://schemas.microsoft.com/office/powerpoint/2010/main" val="2267623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Başka biriyle nasıl empati kurabilirim...?</a:t>
            </a: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tr-TR" sz="2400" dirty="0">
                <a:solidFill>
                  <a:srgbClr val="333333"/>
                </a:solidFill>
              </a:rPr>
              <a:t>Örnek</a:t>
            </a:r>
            <a:r>
              <a:rPr lang="de-DE" sz="2400" dirty="0">
                <a:solidFill>
                  <a:srgbClr val="333333"/>
                </a:solidFill>
              </a:rPr>
              <a:t>: </a:t>
            </a:r>
            <a:r>
              <a:rPr lang="tr-TR" sz="2400" dirty="0">
                <a:solidFill>
                  <a:srgbClr val="333333"/>
                </a:solidFill>
              </a:rPr>
              <a:t>Bir kişi eliyle şakağına dokunuyor</a:t>
            </a:r>
            <a:r>
              <a:rPr lang="de-DE" sz="2400" dirty="0">
                <a:solidFill>
                  <a:srgbClr val="333333"/>
                </a:solidFill>
              </a:rPr>
              <a:t>.</a:t>
            </a:r>
          </a:p>
          <a:p>
            <a:pPr lvl="0" defTabSz="914400" fontAlgn="base">
              <a:lnSpc>
                <a:spcPct val="100000"/>
              </a:lnSpc>
              <a:spcBef>
                <a:spcPts val="1200"/>
              </a:spcBef>
              <a:defRPr/>
            </a:pPr>
            <a:r>
              <a:rPr lang="tr-TR" sz="2400" i="1" dirty="0">
                <a:solidFill>
                  <a:srgbClr val="004992"/>
                </a:solidFill>
              </a:rPr>
              <a:t>Niye</a:t>
            </a:r>
            <a:r>
              <a:rPr lang="de-DE" sz="2400" i="1" dirty="0">
                <a:solidFill>
                  <a:srgbClr val="004992"/>
                </a:solidFill>
              </a:rPr>
              <a:t>?</a:t>
            </a:r>
            <a:r>
              <a:rPr lang="de-DE" sz="2400" i="1" dirty="0">
                <a:solidFill>
                  <a:srgbClr val="333333"/>
                </a:solidFill>
              </a:rPr>
              <a:t> </a:t>
            </a:r>
            <a:r>
              <a:rPr lang="tr-TR" sz="2400" dirty="0">
                <a:solidFill>
                  <a:srgbClr val="333333"/>
                </a:solidFill>
              </a:rPr>
              <a:t>Aldırmazlık</a:t>
            </a:r>
            <a:r>
              <a:rPr lang="de-DE" sz="2400" dirty="0">
                <a:solidFill>
                  <a:srgbClr val="333333"/>
                </a:solidFill>
              </a:rPr>
              <a:t>, </a:t>
            </a:r>
            <a:r>
              <a:rPr lang="tr-TR" sz="2400" dirty="0">
                <a:solidFill>
                  <a:srgbClr val="333333"/>
                </a:solidFill>
              </a:rPr>
              <a:t>konsantrasyon</a:t>
            </a:r>
            <a:r>
              <a:rPr lang="de-DE" sz="2400" dirty="0">
                <a:solidFill>
                  <a:srgbClr val="333333"/>
                </a:solidFill>
              </a:rPr>
              <a:t>, </a:t>
            </a:r>
            <a:r>
              <a:rPr lang="tr-TR" sz="2400" dirty="0">
                <a:solidFill>
                  <a:srgbClr val="333333"/>
                </a:solidFill>
              </a:rPr>
              <a:t>yorgunluk</a:t>
            </a:r>
            <a:r>
              <a:rPr lang="de-DE" sz="2400" dirty="0">
                <a:solidFill>
                  <a:srgbClr val="333333"/>
                </a:solidFill>
              </a:rPr>
              <a:t>, </a:t>
            </a:r>
            <a:r>
              <a:rPr lang="tr-TR" sz="2400" dirty="0">
                <a:solidFill>
                  <a:srgbClr val="333333"/>
                </a:solidFill>
              </a:rPr>
              <a:t>baş ağrısı</a:t>
            </a:r>
            <a:r>
              <a:rPr lang="de-DE" sz="2400" dirty="0">
                <a:solidFill>
                  <a:srgbClr val="333333"/>
                </a:solidFill>
              </a:rPr>
              <a:t>?</a:t>
            </a:r>
          </a:p>
          <a:p>
            <a:pPr lvl="0" defTabSz="914400" fontAlgn="base">
              <a:lnSpc>
                <a:spcPct val="100000"/>
              </a:lnSpc>
              <a:spcBef>
                <a:spcPts val="1200"/>
              </a:spcBef>
              <a:defRPr/>
            </a:pPr>
            <a:r>
              <a:rPr lang="tr-TR" sz="2400" b="1" dirty="0">
                <a:solidFill>
                  <a:srgbClr val="333333"/>
                </a:solidFill>
              </a:rPr>
              <a:t>Bu soruyu cevaplamamıza ne yardımcı olabilir</a:t>
            </a:r>
            <a:r>
              <a:rPr lang="de-DE" sz="2400" b="1" dirty="0">
                <a:solidFill>
                  <a:srgbClr val="333333"/>
                </a:solidFill>
              </a:rPr>
              <a:t>?</a:t>
            </a:r>
            <a:endParaRPr lang="de-DE" sz="2400" dirty="0">
              <a:solidFill>
                <a:srgbClr val="004992"/>
              </a:solidFill>
            </a:endParaRPr>
          </a:p>
          <a:p>
            <a:pPr marL="342900" lvl="0" indent="-342900" defTabSz="914400" fontAlgn="base">
              <a:lnSpc>
                <a:spcPct val="100000"/>
              </a:lnSpc>
              <a:spcBef>
                <a:spcPts val="1200"/>
              </a:spcBef>
              <a:buClr>
                <a:srgbClr val="333333"/>
              </a:buClr>
              <a:buFont typeface="WingDings"/>
              <a:buChar char=""/>
              <a:defRPr/>
            </a:pPr>
            <a:r>
              <a:rPr lang="tr-TR" sz="2400" dirty="0">
                <a:solidFill>
                  <a:srgbClr val="004992"/>
                </a:solidFill>
              </a:rPr>
              <a:t>O </a:t>
            </a:r>
            <a:r>
              <a:rPr lang="de-DE" sz="2400" dirty="0">
                <a:solidFill>
                  <a:srgbClr val="004992"/>
                </a:solidFill>
              </a:rPr>
              <a:t>K</a:t>
            </a:r>
            <a:r>
              <a:rPr lang="tr-TR" sz="2400" dirty="0">
                <a:solidFill>
                  <a:srgbClr val="004992"/>
                </a:solidFill>
              </a:rPr>
              <a:t>işi hakkında </a:t>
            </a:r>
            <a:r>
              <a:rPr lang="tr-TR" sz="2400">
                <a:solidFill>
                  <a:srgbClr val="004992"/>
                </a:solidFill>
              </a:rPr>
              <a:t>bilgi</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tr-TR" sz="2400" dirty="0">
                <a:solidFill>
                  <a:srgbClr val="333333"/>
                </a:solidFill>
              </a:rPr>
              <a:t>O kimse migren ağrısı çeker mi</a:t>
            </a:r>
            <a:r>
              <a:rPr lang="de-DE" sz="2400" dirty="0">
                <a:solidFill>
                  <a:srgbClr val="333333"/>
                </a:solidFill>
              </a:rPr>
              <a:t>?</a:t>
            </a:r>
            <a:endParaRPr lang="tr-TR"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tr-TR" sz="2400" dirty="0">
                <a:solidFill>
                  <a:srgbClr val="004992"/>
                </a:solidFill>
              </a:rPr>
              <a:t>Koşullar</a:t>
            </a:r>
            <a:r>
              <a:rPr lang="en-US" sz="2400" dirty="0">
                <a:solidFill>
                  <a:srgbClr val="004992"/>
                </a:solidFill>
              </a:rPr>
              <a:t>/</a:t>
            </a:r>
            <a:r>
              <a:rPr lang="tr-TR" sz="2400">
                <a:solidFill>
                  <a:srgbClr val="004992"/>
                </a:solidFill>
              </a:rPr>
              <a:t>durum</a:t>
            </a:r>
            <a:r>
              <a:rPr lang="de-DE" sz="2400" b="1">
                <a:solidFill>
                  <a:srgbClr val="333333"/>
                </a:solidFill>
              </a:rPr>
              <a:t> </a:t>
            </a:r>
            <a:r>
              <a:rPr lang="de-DE" sz="2400">
                <a:solidFill>
                  <a:srgbClr val="333333"/>
                </a:solidFill>
                <a:latin typeface="Times New Roman"/>
                <a:sym typeface="Wingdings" pitchFamily="2" charset="2"/>
              </a:rPr>
              <a:t>→</a:t>
            </a:r>
            <a:r>
              <a:rPr lang="de-DE" sz="2400">
                <a:solidFill>
                  <a:srgbClr val="333333"/>
                </a:solidFill>
              </a:rPr>
              <a:t> </a:t>
            </a:r>
            <a:r>
              <a:rPr lang="tr-TR" sz="2400" dirty="0">
                <a:solidFill>
                  <a:srgbClr val="333333"/>
                </a:solidFill>
              </a:rPr>
              <a:t>O kimse bir önceki gece bir partiye katılmış mıydı</a:t>
            </a:r>
            <a:r>
              <a:rPr lang="de-DE" sz="2400" dirty="0">
                <a:solidFill>
                  <a:srgbClr val="333333"/>
                </a:solidFill>
              </a:rPr>
              <a:t>?</a:t>
            </a:r>
          </a:p>
          <a:p>
            <a:pPr marL="342900" lvl="0" indent="-342900" defTabSz="914400" fontAlgn="base">
              <a:lnSpc>
                <a:spcPct val="100000"/>
              </a:lnSpc>
              <a:spcBef>
                <a:spcPts val="1200"/>
              </a:spcBef>
              <a:buClr>
                <a:srgbClr val="000000"/>
              </a:buClr>
              <a:buFont typeface="WingDings"/>
              <a:buChar char=""/>
              <a:defRPr/>
            </a:pPr>
            <a:r>
              <a:rPr lang="tr-TR" sz="2400" dirty="0">
                <a:solidFill>
                  <a:srgbClr val="004992"/>
                </a:solidFill>
              </a:rPr>
              <a:t>Öz</a:t>
            </a:r>
            <a:r>
              <a:rPr lang="en-US" sz="2400" dirty="0">
                <a:solidFill>
                  <a:srgbClr val="004992"/>
                </a:solidFill>
              </a:rPr>
              <a:t>-</a:t>
            </a:r>
            <a:r>
              <a:rPr lang="tr-TR" sz="2400">
                <a:solidFill>
                  <a:srgbClr val="004992"/>
                </a:solidFill>
              </a:rPr>
              <a:t>gözlem</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tr-TR" sz="2400" dirty="0">
                <a:solidFill>
                  <a:srgbClr val="333333"/>
                </a:solidFill>
              </a:rPr>
              <a:t>Ben hangi durumlarda şakağıma dokunurum</a:t>
            </a:r>
            <a:r>
              <a:rPr lang="de-DE" sz="2400" dirty="0">
                <a:solidFill>
                  <a:srgbClr val="333333"/>
                </a:solidFill>
              </a:rPr>
              <a:t>?</a:t>
            </a:r>
            <a:r>
              <a:rPr lang="en-US" sz="2400" dirty="0">
                <a:solidFill>
                  <a:srgbClr val="333333"/>
                </a:solidFill>
              </a:rPr>
              <a:t> (</a:t>
            </a:r>
            <a:r>
              <a:rPr lang="tr-TR" sz="2400" dirty="0">
                <a:solidFill>
                  <a:srgbClr val="004992"/>
                </a:solidFill>
              </a:rPr>
              <a:t>Dikkat</a:t>
            </a:r>
            <a:r>
              <a:rPr lang="en-US" sz="2400" dirty="0">
                <a:solidFill>
                  <a:srgbClr val="004992"/>
                </a:solidFill>
              </a:rPr>
              <a:t>!</a:t>
            </a:r>
            <a:r>
              <a:rPr lang="en-US" sz="2400" dirty="0">
                <a:solidFill>
                  <a:srgbClr val="333333"/>
                </a:solidFill>
              </a:rPr>
              <a:t> </a:t>
            </a:r>
            <a:r>
              <a:rPr lang="tr-TR" sz="2400" dirty="0">
                <a:solidFill>
                  <a:srgbClr val="333333"/>
                </a:solidFill>
              </a:rPr>
              <a:t>Hemen kendinizdeki durumu başkalarına aktarmayınız</a:t>
            </a:r>
            <a:r>
              <a:rPr lang="de-DE" sz="2400" dirty="0">
                <a:solidFill>
                  <a:srgbClr val="333333"/>
                </a:solidFill>
              </a:rPr>
              <a:t>!</a:t>
            </a:r>
            <a:r>
              <a:rPr lang="en-US" sz="2400" dirty="0">
                <a:solidFill>
                  <a:srgbClr val="333333"/>
                </a:solidFill>
              </a:rPr>
              <a:t>)</a:t>
            </a:r>
            <a:endParaRPr 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tr-TR" sz="2400" dirty="0">
                <a:solidFill>
                  <a:srgbClr val="004992"/>
                </a:solidFill>
              </a:rPr>
              <a:t>Yüz ifadesi</a:t>
            </a:r>
            <a:r>
              <a:rPr lang="en-US" sz="2400">
                <a:solidFill>
                  <a:srgbClr val="004992"/>
                </a:solidFill>
              </a:rPr>
              <a:t>:</a:t>
            </a:r>
            <a:r>
              <a:rPr lang="en-US" sz="2400">
                <a:solidFill>
                  <a:srgbClr val="333333"/>
                </a:solidFill>
              </a:rPr>
              <a:t> </a:t>
            </a:r>
            <a:r>
              <a:rPr lang="en-US" sz="2400">
                <a:solidFill>
                  <a:srgbClr val="333333"/>
                </a:solidFill>
                <a:latin typeface="Times New Roman"/>
                <a:sym typeface="Wingdings" pitchFamily="2" charset="2"/>
              </a:rPr>
              <a:t>→</a:t>
            </a:r>
            <a:r>
              <a:rPr lang="en-US" sz="2400">
                <a:solidFill>
                  <a:srgbClr val="333333"/>
                </a:solidFill>
              </a:rPr>
              <a:t> </a:t>
            </a:r>
            <a:r>
              <a:rPr lang="tr-TR" sz="2400" dirty="0">
                <a:solidFill>
                  <a:srgbClr val="333333"/>
                </a:solidFill>
              </a:rPr>
              <a:t>O kimse yorgun, düşünceli ya da acı içerisinde vb. görünüyor mu</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9</a:t>
            </a:fld>
            <a:endParaRPr lang="de-DE" altLang="de-DE">
              <a:latin typeface="+mn-lt"/>
              <a:cs typeface="+mn-cs"/>
            </a:endParaRPr>
          </a:p>
        </p:txBody>
      </p:sp>
    </p:spTree>
    <p:extLst>
      <p:ext uri="{BB962C8B-B14F-4D97-AF65-F5344CB8AC3E}">
        <p14:creationId xmlns:p14="http://schemas.microsoft.com/office/powerpoint/2010/main" val="3997203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tr-TR" altLang="de-DE" sz="2400" dirty="0">
                <a:solidFill>
                  <a:srgbClr val="333333"/>
                </a:solidFill>
              </a:rPr>
              <a:t>Araştırmalar gösteriyor ki psikiyatrik sorunları </a:t>
            </a:r>
            <a:r>
              <a:rPr lang="en-US" altLang="de-DE" sz="2400" dirty="0">
                <a:solidFill>
                  <a:srgbClr val="333333"/>
                </a:solidFill>
              </a:rPr>
              <a:t>(</a:t>
            </a:r>
            <a:r>
              <a:rPr lang="tr-TR" altLang="de-DE" sz="2400" dirty="0">
                <a:solidFill>
                  <a:srgbClr val="333333"/>
                </a:solidFill>
              </a:rPr>
              <a:t>özellikle psikoz</a:t>
            </a:r>
            <a:r>
              <a:rPr lang="en-US" altLang="de-DE" sz="2400" dirty="0">
                <a:solidFill>
                  <a:srgbClr val="333333"/>
                </a:solidFill>
              </a:rPr>
              <a:t>) </a:t>
            </a:r>
            <a:r>
              <a:rPr lang="tr-TR" altLang="de-DE" sz="2400" dirty="0">
                <a:solidFill>
                  <a:srgbClr val="333333"/>
                </a:solidFill>
              </a:rPr>
              <a:t>olan birçok </a:t>
            </a:r>
            <a:r>
              <a:rPr lang="en-US" altLang="de-DE" sz="2400" dirty="0">
                <a:solidFill>
                  <a:srgbClr val="333333"/>
                </a:solidFill>
              </a:rPr>
              <a:t>(</a:t>
            </a:r>
            <a:r>
              <a:rPr lang="tr-TR" altLang="de-DE" sz="2400" dirty="0">
                <a:solidFill>
                  <a:srgbClr val="333333"/>
                </a:solidFill>
              </a:rPr>
              <a:t>fakat hepsi değil</a:t>
            </a:r>
            <a:r>
              <a:rPr lang="en-US" altLang="de-DE" sz="2400" dirty="0">
                <a:solidFill>
                  <a:srgbClr val="333333"/>
                </a:solidFill>
              </a:rPr>
              <a:t>!) </a:t>
            </a:r>
            <a:r>
              <a:rPr lang="tr-TR" altLang="de-DE" sz="2400" dirty="0">
                <a:solidFill>
                  <a:srgbClr val="333333"/>
                </a:solidFill>
              </a:rPr>
              <a:t>insan</a:t>
            </a:r>
            <a:r>
              <a:rPr lang="en-US" altLang="de-DE" sz="2400" dirty="0">
                <a:solidFill>
                  <a:srgbClr val="333333"/>
                </a:solidFill>
              </a:rPr>
              <a:t> </a:t>
            </a:r>
            <a:r>
              <a:rPr lang="tr-TR" altLang="de-DE" sz="2400" dirty="0">
                <a:solidFill>
                  <a:srgbClr val="333333"/>
                </a:solidFill>
              </a:rPr>
              <a:t>aşağıda belirtilmiş konularda sıkıntı çekiyorlar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004992"/>
                </a:solidFill>
              </a:rPr>
              <a:t>Başka insanların yüz ifadelerini saptamakta ve değerlendirmekte zorluk yaşıyorlar</a:t>
            </a:r>
            <a:r>
              <a:rPr lang="en-US" altLang="de-DE" sz="2400" dirty="0">
                <a:solidFill>
                  <a:srgbClr val="004992"/>
                </a:solidFill>
              </a:rPr>
              <a:t> (</a:t>
            </a:r>
            <a:r>
              <a:rPr lang="tr-TR" altLang="de-DE" sz="2400" dirty="0">
                <a:solidFill>
                  <a:srgbClr val="004992"/>
                </a:solidFill>
              </a:rPr>
              <a:t>ör:</a:t>
            </a:r>
            <a:r>
              <a:rPr lang="en-US" altLang="de-DE" sz="2400" dirty="0">
                <a:solidFill>
                  <a:srgbClr val="004992"/>
                </a:solidFill>
              </a:rPr>
              <a:t> </a:t>
            </a:r>
            <a:r>
              <a:rPr lang="tr-TR" altLang="de-DE" sz="2400" dirty="0">
                <a:solidFill>
                  <a:srgbClr val="004992"/>
                </a:solidFill>
              </a:rPr>
              <a:t>üzüntü</a:t>
            </a:r>
            <a:r>
              <a:rPr lang="en-US" altLang="de-DE" sz="2400" dirty="0">
                <a:solidFill>
                  <a:srgbClr val="004992"/>
                </a:solidFill>
              </a:rPr>
              <a:t>, </a:t>
            </a:r>
            <a:r>
              <a:rPr lang="tr-TR" altLang="de-DE" sz="2400" dirty="0">
                <a:solidFill>
                  <a:srgbClr val="004992"/>
                </a:solidFill>
              </a:rPr>
              <a:t>mutluluk</a:t>
            </a:r>
            <a:r>
              <a:rPr lang="en-US" altLang="de-DE" sz="2400"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0C725C62-B876-4CEB-A297-D86491DA3E0C}" type="slidenum">
              <a:rPr lang="de-DE" altLang="de-DE" smtClean="0">
                <a:latin typeface="+mn-lt"/>
                <a:cs typeface="+mn-cs"/>
              </a:rPr>
              <a:pPr/>
              <a:t>10</a:t>
            </a:fld>
            <a:endParaRPr lang="de-DE" altLang="de-DE">
              <a:latin typeface="+mn-lt"/>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Bunu neden yapıyoruz?</a:t>
            </a:r>
            <a:endParaRPr lang="de-DE" altLang="de-DE" sz="3600" dirty="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tr-TR" altLang="de-DE" sz="2400" dirty="0">
                <a:solidFill>
                  <a:srgbClr val="333333"/>
                </a:solidFill>
              </a:rPr>
              <a:t>Araştırmalar gösteriyor ki psikiyatrik sorunları </a:t>
            </a:r>
            <a:r>
              <a:rPr lang="en-US" altLang="de-DE" sz="2400" dirty="0">
                <a:solidFill>
                  <a:srgbClr val="333333"/>
                </a:solidFill>
              </a:rPr>
              <a:t>(</a:t>
            </a:r>
            <a:r>
              <a:rPr lang="tr-TR" altLang="de-DE" sz="2400" dirty="0">
                <a:solidFill>
                  <a:srgbClr val="333333"/>
                </a:solidFill>
              </a:rPr>
              <a:t>özellikle psikoz</a:t>
            </a:r>
            <a:r>
              <a:rPr lang="en-US" altLang="de-DE" sz="2400" dirty="0">
                <a:solidFill>
                  <a:srgbClr val="333333"/>
                </a:solidFill>
              </a:rPr>
              <a:t>) </a:t>
            </a:r>
            <a:r>
              <a:rPr lang="tr-TR" altLang="de-DE" sz="2400" dirty="0">
                <a:solidFill>
                  <a:srgbClr val="333333"/>
                </a:solidFill>
              </a:rPr>
              <a:t>olan birçok </a:t>
            </a:r>
            <a:r>
              <a:rPr lang="en-US" altLang="de-DE" sz="2400" dirty="0">
                <a:solidFill>
                  <a:srgbClr val="333333"/>
                </a:solidFill>
              </a:rPr>
              <a:t>(</a:t>
            </a:r>
            <a:r>
              <a:rPr lang="tr-TR" altLang="de-DE" sz="2400" dirty="0">
                <a:solidFill>
                  <a:srgbClr val="333333"/>
                </a:solidFill>
              </a:rPr>
              <a:t>fakat hepsi değil</a:t>
            </a:r>
            <a:r>
              <a:rPr lang="en-US" altLang="de-DE" sz="2400" dirty="0">
                <a:solidFill>
                  <a:srgbClr val="333333"/>
                </a:solidFill>
              </a:rPr>
              <a:t>!) </a:t>
            </a:r>
            <a:r>
              <a:rPr lang="tr-TR" altLang="de-DE" sz="2400" dirty="0">
                <a:solidFill>
                  <a:srgbClr val="333333"/>
                </a:solidFill>
              </a:rPr>
              <a:t>insan</a:t>
            </a:r>
            <a:r>
              <a:rPr lang="en-US" altLang="de-DE" sz="2400" dirty="0">
                <a:solidFill>
                  <a:srgbClr val="333333"/>
                </a:solidFill>
              </a:rPr>
              <a:t> </a:t>
            </a:r>
            <a:r>
              <a:rPr lang="tr-TR" altLang="de-DE" sz="2400" dirty="0">
                <a:solidFill>
                  <a:srgbClr val="333333"/>
                </a:solidFill>
              </a:rPr>
              <a:t>aşağıda belirtilmiş konularda sıkıntı çekiyorlar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004992"/>
                </a:solidFill>
              </a:rPr>
              <a:t>Başka insanların yüz ifadelerini saptamakta ve değerlendirmekte zorluk yaşıyorlar</a:t>
            </a:r>
            <a:r>
              <a:rPr lang="en-US" altLang="de-DE" sz="2400" dirty="0">
                <a:solidFill>
                  <a:srgbClr val="004992"/>
                </a:solidFill>
              </a:rPr>
              <a:t> (</a:t>
            </a:r>
            <a:r>
              <a:rPr lang="tr-TR" altLang="de-DE" sz="2400" dirty="0">
                <a:solidFill>
                  <a:srgbClr val="004992"/>
                </a:solidFill>
              </a:rPr>
              <a:t>ör:</a:t>
            </a:r>
            <a:r>
              <a:rPr lang="en-US" altLang="de-DE" sz="2400" dirty="0">
                <a:solidFill>
                  <a:srgbClr val="004992"/>
                </a:solidFill>
              </a:rPr>
              <a:t> </a:t>
            </a:r>
            <a:r>
              <a:rPr lang="tr-TR" altLang="de-DE" sz="2400" dirty="0">
                <a:solidFill>
                  <a:srgbClr val="004992"/>
                </a:solidFill>
              </a:rPr>
              <a:t>üzüntü</a:t>
            </a:r>
            <a:r>
              <a:rPr lang="en-US" altLang="de-DE" sz="2400" dirty="0">
                <a:solidFill>
                  <a:srgbClr val="004992"/>
                </a:solidFill>
              </a:rPr>
              <a:t>, </a:t>
            </a:r>
            <a:r>
              <a:rPr lang="tr-TR" altLang="de-DE" sz="2400" dirty="0">
                <a:solidFill>
                  <a:srgbClr val="004992"/>
                </a:solidFill>
              </a:rPr>
              <a:t>mutluluk</a:t>
            </a:r>
            <a:r>
              <a:rPr lang="en-US" altLang="de-DE" sz="2400" dirty="0">
                <a:solidFill>
                  <a:srgbClr val="004992"/>
                </a:solidFill>
              </a:rPr>
              <a:t>).</a:t>
            </a:r>
          </a:p>
          <a:p>
            <a:pPr marL="342900" lvl="0" indent="-342900" defTabSz="914400" fontAlgn="base">
              <a:buClr>
                <a:srgbClr val="333333"/>
              </a:buClr>
              <a:buFont typeface="WingDings"/>
              <a:buChar char=""/>
            </a:pPr>
            <a:r>
              <a:rPr lang="tr-TR" altLang="de-DE" sz="2400" dirty="0">
                <a:solidFill>
                  <a:srgbClr val="004992"/>
                </a:solidFill>
              </a:rPr>
              <a:t>Başka insanların o anki davranışlarından maksatlarını</a:t>
            </a:r>
            <a:r>
              <a:rPr lang="en-US" altLang="de-DE" sz="2400" dirty="0">
                <a:solidFill>
                  <a:srgbClr val="004992"/>
                </a:solidFill>
              </a:rPr>
              <a:t>/</a:t>
            </a:r>
            <a:r>
              <a:rPr lang="en-US" altLang="de-DE" sz="2400" dirty="0" err="1">
                <a:solidFill>
                  <a:srgbClr val="004992"/>
                </a:solidFill>
              </a:rPr>
              <a:t>gelece</a:t>
            </a:r>
            <a:r>
              <a:rPr lang="tr-TR" altLang="de-DE" sz="2400" dirty="0">
                <a:solidFill>
                  <a:srgbClr val="004992"/>
                </a:solidFill>
              </a:rPr>
              <a:t>k ile ilgili niyetlerini anlamakta</a:t>
            </a:r>
            <a:r>
              <a:rPr lang="en-US" altLang="de-DE" sz="2400" dirty="0">
                <a:solidFill>
                  <a:srgbClr val="004992"/>
                </a:solidFill>
              </a:rPr>
              <a:t> </a:t>
            </a:r>
            <a:r>
              <a:rPr lang="tr-TR" altLang="de-DE" sz="2400" dirty="0">
                <a:solidFill>
                  <a:srgbClr val="004992"/>
                </a:solidFill>
              </a:rPr>
              <a:t>zorlanıyorlar</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0C725C62-B876-4CEB-A297-D86491DA3E0C}" type="slidenum">
              <a:rPr lang="de-DE" altLang="de-DE" smtClean="0">
                <a:latin typeface="+mn-lt"/>
                <a:cs typeface="+mn-cs"/>
              </a:rPr>
              <a:pPr/>
              <a:t>11</a:t>
            </a:fld>
            <a:endParaRPr lang="de-DE" altLang="de-DE">
              <a:latin typeface="+mn-lt"/>
              <a:cs typeface="+mn-cs"/>
            </a:endParaRPr>
          </a:p>
        </p:txBody>
      </p:sp>
    </p:spTree>
    <p:extLst>
      <p:ext uri="{BB962C8B-B14F-4D97-AF65-F5344CB8AC3E}">
        <p14:creationId xmlns:p14="http://schemas.microsoft.com/office/powerpoint/2010/main" val="4210350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hteck 1"/>
          <p:cNvSpPr>
            <a:spLocks noChangeArrowheads="1"/>
          </p:cNvSpPr>
          <p:nvPr/>
        </p:nvSpPr>
        <p:spPr bwMode="auto">
          <a:xfrm>
            <a:off x="408955" y="5157192"/>
            <a:ext cx="11376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tr-TR" altLang="de-DE" sz="2100" dirty="0">
                <a:solidFill>
                  <a:srgbClr val="004992"/>
                </a:solidFill>
                <a:latin typeface="+mn-lt"/>
                <a:cs typeface="+mn-cs"/>
              </a:rPr>
              <a:t>Kim kısa bir kişisel yaşantısı ile katkıda bulunmak ister? </a:t>
            </a:r>
            <a:endParaRPr lang="de-DE" altLang="de-DE" sz="2100" dirty="0">
              <a:solidFill>
                <a:srgbClr val="004992"/>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Psikotik dönemde duyguları tanımada yaşanan sıkıntılar nasıl yanlış anlaşılmalara yol açabilir - örnekler</a:t>
            </a:r>
          </a:p>
        </p:txBody>
      </p:sp>
      <p:sp>
        <p:nvSpPr>
          <p:cNvPr id="5" name="Content Placeholder 4"/>
          <p:cNvSpPr>
            <a:spLocks noGrp="1"/>
          </p:cNvSpPr>
          <p:nvPr>
            <p:ph idx="1"/>
          </p:nvPr>
        </p:nvSpPr>
        <p:spPr/>
        <p:txBody>
          <a:bodyPr/>
          <a:lstStyle/>
          <a:p>
            <a:pPr lvl="0" defTabSz="914400" fontAlgn="base">
              <a:defRPr/>
            </a:pPr>
            <a:r>
              <a:rPr lang="tr-TR" sz="2400" dirty="0">
                <a:solidFill>
                  <a:srgbClr val="333333"/>
                </a:solidFill>
              </a:rPr>
              <a:t>Durmadan bir tehdit altında hissetmek başka insanları algılamamızda bozukluğa sebep olabilir</a:t>
            </a:r>
            <a:r>
              <a:rPr lang="en-US" sz="2400" dirty="0">
                <a:solidFill>
                  <a:srgbClr val="333333"/>
                </a:solidFill>
              </a:rPr>
              <a:t>:</a:t>
            </a:r>
          </a:p>
          <a:p>
            <a:pPr marL="342900" lvl="0" indent="-342900" defTabSz="914400" fontAlgn="base">
              <a:buClr>
                <a:srgbClr val="333333"/>
              </a:buClr>
              <a:buFont typeface="WingDings"/>
              <a:buChar char=""/>
              <a:defRPr/>
            </a:pPr>
            <a:r>
              <a:rPr lang="tr-TR" sz="2400" dirty="0">
                <a:solidFill>
                  <a:srgbClr val="333333"/>
                </a:solidFill>
              </a:rPr>
              <a:t>Doktorun gülümsemesini kendisiyle dalga geçiyor diye anlıyor</a:t>
            </a:r>
            <a:r>
              <a:rPr lang="en-US" sz="2400" dirty="0">
                <a:solidFill>
                  <a:srgbClr val="333333"/>
                </a:solidFill>
              </a:rPr>
              <a:t>.</a:t>
            </a:r>
          </a:p>
          <a:p>
            <a:pPr marL="342900" lvl="0" indent="-342900" defTabSz="914400" fontAlgn="base">
              <a:buClr>
                <a:srgbClr val="333333"/>
              </a:buClr>
              <a:buFont typeface="WingDings"/>
              <a:buChar char=""/>
              <a:defRPr/>
            </a:pPr>
            <a:r>
              <a:rPr lang="tr-TR" sz="2400" dirty="0">
                <a:solidFill>
                  <a:srgbClr val="333333"/>
                </a:solidFill>
              </a:rPr>
              <a:t>Şaşkın bir surat ifadesini korku dolu olarak yanlış yorumluyor</a:t>
            </a:r>
            <a:r>
              <a:rPr lang="en-US" sz="2400" dirty="0">
                <a:solidFill>
                  <a:srgbClr val="333333"/>
                </a:solidFill>
              </a:rPr>
              <a:t>.</a:t>
            </a:r>
          </a:p>
          <a:p>
            <a:pPr marL="342900" lvl="0" indent="-342900" defTabSz="914400" fontAlgn="base">
              <a:buClr>
                <a:srgbClr val="333333"/>
              </a:buClr>
              <a:buFont typeface="WingDings"/>
              <a:buChar char=""/>
              <a:defRPr/>
            </a:pPr>
            <a:r>
              <a:rPr lang="tr-TR" sz="2400" dirty="0">
                <a:solidFill>
                  <a:srgbClr val="333333"/>
                </a:solidFill>
              </a:rPr>
              <a:t>Terapistin dikkatini vermiş ve düşünceli halini düşmancıl olarak yanlış yorumluyor</a:t>
            </a:r>
            <a:r>
              <a:rPr lang="en-GB"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12</a:t>
            </a:fld>
            <a:endParaRPr lang="de-DE" altLang="de-DE">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Görev 1</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13</a:t>
            </a:fld>
            <a:endParaRPr lang="de-DE" altLang="de-DE">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Lütfen aklınıza gelen duygu/hisleri sayınız</a:t>
            </a:r>
          </a:p>
        </p:txBody>
      </p:sp>
      <p:sp>
        <p:nvSpPr>
          <p:cNvPr id="5" name="Content Placeholder 4"/>
          <p:cNvSpPr>
            <a:spLocks noGrp="1"/>
          </p:cNvSpPr>
          <p:nvPr>
            <p:ph idx="1"/>
          </p:nvPr>
        </p:nvSpPr>
        <p:spPr/>
        <p:txBody>
          <a:bodyPr/>
          <a:lstStyle/>
          <a:p>
            <a:pPr lvl="0" defTabSz="914377"/>
            <a:r>
              <a:rPr lang="en-US" sz="2400" dirty="0">
                <a:solidFill>
                  <a:schemeClr val="tx1"/>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14</a:t>
            </a:fld>
            <a:endParaRPr lang="de-DE" altLang="de-DE">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Lütfen aklınıza gelen duygu/hisleri sayınız</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a:solidFill>
                  <a:srgbClr val="333333"/>
                </a:solidFill>
              </a:rPr>
              <a:t>Neşe</a:t>
            </a:r>
            <a:endParaRPr lang="de-DE"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Şaşkınlık</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Korku</a:t>
            </a:r>
            <a:endParaRPr lang="de-DE" altLang="de-DE" sz="2400" dirty="0">
              <a:solidFill>
                <a:srgbClr val="333333"/>
              </a:solidFill>
            </a:endParaRPr>
          </a:p>
          <a:p>
            <a:pPr marL="342900" lvl="0" indent="-342900" defTabSz="914400" fontAlgn="base">
              <a:buClr>
                <a:srgbClr val="333333"/>
              </a:buClr>
              <a:buFont typeface="WingDings"/>
              <a:buChar char=""/>
            </a:pPr>
            <a:r>
              <a:rPr lang="en-US" altLang="de-DE" sz="2400" dirty="0" err="1">
                <a:solidFill>
                  <a:srgbClr val="333333"/>
                </a:solidFill>
              </a:rPr>
              <a:t>Keder</a:t>
            </a:r>
            <a:endParaRPr lang="de-DE"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K</a:t>
            </a:r>
            <a:r>
              <a:rPr lang="tr-TR" altLang="de-DE" sz="2400" dirty="0">
                <a:solidFill>
                  <a:srgbClr val="333333"/>
                </a:solidFill>
              </a:rPr>
              <a:t>ı</a:t>
            </a:r>
            <a:r>
              <a:rPr lang="en-US" altLang="de-DE" sz="2400" dirty="0" err="1">
                <a:solidFill>
                  <a:srgbClr val="333333"/>
                </a:solidFill>
              </a:rPr>
              <a:t>zg</a:t>
            </a:r>
            <a:r>
              <a:rPr lang="tr-TR" altLang="de-DE" sz="2400" dirty="0">
                <a:solidFill>
                  <a:srgbClr val="333333"/>
                </a:solidFill>
              </a:rPr>
              <a:t>ı</a:t>
            </a:r>
            <a:r>
              <a:rPr lang="en-US" altLang="de-DE" sz="2400" dirty="0" err="1">
                <a:solidFill>
                  <a:srgbClr val="333333"/>
                </a:solidFill>
              </a:rPr>
              <a:t>nl</a:t>
            </a:r>
            <a:r>
              <a:rPr lang="tr-TR" altLang="de-DE" sz="2400" dirty="0">
                <a:solidFill>
                  <a:srgbClr val="333333"/>
                </a:solidFill>
              </a:rPr>
              <a:t>ı</a:t>
            </a:r>
            <a:r>
              <a:rPr lang="en-US" altLang="de-DE" sz="2400" dirty="0">
                <a:solidFill>
                  <a:srgbClr val="333333"/>
                </a:solidFill>
              </a:rPr>
              <a:t>k</a:t>
            </a:r>
            <a:endParaRPr lang="tr-TR"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İğrenme</a:t>
            </a:r>
            <a:endParaRPr lang="de-DE"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Acı</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15</a:t>
            </a:fld>
            <a:endParaRPr lang="de-DE" altLang="de-DE">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Duygu/Hisler</a:t>
            </a:r>
            <a:br>
              <a:rPr lang="en-US" sz="3600">
                <a:solidFill>
                  <a:srgbClr val="004992"/>
                </a:solidFill>
                <a:latin typeface="+mn-lt"/>
                <a:ea typeface="+mn-ea"/>
                <a:cs typeface="+mn-cs"/>
              </a:rPr>
            </a:br>
            <a:r>
              <a:rPr lang="en-US">
                <a:solidFill>
                  <a:srgbClr val="004992"/>
                </a:solidFill>
                <a:latin typeface="+mn-lt"/>
                <a:ea typeface="+mn-ea"/>
                <a:cs typeface="+mn-cs"/>
              </a:rPr>
              <a:t>Bazen bir başkasının nasıl hissettiğini anlamak kolay olur ... Özellikle de içinde bulunduğu durumu biliyorsanız ...</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16</a:t>
            </a:fld>
            <a:endParaRPr lang="de-DE" altLang="de-DE">
              <a:latin typeface="+mn-lt"/>
              <a:cs typeface="+mn-cs"/>
            </a:endParaRP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Duygu/Hisler</a:t>
            </a:r>
            <a:br>
              <a:rPr lang="en-US" sz="3600">
                <a:solidFill>
                  <a:srgbClr val="004992"/>
                </a:solidFill>
                <a:latin typeface="+mn-lt"/>
                <a:ea typeface="+mn-ea"/>
                <a:cs typeface="+mn-cs"/>
              </a:rPr>
            </a:br>
            <a:r>
              <a:rPr lang="en-US">
                <a:solidFill>
                  <a:srgbClr val="004992"/>
                </a:solidFill>
                <a:latin typeface="+mn-lt"/>
                <a:ea typeface="+mn-ea"/>
                <a:cs typeface="+mn-cs"/>
              </a:rPr>
              <a:t>Bazen bir başkasının nasıl hissettiğini anlamak kolay olur ... Özellikle de içinde bulunduğu durumu biliyorsanız ...</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17</a:t>
            </a:fld>
            <a:endParaRPr lang="de-DE" altLang="de-DE">
              <a:latin typeface="+mn-lt"/>
              <a:cs typeface="+mn-cs"/>
            </a:endParaRP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Keder</a:t>
            </a:r>
            <a:endParaRPr lang="en-GB" altLang="de-DE" sz="2000" dirty="0">
              <a:solidFill>
                <a:srgbClr val="004992"/>
              </a:solidFill>
              <a:latin typeface="+mn-lt"/>
              <a:cs typeface="+mn-cs"/>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Kızgınlık</a:t>
            </a:r>
            <a:endParaRPr lang="en-GB" altLang="de-DE" sz="2000" dirty="0">
              <a:solidFill>
                <a:srgbClr val="004992"/>
              </a:solidFill>
              <a:latin typeface="+mn-lt"/>
              <a:cs typeface="+mn-cs"/>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Mutluluk</a:t>
            </a:r>
            <a:endParaRPr lang="en-GB" altLang="de-DE" sz="2000" dirty="0">
              <a:solidFill>
                <a:srgbClr val="004992"/>
              </a:solidFill>
              <a:latin typeface="+mn-lt"/>
              <a:cs typeface="+mn-cs"/>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İğrenme</a:t>
            </a:r>
            <a:endParaRPr lang="en-GB" altLang="de-DE" sz="2000" dirty="0">
              <a:solidFill>
                <a:srgbClr val="004992"/>
              </a:solidFill>
              <a:latin typeface="+mn-lt"/>
              <a:cs typeface="+mn-cs"/>
            </a:endParaRPr>
          </a:p>
        </p:txBody>
      </p:sp>
      <p:sp>
        <p:nvSpPr>
          <p:cNvPr id="33" name="Caption_20"/>
          <p:cNvSpPr txBox="1">
            <a:spLocks noChangeArrowheads="1"/>
          </p:cNvSpPr>
          <p:nvPr/>
        </p:nvSpPr>
        <p:spPr bwMode="auto">
          <a:xfrm>
            <a:off x="4513411" y="4581127"/>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          </a:t>
            </a:r>
            <a:r>
              <a:rPr lang="de-DE" altLang="de-DE" sz="2000" dirty="0" err="1">
                <a:solidFill>
                  <a:srgbClr val="004992"/>
                </a:solidFill>
                <a:latin typeface="+mn-lt"/>
                <a:cs typeface="+mn-cs"/>
              </a:rPr>
              <a:t>Şaşkınlık</a:t>
            </a:r>
            <a:endParaRPr lang="en-GB" altLang="de-DE" sz="2000" dirty="0">
              <a:solidFill>
                <a:srgbClr val="004992"/>
              </a:solidFill>
              <a:latin typeface="+mn-lt"/>
              <a:cs typeface="+mn-cs"/>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Acı</a:t>
            </a:r>
            <a:endParaRPr lang="en-GB" altLang="de-DE" sz="2000" dirty="0">
              <a:solidFill>
                <a:srgbClr val="004992"/>
              </a:solidFill>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8" name="Text Box 8"/>
          <p:cNvSpPr txBox="1">
            <a:spLocks noChangeArrowheads="1"/>
          </p:cNvSpPr>
          <p:nvPr/>
        </p:nvSpPr>
        <p:spPr bwMode="auto">
          <a:xfrm>
            <a:off x="408955" y="4937760"/>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tr-TR" altLang="de-DE" sz="2400" dirty="0">
                <a:solidFill>
                  <a:srgbClr val="333333"/>
                </a:solidFill>
                <a:latin typeface="+mn-lt"/>
                <a:cs typeface="+mn-cs"/>
              </a:rPr>
              <a:t>Eğer o insanı ya da içinde bulunduğu durumu bilmiyorsanız, iş zorlaşıyor</a:t>
            </a:r>
            <a:r>
              <a:rPr lang="de-DE" altLang="de-DE" sz="2400" dirty="0">
                <a:solidFill>
                  <a:srgbClr val="333333"/>
                </a:solidFill>
                <a:latin typeface="+mn-lt"/>
                <a:cs typeface="+mn-cs"/>
              </a:rPr>
              <a:t>!</a:t>
            </a:r>
          </a:p>
          <a:p>
            <a:pPr eaLnBrk="1" hangingPunct="1">
              <a:spcBef>
                <a:spcPts val="1200"/>
              </a:spcBef>
              <a:spcAft>
                <a:spcPts val="0"/>
              </a:spcAft>
              <a:buClr>
                <a:srgbClr val="004992"/>
              </a:buClr>
              <a:buNone/>
            </a:pPr>
            <a:r>
              <a:rPr lang="tr-TR" altLang="de-DE" sz="2400" dirty="0">
                <a:solidFill>
                  <a:srgbClr val="004992"/>
                </a:solidFill>
                <a:latin typeface="+mn-lt"/>
                <a:cs typeface="+mn-cs"/>
              </a:rPr>
              <a:t>Lütfen resim 1’den 5’e kadar duygu ifadelerini tanımlamaya çalışınız</a:t>
            </a:r>
            <a:r>
              <a:rPr lang="en-GB" altLang="de-DE" sz="2400" dirty="0">
                <a:solidFill>
                  <a:srgbClr val="004992"/>
                </a:solidFill>
                <a:latin typeface="+mn-lt"/>
                <a:cs typeface="+mn-cs"/>
              </a:rPr>
              <a:t>.</a:t>
            </a:r>
          </a:p>
          <a:p>
            <a:pPr eaLnBrk="1" hangingPunct="1">
              <a:spcBef>
                <a:spcPts val="1200"/>
              </a:spcBef>
              <a:spcAft>
                <a:spcPts val="0"/>
              </a:spcAft>
              <a:buClr>
                <a:srgbClr val="004992"/>
              </a:buClr>
              <a:buNone/>
            </a:pPr>
            <a:r>
              <a:rPr lang="en-GB" altLang="ko-KR" sz="2400" dirty="0" err="1">
                <a:solidFill>
                  <a:srgbClr val="004992"/>
                </a:solidFill>
                <a:latin typeface="+mn-lt"/>
                <a:cs typeface="+mn-cs"/>
              </a:rPr>
              <a:t>Cevaplarınıza</a:t>
            </a:r>
            <a:r>
              <a:rPr lang="en-GB" altLang="ko-KR" sz="2400" dirty="0">
                <a:solidFill>
                  <a:srgbClr val="004992"/>
                </a:solidFill>
                <a:latin typeface="+mn-lt"/>
                <a:cs typeface="+mn-cs"/>
              </a:rPr>
              <a:t> ne </a:t>
            </a:r>
            <a:r>
              <a:rPr lang="en-GB" altLang="ko-KR" sz="2400" dirty="0" err="1">
                <a:solidFill>
                  <a:srgbClr val="004992"/>
                </a:solidFill>
                <a:latin typeface="+mn-lt"/>
                <a:cs typeface="+mn-cs"/>
              </a:rPr>
              <a:t>kadar</a:t>
            </a:r>
            <a:r>
              <a:rPr lang="en-GB" altLang="ko-KR" sz="2400" dirty="0">
                <a:solidFill>
                  <a:srgbClr val="004992"/>
                </a:solidFill>
                <a:latin typeface="+mn-lt"/>
                <a:cs typeface="+mn-cs"/>
              </a:rPr>
              <a:t> </a:t>
            </a:r>
            <a:r>
              <a:rPr lang="en-GB" altLang="ko-KR" sz="2400" err="1">
                <a:solidFill>
                  <a:srgbClr val="004992"/>
                </a:solidFill>
                <a:latin typeface="+mn-lt"/>
                <a:cs typeface="+mn-cs"/>
              </a:rPr>
              <a:t>güveniyorsunuz</a:t>
            </a:r>
            <a:r>
              <a:rPr lang="en-GB" altLang="ko-KR" sz="2400">
                <a:solidFill>
                  <a:srgbClr val="004992"/>
                </a:solidFill>
                <a:latin typeface="+mn-lt"/>
                <a:cs typeface="+mn-cs"/>
              </a:rPr>
              <a:t>?</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18</a:t>
            </a:fld>
            <a:endParaRPr lang="de-DE" altLang="de-DE">
              <a:latin typeface="+mn-lt"/>
              <a:cs typeface="+mn-cs"/>
            </a:endParaRPr>
          </a:p>
        </p:txBody>
      </p:sp>
      <p:sp>
        <p:nvSpPr>
          <p:cNvPr id="14"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5.</a:t>
            </a:r>
            <a:endParaRPr lang="en-US" altLang="de-DE" sz="2400" dirty="0">
              <a:solidFill>
                <a:srgbClr val="333333"/>
              </a:solidFill>
              <a:latin typeface="+mn-lt"/>
              <a:cs typeface="+mn-cs"/>
            </a:endParaRPr>
          </a:p>
        </p:txBody>
      </p:sp>
      <p:sp>
        <p:nvSpPr>
          <p:cNvPr id="15"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4.</a:t>
            </a:r>
            <a:endParaRPr lang="en-US" altLang="de-DE" sz="2400" dirty="0">
              <a:solidFill>
                <a:srgbClr val="333333"/>
              </a:solidFill>
              <a:latin typeface="+mn-lt"/>
              <a:cs typeface="+mn-cs"/>
            </a:endParaRPr>
          </a:p>
        </p:txBody>
      </p:sp>
      <p:sp>
        <p:nvSpPr>
          <p:cNvPr id="16"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cs typeface="+mn-cs"/>
              </a:rPr>
              <a:t>3.</a:t>
            </a:r>
            <a:endParaRPr lang="en-US" altLang="de-DE" sz="2400">
              <a:solidFill>
                <a:srgbClr val="333333"/>
              </a:solidFill>
              <a:latin typeface="+mn-lt"/>
              <a:cs typeface="+mn-cs"/>
            </a:endParaRPr>
          </a:p>
        </p:txBody>
      </p:sp>
      <p:sp>
        <p:nvSpPr>
          <p:cNvPr id="17"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2.</a:t>
            </a:r>
            <a:endParaRPr lang="en-US" altLang="de-DE" sz="2400" dirty="0">
              <a:solidFill>
                <a:srgbClr val="333333"/>
              </a:solidFill>
              <a:latin typeface="+mn-lt"/>
              <a:cs typeface="+mn-cs"/>
            </a:endParaRPr>
          </a:p>
        </p:txBody>
      </p:sp>
      <p:sp>
        <p:nvSpPr>
          <p:cNvPr id="18"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1.</a:t>
            </a:r>
            <a:endParaRPr lang="en-US" altLang="de-DE" sz="2400" dirty="0">
              <a:solidFill>
                <a:srgbClr val="333333"/>
              </a:solidFill>
              <a:latin typeface="+mn-lt"/>
              <a:cs typeface="+mn-cs"/>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2" name="Text Box 1032"/>
          <p:cNvSpPr txBox="1">
            <a:spLocks noChangeArrowheads="1"/>
          </p:cNvSpPr>
          <p:nvPr/>
        </p:nvSpPr>
        <p:spPr bwMode="auto">
          <a:xfrm>
            <a:off x="408955" y="4937759"/>
            <a:ext cx="11376000" cy="16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None/>
            </a:pPr>
            <a:r>
              <a:rPr lang="tr-TR" altLang="de-DE" sz="2400">
                <a:solidFill>
                  <a:srgbClr val="333333"/>
                </a:solidFill>
                <a:latin typeface="+mn-lt"/>
                <a:cs typeface="+mn-cs"/>
              </a:rPr>
              <a:t>Eğer o insanı ya da içinde bulunduğu durumu bilmiyorsanız, iş zorlaşıyor</a:t>
            </a:r>
            <a:r>
              <a:rPr lang="de-DE" altLang="de-DE" sz="240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19</a:t>
            </a:fld>
            <a:endParaRPr lang="de-DE" altLang="de-DE">
              <a:latin typeface="+mn-lt"/>
              <a:cs typeface="+mn-cs"/>
            </a:endParaRPr>
          </a:p>
        </p:txBody>
      </p:sp>
      <p:sp>
        <p:nvSpPr>
          <p:cNvPr id="14" name="Caption_13"/>
          <p:cNvSpPr txBox="1">
            <a:spLocks noChangeArrowheads="1"/>
          </p:cNvSpPr>
          <p:nvPr/>
        </p:nvSpPr>
        <p:spPr bwMode="auto">
          <a:xfrm>
            <a:off x="2560664" y="4032504"/>
            <a:ext cx="704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US" altLang="de-DE" sz="2000" dirty="0">
                <a:latin typeface="+mn-lt"/>
                <a:cs typeface="+mn-cs"/>
              </a:rPr>
              <a:t>	</a:t>
            </a:r>
            <a:r>
              <a:rPr lang="en-US" altLang="de-DE" sz="2000" dirty="0" err="1">
                <a:latin typeface="+mn-lt"/>
                <a:cs typeface="+mn-cs"/>
              </a:rPr>
              <a:t>Keder</a:t>
            </a:r>
            <a:r>
              <a:rPr lang="en-US" altLang="de-DE" sz="2000" dirty="0">
                <a:latin typeface="+mn-lt"/>
                <a:cs typeface="+mn-cs"/>
              </a:rPr>
              <a:t>            </a:t>
            </a:r>
            <a:r>
              <a:rPr lang="en-US" altLang="de-DE" sz="2000" dirty="0" err="1">
                <a:latin typeface="+mn-lt"/>
                <a:cs typeface="+mn-cs"/>
              </a:rPr>
              <a:t>Kızgınlık</a:t>
            </a:r>
            <a:r>
              <a:rPr lang="en-US" altLang="de-DE" sz="2000" dirty="0">
                <a:latin typeface="+mn-lt"/>
                <a:cs typeface="+mn-cs"/>
              </a:rPr>
              <a:t>	      </a:t>
            </a:r>
            <a:r>
              <a:rPr lang="en-US" altLang="de-DE" sz="2000" dirty="0" err="1">
                <a:latin typeface="+mn-lt"/>
                <a:cs typeface="+mn-cs"/>
              </a:rPr>
              <a:t>Şaşkınlık</a:t>
            </a:r>
            <a:r>
              <a:rPr lang="en-US" altLang="de-DE" sz="2000" dirty="0">
                <a:latin typeface="+mn-lt"/>
                <a:cs typeface="+mn-cs"/>
              </a:rPr>
              <a:t>	  </a:t>
            </a:r>
            <a:r>
              <a:rPr lang="en-US" altLang="de-DE" sz="2000" dirty="0" err="1">
                <a:latin typeface="+mn-lt"/>
                <a:cs typeface="+mn-cs"/>
              </a:rPr>
              <a:t>Korku</a:t>
            </a:r>
            <a:r>
              <a:rPr lang="en-US" altLang="de-DE" sz="2000" dirty="0">
                <a:latin typeface="+mn-lt"/>
                <a:cs typeface="+mn-cs"/>
              </a:rPr>
              <a:t>	        </a:t>
            </a:r>
            <a:r>
              <a:rPr lang="en-US" altLang="de-DE" sz="2000" dirty="0" err="1">
                <a:latin typeface="+mn-lt"/>
                <a:cs typeface="+mn-cs"/>
              </a:rPr>
              <a:t>Mutluluk</a:t>
            </a:r>
            <a:endParaRPr lang="de-DE" altLang="de-DE" sz="2000" dirty="0">
              <a:latin typeface="+mn-lt"/>
              <a:cs typeface="+mn-cs"/>
            </a:endParaRPr>
          </a:p>
        </p:txBody>
      </p:sp>
      <p:sp>
        <p:nvSpPr>
          <p:cNvPr id="15"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5.</a:t>
            </a:r>
            <a:endParaRPr lang="en-US" altLang="de-DE" sz="2400" dirty="0">
              <a:solidFill>
                <a:srgbClr val="333333"/>
              </a:solidFill>
              <a:latin typeface="+mn-lt"/>
              <a:cs typeface="+mn-cs"/>
            </a:endParaRPr>
          </a:p>
        </p:txBody>
      </p:sp>
      <p:sp>
        <p:nvSpPr>
          <p:cNvPr id="16"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4.</a:t>
            </a:r>
            <a:endParaRPr lang="en-US" altLang="de-DE" sz="2400" dirty="0">
              <a:solidFill>
                <a:srgbClr val="333333"/>
              </a:solidFill>
              <a:latin typeface="+mn-lt"/>
              <a:cs typeface="+mn-cs"/>
            </a:endParaRPr>
          </a:p>
        </p:txBody>
      </p:sp>
      <p:sp>
        <p:nvSpPr>
          <p:cNvPr id="17"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cs typeface="+mn-cs"/>
              </a:rPr>
              <a:t>3.</a:t>
            </a:r>
            <a:endParaRPr lang="en-US" altLang="de-DE" sz="2400">
              <a:solidFill>
                <a:srgbClr val="333333"/>
              </a:solidFill>
              <a:latin typeface="+mn-lt"/>
              <a:cs typeface="+mn-cs"/>
            </a:endParaRPr>
          </a:p>
        </p:txBody>
      </p:sp>
      <p:sp>
        <p:nvSpPr>
          <p:cNvPr id="18"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2.</a:t>
            </a:r>
            <a:endParaRPr lang="en-US" altLang="de-DE" sz="2400" dirty="0">
              <a:solidFill>
                <a:srgbClr val="333333"/>
              </a:solidFill>
              <a:latin typeface="+mn-lt"/>
              <a:cs typeface="+mn-cs"/>
            </a:endParaRPr>
          </a:p>
        </p:txBody>
      </p:sp>
      <p:sp>
        <p:nvSpPr>
          <p:cNvPr id="19"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1.</a:t>
            </a:r>
            <a:endParaRPr lang="en-US" altLang="de-DE" sz="2400" dirty="0">
              <a:solidFill>
                <a:srgbClr val="333333"/>
              </a:solidFill>
              <a:latin typeface="+mn-lt"/>
              <a:cs typeface="+mn-cs"/>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Sadece görünümlerine dayanarak bir insanın karakteri ya da mesleği ile ilgili sonuç çıkarabilir miyiz?</a:t>
            </a:r>
          </a:p>
        </p:txBody>
      </p:sp>
      <p:sp>
        <p:nvSpPr>
          <p:cNvPr id="5" name="Content Placeholder 4"/>
          <p:cNvSpPr>
            <a:spLocks noGrp="1"/>
          </p:cNvSpPr>
          <p:nvPr>
            <p:ph idx="1"/>
          </p:nvPr>
        </p:nvSpPr>
        <p:spPr/>
        <p:txBody>
          <a:bodyPr/>
          <a:lstStyle/>
          <a:p>
            <a:pPr defTabSz="914400" fontAlgn="base"/>
            <a:r>
              <a:rPr lang="tr-TR" altLang="de-DE" sz="2400" dirty="0">
                <a:solidFill>
                  <a:srgbClr val="333333"/>
                </a:solidFill>
              </a:rPr>
              <a:t>Bu 4 baydan hangisi aktör, hangisi sporcu, hangisi </a:t>
            </a:r>
            <a:r>
              <a:rPr lang="de-DE" altLang="de-DE" sz="2400" dirty="0" err="1">
                <a:solidFill>
                  <a:srgbClr val="333333"/>
                </a:solidFill>
              </a:rPr>
              <a:t>psikoterapist</a:t>
            </a:r>
            <a:r>
              <a:rPr lang="tr-TR" altLang="de-DE" sz="2400" dirty="0">
                <a:solidFill>
                  <a:srgbClr val="333333"/>
                </a:solidFill>
              </a:rPr>
              <a:t>, hangisi seri katildir</a:t>
            </a:r>
            <a:r>
              <a:rPr lang="de-DE" altLang="de-DE" sz="2400" dirty="0">
                <a:solidFill>
                  <a:srgbClr val="333333"/>
                </a:solidFill>
              </a:rPr>
              <a:t>? </a:t>
            </a:r>
            <a:r>
              <a:rPr lang="de-DE" altLang="ko-KR" sz="2400" dirty="0">
                <a:solidFill>
                  <a:srgbClr val="333333"/>
                </a:solidFill>
              </a:rPr>
              <a:t>Ne kadar güveniyorsunuz kendinize?</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20</a:t>
            </a:fld>
            <a:endParaRPr lang="de-DE" altLang="de-DE">
              <a:latin typeface="+mn-lt"/>
              <a:cs typeface="+mn-cs"/>
            </a:endParaRPr>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tr-TR" altLang="de-DE" sz="2400">
                <a:solidFill>
                  <a:srgbClr val="333333"/>
                </a:solidFill>
              </a:rPr>
              <a:t>Çoğunlukla</a:t>
            </a:r>
            <a:r>
              <a:rPr lang="de-DE" altLang="de-DE" sz="2400" dirty="0">
                <a:solidFill>
                  <a:srgbClr val="333333"/>
                </a:solidFill>
              </a:rPr>
              <a:t>, ilk izlenimlerimizde stereotipiler bask</a:t>
            </a:r>
            <a:r>
              <a:rPr lang="tr-TR" altLang="de-DE" sz="2400" dirty="0">
                <a:solidFill>
                  <a:srgbClr val="333333"/>
                </a:solidFill>
              </a:rPr>
              <a:t>ı</a:t>
            </a:r>
            <a:r>
              <a:rPr lang="de-DE" altLang="de-DE" sz="2400" dirty="0">
                <a:solidFill>
                  <a:srgbClr val="333333"/>
                </a:solidFill>
              </a:rPr>
              <a:t>nd</a:t>
            </a:r>
            <a:r>
              <a:rPr lang="tr-TR" altLang="de-DE" sz="2400" dirty="0">
                <a:solidFill>
                  <a:srgbClr val="333333"/>
                </a:solidFill>
              </a:rPr>
              <a:t>ı</a:t>
            </a:r>
            <a:r>
              <a:rPr lang="de-DE" altLang="de-DE" sz="2400" dirty="0">
                <a:solidFill>
                  <a:srgbClr val="333333"/>
                </a:solidFill>
              </a:rPr>
              <a:t>r. Mesela, ne t</a:t>
            </a:r>
            <a:r>
              <a:rPr lang="tr-TR" altLang="de-DE" sz="2400" dirty="0">
                <a:solidFill>
                  <a:srgbClr val="333333"/>
                </a:solidFill>
              </a:rPr>
              <a:t>üm aktörler çekici ne de tüm katiller gaddar görünüme sahiptir</a:t>
            </a:r>
            <a:r>
              <a:rPr lang="de-DE" altLang="de-DE" sz="2400" dirty="0">
                <a:solidFill>
                  <a:srgbClr val="333333"/>
                </a:solidFill>
              </a:rPr>
              <a:t>!</a:t>
            </a:r>
            <a:endParaRPr lang="en-US" sz="2400" dirty="0"/>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mn-lt"/>
                <a:cs typeface="+mn-cs"/>
              </a:rPr>
              <a:t>Jeffrey Dahmer:</a:t>
            </a:r>
          </a:p>
          <a:p>
            <a:pPr algn="ctr" eaLnBrk="1" hangingPunct="1">
              <a:spcBef>
                <a:spcPts val="0"/>
              </a:spcBef>
              <a:spcAft>
                <a:spcPts val="0"/>
              </a:spcAft>
              <a:buClrTx/>
              <a:buNone/>
            </a:pPr>
            <a:r>
              <a:rPr lang="fr-FR" altLang="de-DE" sz="1800">
                <a:latin typeface="+mn-lt"/>
                <a:cs typeface="+mn-cs"/>
              </a:rPr>
              <a:t>Seri katil</a:t>
            </a:r>
            <a:endParaRPr lang="en-US" altLang="de-DE" sz="1800" dirty="0">
              <a:latin typeface="+mn-lt"/>
              <a:cs typeface="+mn-cs"/>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Biliyor muydunuz!?</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21</a:t>
            </a:fld>
            <a:endParaRPr lang="de-DE" altLang="de-DE">
              <a:latin typeface="+mn-lt"/>
              <a:cs typeface="+mn-cs"/>
            </a:endParaRP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mn-lt"/>
                <a:cs typeface="+mn-cs"/>
              </a:rPr>
              <a:t>Babe Ruth:</a:t>
            </a:r>
          </a:p>
          <a:p>
            <a:pPr algn="ctr" eaLnBrk="1" hangingPunct="1">
              <a:spcBef>
                <a:spcPts val="0"/>
              </a:spcBef>
              <a:spcAft>
                <a:spcPts val="0"/>
              </a:spcAft>
              <a:buClrTx/>
              <a:buNone/>
            </a:pPr>
            <a:r>
              <a:rPr lang="en-US" altLang="de-DE" sz="1800">
                <a:latin typeface="+mn-lt"/>
                <a:cs typeface="+mn-cs"/>
              </a:rPr>
              <a:t>Efsane beysbol oyuncusu</a:t>
            </a:r>
            <a:endParaRPr lang="en-US" altLang="de-DE" sz="1800" dirty="0">
              <a:latin typeface="+mn-lt"/>
              <a:cs typeface="+mn-cs"/>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mn-lt"/>
                <a:cs typeface="+mn-cs"/>
              </a:rPr>
              <a:t>Khaled Saleh:</a:t>
            </a:r>
          </a:p>
          <a:p>
            <a:pPr algn="ctr" eaLnBrk="1" hangingPunct="1">
              <a:spcBef>
                <a:spcPts val="0"/>
              </a:spcBef>
              <a:spcAft>
                <a:spcPts val="0"/>
              </a:spcAft>
              <a:buClrTx/>
              <a:buNone/>
            </a:pPr>
            <a:r>
              <a:rPr lang="de-DE" altLang="de-DE" sz="1800">
                <a:latin typeface="+mn-lt"/>
                <a:cs typeface="+mn-cs"/>
              </a:rPr>
              <a:t>Aktör</a:t>
            </a:r>
            <a:endParaRPr lang="en-US" altLang="de-DE" sz="1800" dirty="0">
              <a:latin typeface="+mn-lt"/>
              <a:cs typeface="+mn-cs"/>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mn-lt"/>
                <a:cs typeface="+mn-cs"/>
              </a:rPr>
              <a:t>Aaron Beck:</a:t>
            </a:r>
          </a:p>
          <a:p>
            <a:pPr algn="ctr" eaLnBrk="1" hangingPunct="1">
              <a:spcBef>
                <a:spcPts val="0"/>
              </a:spcBef>
              <a:spcAft>
                <a:spcPts val="0"/>
              </a:spcAft>
              <a:buClrTx/>
              <a:buNone/>
            </a:pPr>
            <a:r>
              <a:rPr lang="de-DE" altLang="de-DE" sz="1800" dirty="0" err="1">
                <a:latin typeface="+mn-lt"/>
                <a:cs typeface="+mn-cs"/>
              </a:rPr>
              <a:t>Psikoterapist</a:t>
            </a:r>
            <a:endParaRPr lang="en-GB" altLang="de-DE" sz="1800" dirty="0">
              <a:latin typeface="+mn-lt"/>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Roma’da Romalılar gibi davran!</a:t>
            </a:r>
            <a:br>
              <a:rPr lang="en-US" sz="3600">
                <a:solidFill>
                  <a:srgbClr val="004992"/>
                </a:solidFill>
                <a:latin typeface="+mn-lt"/>
                <a:ea typeface="+mn-ea"/>
                <a:cs typeface="+mn-cs"/>
              </a:rPr>
            </a:br>
            <a:r>
              <a:rPr lang="en-US">
                <a:solidFill>
                  <a:srgbClr val="004992"/>
                </a:solidFill>
                <a:latin typeface="+mn-lt"/>
                <a:ea typeface="+mn-ea"/>
                <a:cs typeface="+mn-cs"/>
              </a:rPr>
              <a:t>Jestlerin sıkça rastlanan yanlış yorumları</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22</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83428539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mn-lt"/>
                          <a:ea typeface="+mn-ea"/>
                          <a:cs typeface="+mn-cs"/>
                        </a:rPr>
                        <a:t>jest/mimik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Başka bir yere kıyasla burada bu jest ne manaya gelir?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Dil</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Roma’da Romalılar gibi davran!</a:t>
            </a:r>
            <a:br>
              <a:rPr lang="en-US" sz="3600">
                <a:solidFill>
                  <a:srgbClr val="004992"/>
                </a:solidFill>
                <a:latin typeface="+mn-lt"/>
                <a:ea typeface="+mn-ea"/>
                <a:cs typeface="+mn-cs"/>
              </a:rPr>
            </a:br>
            <a:r>
              <a:rPr lang="en-US">
                <a:solidFill>
                  <a:srgbClr val="004992"/>
                </a:solidFill>
                <a:latin typeface="+mn-lt"/>
                <a:ea typeface="+mn-ea"/>
                <a:cs typeface="+mn-cs"/>
              </a:rPr>
              <a:t>Jestlerin sıkça rastlanan yanlış yorumları</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23</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85460975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mn-lt"/>
                          <a:ea typeface="+mn-ea"/>
                          <a:cs typeface="+mn-cs"/>
                        </a:rPr>
                        <a:t>jest/mimik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Başka bir yere kıyasla burada bu jest ne manaya gelir?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Avrupa</a:t>
                      </a:r>
                      <a:r>
                        <a:rPr kumimoji="0" lang="en-US" sz="1800" b="1" i="0" u="none" strike="noStrike" cap="none" normalizeH="0" baseline="0" dirty="0">
                          <a:ln>
                            <a:noFill/>
                          </a:ln>
                          <a:solidFill>
                            <a:srgbClr val="333333"/>
                          </a:solidFill>
                          <a:effectLst/>
                          <a:latin typeface="+mn-lt"/>
                          <a:ea typeface="+mn-ea"/>
                          <a:cs typeface="+mn-cs"/>
                        </a:rPr>
                        <a:t>/</a:t>
                      </a:r>
                      <a:r>
                        <a:rPr kumimoji="0" lang="en-US" sz="1800" b="1" i="0" u="none" strike="noStrike" cap="none" normalizeH="0" baseline="0" dirty="0" err="1">
                          <a:ln>
                            <a:noFill/>
                          </a:ln>
                          <a:solidFill>
                            <a:srgbClr val="333333"/>
                          </a:solidFill>
                          <a:effectLst/>
                          <a:latin typeface="+mn-lt"/>
                          <a:ea typeface="+mn-ea"/>
                          <a:cs typeface="+mn-cs"/>
                        </a:rPr>
                        <a:t>Kuzey</a:t>
                      </a:r>
                      <a:r>
                        <a:rPr kumimoji="0" lang="en-US" sz="1800" b="1" i="0" u="none" strike="noStrike" cap="none" normalizeH="0" baseline="0" dirty="0">
                          <a:ln>
                            <a:noFill/>
                          </a:ln>
                          <a:solidFill>
                            <a:srgbClr val="333333"/>
                          </a:solidFill>
                          <a:effectLst/>
                          <a:latin typeface="+mn-lt"/>
                          <a:ea typeface="+mn-ea"/>
                          <a:cs typeface="+mn-cs"/>
                        </a:rPr>
                        <a:t> Amerika: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verdiği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izlenim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gevşemiş</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haldir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belki</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biraz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özensiz</a:t>
                      </a:r>
                      <a:endParaRPr kumimoji="0" 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Bazı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Arap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ülkelerinde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ayak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tabanı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tüm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bedenin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kirli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kısmı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olarak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algılanır</a:t>
                      </a:r>
                      <a:r>
                        <a:rPr kumimoji="0" lang="en-US" sz="1800" b="0" i="0" u="none" strike="noStrike" cap="none" normalizeH="0" baseline="0" dirty="0">
                          <a:ln>
                            <a:noFill/>
                          </a:ln>
                          <a:solidFill>
                            <a:srgbClr val="333333"/>
                          </a:solidFill>
                          <a:effectLst/>
                          <a:latin typeface="+mn-lt"/>
                          <a:ea typeface="+mn-ea"/>
                          <a:cs typeface="+mn-cs"/>
                        </a:rPr>
                        <a:t>. Bu </a:t>
                      </a:r>
                      <a:r>
                        <a:rPr kumimoji="0" lang="en-US" sz="1800" b="0" i="0" u="none" strike="noStrike" cap="none" normalizeH="0" baseline="0" dirty="0" err="1">
                          <a:ln>
                            <a:noFill/>
                          </a:ln>
                          <a:solidFill>
                            <a:srgbClr val="333333"/>
                          </a:solidFill>
                          <a:effectLst/>
                          <a:latin typeface="+mn-lt"/>
                          <a:ea typeface="+mn-ea"/>
                          <a:cs typeface="+mn-cs"/>
                        </a:rPr>
                        <a:t>sebeple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birine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ayakkabının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tabanını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göstermek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hakaret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etmek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oluyor</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Dil</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1377383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Roma’da Romalılar gibi davran!</a:t>
            </a:r>
            <a:br>
              <a:rPr lang="en-US" sz="3600">
                <a:solidFill>
                  <a:srgbClr val="004992"/>
                </a:solidFill>
                <a:latin typeface="+mn-lt"/>
                <a:ea typeface="+mn-ea"/>
                <a:cs typeface="+mn-cs"/>
              </a:rPr>
            </a:br>
            <a:r>
              <a:rPr lang="en-US">
                <a:solidFill>
                  <a:srgbClr val="004992"/>
                </a:solidFill>
                <a:latin typeface="+mn-lt"/>
                <a:ea typeface="+mn-ea"/>
                <a:cs typeface="+mn-cs"/>
              </a:rPr>
              <a:t>Jestlerin sıkça rastlanan yanlış yorumları</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24</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1252934902"/>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mn-lt"/>
                          <a:ea typeface="+mn-ea"/>
                          <a:cs typeface="+mn-cs"/>
                        </a:rPr>
                        <a:t>jest/mimik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Başka bir yere kıyasla burada bu jest ne manaya gelir?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Avrupa</a:t>
                      </a:r>
                      <a:r>
                        <a:rPr kumimoji="0" lang="en-US" sz="1800" b="1" i="0" u="none" strike="noStrike" cap="none" normalizeH="0" baseline="0" dirty="0">
                          <a:ln>
                            <a:noFill/>
                          </a:ln>
                          <a:solidFill>
                            <a:srgbClr val="333333"/>
                          </a:solidFill>
                          <a:effectLst/>
                          <a:latin typeface="+mn-lt"/>
                          <a:ea typeface="+mn-ea"/>
                          <a:cs typeface="+mn-cs"/>
                        </a:rPr>
                        <a:t>/</a:t>
                      </a:r>
                      <a:r>
                        <a:rPr kumimoji="0" lang="en-US" sz="1800" b="1" i="0" u="none" strike="noStrike" cap="none" normalizeH="0" baseline="0" dirty="0" err="1">
                          <a:ln>
                            <a:noFill/>
                          </a:ln>
                          <a:solidFill>
                            <a:srgbClr val="333333"/>
                          </a:solidFill>
                          <a:effectLst/>
                          <a:latin typeface="+mn-lt"/>
                          <a:ea typeface="+mn-ea"/>
                          <a:cs typeface="+mn-cs"/>
                        </a:rPr>
                        <a:t>Kuzey</a:t>
                      </a:r>
                      <a:r>
                        <a:rPr kumimoji="0" lang="en-US" sz="1800" b="1" i="0" u="none" strike="noStrike" cap="none" normalizeH="0" baseline="0" dirty="0">
                          <a:ln>
                            <a:noFill/>
                          </a:ln>
                          <a:solidFill>
                            <a:srgbClr val="333333"/>
                          </a:solidFill>
                          <a:effectLst/>
                          <a:latin typeface="+mn-lt"/>
                          <a:ea typeface="+mn-ea"/>
                          <a:cs typeface="+mn-cs"/>
                        </a:rPr>
                        <a:t> Amerika: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verdiği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izlenim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gevşemiş</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haldir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belki</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biraz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özensiz</a:t>
                      </a:r>
                      <a:endParaRPr kumimoji="0" 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Bazı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Arap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ülkelerinde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ayak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tabanı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tüm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bedenin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kirli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kısmı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olarak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algılanır</a:t>
                      </a:r>
                      <a:r>
                        <a:rPr kumimoji="0" lang="en-US" sz="1800" b="0" i="0" u="none" strike="noStrike" cap="none" normalizeH="0" baseline="0" dirty="0">
                          <a:ln>
                            <a:noFill/>
                          </a:ln>
                          <a:solidFill>
                            <a:srgbClr val="333333"/>
                          </a:solidFill>
                          <a:effectLst/>
                          <a:latin typeface="+mn-lt"/>
                          <a:ea typeface="+mn-ea"/>
                          <a:cs typeface="+mn-cs"/>
                        </a:rPr>
                        <a:t>. Bu </a:t>
                      </a:r>
                      <a:r>
                        <a:rPr kumimoji="0" lang="en-US" sz="1800" b="0" i="0" u="none" strike="noStrike" cap="none" normalizeH="0" baseline="0" dirty="0" err="1">
                          <a:ln>
                            <a:noFill/>
                          </a:ln>
                          <a:solidFill>
                            <a:srgbClr val="333333"/>
                          </a:solidFill>
                          <a:effectLst/>
                          <a:latin typeface="+mn-lt"/>
                          <a:ea typeface="+mn-ea"/>
                          <a:cs typeface="+mn-cs"/>
                        </a:rPr>
                        <a:t>sebeple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birine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ayakkabının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tabanını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göstermek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hakaret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etmek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oluyor</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mn-lt"/>
                          <a:ea typeface="+mn-ea"/>
                          <a:cs typeface="+mn-cs"/>
                        </a:rPr>
                        <a:t>ABD </a:t>
                      </a:r>
                      <a:r>
                        <a:rPr kumimoji="0" lang="en-US" sz="1800" b="1" i="0" u="none" strike="noStrike" cap="none" normalizeH="0" baseline="0" dirty="0" err="1">
                          <a:ln>
                            <a:noFill/>
                          </a:ln>
                          <a:solidFill>
                            <a:srgbClr val="333333"/>
                          </a:solidFill>
                          <a:effectLst/>
                          <a:latin typeface="+mn-lt"/>
                          <a:ea typeface="+mn-ea"/>
                          <a:cs typeface="+mn-cs"/>
                        </a:rPr>
                        <a:t>ve</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birçok</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diğer</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ülkede</a:t>
                      </a:r>
                      <a:r>
                        <a:rPr kumimoji="0" lang="en-US" sz="1800" b="1" i="0" u="none" strike="noStrike" cap="none" normalizeH="0" baseline="0">
                          <a:ln>
                            <a:noFill/>
                          </a:ln>
                          <a:solidFill>
                            <a:srgbClr val="333333"/>
                          </a:solidFill>
                          <a:effectLst/>
                          <a:latin typeface="+mn-lt"/>
                          <a:ea typeface="+mn-ea"/>
                          <a:cs typeface="+mn-cs"/>
                        </a:rPr>
                        <a:t>:</a:t>
                      </a:r>
                      <a:r>
                        <a:rPr kumimoji="0" lang="en-US" sz="1800" b="0" i="0" u="none" strike="noStrike" cap="none" normalizeH="0" baseline="0">
                          <a:ln>
                            <a:noFill/>
                          </a:ln>
                          <a:solidFill>
                            <a:srgbClr val="333333"/>
                          </a:solidFill>
                          <a:effectLst/>
                          <a:latin typeface="+mn-lt"/>
                          <a:ea typeface="+mn-ea"/>
                          <a:cs typeface="+mn-cs"/>
                        </a:rPr>
                        <a:t> “aferin!”, “muhteşem” </a:t>
                      </a:r>
                      <a:endParaRPr kumimoji="0" 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Bazı</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Afrika</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ülkelerinde</a:t>
                      </a:r>
                      <a:r>
                        <a:rPr kumimoji="0" lang="en-US" sz="1800" b="1" i="0" u="none" strike="noStrike" cap="none" normalizeH="0" baseline="0">
                          <a:ln>
                            <a:noFill/>
                          </a:ln>
                          <a:solidFill>
                            <a:srgbClr val="333333"/>
                          </a:solidFill>
                          <a:effectLst/>
                          <a:latin typeface="+mn-lt"/>
                          <a:ea typeface="+mn-ea"/>
                          <a:cs typeface="+mn-cs"/>
                        </a:rPr>
                        <a:t>:</a:t>
                      </a:r>
                      <a:r>
                        <a:rPr kumimoji="0" lang="en-US" sz="1800" b="0" i="0" u="none" strike="noStrike" cap="none" normalizeH="0" baseline="0">
                          <a:ln>
                            <a:noFill/>
                          </a:ln>
                          <a:solidFill>
                            <a:srgbClr val="333333"/>
                          </a:solidFill>
                          <a:effectLst/>
                          <a:latin typeface="+mn-lt"/>
                          <a:ea typeface="+mn-ea"/>
                          <a:cs typeface="+mn-cs"/>
                        </a:rPr>
                        <a:t> “defol </a:t>
                      </a:r>
                      <a:r>
                        <a:rPr kumimoji="0" lang="en-US" sz="1800" b="0" i="0" u="none" strike="noStrike" cap="none" normalizeH="0" baseline="0" err="1">
                          <a:ln>
                            <a:noFill/>
                          </a:ln>
                          <a:solidFill>
                            <a:srgbClr val="333333"/>
                          </a:solidFill>
                          <a:effectLst/>
                          <a:latin typeface="+mn-lt"/>
                          <a:ea typeface="+mn-ea"/>
                          <a:cs typeface="+mn-cs"/>
                        </a:rPr>
                        <a:t>git</a:t>
                      </a:r>
                      <a:r>
                        <a:rPr kumimoji="0" lang="en-US" sz="1800" b="0" i="0" u="none" strike="noStrike" cap="none" normalizeH="0" baseline="0">
                          <a:ln>
                            <a:noFill/>
                          </a:ln>
                          <a:solidFill>
                            <a:srgbClr val="333333"/>
                          </a:solidFill>
                          <a:effectLst/>
                          <a:latin typeface="+mn-lt"/>
                          <a:ea typeface="+mn-ea"/>
                          <a:cs typeface="+mn-cs"/>
                        </a:rPr>
                        <a:t>!” </a:t>
                      </a:r>
                      <a:endParaRPr kumimoji="0" 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Birçok</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ülkede</a:t>
                      </a:r>
                      <a:r>
                        <a:rPr kumimoji="0" lang="en-US" sz="1800" b="1"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otostop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çekmek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için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kullanılıyor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ancak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tüm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ülkelerde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değil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yukarıya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bakınız</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Dil</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38717393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Roma’da Romalılar gibi davran!</a:t>
            </a:r>
            <a:br>
              <a:rPr lang="en-US" sz="3600">
                <a:solidFill>
                  <a:srgbClr val="004992"/>
                </a:solidFill>
                <a:latin typeface="+mn-lt"/>
                <a:ea typeface="+mn-ea"/>
                <a:cs typeface="+mn-cs"/>
              </a:rPr>
            </a:br>
            <a:r>
              <a:rPr lang="en-US">
                <a:solidFill>
                  <a:srgbClr val="004992"/>
                </a:solidFill>
                <a:latin typeface="+mn-lt"/>
                <a:ea typeface="+mn-ea"/>
                <a:cs typeface="+mn-cs"/>
              </a:rPr>
              <a:t>Jestlerin sıkça rastlanan yanlış yorumları</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25</a:t>
            </a:fld>
            <a:endParaRPr lang="de-DE" altLang="de-DE">
              <a:latin typeface="+mn-lt"/>
              <a:cs typeface="+mn-cs"/>
            </a:endParaRPr>
          </a:p>
        </p:txBody>
      </p:sp>
      <p:graphicFrame>
        <p:nvGraphicFramePr>
          <p:cNvPr id="12" name="Group 27"/>
          <p:cNvGraphicFramePr>
            <a:graphicFrameLocks noGrp="1"/>
          </p:cNvGraphicFramePr>
          <p:nvPr>
            <p:extLst>
              <p:ext uri="{D42A27DB-BD31-4B8C-83A1-F6EECF244321}">
                <p14:modId xmlns:p14="http://schemas.microsoft.com/office/powerpoint/2010/main" val="2791643728"/>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000000"/>
                          </a:solidFill>
                          <a:effectLst/>
                          <a:latin typeface="+mn-lt"/>
                          <a:ea typeface="+mn-ea"/>
                          <a:cs typeface="+mn-cs"/>
                        </a:rPr>
                        <a:t>jest/mimik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000000"/>
                          </a:solidFill>
                          <a:effectLst/>
                          <a:latin typeface="+mn-lt"/>
                          <a:ea typeface="+mn-ea"/>
                          <a:cs typeface="+mn-cs"/>
                        </a:rPr>
                        <a:t>Başka bir yere kıyasla burada bu jest ne manaya gelir?</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Avrupa</a:t>
                      </a:r>
                      <a:r>
                        <a:rPr kumimoji="0" lang="en-US" sz="1800" b="1" i="0" u="none" strike="noStrike" cap="none" normalizeH="0" baseline="0" dirty="0">
                          <a:ln>
                            <a:noFill/>
                          </a:ln>
                          <a:solidFill>
                            <a:srgbClr val="333333"/>
                          </a:solidFill>
                          <a:effectLst/>
                          <a:latin typeface="+mn-lt"/>
                          <a:ea typeface="+mn-ea"/>
                          <a:cs typeface="+mn-cs"/>
                        </a:rPr>
                        <a:t>/</a:t>
                      </a:r>
                      <a:r>
                        <a:rPr kumimoji="0" lang="en-US" sz="1800" b="1" i="0" u="none" strike="noStrike" cap="none" normalizeH="0" baseline="0" dirty="0" err="1">
                          <a:ln>
                            <a:noFill/>
                          </a:ln>
                          <a:solidFill>
                            <a:srgbClr val="333333"/>
                          </a:solidFill>
                          <a:effectLst/>
                          <a:latin typeface="+mn-lt"/>
                          <a:ea typeface="+mn-ea"/>
                          <a:cs typeface="+mn-cs"/>
                        </a:rPr>
                        <a:t>Kuzey</a:t>
                      </a:r>
                      <a:r>
                        <a:rPr kumimoji="0" lang="en-US" sz="1800" b="1" i="0" u="none" strike="noStrike" cap="none" normalizeH="0" baseline="0" dirty="0">
                          <a:ln>
                            <a:noFill/>
                          </a:ln>
                          <a:solidFill>
                            <a:srgbClr val="333333"/>
                          </a:solidFill>
                          <a:effectLst/>
                          <a:latin typeface="+mn-lt"/>
                          <a:ea typeface="+mn-ea"/>
                          <a:cs typeface="+mn-cs"/>
                        </a:rPr>
                        <a:t> Amerika: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verdiği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izlenim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gevşemiş</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haldir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belki</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biraz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özensiz</a:t>
                      </a:r>
                      <a:endParaRPr kumimoji="0" 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Bazı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Arap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ülkelerinde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ayak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tabanı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tüm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bedenin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kirli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kısmı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olarak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algılanır</a:t>
                      </a:r>
                      <a:r>
                        <a:rPr kumimoji="0" lang="en-US" sz="1800" b="0" i="0" u="none" strike="noStrike" cap="none" normalizeH="0" baseline="0" dirty="0">
                          <a:ln>
                            <a:noFill/>
                          </a:ln>
                          <a:solidFill>
                            <a:srgbClr val="333333"/>
                          </a:solidFill>
                          <a:effectLst/>
                          <a:latin typeface="+mn-lt"/>
                          <a:ea typeface="+mn-ea"/>
                          <a:cs typeface="+mn-cs"/>
                        </a:rPr>
                        <a:t>. Bu </a:t>
                      </a:r>
                      <a:r>
                        <a:rPr kumimoji="0" lang="en-US" sz="1800" b="0" i="0" u="none" strike="noStrike" cap="none" normalizeH="0" baseline="0" dirty="0" err="1">
                          <a:ln>
                            <a:noFill/>
                          </a:ln>
                          <a:solidFill>
                            <a:srgbClr val="333333"/>
                          </a:solidFill>
                          <a:effectLst/>
                          <a:latin typeface="+mn-lt"/>
                          <a:ea typeface="+mn-ea"/>
                          <a:cs typeface="+mn-cs"/>
                        </a:rPr>
                        <a:t>sebeple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birine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ayakkabının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tabanını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göstermek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hakaret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etmek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oluyor</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mn-lt"/>
                          <a:ea typeface="+mn-ea"/>
                          <a:cs typeface="+mn-cs"/>
                        </a:rPr>
                        <a:t>ABD </a:t>
                      </a:r>
                      <a:r>
                        <a:rPr kumimoji="0" lang="en-US" sz="1800" b="1" i="0" u="none" strike="noStrike" cap="none" normalizeH="0" baseline="0" dirty="0" err="1">
                          <a:ln>
                            <a:noFill/>
                          </a:ln>
                          <a:solidFill>
                            <a:srgbClr val="333333"/>
                          </a:solidFill>
                          <a:effectLst/>
                          <a:latin typeface="+mn-lt"/>
                          <a:ea typeface="+mn-ea"/>
                          <a:cs typeface="+mn-cs"/>
                        </a:rPr>
                        <a:t>ve</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birçok</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diğer</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ülkede</a:t>
                      </a:r>
                      <a:r>
                        <a:rPr kumimoji="0" lang="en-US" sz="1800" b="1" i="0" u="none" strike="noStrike" cap="none" normalizeH="0" baseline="0">
                          <a:ln>
                            <a:noFill/>
                          </a:ln>
                          <a:solidFill>
                            <a:srgbClr val="333333"/>
                          </a:solidFill>
                          <a:effectLst/>
                          <a:latin typeface="+mn-lt"/>
                          <a:ea typeface="+mn-ea"/>
                          <a:cs typeface="+mn-cs"/>
                        </a:rPr>
                        <a:t>:</a:t>
                      </a:r>
                      <a:r>
                        <a:rPr kumimoji="0" lang="en-US" sz="1800" b="0" i="0" u="none" strike="noStrike" cap="none" normalizeH="0" baseline="0">
                          <a:ln>
                            <a:noFill/>
                          </a:ln>
                          <a:solidFill>
                            <a:srgbClr val="333333"/>
                          </a:solidFill>
                          <a:effectLst/>
                          <a:latin typeface="+mn-lt"/>
                          <a:ea typeface="+mn-ea"/>
                          <a:cs typeface="+mn-cs"/>
                        </a:rPr>
                        <a:t> “aferin!”, “muhteşem” </a:t>
                      </a:r>
                      <a:endParaRPr kumimoji="0" 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Bazı</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Afrika</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ülkelerinde</a:t>
                      </a:r>
                      <a:r>
                        <a:rPr kumimoji="0" lang="en-US" sz="1800" b="1" i="0" u="none" strike="noStrike" cap="none" normalizeH="0" baseline="0">
                          <a:ln>
                            <a:noFill/>
                          </a:ln>
                          <a:solidFill>
                            <a:srgbClr val="333333"/>
                          </a:solidFill>
                          <a:effectLst/>
                          <a:latin typeface="+mn-lt"/>
                          <a:ea typeface="+mn-ea"/>
                          <a:cs typeface="+mn-cs"/>
                        </a:rPr>
                        <a:t>:</a:t>
                      </a:r>
                      <a:r>
                        <a:rPr kumimoji="0" lang="en-US" sz="1800" b="0" i="0" u="none" strike="noStrike" cap="none" normalizeH="0" baseline="0">
                          <a:ln>
                            <a:noFill/>
                          </a:ln>
                          <a:solidFill>
                            <a:srgbClr val="333333"/>
                          </a:solidFill>
                          <a:effectLst/>
                          <a:latin typeface="+mn-lt"/>
                          <a:ea typeface="+mn-ea"/>
                          <a:cs typeface="+mn-cs"/>
                        </a:rPr>
                        <a:t> “defol </a:t>
                      </a:r>
                      <a:r>
                        <a:rPr kumimoji="0" lang="en-US" sz="1800" b="0" i="0" u="none" strike="noStrike" cap="none" normalizeH="0" baseline="0" err="1">
                          <a:ln>
                            <a:noFill/>
                          </a:ln>
                          <a:solidFill>
                            <a:srgbClr val="333333"/>
                          </a:solidFill>
                          <a:effectLst/>
                          <a:latin typeface="+mn-lt"/>
                          <a:ea typeface="+mn-ea"/>
                          <a:cs typeface="+mn-cs"/>
                        </a:rPr>
                        <a:t>git</a:t>
                      </a:r>
                      <a:r>
                        <a:rPr kumimoji="0" lang="en-US" sz="1800" b="0" i="0" u="none" strike="noStrike" cap="none" normalizeH="0" baseline="0">
                          <a:ln>
                            <a:noFill/>
                          </a:ln>
                          <a:solidFill>
                            <a:srgbClr val="333333"/>
                          </a:solidFill>
                          <a:effectLst/>
                          <a:latin typeface="+mn-lt"/>
                          <a:ea typeface="+mn-ea"/>
                          <a:cs typeface="+mn-cs"/>
                        </a:rPr>
                        <a:t>!” </a:t>
                      </a:r>
                      <a:endParaRPr kumimoji="0" 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Birçok</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ülkede</a:t>
                      </a:r>
                      <a:r>
                        <a:rPr kumimoji="0" lang="en-US" sz="1800" b="1"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otostop</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çekmek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için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kullanılıyor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ancak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tüm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ülkelerde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değil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yukarıya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bakınız</a:t>
                      </a:r>
                      <a:r>
                        <a:rPr kumimoji="0" lang="en-US" sz="1800" b="0" i="0" u="none" strike="noStrike" cap="none" normalizeH="0" baseline="0" dirty="0">
                          <a:ln>
                            <a:noFill/>
                          </a:ln>
                          <a:solidFill>
                            <a:srgbClr val="333333"/>
                          </a:solidFill>
                          <a:effectLst/>
                          <a:latin typeface="+mn-lt"/>
                          <a:ea typeface="+mn-ea"/>
                          <a:cs typeface="+mn-cs"/>
                        </a:rPr>
                        <a:t>!).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Dil</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err="1">
                          <a:ln>
                            <a:noFill/>
                          </a:ln>
                          <a:solidFill>
                            <a:srgbClr val="333333"/>
                          </a:solidFill>
                          <a:effectLst/>
                          <a:latin typeface="+mn-lt"/>
                          <a:ea typeface="+mn-ea"/>
                          <a:cs typeface="+mn-cs"/>
                        </a:rPr>
                        <a:t>Almanya’da</a:t>
                      </a:r>
                      <a:r>
                        <a:rPr kumimoji="0" lang="en-US" sz="1800" b="0" i="0" u="none" strike="noStrike" cap="none" normalizeH="0" baseline="0">
                          <a:ln>
                            <a:noFill/>
                          </a:ln>
                          <a:solidFill>
                            <a:srgbClr val="333333"/>
                          </a:solidFill>
                          <a:effectLst/>
                          <a:latin typeface="+mn-lt"/>
                          <a:ea typeface="+mn-ea"/>
                          <a:cs typeface="+mn-cs"/>
                        </a:rPr>
                        <a:t> “Dicker” </a:t>
                      </a: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gerçek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anlamı</a:t>
                      </a:r>
                      <a:r>
                        <a:rPr kumimoji="0" lang="en-US" sz="1800" b="0" i="0" u="none" strike="noStrike" cap="none" normalizeH="0" baseline="0">
                          <a:ln>
                            <a:noFill/>
                          </a:ln>
                          <a:solidFill>
                            <a:srgbClr val="333333"/>
                          </a:solidFill>
                          <a:effectLst/>
                          <a:latin typeface="+mn-lt"/>
                          <a:ea typeface="+mn-ea"/>
                          <a:cs typeface="+mn-cs"/>
                        </a:rPr>
                        <a:t>: “Şişko”) </a:t>
                      </a:r>
                      <a:r>
                        <a:rPr kumimoji="0" lang="en-US" sz="1800" b="0" i="0" u="none" strike="noStrike" cap="none" normalizeH="0" baseline="0" dirty="0" err="1">
                          <a:ln>
                            <a:noFill/>
                          </a:ln>
                          <a:solidFill>
                            <a:srgbClr val="333333"/>
                          </a:solidFill>
                          <a:effectLst/>
                          <a:latin typeface="+mn-lt"/>
                          <a:ea typeface="+mn-ea"/>
                          <a:cs typeface="+mn-cs"/>
                        </a:rPr>
                        <a:t>ya</a:t>
                      </a:r>
                      <a:r>
                        <a:rPr kumimoji="0" lang="en-US" sz="1800" b="0" i="0" u="none" strike="noStrike" cap="none" normalizeH="0" baseline="0" dirty="0">
                          <a:ln>
                            <a:noFill/>
                          </a:ln>
                          <a:solidFill>
                            <a:srgbClr val="333333"/>
                          </a:solidFill>
                          <a:effectLst/>
                          <a:latin typeface="+mn-lt"/>
                          <a:ea typeface="+mn-ea"/>
                          <a:cs typeface="+mn-cs"/>
                        </a:rPr>
                        <a:t> da </a:t>
                      </a:r>
                      <a:r>
                        <a:rPr kumimoji="0" lang="en-US" sz="1800" b="0" i="0" u="none" strike="noStrike" cap="none" normalizeH="0" baseline="0" err="1">
                          <a:ln>
                            <a:noFill/>
                          </a:ln>
                          <a:solidFill>
                            <a:srgbClr val="333333"/>
                          </a:solidFill>
                          <a:effectLst/>
                          <a:latin typeface="+mn-lt"/>
                          <a:ea typeface="+mn-ea"/>
                          <a:cs typeface="+mn-cs"/>
                        </a:rPr>
                        <a:t>Yunanistan’da</a:t>
                      </a:r>
                      <a:r>
                        <a:rPr kumimoji="0" lang="en-US" sz="1800" b="0" i="0" u="none" strike="noStrike" cap="none" normalizeH="0" baseline="0">
                          <a:ln>
                            <a:noFill/>
                          </a:ln>
                          <a:solidFill>
                            <a:srgbClr val="333333"/>
                          </a:solidFill>
                          <a:effectLst/>
                          <a:latin typeface="+mn-lt"/>
                          <a:ea typeface="+mn-ea"/>
                          <a:cs typeface="+mn-cs"/>
                        </a:rPr>
                        <a:t> “Malaka” </a:t>
                      </a: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gerçek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anlamı</a:t>
                      </a:r>
                      <a:r>
                        <a:rPr kumimoji="0" lang="en-US" sz="1800" b="0" i="0" u="none" strike="noStrike" cap="none" normalizeH="0" baseline="0">
                          <a:ln>
                            <a:noFill/>
                          </a:ln>
                          <a:solidFill>
                            <a:srgbClr val="333333"/>
                          </a:solidFill>
                          <a:effectLst/>
                          <a:latin typeface="+mn-lt"/>
                          <a:ea typeface="+mn-ea"/>
                          <a:cs typeface="+mn-cs"/>
                        </a:rPr>
                        <a:t>: “Denyo”) </a:t>
                      </a:r>
                      <a:r>
                        <a:rPr kumimoji="0" lang="en-US" sz="1800" b="0" i="0" u="none" strike="noStrike" cap="none" normalizeH="0" baseline="0" dirty="0" err="1">
                          <a:ln>
                            <a:noFill/>
                          </a:ln>
                          <a:solidFill>
                            <a:srgbClr val="333333"/>
                          </a:solidFill>
                          <a:effectLst/>
                          <a:latin typeface="+mn-lt"/>
                          <a:ea typeface="+mn-ea"/>
                          <a:cs typeface="+mn-cs"/>
                        </a:rPr>
                        <a:t>sözcükleri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kaba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mazeret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kabul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etmez</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aşağılayıcı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söylemler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olmasına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rağmen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bazı</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akran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gruplarında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gayet</a:t>
                      </a:r>
                      <a:r>
                        <a:rPr kumimoji="0" lang="en-US" sz="1800" b="0" i="0" u="none" strike="noStrike" cap="none" normalizeH="0" baseline="0" dirty="0">
                          <a:ln>
                            <a:noFill/>
                          </a:ln>
                          <a:solidFill>
                            <a:srgbClr val="333333"/>
                          </a:solidFill>
                          <a:effectLst/>
                          <a:latin typeface="+mn-lt"/>
                          <a:ea typeface="+mn-ea"/>
                          <a:cs typeface="+mn-cs"/>
                        </a:rPr>
                        <a:t> de </a:t>
                      </a:r>
                      <a:r>
                        <a:rPr kumimoji="0" lang="en-US" sz="1800" b="0" i="0" u="none" strike="noStrike" cap="none" normalizeH="0" baseline="0" dirty="0" err="1">
                          <a:ln>
                            <a:noFill/>
                          </a:ln>
                          <a:solidFill>
                            <a:srgbClr val="333333"/>
                          </a:solidFill>
                          <a:effectLst/>
                          <a:latin typeface="+mn-lt"/>
                          <a:ea typeface="+mn-ea"/>
                          <a:cs typeface="+mn-cs"/>
                        </a:rPr>
                        <a:t>dostane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selamlaşma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olarak</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kullanılabilir</a:t>
                      </a:r>
                      <a:r>
                        <a:rPr kumimoji="0" lang="en-US" sz="1800" b="0" i="0" u="none" strike="noStrike" cap="none" normalizeH="0" baseline="0" dirty="0">
                          <a:ln>
                            <a:noFill/>
                          </a:ln>
                          <a:solidFill>
                            <a:srgbClr val="333333"/>
                          </a:solidFill>
                          <a:effectLst/>
                          <a:latin typeface="+mn-lt"/>
                          <a:ea typeface="+mn-ea"/>
                          <a:cs typeface="+mn-cs"/>
                        </a:rPr>
                        <a:t>.</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Tree>
    <p:extLst>
      <p:ext uri="{BB962C8B-B14F-4D97-AF65-F5344CB8AC3E}">
        <p14:creationId xmlns:p14="http://schemas.microsoft.com/office/powerpoint/2010/main" val="4201632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Görev 2</a:t>
            </a:r>
            <a:endParaRPr lang="de-DE" altLang="de-DE" sz="3600">
              <a:latin typeface="+mn-lt"/>
              <a:ea typeface="+mn-ea"/>
              <a:cs typeface="+mn-cs"/>
            </a:endParaRPr>
          </a:p>
        </p:txBody>
      </p:sp>
      <p:sp>
        <p:nvSpPr>
          <p:cNvPr id="28675"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tr-TR" altLang="de-DE" sz="2400" dirty="0">
                <a:solidFill>
                  <a:srgbClr val="333333"/>
                </a:solidFill>
              </a:rPr>
              <a:t>Birazdan bir resim göreceksiniz</a:t>
            </a:r>
            <a:r>
              <a:rPr lang="en-US" altLang="de-DE" sz="2400" dirty="0">
                <a:solidFill>
                  <a:srgbClr val="333333"/>
                </a:solidFill>
              </a:rPr>
              <a:t> </a:t>
            </a:r>
            <a:r>
              <a:rPr lang="de-DE" altLang="de-DE" sz="2400" dirty="0">
                <a:solidFill>
                  <a:srgbClr val="333333"/>
                </a:solidFill>
              </a:rPr>
              <a:t>(</a:t>
            </a:r>
            <a:r>
              <a:rPr lang="tr-TR" altLang="de-DE" sz="2400" dirty="0">
                <a:solidFill>
                  <a:srgbClr val="333333"/>
                </a:solidFill>
              </a:rPr>
              <a:t>ya da o resimden bir kesit</a:t>
            </a:r>
            <a:r>
              <a:rPr lang="de-DE" altLang="de-DE" sz="2400" dirty="0">
                <a:solidFill>
                  <a:srgbClr val="333333"/>
                </a:solidFill>
              </a:rPr>
              <a:t>). </a:t>
            </a:r>
          </a:p>
          <a:p>
            <a:pPr marL="342900" indent="-342900" eaLnBrk="1" hangingPunct="1">
              <a:buClr>
                <a:srgbClr val="333333"/>
              </a:buClr>
              <a:buFont typeface="WingDings"/>
              <a:buChar char=""/>
            </a:pPr>
            <a:r>
              <a:rPr lang="tr-TR" altLang="de-DE" sz="2400" dirty="0">
                <a:solidFill>
                  <a:srgbClr val="333333"/>
                </a:solidFill>
              </a:rPr>
              <a:t>Lütfen resimdeki insanın ne düşündüğünü ya da yaptığını bulmaya çalışınız</a:t>
            </a:r>
            <a:r>
              <a:rPr lang="de-DE" altLang="de-DE" sz="2400" dirty="0">
                <a:solidFill>
                  <a:srgbClr val="333333"/>
                </a:solidFill>
              </a:rPr>
              <a:t>. </a:t>
            </a:r>
          </a:p>
          <a:p>
            <a:pPr marL="342900" indent="-342900" eaLnBrk="1" hangingPunct="1">
              <a:buClr>
                <a:srgbClr val="333333"/>
              </a:buClr>
              <a:buFont typeface="WingDings"/>
              <a:buChar char=""/>
            </a:pPr>
            <a:r>
              <a:rPr lang="de-DE" altLang="ko-KR" sz="2400" dirty="0">
                <a:solidFill>
                  <a:srgbClr val="333333"/>
                </a:solidFill>
              </a:rPr>
              <a:t>Lütfen de</a:t>
            </a:r>
            <a:r>
              <a:rPr lang="tr-TR" altLang="de-DE" sz="2400" dirty="0">
                <a:solidFill>
                  <a:srgbClr val="333333"/>
                </a:solidFill>
              </a:rPr>
              <a:t>ğ</a:t>
            </a:r>
            <a:r>
              <a:rPr lang="de-DE" altLang="ko-KR" sz="2400" dirty="0">
                <a:solidFill>
                  <a:srgbClr val="333333"/>
                </a:solidFill>
              </a:rPr>
              <a:t>erlendirmelerinizi grup ile tart</a:t>
            </a:r>
            <a:r>
              <a:rPr lang="tr-TR" altLang="de-DE" sz="2400" dirty="0">
                <a:solidFill>
                  <a:srgbClr val="333333"/>
                </a:solidFill>
              </a:rPr>
              <a:t>ışı</a:t>
            </a:r>
            <a:r>
              <a:rPr lang="de-DE" altLang="ko-KR" sz="2400" dirty="0">
                <a:solidFill>
                  <a:srgbClr val="333333"/>
                </a:solidFill>
              </a:rPr>
              <a:t>n</a:t>
            </a:r>
            <a:r>
              <a:rPr lang="tr-TR" altLang="de-DE" sz="2400" dirty="0">
                <a:solidFill>
                  <a:srgbClr val="333333"/>
                </a:solidFill>
              </a:rPr>
              <a:t>ı</a:t>
            </a:r>
            <a:r>
              <a:rPr lang="de-DE" altLang="ko-KR" sz="2400" dirty="0">
                <a:solidFill>
                  <a:srgbClr val="333333"/>
                </a:solidFill>
              </a:rPr>
              <a:t>z! </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0C725C62-B876-4CEB-A297-D86491DA3E0C}" type="slidenum">
              <a:rPr lang="de-DE" altLang="de-DE" smtClean="0">
                <a:latin typeface="+mn-lt"/>
                <a:cs typeface="+mn-cs"/>
              </a:rPr>
              <a:pPr/>
              <a:t>26</a:t>
            </a:fld>
            <a:endParaRPr lang="de-DE" altLang="de-DE">
              <a:latin typeface="+mn-lt"/>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Adam, maraton koşusunda bitiş çizgisini geçiyor</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Adam kızgındır</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Adam yardım için bağırıyor çünkü gömleğini çalmışlar</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Adam güneşe tapınıyor</a:t>
            </a:r>
            <a:endParaRPr lang="en-GB"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kişi ne hissediyor ya da yapıyor? </a:t>
            </a:r>
            <a:br>
              <a:rPr lang="en-US" sz="3600">
                <a:latin typeface="+mn-lt"/>
                <a:ea typeface="+mn-ea"/>
                <a:cs typeface="+mn-cs"/>
              </a:rPr>
            </a:br>
            <a:r>
              <a:rPr lang="en-US" sz="3600">
                <a:latin typeface="+mn-lt"/>
                <a:ea typeface="+mn-ea"/>
                <a:cs typeface="+mn-cs"/>
              </a:rPr>
              <a:t>Ne kadar güveniyorsunuz kararınıza?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27</a:t>
            </a:fld>
            <a:endParaRPr lang="de-DE" altLang="de-DE">
              <a:latin typeface="+mn-lt"/>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Kesit!</a:t>
            </a:r>
            <a:endParaRPr lang="en-GB" altLang="de-DE" sz="2400" i="1" dirty="0">
              <a:latin typeface="Calibri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Adam, maraton koşusunda bitiş çizgisini geçiyor</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tr-TR" altLang="de-DE" sz="2400">
                <a:solidFill>
                  <a:srgbClr val="004992"/>
                </a:solidFill>
                <a:latin typeface="+mn-lt"/>
                <a:cs typeface="+mn-cs"/>
              </a:rPr>
              <a:t>Adam kızgındır</a:t>
            </a:r>
            <a:endParaRPr lang="de-DE" altLang="de-DE"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Adam yardım için bağırıyor çünkü gömleğini çalmışlar</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Adam güneşe tapınıyor</a:t>
            </a:r>
            <a:endParaRPr lang="en-GB" altLang="de-DE" sz="2400">
              <a:solidFill>
                <a:srgbClr val="333333"/>
              </a:solidFill>
              <a:latin typeface="+mn-lt"/>
              <a:cs typeface="+mn-cs"/>
            </a:endParaRPr>
          </a:p>
        </p:txBody>
      </p:sp>
      <p:sp>
        <p:nvSpPr>
          <p:cNvPr id="30725" name="Text Box 5"/>
          <p:cNvSpPr txBox="1">
            <a:spLocks noChangeArrowheads="1"/>
          </p:cNvSpPr>
          <p:nvPr/>
        </p:nvSpPr>
        <p:spPr bwMode="auto">
          <a:xfrm>
            <a:off x="512368" y="4521201"/>
            <a:ext cx="38956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tr-TR" altLang="de-DE" sz="800" i="1">
                <a:solidFill>
                  <a:srgbClr val="333333"/>
                </a:solidFill>
                <a:latin typeface="+mn-lt"/>
                <a:cs typeface="+mn-cs"/>
              </a:rPr>
              <a:t>Sunumun sonunda bu resimlerin hangi kaynaktan alındıkları belirtilmiştir: Lütfen okuyunuz!</a:t>
            </a:r>
            <a:r>
              <a:rPr lang="de-DE" altLang="de-DE" sz="800" i="1">
                <a:solidFill>
                  <a:srgbClr val="333333"/>
                </a:solidFill>
                <a:latin typeface="+mn-lt"/>
                <a:cs typeface="+mn-cs"/>
              </a:rPr>
              <a:t> </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28</a:t>
            </a:fld>
            <a:endParaRPr lang="de-DE" altLang="de-DE">
              <a:latin typeface="+mn-lt"/>
              <a:cs typeface="+mn-cs"/>
            </a:endParaRPr>
          </a:p>
        </p:txBody>
      </p:sp>
      <p:pic>
        <p:nvPicPr>
          <p:cNvPr id="9" name="Picture 8"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Öfke!</a:t>
            </a:r>
            <a:endParaRPr lang="en-GB" altLang="de-DE" sz="2400" dirty="0">
              <a:solidFill>
                <a:srgbClr val="004992"/>
              </a:solidFill>
              <a:latin typeface="+mn-lt"/>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Mahkemede son savunma</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İşçi lideri yoldaşlarına sesleniyor</a:t>
            </a:r>
            <a:r>
              <a:rPr lang="de-DE" altLang="de-DE" sz="2400">
                <a:solidFill>
                  <a:srgbClr val="333333"/>
                </a:solidFill>
                <a:latin typeface="+mn-lt"/>
                <a:cs typeface="+mn-cs"/>
              </a:rPr>
              <a:t> (</a:t>
            </a:r>
            <a:r>
              <a:rPr lang="tr-TR" altLang="de-DE" sz="2400">
                <a:solidFill>
                  <a:srgbClr val="333333"/>
                </a:solidFill>
                <a:latin typeface="+mn-lt"/>
                <a:cs typeface="+mn-cs"/>
              </a:rPr>
              <a:t>1920’lerde</a:t>
            </a:r>
            <a:r>
              <a:rPr lang="de-DE" altLang="de-DE" sz="240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Pazar yerinde kavga</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Aşk şarkısı söyleyen bir müzisyen</a:t>
            </a:r>
            <a:endParaRPr lang="en-GB"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kişi ne hissediyor ya da yapıyor? </a:t>
            </a:r>
            <a:br>
              <a:rPr lang="en-US" sz="3600">
                <a:latin typeface="+mn-lt"/>
                <a:ea typeface="+mn-ea"/>
                <a:cs typeface="+mn-cs"/>
              </a:rPr>
            </a:br>
            <a:r>
              <a:rPr lang="en-US" sz="3600">
                <a:latin typeface="+mn-lt"/>
                <a:ea typeface="+mn-ea"/>
                <a:cs typeface="+mn-cs"/>
              </a:rPr>
              <a:t>Ne kadar güveniyorsunuz kararınıza?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29</a:t>
            </a:fld>
            <a:endParaRPr lang="de-DE" altLang="de-DE">
              <a:latin typeface="+mn-lt"/>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Kesit!</a:t>
            </a:r>
            <a:endParaRPr lang="en-GB" altLang="de-DE" sz="2400" i="1" dirty="0">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Mahkemede son savunma</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İşçi lideri yoldaşlarına sesleniyor</a:t>
            </a:r>
            <a:r>
              <a:rPr lang="de-DE" altLang="de-DE" sz="2400">
                <a:solidFill>
                  <a:srgbClr val="333333"/>
                </a:solidFill>
                <a:latin typeface="+mn-lt"/>
                <a:cs typeface="+mn-cs"/>
              </a:rPr>
              <a:t> (</a:t>
            </a:r>
            <a:r>
              <a:rPr lang="tr-TR" altLang="de-DE" sz="2400">
                <a:solidFill>
                  <a:srgbClr val="333333"/>
                </a:solidFill>
                <a:latin typeface="+mn-lt"/>
                <a:cs typeface="+mn-cs"/>
              </a:rPr>
              <a:t>1920’lerde</a:t>
            </a:r>
            <a:r>
              <a:rPr lang="de-DE" altLang="de-DE" sz="240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Pazar yerinde kavga</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tr-TR" altLang="de-DE" sz="2400">
                <a:solidFill>
                  <a:srgbClr val="004992"/>
                </a:solidFill>
                <a:latin typeface="+mn-lt"/>
                <a:cs typeface="+mn-cs"/>
              </a:rPr>
              <a:t>Aşk şarkısı söyleyen bir müzisyen</a:t>
            </a:r>
            <a:endParaRPr lang="en-GB" altLang="de-DE" sz="240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30</a:t>
            </a:fld>
            <a:endParaRPr lang="de-DE" altLang="de-DE">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Tutku!</a:t>
            </a:r>
            <a:endParaRPr lang="en-GB" altLang="de-DE" sz="2400" dirty="0">
              <a:solidFill>
                <a:srgbClr val="004992"/>
              </a:solidFill>
              <a:latin typeface="+mn-lt"/>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Aranan </a:t>
            </a:r>
            <a:r>
              <a:rPr lang="de-DE" altLang="de-DE" sz="2400">
                <a:solidFill>
                  <a:srgbClr val="333333"/>
                </a:solidFill>
                <a:latin typeface="+mn-lt"/>
                <a:cs typeface="+mn-cs"/>
              </a:rPr>
              <a:t>Afri</a:t>
            </a:r>
            <a:r>
              <a:rPr lang="tr-TR" altLang="de-DE" sz="2400">
                <a:solidFill>
                  <a:srgbClr val="333333"/>
                </a:solidFill>
                <a:latin typeface="+mn-lt"/>
                <a:cs typeface="+mn-cs"/>
              </a:rPr>
              <a:t>kalı</a:t>
            </a:r>
            <a:r>
              <a:rPr lang="de-DE" altLang="de-DE" sz="2400">
                <a:solidFill>
                  <a:srgbClr val="333333"/>
                </a:solidFill>
                <a:latin typeface="+mn-lt"/>
                <a:cs typeface="+mn-cs"/>
              </a:rPr>
              <a:t> </a:t>
            </a:r>
            <a:r>
              <a:rPr lang="tr-TR" altLang="de-DE" sz="2400">
                <a:solidFill>
                  <a:srgbClr val="333333"/>
                </a:solidFill>
                <a:latin typeface="+mn-lt"/>
                <a:cs typeface="+mn-cs"/>
              </a:rPr>
              <a:t>savaş suçlusunun fotoğrafı </a:t>
            </a:r>
            <a:r>
              <a:rPr lang="de-DE" altLang="de-DE" sz="2400">
                <a:solidFill>
                  <a:srgbClr val="333333"/>
                </a:solidFill>
                <a:latin typeface="+mn-lt"/>
                <a:cs typeface="+mn-cs"/>
              </a:rPr>
              <a:t>(General Dbeki)</a:t>
            </a: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Maraton koşan bir adam</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Umutsuz kör adam</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Korumaları yanında koşu yapan Amerikalı politikacı</a:t>
            </a:r>
            <a:endParaRPr lang="en-GB"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kişi ne hissediyor ya da yapıyor? </a:t>
            </a:r>
            <a:br>
              <a:rPr lang="en-US" sz="3600">
                <a:latin typeface="+mn-lt"/>
                <a:ea typeface="+mn-ea"/>
                <a:cs typeface="+mn-cs"/>
              </a:rPr>
            </a:br>
            <a:r>
              <a:rPr lang="en-US" sz="3600">
                <a:latin typeface="+mn-lt"/>
                <a:ea typeface="+mn-ea"/>
                <a:cs typeface="+mn-cs"/>
              </a:rPr>
              <a:t>Ne kadar güveniyorsunuz kararınıza?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31</a:t>
            </a:fld>
            <a:endParaRPr lang="de-DE" altLang="de-DE">
              <a:latin typeface="+mn-lt"/>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Kesit!</a:t>
            </a:r>
            <a:endParaRPr lang="en-GB" altLang="de-DE" sz="2400" i="1" dirty="0">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Aranan </a:t>
            </a:r>
            <a:r>
              <a:rPr lang="de-DE" altLang="de-DE" sz="2400">
                <a:solidFill>
                  <a:srgbClr val="333333"/>
                </a:solidFill>
                <a:latin typeface="+mn-lt"/>
                <a:cs typeface="+mn-cs"/>
              </a:rPr>
              <a:t>Afri</a:t>
            </a:r>
            <a:r>
              <a:rPr lang="tr-TR" altLang="de-DE" sz="2400">
                <a:solidFill>
                  <a:srgbClr val="333333"/>
                </a:solidFill>
                <a:latin typeface="+mn-lt"/>
                <a:cs typeface="+mn-cs"/>
              </a:rPr>
              <a:t>kalı</a:t>
            </a:r>
            <a:r>
              <a:rPr lang="de-DE" altLang="de-DE" sz="2400">
                <a:solidFill>
                  <a:srgbClr val="333333"/>
                </a:solidFill>
                <a:latin typeface="+mn-lt"/>
                <a:cs typeface="+mn-cs"/>
              </a:rPr>
              <a:t> </a:t>
            </a:r>
            <a:r>
              <a:rPr lang="tr-TR" altLang="de-DE" sz="2400">
                <a:solidFill>
                  <a:srgbClr val="333333"/>
                </a:solidFill>
                <a:latin typeface="+mn-lt"/>
                <a:cs typeface="+mn-cs"/>
              </a:rPr>
              <a:t>savaş suçlusunun fotoğrafı </a:t>
            </a:r>
            <a:r>
              <a:rPr lang="de-DE" altLang="de-DE" sz="2400">
                <a:solidFill>
                  <a:srgbClr val="333333"/>
                </a:solidFill>
                <a:latin typeface="+mn-lt"/>
                <a:cs typeface="+mn-cs"/>
              </a:rPr>
              <a:t>(General Dbeki)</a:t>
            </a:r>
          </a:p>
          <a:p>
            <a:pPr eaLnBrk="1" hangingPunct="1">
              <a:lnSpc>
                <a:spcPct val="105000"/>
              </a:lnSpc>
              <a:spcBef>
                <a:spcPts val="1999"/>
              </a:spcBef>
              <a:spcAft>
                <a:spcPts val="0"/>
              </a:spcAft>
              <a:buClr>
                <a:srgbClr val="004992"/>
              </a:buClr>
              <a:buFont typeface="WingDings"/>
              <a:buAutoNum type="arabicPeriod"/>
            </a:pPr>
            <a:r>
              <a:rPr lang="tr-TR" altLang="de-DE" sz="2400">
                <a:solidFill>
                  <a:srgbClr val="004992"/>
                </a:solidFill>
                <a:latin typeface="+mn-lt"/>
                <a:cs typeface="+mn-cs"/>
              </a:rPr>
              <a:t>Maraton koşan bir adam</a:t>
            </a:r>
            <a:endParaRPr lang="de-DE" altLang="de-DE"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Umutsuz kör adam</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Korumaları yanında koşu yapan Amerikalı politikacı</a:t>
            </a:r>
            <a:endParaRPr lang="en-GB"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32</a:t>
            </a:fld>
            <a:endParaRPr lang="de-DE" altLang="de-DE">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Takım arkadaşlarına işaret veren oyuncu</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Kör bir rahip</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Kuşkulu bir bakış</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Okçuluk</a:t>
            </a:r>
            <a:endParaRPr lang="de-DE"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kişi ne hissediyor ya da yapıyor? </a:t>
            </a:r>
            <a:br>
              <a:rPr lang="en-US" sz="3600">
                <a:latin typeface="+mn-lt"/>
                <a:ea typeface="+mn-ea"/>
                <a:cs typeface="+mn-cs"/>
              </a:rPr>
            </a:br>
            <a:r>
              <a:rPr lang="en-US" sz="3600">
                <a:latin typeface="+mn-lt"/>
                <a:ea typeface="+mn-ea"/>
                <a:cs typeface="+mn-cs"/>
              </a:rPr>
              <a:t>Ne kadar güveniyorsunuz kararınıza?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33</a:t>
            </a:fld>
            <a:endParaRPr lang="de-DE" altLang="de-DE">
              <a:latin typeface="+mn-lt"/>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Kesit!</a:t>
            </a:r>
            <a:endParaRPr lang="en-GB" altLang="de-DE" sz="2400" i="1" dirty="0">
              <a:latin typeface="Calibri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dirty="0">
                <a:solidFill>
                  <a:srgbClr val="333333"/>
                </a:solidFill>
                <a:latin typeface="+mn-lt"/>
                <a:cs typeface="+mn-cs"/>
              </a:rPr>
              <a:t>Takım arkadaşlarına işaret veren oyuncu</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dirty="0">
                <a:solidFill>
                  <a:srgbClr val="333333"/>
                </a:solidFill>
                <a:latin typeface="+mn-lt"/>
                <a:cs typeface="+mn-cs"/>
              </a:rPr>
              <a:t>Kör bir rahip</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dirty="0">
                <a:solidFill>
                  <a:srgbClr val="333333"/>
                </a:solidFill>
                <a:latin typeface="+mn-lt"/>
                <a:cs typeface="+mn-cs"/>
              </a:rPr>
              <a:t>Kuşkulu bir bakış</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tr-TR" altLang="de-DE" sz="2400" dirty="0">
                <a:solidFill>
                  <a:srgbClr val="004992"/>
                </a:solidFill>
                <a:latin typeface="+mn-lt"/>
                <a:cs typeface="+mn-cs"/>
              </a:rPr>
              <a:t>Okçuluk</a:t>
            </a:r>
            <a:endParaRPr lang="de-DE"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34</a:t>
            </a:fld>
            <a:endParaRPr lang="de-DE" altLang="de-DE">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Konsantrasyon!</a:t>
            </a:r>
            <a:endParaRPr lang="en-GB" altLang="de-DE" sz="2400" dirty="0">
              <a:solidFill>
                <a:srgbClr val="004992"/>
              </a:solidFill>
              <a:latin typeface="+mn-lt"/>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Barda içecek ısmarlıyor</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Takım koçu, oyuncuları cesaretlendiriyor</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Hiddetlenmiş borsacı</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Adam kavga çıkarıyor</a:t>
            </a:r>
            <a:endParaRPr lang="de-DE"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kişi ne hissediyor ya da yapıyor? </a:t>
            </a:r>
            <a:br>
              <a:rPr lang="en-US" sz="3600">
                <a:latin typeface="+mn-lt"/>
                <a:ea typeface="+mn-ea"/>
                <a:cs typeface="+mn-cs"/>
              </a:rPr>
            </a:br>
            <a:r>
              <a:rPr lang="en-US" sz="3600">
                <a:latin typeface="+mn-lt"/>
                <a:ea typeface="+mn-ea"/>
                <a:cs typeface="+mn-cs"/>
              </a:rPr>
              <a:t>Ne kadar güveniyorsunuz kararınıza?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35</a:t>
            </a:fld>
            <a:endParaRPr lang="de-DE" altLang="de-DE">
              <a:latin typeface="+mn-lt"/>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Kesit!</a:t>
            </a:r>
            <a:endParaRPr lang="en-GB" altLang="de-DE" sz="2400" i="1" dirty="0">
              <a:latin typeface="Calibri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3"/>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tr-TR" altLang="de-DE" sz="2400" dirty="0">
                <a:solidFill>
                  <a:srgbClr val="004992"/>
                </a:solidFill>
                <a:latin typeface="+mn-lt"/>
                <a:cs typeface="+mn-cs"/>
              </a:rPr>
              <a:t>Barda içecek ısmarlıyor</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dirty="0">
                <a:solidFill>
                  <a:srgbClr val="333333"/>
                </a:solidFill>
                <a:latin typeface="+mn-lt"/>
                <a:cs typeface="+mn-cs"/>
              </a:rPr>
              <a:t>Takım koçu, oyuncuları cesaretlendiriyor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dirty="0">
                <a:solidFill>
                  <a:srgbClr val="333333"/>
                </a:solidFill>
                <a:latin typeface="+mn-lt"/>
                <a:cs typeface="+mn-cs"/>
              </a:rPr>
              <a:t>Hiddetlenmiş borsacı</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dirty="0">
                <a:solidFill>
                  <a:srgbClr val="333333"/>
                </a:solidFill>
                <a:latin typeface="+mn-lt"/>
                <a:cs typeface="+mn-cs"/>
              </a:rPr>
              <a:t>Adam kavga çıkarıyor</a:t>
            </a:r>
            <a:endParaRPr lang="de-DE"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36</a:t>
            </a:fld>
            <a:endParaRPr lang="de-DE" altLang="de-DE">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a:latin typeface="+mn-lt"/>
                <a:ea typeface="+mn-ea"/>
                <a:cs typeface="+mn-cs"/>
              </a:rPr>
              <a:t>Video </a:t>
            </a:r>
            <a:r>
              <a:rPr lang="en-US" altLang="ko-KR" sz="3600" spc="-5" dirty="0" err="1">
                <a:latin typeface="+mn-lt"/>
                <a:ea typeface="+mn-ea"/>
                <a:cs typeface="+mn-cs"/>
              </a:rPr>
              <a:t>klip</a:t>
            </a:r>
            <a:r>
              <a:rPr lang="en-US" altLang="ko-KR" sz="3600" spc="-5" dirty="0">
                <a:latin typeface="+mn-lt"/>
                <a:ea typeface="+mn-ea"/>
                <a:cs typeface="+mn-cs"/>
              </a:rPr>
              <a:t>: </a:t>
            </a:r>
            <a:r>
              <a:rPr lang="en-US" altLang="ko-KR" sz="3600" spc="-5" dirty="0" err="1">
                <a:latin typeface="+mn-lt"/>
                <a:ea typeface="+mn-ea"/>
                <a:cs typeface="+mn-cs"/>
              </a:rPr>
              <a:t>isteğe</a:t>
            </a:r>
            <a:r>
              <a:rPr lang="en-US" altLang="ko-KR" sz="3600" spc="-5" dirty="0">
                <a:latin typeface="+mn-lt"/>
                <a:ea typeface="+mn-ea"/>
                <a:cs typeface="+mn-cs"/>
              </a:rPr>
              <a:t> </a:t>
            </a:r>
            <a:r>
              <a:rPr lang="en-US" altLang="ko-KR" sz="3600" spc="-5" dirty="0" err="1">
                <a:latin typeface="+mn-lt"/>
                <a:ea typeface="+mn-ea"/>
                <a:cs typeface="+mn-cs"/>
              </a:rPr>
              <a:t>bağlı</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İsteğe</a:t>
            </a:r>
            <a:r>
              <a:rPr lang="en-US" altLang="ko-KR" sz="2400" dirty="0">
                <a:solidFill>
                  <a:srgbClr val="004992"/>
                </a:solidFill>
              </a:rPr>
              <a:t> </a:t>
            </a:r>
            <a:r>
              <a:rPr lang="en-US" altLang="ko-KR" sz="2400" dirty="0" err="1">
                <a:solidFill>
                  <a:srgbClr val="004992"/>
                </a:solidFill>
              </a:rPr>
              <a:t>bağlı</a:t>
            </a:r>
            <a:r>
              <a:rPr lang="en-US" altLang="ko-KR" sz="2400" dirty="0">
                <a:solidFill>
                  <a:srgbClr val="004992"/>
                </a:solidFill>
              </a:rPr>
              <a:t>: </a:t>
            </a:r>
            <a:r>
              <a:rPr lang="en-US" altLang="ko-KR" sz="2400" dirty="0" err="1">
                <a:solidFill>
                  <a:srgbClr val="004992"/>
                </a:solidFill>
              </a:rPr>
              <a:t>Bugünün</a:t>
            </a:r>
            <a:r>
              <a:rPr lang="en-US" altLang="ko-KR" sz="2400" dirty="0">
                <a:solidFill>
                  <a:srgbClr val="004992"/>
                </a:solidFill>
              </a:rPr>
              <a:t> </a:t>
            </a:r>
            <a:r>
              <a:rPr lang="en-US" altLang="ko-KR" sz="2400" dirty="0" err="1">
                <a:solidFill>
                  <a:srgbClr val="004992"/>
                </a:solidFill>
              </a:rPr>
              <a:t>konusu</a:t>
            </a:r>
            <a:r>
              <a:rPr lang="en-US" altLang="ko-KR" sz="2400" dirty="0">
                <a:solidFill>
                  <a:srgbClr val="004992"/>
                </a:solidFill>
              </a:rPr>
              <a:t> </a:t>
            </a:r>
            <a:r>
              <a:rPr lang="en-US" altLang="ko-KR" sz="2400" dirty="0" err="1">
                <a:solidFill>
                  <a:srgbClr val="004992"/>
                </a:solidFill>
              </a:rPr>
              <a:t>ile</a:t>
            </a:r>
            <a:r>
              <a:rPr lang="en-US" altLang="ko-KR" sz="2400" dirty="0">
                <a:solidFill>
                  <a:srgbClr val="004992"/>
                </a:solidFill>
              </a:rPr>
              <a:t> </a:t>
            </a:r>
            <a:r>
              <a:rPr lang="en-US" altLang="ko-KR" sz="2400" dirty="0" err="1">
                <a:solidFill>
                  <a:srgbClr val="004992"/>
                </a:solidFill>
              </a:rPr>
              <a:t>ilgili</a:t>
            </a:r>
            <a:r>
              <a:rPr lang="en-US" altLang="ko-KR" sz="2400" dirty="0">
                <a:solidFill>
                  <a:srgbClr val="004992"/>
                </a:solidFill>
              </a:rPr>
              <a:t> video </a:t>
            </a:r>
            <a:r>
              <a:rPr lang="en-US" altLang="ko-KR" sz="2400" dirty="0" err="1">
                <a:solidFill>
                  <a:srgbClr val="004992"/>
                </a:solidFill>
              </a:rPr>
              <a:t>klibe</a:t>
            </a:r>
            <a:r>
              <a:rPr lang="en-US" altLang="ko-KR" sz="2400" dirty="0">
                <a:solidFill>
                  <a:srgbClr val="004992"/>
                </a:solidFill>
              </a:rPr>
              <a:t> </a:t>
            </a:r>
            <a:r>
              <a:rPr lang="en-US" altLang="ko-KR" sz="2400" dirty="0" err="1">
                <a:solidFill>
                  <a:srgbClr val="004992"/>
                </a:solidFill>
              </a:rPr>
              <a:t>aşağıda</a:t>
            </a:r>
            <a:r>
              <a:rPr lang="en-US" altLang="ko-KR" sz="2400" dirty="0">
                <a:solidFill>
                  <a:srgbClr val="004992"/>
                </a:solidFill>
              </a:rPr>
              <a:t> </a:t>
            </a:r>
            <a:r>
              <a:rPr lang="en-US" altLang="ko-KR" sz="2400" dirty="0" err="1">
                <a:solidFill>
                  <a:srgbClr val="004992"/>
                </a:solidFill>
              </a:rPr>
              <a:t>belirtilen</a:t>
            </a:r>
            <a:r>
              <a:rPr lang="en-US" altLang="ko-KR" sz="2400" dirty="0">
                <a:solidFill>
                  <a:srgbClr val="004992"/>
                </a:solidFill>
              </a:rPr>
              <a:t> web </a:t>
            </a:r>
            <a:r>
              <a:rPr lang="en-US" altLang="ko-KR" sz="2400" dirty="0" err="1">
                <a:solidFill>
                  <a:srgbClr val="004992"/>
                </a:solidFill>
              </a:rPr>
              <a:t>sitesinden</a:t>
            </a:r>
            <a:r>
              <a:rPr lang="en-US" altLang="ko-KR" sz="2400" dirty="0">
                <a:solidFill>
                  <a:srgbClr val="004992"/>
                </a:solidFill>
              </a:rPr>
              <a:t> </a:t>
            </a:r>
            <a:r>
              <a:rPr lang="en-US" altLang="ko-KR" sz="2400" dirty="0" err="1">
                <a:solidFill>
                  <a:srgbClr val="004992"/>
                </a:solidFill>
              </a:rPr>
              <a:t>ulaşılabilir</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Videodan</a:t>
            </a:r>
            <a:r>
              <a:rPr lang="en-US" altLang="ko-KR" sz="2400" dirty="0">
                <a:solidFill>
                  <a:srgbClr val="333333"/>
                </a:solidFill>
              </a:rPr>
              <a:t> </a:t>
            </a:r>
            <a:r>
              <a:rPr lang="en-US" altLang="ko-KR" sz="2400" dirty="0" err="1">
                <a:solidFill>
                  <a:srgbClr val="333333"/>
                </a:solidFill>
              </a:rPr>
              <a:t>sonra</a:t>
            </a:r>
            <a:r>
              <a:rPr lang="en-US" altLang="ko-KR" sz="2400" dirty="0">
                <a:solidFill>
                  <a:srgbClr val="333333"/>
                </a:solidFill>
              </a:rPr>
              <a:t> </a:t>
            </a:r>
            <a:r>
              <a:rPr lang="en-US" altLang="ko-KR" sz="2400" dirty="0" err="1">
                <a:solidFill>
                  <a:srgbClr val="333333"/>
                </a:solidFill>
              </a:rPr>
              <a:t>bugünün</a:t>
            </a:r>
            <a:r>
              <a:rPr lang="en-US" altLang="ko-KR" sz="2400" dirty="0">
                <a:solidFill>
                  <a:srgbClr val="333333"/>
                </a:solidFill>
              </a:rPr>
              <a:t> </a:t>
            </a:r>
            <a:r>
              <a:rPr lang="en-US" altLang="ko-KR" sz="2400" dirty="0" err="1">
                <a:solidFill>
                  <a:srgbClr val="333333"/>
                </a:solidFill>
              </a:rPr>
              <a:t>konusu</a:t>
            </a:r>
            <a:r>
              <a:rPr lang="en-US" altLang="ko-KR" sz="2400" dirty="0">
                <a:solidFill>
                  <a:srgbClr val="333333"/>
                </a:solidFill>
              </a:rPr>
              <a:t> </a:t>
            </a:r>
            <a:r>
              <a:rPr lang="en-US" altLang="ko-KR" sz="2400" dirty="0" err="1">
                <a:solidFill>
                  <a:srgbClr val="333333"/>
                </a:solidFill>
              </a:rPr>
              <a:t>ile</a:t>
            </a:r>
            <a:r>
              <a:rPr lang="en-US" altLang="ko-KR" sz="2400" dirty="0">
                <a:solidFill>
                  <a:srgbClr val="333333"/>
                </a:solidFill>
              </a:rPr>
              <a:t> </a:t>
            </a:r>
            <a:r>
              <a:rPr lang="en-US" altLang="ko-KR" sz="2400" dirty="0" err="1">
                <a:solidFill>
                  <a:srgbClr val="333333"/>
                </a:solidFill>
              </a:rPr>
              <a:t>ilişkisini</a:t>
            </a:r>
            <a:r>
              <a:rPr lang="en-US" altLang="ko-KR" sz="2400" dirty="0">
                <a:solidFill>
                  <a:srgbClr val="333333"/>
                </a:solidFill>
              </a:rPr>
              <a:t> </a:t>
            </a:r>
            <a:r>
              <a:rPr lang="en-US" altLang="ko-KR" sz="2400" dirty="0" err="1">
                <a:solidFill>
                  <a:srgbClr val="333333"/>
                </a:solidFill>
              </a:rPr>
              <a:t>tartışabilirsiniz</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0C725C62-B876-4CEB-A297-D86491DA3E0C}" type="slidenum">
              <a:rPr lang="de-DE" altLang="de-DE" smtClean="0">
                <a:latin typeface="+mn-lt"/>
                <a:cs typeface="+mn-cs"/>
              </a:rPr>
              <a:pPr/>
              <a:t>37</a:t>
            </a:fld>
            <a:endParaRPr lang="de-DE" altLang="de-DE">
              <a:latin typeface="+mn-lt"/>
              <a:cs typeface="+mn-cs"/>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cs typeface="+mn-cs"/>
              </a:rPr>
              <a:t>[</a:t>
            </a:r>
            <a:r>
              <a:rPr lang="en-US" altLang="ko-KR" sz="1800" i="1" spc="-5" dirty="0" err="1">
                <a:solidFill>
                  <a:srgbClr val="333333"/>
                </a:solidFill>
                <a:latin typeface="+mn-lt"/>
                <a:cs typeface="+mn-cs"/>
              </a:rPr>
              <a:t>Eğiticiler</a:t>
            </a:r>
            <a:r>
              <a:rPr lang="en-US" altLang="ko-KR" sz="1800" i="1" spc="-5" dirty="0">
                <a:solidFill>
                  <a:srgbClr val="333333"/>
                </a:solidFill>
                <a:latin typeface="+mn-lt"/>
                <a:cs typeface="+mn-cs"/>
              </a:rPr>
              <a:t> </a:t>
            </a:r>
            <a:r>
              <a:rPr lang="en-US" altLang="ko-KR" sz="1800" i="1" spc="-5" dirty="0" err="1">
                <a:solidFill>
                  <a:srgbClr val="333333"/>
                </a:solidFill>
                <a:latin typeface="+mn-lt"/>
                <a:cs typeface="+mn-cs"/>
              </a:rPr>
              <a:t>için</a:t>
            </a:r>
            <a:r>
              <a:rPr lang="en-US" altLang="ko-KR" sz="1800" i="1" spc="-5" dirty="0">
                <a:solidFill>
                  <a:srgbClr val="333333"/>
                </a:solidFill>
                <a:latin typeface="+mn-lt"/>
                <a:cs typeface="+mn-cs"/>
              </a:rPr>
              <a:t>:</a:t>
            </a:r>
            <a:endParaRPr sz="1800" dirty="0">
              <a:solidFill>
                <a:srgbClr val="333333"/>
              </a:solidFill>
              <a:latin typeface="+mn-lt"/>
              <a:cs typeface="+mn-cs"/>
            </a:endParaRPr>
          </a:p>
          <a:p>
            <a:pPr marL="12700" marR="5080" defTabSz="914400" eaLnBrk="0" fontAlgn="base" hangingPunct="0">
              <a:spcBef>
                <a:spcPts val="800"/>
              </a:spcBef>
              <a:spcAft>
                <a:spcPct val="0"/>
              </a:spcAft>
            </a:pPr>
            <a:r>
              <a:rPr lang="en-US" altLang="ko-KR" sz="1800" dirty="0" err="1">
                <a:solidFill>
                  <a:srgbClr val="333333"/>
                </a:solidFill>
                <a:latin typeface="+mn-lt"/>
                <a:cs typeface="+mn-cs"/>
              </a:rPr>
              <a:t>Bazı</a:t>
            </a:r>
            <a:r>
              <a:rPr lang="en-US" altLang="ko-KR" sz="1800" dirty="0">
                <a:solidFill>
                  <a:srgbClr val="333333"/>
                </a:solidFill>
                <a:latin typeface="+mn-lt"/>
                <a:cs typeface="+mn-cs"/>
              </a:rPr>
              <a:t> video </a:t>
            </a:r>
            <a:r>
              <a:rPr lang="en-US" altLang="ko-KR" sz="1800" dirty="0" err="1">
                <a:solidFill>
                  <a:srgbClr val="333333"/>
                </a:solidFill>
                <a:latin typeface="+mn-lt"/>
                <a:cs typeface="+mn-cs"/>
              </a:rPr>
              <a:t>klipler</a:t>
            </a:r>
            <a:r>
              <a:rPr lang="en-US" altLang="ko-KR" sz="1800" dirty="0">
                <a:solidFill>
                  <a:srgbClr val="333333"/>
                </a:solidFill>
                <a:latin typeface="+mn-lt"/>
                <a:cs typeface="+mn-cs"/>
              </a:rPr>
              <a:t> </a:t>
            </a:r>
            <a:r>
              <a:rPr lang="en-US" altLang="ko-KR" sz="1800" dirty="0" err="1">
                <a:solidFill>
                  <a:srgbClr val="333333"/>
                </a:solidFill>
                <a:latin typeface="+mn-lt"/>
                <a:cs typeface="+mn-cs"/>
              </a:rPr>
              <a:t>tüm</a:t>
            </a:r>
            <a:r>
              <a:rPr lang="en-US" altLang="ko-KR" sz="1800" dirty="0">
                <a:solidFill>
                  <a:srgbClr val="333333"/>
                </a:solidFill>
                <a:latin typeface="+mn-lt"/>
                <a:cs typeface="+mn-cs"/>
              </a:rPr>
              <a:t> </a:t>
            </a:r>
            <a:r>
              <a:rPr lang="en-US" altLang="ko-KR" sz="1800" dirty="0" err="1">
                <a:solidFill>
                  <a:srgbClr val="333333"/>
                </a:solidFill>
                <a:latin typeface="+mn-lt"/>
                <a:cs typeface="+mn-cs"/>
              </a:rPr>
              <a:t>kültürler</a:t>
            </a:r>
            <a:r>
              <a:rPr lang="en-US" altLang="ko-KR" sz="1800" dirty="0">
                <a:solidFill>
                  <a:srgbClr val="333333"/>
                </a:solidFill>
                <a:latin typeface="+mn-lt"/>
                <a:cs typeface="+mn-cs"/>
              </a:rPr>
              <a:t> </a:t>
            </a:r>
            <a:r>
              <a:rPr lang="en-US" altLang="ko-KR" sz="1800" dirty="0" err="1">
                <a:solidFill>
                  <a:srgbClr val="333333"/>
                </a:solidFill>
                <a:latin typeface="+mn-lt"/>
                <a:cs typeface="+mn-cs"/>
              </a:rPr>
              <a:t>ve</a:t>
            </a:r>
            <a:r>
              <a:rPr lang="en-US" altLang="ko-KR" sz="1800" dirty="0">
                <a:solidFill>
                  <a:srgbClr val="333333"/>
                </a:solidFill>
                <a:latin typeface="+mn-lt"/>
                <a:cs typeface="+mn-cs"/>
              </a:rPr>
              <a:t> </a:t>
            </a:r>
            <a:r>
              <a:rPr lang="en-US" altLang="ko-KR" sz="1800" dirty="0" err="1">
                <a:solidFill>
                  <a:srgbClr val="333333"/>
                </a:solidFill>
                <a:latin typeface="+mn-lt"/>
                <a:cs typeface="+mn-cs"/>
              </a:rPr>
              <a:t>tüm</a:t>
            </a:r>
            <a:r>
              <a:rPr lang="en-US" altLang="ko-KR" sz="1800" dirty="0">
                <a:solidFill>
                  <a:srgbClr val="333333"/>
                </a:solidFill>
                <a:latin typeface="+mn-lt"/>
                <a:cs typeface="+mn-cs"/>
              </a:rPr>
              <a:t> </a:t>
            </a:r>
            <a:r>
              <a:rPr lang="en-US" altLang="ko-KR" sz="1800" dirty="0" err="1">
                <a:solidFill>
                  <a:srgbClr val="333333"/>
                </a:solidFill>
                <a:latin typeface="+mn-lt"/>
                <a:cs typeface="+mn-cs"/>
              </a:rPr>
              <a:t>izleyiciler</a:t>
            </a:r>
            <a:r>
              <a:rPr lang="en-US" altLang="ko-KR" sz="1800" dirty="0">
                <a:solidFill>
                  <a:srgbClr val="333333"/>
                </a:solidFill>
                <a:latin typeface="+mn-lt"/>
                <a:cs typeface="+mn-cs"/>
              </a:rPr>
              <a:t> </a:t>
            </a:r>
            <a:r>
              <a:rPr lang="en-US" altLang="ko-KR" sz="1800" dirty="0" err="1">
                <a:solidFill>
                  <a:srgbClr val="333333"/>
                </a:solidFill>
                <a:latin typeface="+mn-lt"/>
                <a:cs typeface="+mn-cs"/>
              </a:rPr>
              <a:t>için</a:t>
            </a:r>
            <a:r>
              <a:rPr lang="en-US" altLang="ko-KR" sz="1800" dirty="0">
                <a:solidFill>
                  <a:srgbClr val="333333"/>
                </a:solidFill>
                <a:latin typeface="+mn-lt"/>
                <a:cs typeface="+mn-cs"/>
              </a:rPr>
              <a:t> </a:t>
            </a:r>
            <a:r>
              <a:rPr lang="en-US" altLang="ko-KR" sz="1800" dirty="0" err="1">
                <a:solidFill>
                  <a:srgbClr val="333333"/>
                </a:solidFill>
                <a:latin typeface="+mn-lt"/>
                <a:cs typeface="+mn-cs"/>
              </a:rPr>
              <a:t>uygun</a:t>
            </a:r>
            <a:r>
              <a:rPr lang="en-US" altLang="ko-KR" sz="1800" dirty="0">
                <a:solidFill>
                  <a:srgbClr val="333333"/>
                </a:solidFill>
                <a:latin typeface="+mn-lt"/>
                <a:cs typeface="+mn-cs"/>
              </a:rPr>
              <a:t> </a:t>
            </a:r>
            <a:r>
              <a:rPr lang="en-US" altLang="ko-KR" sz="1800" dirty="0" err="1">
                <a:solidFill>
                  <a:srgbClr val="333333"/>
                </a:solidFill>
                <a:latin typeface="+mn-lt"/>
                <a:cs typeface="+mn-cs"/>
              </a:rPr>
              <a:t>olmayan</a:t>
            </a:r>
            <a:r>
              <a:rPr lang="en-US" altLang="ko-KR" sz="1800" dirty="0">
                <a:solidFill>
                  <a:srgbClr val="333333"/>
                </a:solidFill>
                <a:latin typeface="+mn-lt"/>
                <a:cs typeface="+mn-cs"/>
              </a:rPr>
              <a:t> </a:t>
            </a:r>
            <a:r>
              <a:rPr lang="en-US" altLang="ko-KR" sz="1800" dirty="0" err="1">
                <a:solidFill>
                  <a:srgbClr val="333333"/>
                </a:solidFill>
                <a:latin typeface="+mn-lt"/>
                <a:cs typeface="+mn-cs"/>
              </a:rPr>
              <a:t>dil</a:t>
            </a:r>
            <a:r>
              <a:rPr lang="en-US" altLang="ko-KR" sz="1800" dirty="0">
                <a:solidFill>
                  <a:srgbClr val="333333"/>
                </a:solidFill>
                <a:latin typeface="+mn-lt"/>
                <a:cs typeface="+mn-cs"/>
              </a:rPr>
              <a:t> </a:t>
            </a:r>
            <a:r>
              <a:rPr lang="en-US" altLang="ko-KR" sz="1800" dirty="0" err="1">
                <a:solidFill>
                  <a:srgbClr val="333333"/>
                </a:solidFill>
                <a:latin typeface="+mn-lt"/>
                <a:cs typeface="+mn-cs"/>
              </a:rPr>
              <a:t>içerebilir</a:t>
            </a:r>
            <a:r>
              <a:rPr lang="en-US" altLang="ko-KR" sz="1800" dirty="0">
                <a:solidFill>
                  <a:srgbClr val="333333"/>
                </a:solidFill>
                <a:latin typeface="+mn-lt"/>
                <a:cs typeface="+mn-cs"/>
              </a:rPr>
              <a:t>. </a:t>
            </a:r>
            <a:r>
              <a:rPr lang="en-US" altLang="ko-KR" sz="1800" dirty="0" err="1">
                <a:solidFill>
                  <a:srgbClr val="333333"/>
                </a:solidFill>
                <a:latin typeface="+mn-lt"/>
                <a:cs typeface="+mn-cs"/>
              </a:rPr>
              <a:t>Lütfen</a:t>
            </a:r>
            <a:r>
              <a:rPr lang="en-US" altLang="ko-KR" sz="1800" dirty="0">
                <a:solidFill>
                  <a:srgbClr val="333333"/>
                </a:solidFill>
                <a:latin typeface="+mn-lt"/>
                <a:cs typeface="+mn-cs"/>
              </a:rPr>
              <a:t> </a:t>
            </a:r>
            <a:r>
              <a:rPr lang="en-US" altLang="ko-KR" sz="1800" dirty="0" err="1">
                <a:solidFill>
                  <a:srgbClr val="333333"/>
                </a:solidFill>
                <a:latin typeface="+mn-lt"/>
                <a:cs typeface="+mn-cs"/>
              </a:rPr>
              <a:t>videoları</a:t>
            </a:r>
            <a:r>
              <a:rPr lang="en-US" altLang="ko-KR" sz="1800" dirty="0">
                <a:solidFill>
                  <a:srgbClr val="333333"/>
                </a:solidFill>
                <a:latin typeface="+mn-lt"/>
                <a:cs typeface="+mn-cs"/>
              </a:rPr>
              <a:t> </a:t>
            </a:r>
            <a:r>
              <a:rPr lang="en-US" altLang="ko-KR" sz="1800" dirty="0" err="1">
                <a:solidFill>
                  <a:srgbClr val="333333"/>
                </a:solidFill>
                <a:latin typeface="+mn-lt"/>
                <a:cs typeface="+mn-cs"/>
              </a:rPr>
              <a:t>göstermeden</a:t>
            </a:r>
            <a:r>
              <a:rPr lang="en-US" altLang="ko-KR" sz="1800" dirty="0">
                <a:solidFill>
                  <a:srgbClr val="333333"/>
                </a:solidFill>
                <a:latin typeface="+mn-lt"/>
                <a:cs typeface="+mn-cs"/>
              </a:rPr>
              <a:t> </a:t>
            </a:r>
            <a:r>
              <a:rPr lang="en-US" altLang="ko-KR" sz="1800" dirty="0" err="1">
                <a:solidFill>
                  <a:srgbClr val="333333"/>
                </a:solidFill>
                <a:latin typeface="+mn-lt"/>
                <a:cs typeface="+mn-cs"/>
              </a:rPr>
              <a:t>önce</a:t>
            </a:r>
            <a:r>
              <a:rPr lang="en-US" altLang="ko-KR" sz="1800" dirty="0">
                <a:solidFill>
                  <a:srgbClr val="333333"/>
                </a:solidFill>
                <a:latin typeface="+mn-lt"/>
                <a:cs typeface="+mn-cs"/>
              </a:rPr>
              <a:t> </a:t>
            </a:r>
            <a:r>
              <a:rPr lang="en-US" altLang="ko-KR" sz="1800" dirty="0" err="1">
                <a:solidFill>
                  <a:srgbClr val="333333"/>
                </a:solidFill>
                <a:latin typeface="+mn-lt"/>
                <a:cs typeface="+mn-cs"/>
              </a:rPr>
              <a:t>dikkatlice</a:t>
            </a:r>
            <a:r>
              <a:rPr lang="en-US" altLang="ko-KR" sz="1800" dirty="0">
                <a:solidFill>
                  <a:srgbClr val="333333"/>
                </a:solidFill>
                <a:latin typeface="+mn-lt"/>
                <a:cs typeface="+mn-cs"/>
              </a:rPr>
              <a:t> </a:t>
            </a:r>
            <a:r>
              <a:rPr lang="en-US" altLang="ko-KR" sz="1800" dirty="0" err="1">
                <a:solidFill>
                  <a:srgbClr val="333333"/>
                </a:solidFill>
                <a:latin typeface="+mn-lt"/>
                <a:cs typeface="+mn-cs"/>
              </a:rPr>
              <a:t>gözden</a:t>
            </a:r>
            <a:r>
              <a:rPr lang="en-US" altLang="ko-KR" sz="1800" dirty="0">
                <a:solidFill>
                  <a:srgbClr val="333333"/>
                </a:solidFill>
                <a:latin typeface="+mn-lt"/>
                <a:cs typeface="+mn-cs"/>
              </a:rPr>
              <a:t> </a:t>
            </a:r>
            <a:r>
              <a:rPr lang="en-US" altLang="ko-KR" sz="1800" dirty="0" err="1">
                <a:solidFill>
                  <a:srgbClr val="333333"/>
                </a:solidFill>
                <a:latin typeface="+mn-lt"/>
                <a:cs typeface="+mn-cs"/>
              </a:rPr>
              <a:t>geçiriniz</a:t>
            </a:r>
            <a:r>
              <a:rPr lang="en-US" altLang="ko-KR" sz="1800" dirty="0">
                <a:solidFill>
                  <a:srgbClr val="333333"/>
                </a:solidFill>
                <a:latin typeface="+mn-lt"/>
                <a:cs typeface="+mn-cs"/>
              </a:rPr>
              <a:t>.</a:t>
            </a:r>
            <a:r>
              <a:rPr lang="de-DE" sz="1800" dirty="0">
                <a:solidFill>
                  <a:srgbClr val="333333"/>
                </a:solidFill>
                <a:latin typeface="+mn-lt"/>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Tree>
    <p:extLst>
      <p:ext uri="{BB962C8B-B14F-4D97-AF65-F5344CB8AC3E}">
        <p14:creationId xmlns:p14="http://schemas.microsoft.com/office/powerpoint/2010/main" val="2810768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dirty="0">
                <a:solidFill>
                  <a:srgbClr val="333333"/>
                </a:solidFill>
                <a:latin typeface="+mn-lt"/>
                <a:cs typeface="+mn-cs"/>
              </a:rPr>
              <a:t>Kadın iğrenerek solucan yiyor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dirty="0">
                <a:solidFill>
                  <a:srgbClr val="333333"/>
                </a:solidFill>
                <a:latin typeface="+mn-lt"/>
                <a:cs typeface="+mn-cs"/>
              </a:rPr>
              <a:t>Utanan kadın kafasını eğiyor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dirty="0">
                <a:solidFill>
                  <a:srgbClr val="333333"/>
                </a:solidFill>
                <a:latin typeface="+mn-lt"/>
                <a:cs typeface="+mn-cs"/>
              </a:rPr>
              <a:t>Dua eden bir kadın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dirty="0">
                <a:solidFill>
                  <a:srgbClr val="333333"/>
                </a:solidFill>
                <a:latin typeface="+mn-lt"/>
                <a:cs typeface="+mn-cs"/>
              </a:rPr>
              <a:t>Kadın başka birisinin talihsizliğinden keyif alıyor</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kişi ne hissediyor ya da yapıyor? </a:t>
            </a:r>
            <a:br>
              <a:rPr lang="en-US" sz="3600">
                <a:latin typeface="+mn-lt"/>
                <a:ea typeface="+mn-ea"/>
                <a:cs typeface="+mn-cs"/>
              </a:rPr>
            </a:br>
            <a:r>
              <a:rPr lang="en-US" sz="3600">
                <a:latin typeface="+mn-lt"/>
                <a:ea typeface="+mn-ea"/>
                <a:cs typeface="+mn-cs"/>
              </a:rPr>
              <a:t>Ne kadar güveniyorsunuz kararınıza?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38</a:t>
            </a:fld>
            <a:endParaRPr lang="de-DE" altLang="de-DE">
              <a:latin typeface="+mn-lt"/>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Kesit!</a:t>
            </a:r>
            <a:endParaRPr lang="en-GB" altLang="de-DE" sz="2400" i="1" dirty="0">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tr-TR" altLang="de-DE" sz="2400" dirty="0">
                <a:solidFill>
                  <a:srgbClr val="004992"/>
                </a:solidFill>
                <a:latin typeface="+mn-lt"/>
                <a:cs typeface="+mn-cs"/>
              </a:rPr>
              <a:t>Kadın iğrenerek solucan yiyor</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dirty="0">
                <a:solidFill>
                  <a:srgbClr val="333333"/>
                </a:solidFill>
                <a:latin typeface="+mn-lt"/>
                <a:cs typeface="+mn-cs"/>
              </a:rPr>
              <a:t>Utanan kadın kafasını eğiyor</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dirty="0">
                <a:solidFill>
                  <a:srgbClr val="333333"/>
                </a:solidFill>
                <a:latin typeface="+mn-lt"/>
                <a:cs typeface="+mn-cs"/>
              </a:rPr>
              <a:t>Dua eden bir kadın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dirty="0">
                <a:solidFill>
                  <a:srgbClr val="333333"/>
                </a:solidFill>
                <a:latin typeface="+mn-lt"/>
                <a:cs typeface="+mn-cs"/>
              </a:rPr>
              <a:t>Kadın başka birisinin talihsizliğinden keyif alıyor</a:t>
            </a:r>
            <a:endParaRPr lang="en-GB" altLang="de-DE" sz="2400" dirty="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39</a:t>
            </a:fld>
            <a:endParaRPr lang="de-DE" altLang="de-DE">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İğrenme!</a:t>
            </a:r>
            <a:endParaRPr lang="en-GB" altLang="de-DE" sz="2400" dirty="0">
              <a:solidFill>
                <a:srgbClr val="004992"/>
              </a:solidFill>
              <a:latin typeface="+mn-lt"/>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Text Box 1032"/>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Bir kavgadan önceki an</a:t>
            </a: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Şair, dinleyicilere sesleniyor</a:t>
            </a:r>
          </a:p>
          <a:p>
            <a:pPr eaLnBrk="1" hangingPunct="1">
              <a:lnSpc>
                <a:spcPct val="105000"/>
              </a:lnSpc>
              <a:spcBef>
                <a:spcPts val="1999"/>
              </a:spcBef>
              <a:spcAft>
                <a:spcPts val="0"/>
              </a:spcAft>
              <a:buClr>
                <a:srgbClr val="333333"/>
              </a:buClr>
              <a:buFont typeface="WingDings"/>
              <a:buAutoNum type="arabicPeriod"/>
            </a:pPr>
            <a:r>
              <a:rPr lang="de-DE" altLang="de-DE" sz="2400">
                <a:solidFill>
                  <a:srgbClr val="333333"/>
                </a:solidFill>
                <a:latin typeface="+mn-lt"/>
                <a:cs typeface="+mn-cs"/>
              </a:rPr>
              <a:t>Flirt</a:t>
            </a:r>
            <a:r>
              <a:rPr lang="tr-TR" altLang="de-DE" sz="2400">
                <a:solidFill>
                  <a:srgbClr val="333333"/>
                </a:solidFill>
                <a:latin typeface="+mn-lt"/>
                <a:cs typeface="+mn-cs"/>
              </a:rPr>
              <a:t> ediyor</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Aşağılayıcı el hareketi yapıyor</a:t>
            </a:r>
            <a:endParaRPr lang="en-GB"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kişi ne hissediyor ya da yapıyor? </a:t>
            </a:r>
            <a:br>
              <a:rPr lang="en-US" sz="3600">
                <a:latin typeface="+mn-lt"/>
                <a:ea typeface="+mn-ea"/>
                <a:cs typeface="+mn-cs"/>
              </a:rPr>
            </a:br>
            <a:r>
              <a:rPr lang="en-US" sz="3600">
                <a:latin typeface="+mn-lt"/>
                <a:ea typeface="+mn-ea"/>
                <a:cs typeface="+mn-cs"/>
              </a:rPr>
              <a:t>Ne kadar güveniyorsunuz kararınıza?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40</a:t>
            </a:fld>
            <a:endParaRPr lang="de-DE" altLang="de-DE">
              <a:latin typeface="+mn-lt"/>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Kesit!</a:t>
            </a:r>
            <a:endParaRPr lang="en-GB" altLang="de-DE" sz="2400" i="1" dirty="0">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Bir kavgadan önceki an</a:t>
            </a: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Şair, dinleyicilere sesleniyor</a:t>
            </a:r>
          </a:p>
          <a:p>
            <a:pPr eaLnBrk="1" hangingPunct="1">
              <a:lnSpc>
                <a:spcPct val="105000"/>
              </a:lnSpc>
              <a:spcBef>
                <a:spcPts val="1999"/>
              </a:spcBef>
              <a:spcAft>
                <a:spcPts val="0"/>
              </a:spcAft>
              <a:buClr>
                <a:srgbClr val="004992"/>
              </a:buClr>
              <a:buFont typeface="WingDings"/>
              <a:buAutoNum type="arabicPeriod"/>
            </a:pPr>
            <a:r>
              <a:rPr lang="de-DE" altLang="de-DE" sz="2400">
                <a:solidFill>
                  <a:srgbClr val="004992"/>
                </a:solidFill>
                <a:latin typeface="+mn-lt"/>
                <a:cs typeface="+mn-cs"/>
              </a:rPr>
              <a:t>Flirt</a:t>
            </a:r>
            <a:r>
              <a:rPr lang="tr-TR" altLang="de-DE" sz="2400">
                <a:solidFill>
                  <a:srgbClr val="004992"/>
                </a:solidFill>
                <a:latin typeface="+mn-lt"/>
                <a:cs typeface="+mn-cs"/>
              </a:rPr>
              <a:t> ediyor</a:t>
            </a:r>
            <a:endParaRPr lang="de-DE" altLang="de-DE"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Aşağılayıcı el hareketi yapıyor</a:t>
            </a:r>
            <a:endParaRPr lang="en-GB"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41</a:t>
            </a:fld>
            <a:endParaRPr lang="de-DE" altLang="de-DE">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Nikahta “evet” diyen bir gelin</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Bir barda vakit geçiren bir kadın</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Arkadaşına gururla tek taş yüzüğünü gösteren bir kadın</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Aldığı park cezası hakkında şikayet eden bir kadın</a:t>
            </a:r>
            <a:endParaRPr lang="en-GB"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kişi ne hissediyor ya da yapıyor? </a:t>
            </a:r>
            <a:br>
              <a:rPr lang="en-US" sz="3600">
                <a:latin typeface="+mn-lt"/>
                <a:ea typeface="+mn-ea"/>
                <a:cs typeface="+mn-cs"/>
              </a:rPr>
            </a:br>
            <a:r>
              <a:rPr lang="en-US" sz="3600">
                <a:latin typeface="+mn-lt"/>
                <a:ea typeface="+mn-ea"/>
                <a:cs typeface="+mn-cs"/>
              </a:rPr>
              <a:t>Ne kadar güveniyorsunuz kararınıza?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42</a:t>
            </a:fld>
            <a:endParaRPr lang="de-DE" altLang="de-DE">
              <a:latin typeface="+mn-lt"/>
              <a:cs typeface="+mn-cs"/>
            </a:endParaRPr>
          </a:p>
        </p:txBody>
      </p:sp>
      <p:pic>
        <p:nvPicPr>
          <p:cNvPr id="9"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Kesit!</a:t>
            </a:r>
            <a:endParaRPr lang="en-GB" altLang="de-DE" sz="2400" i="1" dirty="0">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Nikahta “evet” diyen bir gelin</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tr-TR" altLang="de-DE" sz="2400">
                <a:solidFill>
                  <a:srgbClr val="004992"/>
                </a:solidFill>
                <a:latin typeface="+mn-lt"/>
                <a:cs typeface="+mn-cs"/>
              </a:rPr>
              <a:t>Bir barda vakit geçiren bir kadın</a:t>
            </a:r>
            <a:endParaRPr lang="de-DE" altLang="de-DE"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Arkadaşına gururla tek taş yüzüğünü gösteren bir kadın</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Aldığı park cezası hakkında şikayet eden bir kadın</a:t>
            </a:r>
            <a:endParaRPr lang="en-GB"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43</a:t>
            </a:fld>
            <a:endParaRPr lang="de-DE" altLang="de-DE">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Mutluluk!</a:t>
            </a:r>
            <a:endParaRPr lang="en-GB" altLang="de-DE" sz="2400" dirty="0">
              <a:solidFill>
                <a:srgbClr val="004992"/>
              </a:solidFill>
              <a:latin typeface="+mn-lt"/>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Text Box 10"/>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Saldırgan fanatik</a:t>
            </a:r>
            <a:r>
              <a:rPr lang="de-DE" altLang="de-DE" sz="2400">
                <a:solidFill>
                  <a:srgbClr val="333333"/>
                </a:solidFill>
                <a:latin typeface="+mn-lt"/>
                <a:cs typeface="+mn-cs"/>
              </a:rPr>
              <a:t> (holigan)</a:t>
            </a: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Neşeli barmen</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Kavga</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Gol sevinci yaşayan oyuncu</a:t>
            </a:r>
            <a:endParaRPr lang="en-GB" altLang="de-DE" sz="240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kişi ne hissediyor ya da yapıyor? </a:t>
            </a:r>
            <a:br>
              <a:rPr lang="en-US" sz="3600">
                <a:latin typeface="+mn-lt"/>
                <a:ea typeface="+mn-ea"/>
                <a:cs typeface="+mn-cs"/>
              </a:rPr>
            </a:br>
            <a:r>
              <a:rPr lang="en-US" sz="3600">
                <a:latin typeface="+mn-lt"/>
                <a:ea typeface="+mn-ea"/>
                <a:cs typeface="+mn-cs"/>
              </a:rPr>
              <a:t>Ne kadar güveniyorsunuz kararınıza?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44</a:t>
            </a:fld>
            <a:endParaRPr lang="de-DE" altLang="de-DE">
              <a:latin typeface="+mn-lt"/>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Kesit!</a:t>
            </a:r>
            <a:endParaRPr lang="en-GB" altLang="de-DE" sz="2400" i="1" dirty="0">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Saldırgan fanatik</a:t>
            </a:r>
            <a:r>
              <a:rPr lang="de-DE" altLang="de-DE" sz="2400">
                <a:solidFill>
                  <a:srgbClr val="333333"/>
                </a:solidFill>
                <a:latin typeface="+mn-lt"/>
                <a:cs typeface="+mn-cs"/>
              </a:rPr>
              <a:t> (holigan)</a:t>
            </a:r>
          </a:p>
          <a:p>
            <a:pPr eaLnBrk="1" hangingPunct="1">
              <a:lnSpc>
                <a:spcPct val="105000"/>
              </a:lnSpc>
              <a:spcBef>
                <a:spcPts val="1999"/>
              </a:spcBef>
              <a:spcAft>
                <a:spcPts val="0"/>
              </a:spcAft>
              <a:buClr>
                <a:srgbClr val="004992"/>
              </a:buClr>
              <a:buFont typeface="WingDings"/>
              <a:buAutoNum type="arabicPeriod"/>
            </a:pPr>
            <a:r>
              <a:rPr lang="tr-TR" altLang="de-DE" sz="2400">
                <a:solidFill>
                  <a:srgbClr val="004992"/>
                </a:solidFill>
                <a:latin typeface="+mn-lt"/>
                <a:cs typeface="+mn-cs"/>
              </a:rPr>
              <a:t>Neşeli barmen</a:t>
            </a:r>
            <a:endParaRPr lang="de-DE" altLang="de-DE"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Kavga</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Gol sevinci yaşayan oyuncu</a:t>
            </a:r>
            <a:endParaRPr lang="en-GB" altLang="de-DE" sz="2400">
              <a:solidFill>
                <a:srgbClr val="333333"/>
              </a:solidFill>
              <a:latin typeface="+mn-lt"/>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45</a:t>
            </a:fld>
            <a:endParaRPr lang="de-DE" altLang="de-DE">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Mutluluk!</a:t>
            </a:r>
            <a:endParaRPr lang="en-GB" altLang="de-DE" sz="2400" dirty="0">
              <a:solidFill>
                <a:srgbClr val="004992"/>
              </a:solidFill>
              <a:latin typeface="+mn-lt"/>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Bir maden kazasından kurtulmuş bir adam</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Mola vermiş bir işçi</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Başarısız bir grev</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Tuhaf kıyafet</a:t>
            </a:r>
            <a:r>
              <a:rPr lang="de-DE" altLang="de-DE" sz="2400">
                <a:solidFill>
                  <a:srgbClr val="333333"/>
                </a:solidFill>
                <a:latin typeface="+mn-lt"/>
                <a:cs typeface="+mn-cs"/>
              </a:rPr>
              <a:t> (</a:t>
            </a:r>
            <a:r>
              <a:rPr lang="tr-TR" altLang="de-DE" sz="2400">
                <a:solidFill>
                  <a:srgbClr val="333333"/>
                </a:solidFill>
                <a:latin typeface="+mn-lt"/>
                <a:cs typeface="+mn-cs"/>
              </a:rPr>
              <a:t>maden işçisi</a:t>
            </a:r>
            <a:r>
              <a:rPr lang="de-DE" altLang="de-DE" sz="240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kişi ne hissediyor ya da yapıyor? </a:t>
            </a:r>
            <a:br>
              <a:rPr lang="en-US" sz="3600">
                <a:latin typeface="+mn-lt"/>
                <a:ea typeface="+mn-ea"/>
                <a:cs typeface="+mn-cs"/>
              </a:rPr>
            </a:br>
            <a:r>
              <a:rPr lang="en-US" sz="3600">
                <a:latin typeface="+mn-lt"/>
                <a:ea typeface="+mn-ea"/>
                <a:cs typeface="+mn-cs"/>
              </a:rPr>
              <a:t>Ne kadar güveniyorsunuz kararınıza?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46</a:t>
            </a:fld>
            <a:endParaRPr lang="de-DE" altLang="de-DE">
              <a:latin typeface="+mn-lt"/>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Calibri Light"/>
              </a:rPr>
              <a:t>Kesit!</a:t>
            </a:r>
            <a:endParaRPr lang="en-GB" altLang="de-DE" sz="2400" i="1" dirty="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4"/>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Bir maden kazasından kurtulmuş bir adam</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pPr>
            <a:r>
              <a:rPr lang="tr-TR" altLang="de-DE" sz="2400">
                <a:solidFill>
                  <a:srgbClr val="004992"/>
                </a:solidFill>
                <a:latin typeface="+mn-lt"/>
                <a:cs typeface="+mn-cs"/>
              </a:rPr>
              <a:t>Mola vermiş bir işçi</a:t>
            </a:r>
            <a:endParaRPr lang="de-DE" altLang="de-DE" sz="240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Başarısız bir grev</a:t>
            </a:r>
            <a:endParaRPr lang="de-DE" altLang="de-DE" sz="240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tr-TR" altLang="de-DE" sz="2400">
                <a:solidFill>
                  <a:srgbClr val="333333"/>
                </a:solidFill>
                <a:latin typeface="+mn-lt"/>
                <a:cs typeface="+mn-cs"/>
              </a:rPr>
              <a:t>Tuhaf kıyafet</a:t>
            </a:r>
            <a:r>
              <a:rPr lang="de-DE" altLang="de-DE" sz="2400">
                <a:solidFill>
                  <a:srgbClr val="333333"/>
                </a:solidFill>
                <a:latin typeface="+mn-lt"/>
                <a:cs typeface="+mn-cs"/>
              </a:rPr>
              <a:t> (</a:t>
            </a:r>
            <a:r>
              <a:rPr lang="tr-TR" altLang="de-DE" sz="2400">
                <a:solidFill>
                  <a:srgbClr val="333333"/>
                </a:solidFill>
                <a:latin typeface="+mn-lt"/>
                <a:cs typeface="+mn-cs"/>
              </a:rPr>
              <a:t>maden işçisi</a:t>
            </a:r>
            <a:r>
              <a:rPr lang="de-DE" altLang="de-DE" sz="240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47</a:t>
            </a:fld>
            <a:endParaRPr lang="de-DE" altLang="de-DE">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 Box 5"/>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tr-TR" altLang="de-DE" sz="2400">
                <a:solidFill>
                  <a:srgbClr val="333333"/>
                </a:solidFill>
                <a:latin typeface="+mn-lt"/>
                <a:cs typeface="+mn-cs"/>
              </a:rPr>
              <a:t>Bu adam ne okuyor</a:t>
            </a:r>
            <a:r>
              <a:rPr lang="de-DE" altLang="de-DE" sz="2400">
                <a:solidFill>
                  <a:srgbClr val="333333"/>
                </a:solidFill>
                <a:latin typeface="+mn-lt"/>
                <a:cs typeface="+mn-cs"/>
              </a:rPr>
              <a:t>:</a:t>
            </a:r>
          </a:p>
          <a:p>
            <a:pPr eaLnBrk="1" hangingPunct="1">
              <a:spcBef>
                <a:spcPct val="0"/>
              </a:spcBef>
              <a:buClrTx/>
              <a:buFontTx/>
              <a:buChar char="•"/>
            </a:pPr>
            <a:r>
              <a:rPr lang="tr-TR" altLang="de-DE" sz="2400">
                <a:solidFill>
                  <a:srgbClr val="333333"/>
                </a:solidFill>
                <a:latin typeface="+mn-lt"/>
                <a:cs typeface="+mn-cs"/>
              </a:rPr>
              <a:t>Bir aşk mektubu</a:t>
            </a:r>
            <a:r>
              <a:rPr lang="de-DE" altLang="de-DE" sz="2400">
                <a:solidFill>
                  <a:srgbClr val="333333"/>
                </a:solidFill>
                <a:latin typeface="+mn-lt"/>
                <a:cs typeface="+mn-cs"/>
              </a:rPr>
              <a:t> (</a:t>
            </a:r>
            <a:r>
              <a:rPr lang="tr-TR" altLang="de-DE" sz="2400">
                <a:solidFill>
                  <a:srgbClr val="333333"/>
                </a:solidFill>
                <a:latin typeface="+mn-lt"/>
                <a:cs typeface="+mn-cs"/>
              </a:rPr>
              <a:t>sonraki resimde yüzü kızarır</a:t>
            </a:r>
            <a:r>
              <a:rPr lang="de-DE" altLang="de-DE" sz="2400">
                <a:solidFill>
                  <a:srgbClr val="333333"/>
                </a:solidFill>
                <a:latin typeface="+mn-lt"/>
                <a:cs typeface="+mn-cs"/>
              </a:rPr>
              <a:t>)</a:t>
            </a:r>
          </a:p>
          <a:p>
            <a:pPr eaLnBrk="1" hangingPunct="1">
              <a:spcBef>
                <a:spcPct val="0"/>
              </a:spcBef>
              <a:buClrTx/>
              <a:buFontTx/>
              <a:buChar char="•"/>
            </a:pPr>
            <a:r>
              <a:rPr lang="tr-TR" altLang="de-DE" sz="2400">
                <a:solidFill>
                  <a:srgbClr val="333333"/>
                </a:solidFill>
                <a:latin typeface="+mn-lt"/>
                <a:cs typeface="+mn-cs"/>
              </a:rPr>
              <a:t>İlginç bir makale</a:t>
            </a:r>
            <a:r>
              <a:rPr lang="de-DE" altLang="de-DE" sz="2400">
                <a:solidFill>
                  <a:srgbClr val="333333"/>
                </a:solidFill>
                <a:latin typeface="+mn-lt"/>
                <a:cs typeface="+mn-cs"/>
              </a:rPr>
              <a:t> (</a:t>
            </a:r>
            <a:r>
              <a:rPr lang="tr-TR" altLang="de-DE" sz="2400">
                <a:solidFill>
                  <a:srgbClr val="333333"/>
                </a:solidFill>
                <a:latin typeface="+mn-lt"/>
                <a:cs typeface="+mn-cs"/>
              </a:rPr>
              <a:t>sonraki resimde bir kenara not alır</a:t>
            </a:r>
            <a:r>
              <a:rPr lang="de-DE" altLang="de-DE" sz="2400">
                <a:solidFill>
                  <a:srgbClr val="333333"/>
                </a:solidFill>
                <a:latin typeface="+mn-lt"/>
                <a:cs typeface="+mn-cs"/>
              </a:rPr>
              <a:t>)</a:t>
            </a:r>
          </a:p>
          <a:p>
            <a:pPr eaLnBrk="1" hangingPunct="1">
              <a:spcBef>
                <a:spcPct val="0"/>
              </a:spcBef>
              <a:buClrTx/>
              <a:buFontTx/>
              <a:buChar char="•"/>
            </a:pPr>
            <a:r>
              <a:rPr lang="tr-TR" altLang="de-DE" sz="2400">
                <a:solidFill>
                  <a:srgbClr val="333333"/>
                </a:solidFill>
                <a:latin typeface="+mn-lt"/>
                <a:cs typeface="+mn-cs"/>
              </a:rPr>
              <a:t>Bir ret mektubu</a:t>
            </a:r>
            <a:r>
              <a:rPr lang="de-DE" altLang="de-DE" sz="2400">
                <a:solidFill>
                  <a:srgbClr val="333333"/>
                </a:solidFill>
                <a:latin typeface="+mn-lt"/>
                <a:cs typeface="+mn-cs"/>
              </a:rPr>
              <a:t> (</a:t>
            </a:r>
            <a:r>
              <a:rPr lang="tr-TR" altLang="de-DE" sz="2400">
                <a:solidFill>
                  <a:srgbClr val="333333"/>
                </a:solidFill>
                <a:latin typeface="+mn-lt"/>
                <a:cs typeface="+mn-cs"/>
              </a:rPr>
              <a:t>sonraki resimde feveran eder</a:t>
            </a:r>
            <a:r>
              <a:rPr lang="de-DE" altLang="de-DE" sz="2400">
                <a:solidFill>
                  <a:srgbClr val="333333"/>
                </a:solidFill>
                <a:latin typeface="+mn-lt"/>
                <a:cs typeface="+mn-cs"/>
              </a:rPr>
              <a:t>)</a:t>
            </a:r>
          </a:p>
          <a:p>
            <a:pPr eaLnBrk="1" hangingPunct="1">
              <a:spcBef>
                <a:spcPct val="0"/>
              </a:spcBef>
              <a:buClrTx/>
              <a:buFontTx/>
              <a:buChar char="•"/>
            </a:pPr>
            <a:r>
              <a:rPr lang="tr-TR" altLang="de-DE" sz="2400">
                <a:solidFill>
                  <a:srgbClr val="333333"/>
                </a:solidFill>
                <a:latin typeface="+mn-lt"/>
                <a:cs typeface="+mn-cs"/>
              </a:rPr>
              <a:t>fıkra</a:t>
            </a:r>
            <a:r>
              <a:rPr lang="de-DE" altLang="de-DE" sz="2400">
                <a:solidFill>
                  <a:srgbClr val="333333"/>
                </a:solidFill>
                <a:latin typeface="+mn-lt"/>
                <a:cs typeface="+mn-cs"/>
              </a:rPr>
              <a:t> </a:t>
            </a:r>
            <a:r>
              <a:rPr lang="tr-TR" altLang="de-DE" sz="2400">
                <a:solidFill>
                  <a:srgbClr val="333333"/>
                </a:solidFill>
                <a:latin typeface="+mn-lt"/>
                <a:cs typeface="+mn-cs"/>
              </a:rPr>
              <a:t>ve şakalar </a:t>
            </a:r>
            <a:r>
              <a:rPr lang="de-DE" altLang="de-DE" sz="2400">
                <a:solidFill>
                  <a:srgbClr val="333333"/>
                </a:solidFill>
                <a:latin typeface="+mn-lt"/>
                <a:cs typeface="+mn-cs"/>
              </a:rPr>
              <a:t>(</a:t>
            </a:r>
            <a:r>
              <a:rPr lang="tr-TR" altLang="de-DE" sz="2400">
                <a:solidFill>
                  <a:srgbClr val="333333"/>
                </a:solidFill>
                <a:latin typeface="+mn-lt"/>
                <a:cs typeface="+mn-cs"/>
              </a:rPr>
              <a:t>sonraki resimde güler</a:t>
            </a:r>
            <a:r>
              <a:rPr lang="de-DE" altLang="de-DE" sz="2400">
                <a:solidFill>
                  <a:srgbClr val="333333"/>
                </a:solidFill>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Bu kişi ne hissediyor ya da yapıyor? </a:t>
            </a:r>
            <a:br>
              <a:rPr lang="en-US" sz="3600">
                <a:latin typeface="+mn-lt"/>
                <a:ea typeface="+mn-ea"/>
                <a:cs typeface="+mn-cs"/>
              </a:rPr>
            </a:br>
            <a:r>
              <a:rPr lang="en-US" sz="3600">
                <a:latin typeface="+mn-lt"/>
                <a:ea typeface="+mn-ea"/>
                <a:cs typeface="+mn-cs"/>
              </a:rPr>
              <a:t>Ne kadar güveniyorsunuz kararınıza?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48</a:t>
            </a:fld>
            <a:endParaRPr lang="de-DE" altLang="de-DE">
              <a:latin typeface="+mn-lt"/>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1" name="Text Box 8"/>
          <p:cNvSpPr txBox="1">
            <a:spLocks noChangeArrowheads="1"/>
          </p:cNvSpPr>
          <p:nvPr/>
        </p:nvSpPr>
        <p:spPr bwMode="auto">
          <a:xfrm>
            <a:off x="408955" y="4724400"/>
            <a:ext cx="1137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tr-TR" altLang="de-DE" sz="2400">
                <a:solidFill>
                  <a:srgbClr val="333333"/>
                </a:solidFill>
                <a:latin typeface="+mn-lt"/>
                <a:cs typeface="+mn-cs"/>
              </a:rPr>
              <a:t>Bu adam ne okuyor</a:t>
            </a:r>
            <a:r>
              <a:rPr lang="de-DE" altLang="de-DE" sz="2400">
                <a:solidFill>
                  <a:srgbClr val="333333"/>
                </a:solidFill>
                <a:latin typeface="+mn-lt"/>
                <a:cs typeface="+mn-cs"/>
              </a:rPr>
              <a:t>:</a:t>
            </a:r>
          </a:p>
          <a:p>
            <a:pPr eaLnBrk="1" hangingPunct="1">
              <a:spcBef>
                <a:spcPct val="0"/>
              </a:spcBef>
              <a:buClrTx/>
              <a:buFontTx/>
              <a:buChar char="•"/>
            </a:pPr>
            <a:r>
              <a:rPr lang="tr-TR" altLang="de-DE" sz="2400">
                <a:solidFill>
                  <a:srgbClr val="333333"/>
                </a:solidFill>
                <a:latin typeface="+mn-lt"/>
                <a:cs typeface="+mn-cs"/>
              </a:rPr>
              <a:t>Bir aşk mektubu</a:t>
            </a:r>
            <a:r>
              <a:rPr lang="de-DE" altLang="de-DE" sz="2400">
                <a:solidFill>
                  <a:srgbClr val="333333"/>
                </a:solidFill>
                <a:latin typeface="+mn-lt"/>
                <a:cs typeface="+mn-cs"/>
              </a:rPr>
              <a:t> (</a:t>
            </a:r>
            <a:r>
              <a:rPr lang="tr-TR" altLang="de-DE" sz="2400">
                <a:solidFill>
                  <a:srgbClr val="333333"/>
                </a:solidFill>
                <a:latin typeface="+mn-lt"/>
                <a:cs typeface="+mn-cs"/>
              </a:rPr>
              <a:t>sonraki resimde yüzü kızarır</a:t>
            </a:r>
            <a:r>
              <a:rPr lang="de-DE" altLang="de-DE" sz="2400">
                <a:solidFill>
                  <a:srgbClr val="333333"/>
                </a:solidFill>
                <a:latin typeface="+mn-lt"/>
                <a:cs typeface="+mn-cs"/>
              </a:rPr>
              <a:t>)</a:t>
            </a:r>
          </a:p>
          <a:p>
            <a:pPr eaLnBrk="1" hangingPunct="1">
              <a:spcBef>
                <a:spcPct val="0"/>
              </a:spcBef>
              <a:buClrTx/>
              <a:buFontTx/>
              <a:buChar char="•"/>
            </a:pPr>
            <a:r>
              <a:rPr lang="tr-TR" altLang="de-DE" sz="2400">
                <a:solidFill>
                  <a:srgbClr val="333333"/>
                </a:solidFill>
                <a:latin typeface="+mn-lt"/>
                <a:cs typeface="+mn-cs"/>
              </a:rPr>
              <a:t>İlginç bir makale</a:t>
            </a:r>
            <a:r>
              <a:rPr lang="de-DE" altLang="de-DE" sz="2400">
                <a:solidFill>
                  <a:srgbClr val="333333"/>
                </a:solidFill>
                <a:latin typeface="+mn-lt"/>
                <a:cs typeface="+mn-cs"/>
              </a:rPr>
              <a:t> (</a:t>
            </a:r>
            <a:r>
              <a:rPr lang="tr-TR" altLang="de-DE" sz="2400">
                <a:solidFill>
                  <a:srgbClr val="333333"/>
                </a:solidFill>
                <a:latin typeface="+mn-lt"/>
                <a:cs typeface="+mn-cs"/>
              </a:rPr>
              <a:t>sonraki resimde bir kenara not alır</a:t>
            </a:r>
            <a:r>
              <a:rPr lang="de-DE" altLang="de-DE" sz="2400">
                <a:solidFill>
                  <a:srgbClr val="333333"/>
                </a:solidFill>
                <a:latin typeface="+mn-lt"/>
                <a:cs typeface="+mn-cs"/>
              </a:rPr>
              <a:t>)</a:t>
            </a:r>
          </a:p>
          <a:p>
            <a:pPr eaLnBrk="1" hangingPunct="1">
              <a:spcBef>
                <a:spcPct val="0"/>
              </a:spcBef>
              <a:buClrTx/>
              <a:buFontTx/>
              <a:buChar char="•"/>
            </a:pPr>
            <a:r>
              <a:rPr lang="tr-TR" altLang="de-DE" sz="2400">
                <a:solidFill>
                  <a:srgbClr val="004992"/>
                </a:solidFill>
                <a:latin typeface="+mn-lt"/>
                <a:cs typeface="+mn-cs"/>
              </a:rPr>
              <a:t>Bir ret mektubu</a:t>
            </a:r>
            <a:r>
              <a:rPr lang="de-DE" altLang="de-DE" sz="2400">
                <a:solidFill>
                  <a:srgbClr val="004992"/>
                </a:solidFill>
                <a:latin typeface="+mn-lt"/>
                <a:cs typeface="+mn-cs"/>
              </a:rPr>
              <a:t> (</a:t>
            </a:r>
            <a:r>
              <a:rPr lang="tr-TR" altLang="de-DE" sz="2400">
                <a:solidFill>
                  <a:srgbClr val="004992"/>
                </a:solidFill>
                <a:latin typeface="+mn-lt"/>
                <a:cs typeface="+mn-cs"/>
              </a:rPr>
              <a:t>sonraki resimde feveran eder</a:t>
            </a:r>
            <a:r>
              <a:rPr lang="de-DE" altLang="de-DE" sz="2400">
                <a:solidFill>
                  <a:srgbClr val="004992"/>
                </a:solidFill>
                <a:latin typeface="+mn-lt"/>
                <a:cs typeface="+mn-cs"/>
              </a:rPr>
              <a:t>)</a:t>
            </a:r>
          </a:p>
          <a:p>
            <a:pPr eaLnBrk="1" hangingPunct="1">
              <a:spcBef>
                <a:spcPct val="0"/>
              </a:spcBef>
              <a:buClrTx/>
              <a:buFontTx/>
              <a:buChar char="•"/>
            </a:pPr>
            <a:r>
              <a:rPr lang="tr-TR" altLang="de-DE" sz="2400">
                <a:solidFill>
                  <a:srgbClr val="333333"/>
                </a:solidFill>
                <a:latin typeface="+mn-lt"/>
                <a:cs typeface="+mn-cs"/>
              </a:rPr>
              <a:t>fıkra</a:t>
            </a:r>
            <a:r>
              <a:rPr lang="de-DE" altLang="de-DE" sz="2400">
                <a:solidFill>
                  <a:srgbClr val="333333"/>
                </a:solidFill>
                <a:latin typeface="+mn-lt"/>
                <a:cs typeface="+mn-cs"/>
              </a:rPr>
              <a:t> </a:t>
            </a:r>
            <a:r>
              <a:rPr lang="tr-TR" altLang="de-DE" sz="2400">
                <a:solidFill>
                  <a:srgbClr val="333333"/>
                </a:solidFill>
                <a:latin typeface="+mn-lt"/>
                <a:cs typeface="+mn-cs"/>
              </a:rPr>
              <a:t>ve şakalar </a:t>
            </a:r>
            <a:r>
              <a:rPr lang="de-DE" altLang="de-DE" sz="2400">
                <a:solidFill>
                  <a:srgbClr val="333333"/>
                </a:solidFill>
                <a:latin typeface="+mn-lt"/>
                <a:cs typeface="+mn-cs"/>
              </a:rPr>
              <a:t>(</a:t>
            </a:r>
            <a:r>
              <a:rPr lang="tr-TR" altLang="de-DE" sz="2400">
                <a:solidFill>
                  <a:srgbClr val="333333"/>
                </a:solidFill>
                <a:latin typeface="+mn-lt"/>
                <a:cs typeface="+mn-cs"/>
              </a:rPr>
              <a:t>sonraki resimde güler</a:t>
            </a:r>
            <a:r>
              <a:rPr lang="de-DE" altLang="de-DE" sz="2400">
                <a:solidFill>
                  <a:srgbClr val="333333"/>
                </a:solidFill>
                <a:latin typeface="+mn-lt"/>
                <a:cs typeface="+mn-cs"/>
              </a:rPr>
              <a:t>)</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49</a:t>
            </a:fld>
            <a:endParaRPr lang="de-DE" altLang="de-DE">
              <a:latin typeface="+mn-lt"/>
              <a:cs typeface="+mn-cs"/>
            </a:endParaRP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İlk sonuç!</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50</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tr-TR" altLang="de-DE" sz="2400" dirty="0">
                <a:solidFill>
                  <a:srgbClr val="333333"/>
                </a:solidFill>
              </a:rPr>
              <a:t>Yüz ifadeleri ve jestler her zaman o kadar açık değildir</a:t>
            </a:r>
            <a:r>
              <a:rPr lang="en-US" altLang="de-DE" sz="2400" dirty="0">
                <a:solidFill>
                  <a:srgbClr val="333333"/>
                </a:solidFill>
              </a:rPr>
              <a:t>!</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İlk sonuç!</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51</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tr-TR" altLang="de-DE" sz="2400" dirty="0">
                <a:solidFill>
                  <a:srgbClr val="333333"/>
                </a:solidFill>
              </a:rPr>
              <a:t>Yüz ifadeleri ve jestler her zaman o kadar açık değildir</a:t>
            </a:r>
            <a:r>
              <a:rPr lang="en-US" altLang="de-DE" sz="2400" dirty="0">
                <a:solidFill>
                  <a:srgbClr val="333333"/>
                </a:solidFill>
              </a:rPr>
              <a:t>!</a:t>
            </a:r>
          </a:p>
          <a:p>
            <a:pPr marL="342900" indent="-342900" defTabSz="914400" fontAlgn="base">
              <a:buClr>
                <a:srgbClr val="333333"/>
              </a:buClr>
              <a:buFont typeface="WingDings"/>
              <a:buChar char=""/>
            </a:pPr>
            <a:r>
              <a:rPr lang="tr-TR" altLang="de-DE" sz="2400" dirty="0">
                <a:solidFill>
                  <a:srgbClr val="333333"/>
                </a:solidFill>
              </a:rPr>
              <a:t>Çoğu insan ya doğasından ya da bir hastalıktan (ör: Parkinson hastalığı) dolayı duygularını yüz ifadelerinde gösteremezler. Bu da onların iç dünyalarını anlamamızı </a:t>
            </a:r>
            <a:r>
              <a:rPr lang="tr-TR" altLang="de-DE" sz="2400">
                <a:solidFill>
                  <a:srgbClr val="333333"/>
                </a:solidFill>
              </a:rPr>
              <a:t>zorlaştırır</a:t>
            </a:r>
            <a:r>
              <a:rPr lang="en-US" altLang="de-DE" sz="2400">
                <a:solidFill>
                  <a:srgbClr val="333333"/>
                </a:solidFill>
              </a:rPr>
              <a:t>.</a:t>
            </a:r>
            <a:endParaRPr lang="en-US" sz="2400" dirty="0"/>
          </a:p>
        </p:txBody>
      </p:sp>
    </p:spTree>
    <p:extLst>
      <p:ext uri="{BB962C8B-B14F-4D97-AF65-F5344CB8AC3E}">
        <p14:creationId xmlns:p14="http://schemas.microsoft.com/office/powerpoint/2010/main" val="41347565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İlk sonuç!</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52</a:t>
            </a:fld>
            <a:endParaRPr lang="de-DE" altLang="de-DE">
              <a:latin typeface="+mn-lt"/>
              <a:cs typeface="+mn-cs"/>
            </a:endParaRP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tr-TR" altLang="de-DE" sz="2400" dirty="0">
                <a:solidFill>
                  <a:srgbClr val="333333"/>
                </a:solidFill>
              </a:rPr>
              <a:t>Yüz ifadeleri ve jestler her zaman o kadar açık değildir</a:t>
            </a:r>
            <a:r>
              <a:rPr lang="en-US" altLang="de-DE" sz="2400" dirty="0">
                <a:solidFill>
                  <a:srgbClr val="333333"/>
                </a:solidFill>
              </a:rPr>
              <a:t>!</a:t>
            </a:r>
          </a:p>
          <a:p>
            <a:pPr marL="342900" indent="-342900" defTabSz="914400" fontAlgn="base">
              <a:buClr>
                <a:srgbClr val="333333"/>
              </a:buClr>
              <a:buFont typeface="WingDings"/>
              <a:buChar char=""/>
            </a:pPr>
            <a:r>
              <a:rPr lang="tr-TR" altLang="de-DE" sz="2400" dirty="0">
                <a:solidFill>
                  <a:srgbClr val="333333"/>
                </a:solidFill>
              </a:rPr>
              <a:t>Çoğu insan ya doğasından ya da bir hastalıktan (ör: Parkinson hastalığı) dolayı duygularını yüz ifadelerinde gösteremezler. Bu da onların iç dünyalarını anlamamızı zorlaştırır</a:t>
            </a:r>
            <a:r>
              <a:rPr lang="en-US" altLang="de-DE" sz="2400" dirty="0">
                <a:solidFill>
                  <a:srgbClr val="333333"/>
                </a:solidFill>
              </a:rPr>
              <a:t>.</a:t>
            </a:r>
          </a:p>
          <a:p>
            <a:pPr marL="342900" indent="-342900" defTabSz="914400" fontAlgn="base">
              <a:buClr>
                <a:srgbClr val="333333"/>
              </a:buClr>
              <a:buFont typeface="WingDings"/>
              <a:buChar char=""/>
            </a:pPr>
            <a:r>
              <a:rPr lang="tr-TR" altLang="de-DE" sz="2400" dirty="0">
                <a:solidFill>
                  <a:srgbClr val="333333"/>
                </a:solidFill>
              </a:rPr>
              <a:t>Yüz ifadeleri ya da jestler yorumlanmadan önce eldeki ek bilgiler</a:t>
            </a:r>
            <a:r>
              <a:rPr lang="en-US" altLang="de-DE" sz="2400" dirty="0">
                <a:solidFill>
                  <a:srgbClr val="333333"/>
                </a:solidFill>
              </a:rPr>
              <a:t> (</a:t>
            </a:r>
            <a:r>
              <a:rPr lang="tr-TR" altLang="de-DE" sz="2400" dirty="0">
                <a:solidFill>
                  <a:srgbClr val="333333"/>
                </a:solidFill>
              </a:rPr>
              <a:t>o durum</a:t>
            </a:r>
            <a:r>
              <a:rPr lang="en-US" altLang="de-DE" sz="2400" dirty="0">
                <a:solidFill>
                  <a:srgbClr val="333333"/>
                </a:solidFill>
              </a:rPr>
              <a:t>, </a:t>
            </a:r>
            <a:r>
              <a:rPr lang="tr-TR" altLang="de-DE" sz="2400" dirty="0">
                <a:solidFill>
                  <a:srgbClr val="333333"/>
                </a:solidFill>
              </a:rPr>
              <a:t>o kişinin geçmişi hakkında bilgi</a:t>
            </a:r>
            <a:r>
              <a:rPr lang="en-US" altLang="de-DE" sz="2400" dirty="0">
                <a:solidFill>
                  <a:srgbClr val="333333"/>
                </a:solidFill>
              </a:rPr>
              <a:t>, </a:t>
            </a:r>
            <a:r>
              <a:rPr lang="tr-TR" altLang="de-DE" sz="2400" dirty="0">
                <a:solidFill>
                  <a:srgbClr val="333333"/>
                </a:solidFill>
              </a:rPr>
              <a:t>eğer mümkünse, o kişiye direk soru sormak vb.</a:t>
            </a:r>
            <a:r>
              <a:rPr lang="en-US" altLang="de-DE" sz="2400" dirty="0">
                <a:solidFill>
                  <a:srgbClr val="333333"/>
                </a:solidFill>
              </a:rPr>
              <a:t>) </a:t>
            </a:r>
            <a:r>
              <a:rPr lang="tr-TR" altLang="de-DE" sz="2400" dirty="0">
                <a:solidFill>
                  <a:srgbClr val="333333"/>
                </a:solidFill>
              </a:rPr>
              <a:t>göz önünde bulundurulmalıdır</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29515521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Görev 3</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53</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Size bir dizi resim gösterilecek.</a:t>
            </a:r>
            <a:endParaRPr lang="de-DE"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Resimler, 1’den 3’e kadar tam ters sırada gösterilecek. Yani ilk göreceğiniz resim, 3. resim olacak</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Her resim gösterildikten sonra, aşağıda sunulmuş olan 3 seçenekten hangisinin bu dizi resmin devamı olabileceği size sorulacaktır</a:t>
            </a:r>
            <a:r>
              <a:rPr lang="en-US" altLang="de-DE" sz="2400" dirty="0">
                <a:solidFill>
                  <a:srgbClr val="333333"/>
                </a:solidFill>
              </a:rPr>
              <a:t>.</a:t>
            </a:r>
            <a:endParaRPr lang="de-DE" altLang="de-DE" sz="2400" dirty="0">
              <a:solidFill>
                <a:srgbClr val="333333"/>
              </a:solidFill>
            </a:endParaRPr>
          </a:p>
          <a:p>
            <a:pPr lvl="0" defTabSz="914400" fontAlgn="base">
              <a:buClr>
                <a:srgbClr val="006699"/>
              </a:buClr>
            </a:pP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Adam ne yapmayı planlıyor?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54</a:t>
            </a:fld>
            <a:endParaRPr lang="de-DE" altLang="de-DE">
              <a:latin typeface="+mn-lt"/>
              <a:cs typeface="+mn-cs"/>
            </a:endParaRP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Adam ne yapmayı planlıyor?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55</a:t>
            </a:fld>
            <a:endParaRPr lang="de-DE" altLang="de-DE">
              <a:latin typeface="+mn-lt"/>
              <a:cs typeface="+mn-cs"/>
            </a:endParaRP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Adam ne yapmayı planlıyor?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56</a:t>
            </a:fld>
            <a:endParaRPr lang="de-DE" altLang="de-DE">
              <a:latin typeface="+mn-lt"/>
              <a:cs typeface="+mn-cs"/>
            </a:endParaRP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Doğru cevap 4c!</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57</a:t>
            </a:fld>
            <a:endParaRPr lang="de-DE" altLang="de-DE">
              <a:latin typeface="+mn-lt"/>
              <a:cs typeface="+mn-cs"/>
            </a:endParaRP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58</a:t>
            </a:fld>
            <a:endParaRPr lang="de-DE" altLang="de-DE">
              <a:latin typeface="+mn-lt"/>
              <a:cs typeface="+mn-cs"/>
            </a:endParaRP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59</a:t>
            </a:fld>
            <a:endParaRPr lang="de-DE" altLang="de-DE">
              <a:latin typeface="+mn-lt"/>
              <a:cs typeface="+mn-cs"/>
            </a:endParaRP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60</a:t>
            </a:fld>
            <a:endParaRPr lang="de-DE" altLang="de-DE">
              <a:latin typeface="+mn-lt"/>
              <a:cs typeface="+mn-cs"/>
            </a:endParaRP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Doğru cevap 4a!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61</a:t>
            </a:fld>
            <a:endParaRPr lang="de-DE" altLang="de-DE">
              <a:latin typeface="+mn-lt"/>
              <a:cs typeface="+mn-cs"/>
            </a:endParaRP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adamın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62</a:t>
            </a:fld>
            <a:endParaRPr lang="de-DE" altLang="de-DE">
              <a:latin typeface="+mn-lt"/>
              <a:cs typeface="+mn-cs"/>
            </a:endParaRP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adamın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63</a:t>
            </a:fld>
            <a:endParaRPr lang="de-DE" altLang="de-DE">
              <a:latin typeface="+mn-lt"/>
              <a:cs typeface="+mn-cs"/>
            </a:endParaRP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adamın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64</a:t>
            </a:fld>
            <a:endParaRPr lang="de-DE" altLang="de-DE">
              <a:latin typeface="+mn-lt"/>
              <a:cs typeface="+mn-cs"/>
            </a:endParaRP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Doğru cevap 4c!</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65</a:t>
            </a:fld>
            <a:endParaRPr lang="de-DE" altLang="de-DE">
              <a:latin typeface="+mn-lt"/>
              <a:cs typeface="+mn-cs"/>
            </a:endParaRP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 ne yapmayı planlıyor?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66</a:t>
            </a:fld>
            <a:endParaRPr lang="de-DE" altLang="de-DE">
              <a:latin typeface="+mn-lt"/>
              <a:cs typeface="+mn-cs"/>
            </a:endParaRP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 ne yapmayı planlıyor?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67</a:t>
            </a:fld>
            <a:endParaRPr lang="de-DE" altLang="de-DE">
              <a:latin typeface="+mn-lt"/>
              <a:cs typeface="+mn-cs"/>
            </a:endParaRP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 ne yapmayı planlıyor?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68</a:t>
            </a:fld>
            <a:endParaRPr lang="de-DE" altLang="de-DE">
              <a:latin typeface="+mn-lt"/>
              <a:cs typeface="+mn-cs"/>
            </a:endParaRP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Doğru cevap 4a!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69</a:t>
            </a:fld>
            <a:endParaRPr lang="de-DE" altLang="de-DE">
              <a:latin typeface="+mn-lt"/>
              <a:cs typeface="+mn-cs"/>
            </a:endParaRP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70</a:t>
            </a:fld>
            <a:endParaRPr lang="de-DE" altLang="de-DE">
              <a:latin typeface="+mn-lt"/>
              <a:cs typeface="+mn-cs"/>
            </a:endParaRP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71</a:t>
            </a:fld>
            <a:endParaRPr lang="de-DE" altLang="de-DE">
              <a:latin typeface="+mn-lt"/>
              <a:cs typeface="+mn-cs"/>
            </a:endParaRP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72</a:t>
            </a:fld>
            <a:endParaRPr lang="de-DE" altLang="de-DE">
              <a:latin typeface="+mn-lt"/>
              <a:cs typeface="+mn-cs"/>
            </a:endParaRP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Doğru cevap 4b!</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73</a:t>
            </a:fld>
            <a:endParaRPr lang="de-DE" altLang="de-DE">
              <a:latin typeface="+mn-lt"/>
              <a:cs typeface="+mn-cs"/>
            </a:endParaRP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 ne yapmayı planlıyor?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74</a:t>
            </a:fld>
            <a:endParaRPr lang="de-DE" altLang="de-DE">
              <a:latin typeface="+mn-lt"/>
              <a:cs typeface="+mn-cs"/>
            </a:endParaRP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 ne yapmayı planlıyor?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75</a:t>
            </a:fld>
            <a:endParaRPr lang="de-DE" altLang="de-DE">
              <a:latin typeface="+mn-lt"/>
              <a:cs typeface="+mn-cs"/>
            </a:endParaRP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 ne yapmayı planlıyor?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76</a:t>
            </a:fld>
            <a:endParaRPr lang="de-DE" altLang="de-DE">
              <a:latin typeface="+mn-lt"/>
              <a:cs typeface="+mn-cs"/>
            </a:endParaRP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Doğru cevap!</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77</a:t>
            </a:fld>
            <a:endParaRPr lang="de-DE" altLang="de-DE">
              <a:latin typeface="+mn-lt"/>
              <a:cs typeface="+mn-cs"/>
            </a:endParaRP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çocuk ne yapmak amacındadır?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78</a:t>
            </a:fld>
            <a:endParaRPr lang="de-DE" altLang="de-DE">
              <a:latin typeface="+mn-lt"/>
              <a:cs typeface="+mn-cs"/>
            </a:endParaRP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çocuk ne yapmak amacındadır?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79</a:t>
            </a:fld>
            <a:endParaRPr lang="de-DE" altLang="de-DE">
              <a:latin typeface="+mn-lt"/>
              <a:cs typeface="+mn-cs"/>
            </a:endParaRP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çocuk ne yapmak amacındadır?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80</a:t>
            </a:fld>
            <a:endParaRPr lang="de-DE" altLang="de-DE">
              <a:latin typeface="+mn-lt"/>
              <a:cs typeface="+mn-cs"/>
            </a:endParaRP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Doğru cevap 4a!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81</a:t>
            </a:fld>
            <a:endParaRPr lang="de-DE" altLang="de-DE">
              <a:latin typeface="+mn-lt"/>
              <a:cs typeface="+mn-cs"/>
            </a:endParaRP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adam ne yapmayı planlıyor?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82</a:t>
            </a:fld>
            <a:endParaRPr lang="de-DE" altLang="de-DE">
              <a:latin typeface="+mn-lt"/>
              <a:cs typeface="+mn-cs"/>
            </a:endParaRP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adam ne yapmayı planlıyor?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83</a:t>
            </a:fld>
            <a:endParaRPr lang="de-DE" altLang="de-DE">
              <a:latin typeface="+mn-lt"/>
              <a:cs typeface="+mn-cs"/>
            </a:endParaRP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adam ne yapmayı planlıyor?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84</a:t>
            </a:fld>
            <a:endParaRPr lang="de-DE" altLang="de-DE">
              <a:latin typeface="+mn-lt"/>
              <a:cs typeface="+mn-cs"/>
            </a:endParaRP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Doğru cevap 4b!</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85</a:t>
            </a:fld>
            <a:endParaRPr lang="de-DE" altLang="de-DE">
              <a:latin typeface="+mn-lt"/>
              <a:cs typeface="+mn-cs"/>
            </a:endParaRP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86</a:t>
            </a:fld>
            <a:endParaRPr lang="de-DE" altLang="de-DE">
              <a:latin typeface="+mn-lt"/>
              <a:cs typeface="+mn-cs"/>
            </a:endParaRP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87</a:t>
            </a:fld>
            <a:endParaRPr lang="de-DE" altLang="de-DE">
              <a:latin typeface="+mn-lt"/>
              <a:cs typeface="+mn-cs"/>
            </a:endParaRP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kadının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88</a:t>
            </a:fld>
            <a:endParaRPr lang="de-DE" altLang="de-DE">
              <a:latin typeface="+mn-lt"/>
              <a:cs typeface="+mn-cs"/>
            </a:endParaRP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Doğru cevap 4a!</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89</a:t>
            </a:fld>
            <a:endParaRPr lang="de-DE" altLang="de-DE">
              <a:latin typeface="+mn-lt"/>
              <a:cs typeface="+mn-cs"/>
            </a:endParaRP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adamın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90</a:t>
            </a:fld>
            <a:endParaRPr lang="de-DE" altLang="de-DE">
              <a:latin typeface="+mn-lt"/>
              <a:cs typeface="+mn-cs"/>
            </a:endParaRP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adamın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91</a:t>
            </a:fld>
            <a:endParaRPr lang="de-DE" altLang="de-DE">
              <a:latin typeface="+mn-lt"/>
              <a:cs typeface="+mn-cs"/>
            </a:endParaRP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Bu adamın niyeti nedir?</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92</a:t>
            </a:fld>
            <a:endParaRPr lang="de-DE" altLang="de-DE">
              <a:latin typeface="+mn-lt"/>
              <a:cs typeface="+mn-cs"/>
            </a:endParaRP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Yukarıdaki hikaye nasıl devam eder?</a:t>
            </a:r>
          </a:p>
          <a:p>
            <a:pPr algn="ctr" eaLnBrk="1" hangingPunct="1">
              <a:spcBef>
                <a:spcPts val="1200"/>
              </a:spcBef>
              <a:spcAft>
                <a:spcPts val="0"/>
              </a:spcAft>
              <a:buClrTx/>
              <a:buNone/>
            </a:pPr>
            <a:r>
              <a:rPr lang="en-US" altLang="de-DE" sz="2000">
                <a:solidFill>
                  <a:srgbClr val="333333"/>
                </a:solidFill>
                <a:latin typeface="Calibri Light"/>
              </a:rPr>
              <a:t>Aşağıdaki seçeneklerin gerçekleşme olasılığını tartışınız:</a:t>
            </a:r>
            <a:endParaRPr lang="en-US" altLang="de-DE" sz="2000" i="1" dirty="0">
              <a:solidFill>
                <a:srgbClr val="333333"/>
              </a:solidFill>
              <a:latin typeface="Calibri Ligh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Doğru cevap 4b!</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93</a:t>
            </a:fld>
            <a:endParaRPr lang="de-DE" altLang="de-DE">
              <a:latin typeface="+mn-lt"/>
              <a:cs typeface="+mn-cs"/>
            </a:endParaRP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Özet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94</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Başka bir insan hakkında kati sonuçlara ancak o insanı iyi tanıyorsak ya da o insanı çok farklı çevrelerde gözlemleme şansımız olduysa, varmalıyız</a:t>
            </a:r>
            <a:r>
              <a:rPr lang="en-GB" altLang="de-DE" sz="2400" dirty="0">
                <a:solidFill>
                  <a:srgbClr val="333333"/>
                </a:solidFill>
              </a:rPr>
              <a:t>.</a:t>
            </a: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Özet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95</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Başka bir insan hakkında kati sonuçlara ancak o insanı iyi tanıyorsak ya da o insanı çok farklı çevrelerde gözlemleme şansımız olduysa, varmalıyız</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Karmaşık durumları değerlendirirken</a:t>
            </a:r>
            <a:r>
              <a:rPr lang="en-US" altLang="de-DE" sz="2400" dirty="0">
                <a:solidFill>
                  <a:srgbClr val="333333"/>
                </a:solidFill>
              </a:rPr>
              <a:t> (</a:t>
            </a:r>
            <a:r>
              <a:rPr lang="tr-TR" altLang="de-DE" sz="2400" dirty="0">
                <a:solidFill>
                  <a:srgbClr val="333333"/>
                </a:solidFill>
              </a:rPr>
              <a:t>aynı biraz önce gördükleriniz gibi</a:t>
            </a:r>
            <a:r>
              <a:rPr lang="en-US" altLang="de-DE" sz="2400" dirty="0">
                <a:solidFill>
                  <a:srgbClr val="333333"/>
                </a:solidFill>
              </a:rPr>
              <a:t>), </a:t>
            </a:r>
            <a:r>
              <a:rPr lang="tr-TR" altLang="de-DE" sz="2400" dirty="0">
                <a:solidFill>
                  <a:srgbClr val="333333"/>
                </a:solidFill>
              </a:rPr>
              <a:t>elimizde olan tüm bilgiyi dikkate almak çok </a:t>
            </a:r>
            <a:r>
              <a:rPr lang="tr-TR" altLang="de-DE" sz="2400">
                <a:solidFill>
                  <a:srgbClr val="333333"/>
                </a:solidFill>
              </a:rPr>
              <a:t>önemlidir</a:t>
            </a:r>
            <a:r>
              <a:rPr lang="en-US" altLang="de-DE" sz="2400">
                <a:solidFill>
                  <a:srgbClr val="333333"/>
                </a:solidFill>
              </a:rPr>
              <a:t>.</a:t>
            </a:r>
            <a:endParaRPr lang="en-US" sz="2400" dirty="0"/>
          </a:p>
        </p:txBody>
      </p:sp>
    </p:spTree>
    <p:extLst>
      <p:ext uri="{BB962C8B-B14F-4D97-AF65-F5344CB8AC3E}">
        <p14:creationId xmlns:p14="http://schemas.microsoft.com/office/powerpoint/2010/main" val="23989082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Özet</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96</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Başka bir insan hakkında kati sonuçlara ancak o insanı iyi tanıyorsak ya da o insanı çok farklı çevrelerde gözlemleme şansımız olduysa, varmalıyız</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Karmaşık durumları değerlendirirken</a:t>
            </a:r>
            <a:r>
              <a:rPr lang="en-US" altLang="de-DE" sz="2400" dirty="0">
                <a:solidFill>
                  <a:srgbClr val="333333"/>
                </a:solidFill>
              </a:rPr>
              <a:t> (</a:t>
            </a:r>
            <a:r>
              <a:rPr lang="tr-TR" altLang="de-DE" sz="2400" dirty="0">
                <a:solidFill>
                  <a:srgbClr val="333333"/>
                </a:solidFill>
              </a:rPr>
              <a:t>aynı biraz önce gördükleriniz gibi</a:t>
            </a:r>
            <a:r>
              <a:rPr lang="en-US" altLang="de-DE" sz="2400" dirty="0">
                <a:solidFill>
                  <a:srgbClr val="333333"/>
                </a:solidFill>
              </a:rPr>
              <a:t>), </a:t>
            </a:r>
            <a:r>
              <a:rPr lang="tr-TR" altLang="de-DE" sz="2400" dirty="0">
                <a:solidFill>
                  <a:srgbClr val="333333"/>
                </a:solidFill>
              </a:rPr>
              <a:t>elimizde olan tüm bilgiyi dikkate almak çok önemlidir</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Ne kadar daha fazla bilgiyi hesaba katarsak, o kadar daha doğru bir yargıya yaklaşırız</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26341406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Görev 4</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97</a:t>
            </a:fld>
            <a:endParaRPr lang="de-DE" altLang="de-DE">
              <a:latin typeface="+mn-lt"/>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tr-TR" altLang="de-DE" sz="2400" dirty="0">
                <a:solidFill>
                  <a:srgbClr val="333333"/>
                </a:solidFill>
              </a:rPr>
              <a:t>Size, bir hikayeyi anlatan bir dizi resim gösterilecek</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Resimlere olası üç sonuç eşlik edecek</a:t>
            </a:r>
            <a:r>
              <a:rPr lang="en-US"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Sizin göreviniz bu üç sonuçtan hangisinin o</a:t>
            </a:r>
            <a:r>
              <a:rPr lang="de-DE" altLang="de-DE" sz="2400" dirty="0">
                <a:solidFill>
                  <a:srgbClr val="333333"/>
                </a:solidFill>
              </a:rPr>
              <a:t> </a:t>
            </a:r>
            <a:r>
              <a:rPr lang="tr-TR" altLang="de-DE" sz="2400" dirty="0">
                <a:solidFill>
                  <a:srgbClr val="333333"/>
                </a:solidFill>
              </a:rPr>
              <a:t>hikayenin bitişi olduğuna karar vermektir.</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 gençler ne yapmayı planlıyor?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98</a:t>
            </a:fld>
            <a:endParaRPr lang="de-DE" altLang="de-DE">
              <a:latin typeface="+mn-lt"/>
              <a:cs typeface="+mn-cs"/>
            </a:endParaRPr>
          </a:p>
        </p:txBody>
      </p:sp>
      <p:sp>
        <p:nvSpPr>
          <p:cNvPr id="102404"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Diğer oğlanı onlarla top oynaması için çağırmayı</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Eşek şakası yapmayı</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Bir futbol şampiyonundan imzalı fotoğraf almayı</a:t>
            </a:r>
            <a:endParaRPr lang="en-US" altLang="de-DE" sz="2400" dirty="0">
              <a:solidFill>
                <a:srgbClr val="333333"/>
              </a:solidFill>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 gençler ne yapmayı planlıyor?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99</a:t>
            </a:fld>
            <a:endParaRPr lang="de-DE" altLang="de-DE">
              <a:latin typeface="+mn-lt"/>
              <a:cs typeface="+mn-cs"/>
            </a:endParaRPr>
          </a:p>
        </p:txBody>
      </p:sp>
      <p:sp>
        <p:nvSpPr>
          <p:cNvPr id="10342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Diğer oğlanı onlarla top oynaması için çağırmayı</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Eşek şakası yapmayı</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Bir futbol şampiyonundan imzalı fotoğraf almayı</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 gençler ne yapmayı planlıyor?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100</a:t>
            </a:fld>
            <a:endParaRPr lang="de-DE" altLang="de-DE">
              <a:latin typeface="+mn-lt"/>
              <a:cs typeface="+mn-cs"/>
            </a:endParaRPr>
          </a:p>
        </p:txBody>
      </p:sp>
      <p:sp>
        <p:nvSpPr>
          <p:cNvPr id="104454"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Diğer oğlanı onlarla top oynaması için çağırmayı</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Eşek şakası yapmayı</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Bir futbol şampiyonundan imzalı fotoğraf almayı</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9"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 gençler ne yapmayı planlıyor?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101</a:t>
            </a:fld>
            <a:endParaRPr lang="de-DE" altLang="de-DE">
              <a:latin typeface="+mn-lt"/>
              <a:cs typeface="+mn-cs"/>
            </a:endParaRPr>
          </a:p>
        </p:txBody>
      </p:sp>
      <p:sp>
        <p:nvSpPr>
          <p:cNvPr id="105478"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Diğer oğlanı onlarla top oynaması için çağırmayı</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Eşek şakası yapmayı</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Bir futbol şampiyonundan imzalı fotoğraf almayı</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2"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 gençler ne yapmayı planlıyor?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102</a:t>
            </a:fld>
            <a:endParaRPr lang="de-DE" altLang="de-DE">
              <a:latin typeface="+mn-lt"/>
              <a:cs typeface="+mn-cs"/>
            </a:endParaRPr>
          </a:p>
        </p:txBody>
      </p:sp>
      <p:sp>
        <p:nvSpPr>
          <p:cNvPr id="106503"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Diğer oğlanı onlarla top oynaması için çağırmayı</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tr-TR" altLang="de-DE" sz="2400" dirty="0">
                <a:solidFill>
                  <a:srgbClr val="004992"/>
                </a:solidFill>
                <a:latin typeface="+mn-lt"/>
                <a:cs typeface="+mn-cs"/>
              </a:rPr>
              <a:t>Eşek şakası yapmayı</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Bir futbol şampiyonundan imzalı fotoğraf almayı</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 adamlar ne yapıyor?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103</a:t>
            </a:fld>
            <a:endParaRPr lang="de-DE" altLang="de-DE">
              <a:latin typeface="+mn-lt"/>
              <a:cs typeface="+mn-cs"/>
            </a:endParaRPr>
          </a:p>
        </p:txBody>
      </p:sp>
      <p:sp>
        <p:nvSpPr>
          <p:cNvPr id="107525"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ay dansı yapıyorlar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kaçmaya çalışıyorlar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egzersiz yapıyorlar</a:t>
            </a:r>
            <a:r>
              <a:rPr lang="en-US" altLang="de-DE" sz="2400" dirty="0">
                <a:solidFill>
                  <a:srgbClr val="333333"/>
                </a:solidFill>
                <a:latin typeface="+mn-lt"/>
                <a:cs typeface="+mn-cs"/>
              </a:rPr>
              <a:t>.</a:t>
            </a: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 adamlar ne yapıyor?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104</a:t>
            </a:fld>
            <a:endParaRPr lang="de-DE" altLang="de-DE">
              <a:latin typeface="+mn-lt"/>
              <a:cs typeface="+mn-cs"/>
            </a:endParaRPr>
          </a:p>
        </p:txBody>
      </p:sp>
      <p:sp>
        <p:nvSpPr>
          <p:cNvPr id="108550"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ay dansı yapıyorlar</a:t>
            </a:r>
            <a:r>
              <a:rPr lang="en-US" altLang="de-DE" sz="2400" dirty="0">
                <a:solidFill>
                  <a:srgbClr val="333333"/>
                </a:solidFill>
                <a:latin typeface="+mn-lt"/>
                <a:cs typeface="+mn-cs"/>
              </a:rPr>
              <a:t>.</a:t>
            </a:r>
            <a:endParaRPr lang="tr-TR"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kaçmaya çalışıyorlar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egzersiz yapıyorlar</a:t>
            </a:r>
            <a:r>
              <a:rPr lang="en-US" altLang="de-DE" sz="2400" dirty="0">
                <a:solidFill>
                  <a:srgbClr val="333333"/>
                </a:solidFill>
                <a:latin typeface="+mn-lt"/>
                <a:cs typeface="+mn-cs"/>
              </a:rPr>
              <a:t>.</a:t>
            </a: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 adamlar ne yapıyor?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105</a:t>
            </a:fld>
            <a:endParaRPr lang="de-DE" altLang="de-DE">
              <a:latin typeface="+mn-lt"/>
              <a:cs typeface="+mn-cs"/>
            </a:endParaRPr>
          </a:p>
        </p:txBody>
      </p:sp>
      <p:sp>
        <p:nvSpPr>
          <p:cNvPr id="109574" name="Rectangle 6"/>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ay dansı yapıyorlar</a:t>
            </a:r>
            <a:r>
              <a:rPr lang="en-US" altLang="de-DE" sz="2400" dirty="0">
                <a:solidFill>
                  <a:srgbClr val="333333"/>
                </a:solidFill>
                <a:latin typeface="+mn-lt"/>
                <a:cs typeface="+mn-cs"/>
              </a:rPr>
              <a:t>.</a:t>
            </a:r>
            <a:endParaRPr lang="tr-TR"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kaçmaya çalışıyorlar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egzersiz yapıyorlar</a:t>
            </a:r>
            <a:r>
              <a:rPr lang="en-US" altLang="de-DE" sz="2400" dirty="0">
                <a:solidFill>
                  <a:srgbClr val="333333"/>
                </a:solidFill>
                <a:latin typeface="+mn-lt"/>
                <a:cs typeface="+mn-cs"/>
              </a:rPr>
              <a:t>.</a:t>
            </a: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8"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 adamlar ne yapıyor?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106</a:t>
            </a:fld>
            <a:endParaRPr lang="de-DE" altLang="de-DE">
              <a:latin typeface="+mn-lt"/>
              <a:cs typeface="+mn-cs"/>
            </a:endParaRPr>
          </a:p>
        </p:txBody>
      </p:sp>
      <p:sp>
        <p:nvSpPr>
          <p:cNvPr id="110600"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ay dansı yapıyorlar</a:t>
            </a:r>
            <a:r>
              <a:rPr lang="en-US" altLang="de-DE" sz="2400" dirty="0">
                <a:solidFill>
                  <a:srgbClr val="333333"/>
                </a:solidFill>
                <a:latin typeface="+mn-lt"/>
                <a:cs typeface="+mn-cs"/>
              </a:rPr>
              <a:t>.</a:t>
            </a:r>
            <a:endParaRPr lang="tr-TR"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kaçmaya çalışıyorlar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egzersiz yapıyorlar</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2"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Bu adamlar ne yapıyor?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107</a:t>
            </a:fld>
            <a:endParaRPr lang="de-DE" altLang="de-DE">
              <a:latin typeface="+mn-lt"/>
              <a:cs typeface="+mn-cs"/>
            </a:endParaRPr>
          </a:p>
        </p:txBody>
      </p:sp>
      <p:sp>
        <p:nvSpPr>
          <p:cNvPr id="111624"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ay dansı yapıyorlar</a:t>
            </a:r>
            <a:r>
              <a:rPr lang="en-US" altLang="de-DE" sz="2400" dirty="0">
                <a:solidFill>
                  <a:srgbClr val="333333"/>
                </a:solidFill>
                <a:latin typeface="+mn-lt"/>
                <a:cs typeface="+mn-cs"/>
              </a:rPr>
              <a:t>.</a:t>
            </a:r>
            <a:endParaRPr lang="tr-TR"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tr-TR" altLang="de-DE" sz="2400" dirty="0">
                <a:solidFill>
                  <a:srgbClr val="004992"/>
                </a:solidFill>
                <a:latin typeface="+mn-lt"/>
                <a:cs typeface="+mn-cs"/>
              </a:rPr>
              <a:t>Adamlar, kaçmaya çalışıyorlar</a:t>
            </a:r>
            <a:r>
              <a:rPr lang="en-US" altLang="de-DE" sz="2400" dirty="0">
                <a:solidFill>
                  <a:srgbClr val="004992"/>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Adamlar, egzersiz yapıyorlar</a:t>
            </a:r>
            <a:r>
              <a:rPr lang="en-US" altLang="de-DE" sz="2400" dirty="0">
                <a:solidFill>
                  <a:srgbClr val="333333"/>
                </a:solidFill>
                <a:latin typeface="+mn-lt"/>
                <a:cs typeface="+mn-cs"/>
              </a:rPr>
              <a:t>.</a:t>
            </a: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Oğlan çocuğu ne yapıyor?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108</a:t>
            </a:fld>
            <a:endParaRPr lang="de-DE" altLang="de-DE">
              <a:latin typeface="+mn-lt"/>
              <a:cs typeface="+mn-cs"/>
            </a:endParaRPr>
          </a:p>
        </p:txBody>
      </p:sp>
      <p:sp>
        <p:nvSpPr>
          <p:cNvPr id="112644"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Doğum günü hediyesinin keyfini çıkarıyor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Hediye paketliyor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Kız kardeşini korkutmaya çalışıyor</a:t>
            </a:r>
            <a:r>
              <a:rPr lang="en-US" altLang="de-DE" sz="2400" dirty="0">
                <a:solidFill>
                  <a:srgbClr val="333333"/>
                </a:solidFill>
                <a:latin typeface="+mn-lt"/>
                <a:cs typeface="+mn-cs"/>
              </a:rPr>
              <a:t>.</a:t>
            </a: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Oğlan çocuğu ne yapıyor?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109</a:t>
            </a:fld>
            <a:endParaRPr lang="de-DE" altLang="de-DE">
              <a:latin typeface="+mn-lt"/>
              <a:cs typeface="+mn-cs"/>
            </a:endParaRPr>
          </a:p>
        </p:txBody>
      </p:sp>
      <p:sp>
        <p:nvSpPr>
          <p:cNvPr id="113670"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Doğum günü hediyesinin keyfini çıkarıyor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Hediye paketliyor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Kız kardeşini korkutmaya çalışıyor</a:t>
            </a:r>
            <a:r>
              <a:rPr lang="en-US" altLang="de-DE" sz="2400" dirty="0">
                <a:solidFill>
                  <a:srgbClr val="333333"/>
                </a:solidFill>
                <a:latin typeface="+mn-lt"/>
                <a:cs typeface="+mn-cs"/>
              </a:rPr>
              <a:t>.</a:t>
            </a: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Oğlan çocuğu ne yapıyor?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110</a:t>
            </a:fld>
            <a:endParaRPr lang="de-DE" altLang="de-DE">
              <a:latin typeface="+mn-lt"/>
              <a:cs typeface="+mn-cs"/>
            </a:endParaRPr>
          </a:p>
        </p:txBody>
      </p:sp>
      <p:sp>
        <p:nvSpPr>
          <p:cNvPr id="114694"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Doğum günü hediyesinin keyfini çıkarıyor</a:t>
            </a:r>
            <a:r>
              <a:rPr lang="en-US" altLang="de-DE" sz="2400" dirty="0">
                <a:solidFill>
                  <a:srgbClr val="333333"/>
                </a:solidFill>
                <a:latin typeface="+mn-lt"/>
                <a:cs typeface="+mn-cs"/>
              </a:rPr>
              <a:t>.</a:t>
            </a:r>
            <a:endParaRPr lang="tr-TR"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Hediye paketliyor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Kız kardeşini korkutmaya çalışıyor</a:t>
            </a:r>
            <a:r>
              <a:rPr lang="en-US" altLang="de-DE" sz="2400" dirty="0">
                <a:solidFill>
                  <a:srgbClr val="333333"/>
                </a:solidFill>
                <a:latin typeface="+mn-lt"/>
                <a:cs typeface="+mn-cs"/>
              </a:rPr>
              <a:t>.</a:t>
            </a: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8" name="Rectangle 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Oğlan çocuğu ne yapıyor?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111</a:t>
            </a:fld>
            <a:endParaRPr lang="de-DE" altLang="de-DE">
              <a:latin typeface="+mn-lt"/>
              <a:cs typeface="+mn-cs"/>
            </a:endParaRPr>
          </a:p>
        </p:txBody>
      </p:sp>
      <p:sp>
        <p:nvSpPr>
          <p:cNvPr id="115720"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Doğum günü hediyesinin keyfini çıkarıyor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Hediye paketliyor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Kız kardeşini korkutmaya çalışıyor</a:t>
            </a:r>
            <a:r>
              <a:rPr lang="en-US" altLang="de-DE" sz="2400" dirty="0">
                <a:solidFill>
                  <a:srgbClr val="333333"/>
                </a:solidFill>
                <a:latin typeface="+mn-lt"/>
                <a:cs typeface="+mn-cs"/>
              </a:rPr>
              <a:t>.</a:t>
            </a: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tr-TR" altLang="de-DE" sz="3600">
                <a:latin typeface="+mn-lt"/>
                <a:ea typeface="+mn-ea"/>
                <a:cs typeface="+mn-cs"/>
              </a:rPr>
              <a:t>Oğlan çocuğu ne yapıyor?</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3" name="Slide Number Placeholder 2"/>
          <p:cNvSpPr>
            <a:spLocks noGrp="1"/>
          </p:cNvSpPr>
          <p:nvPr>
            <p:ph type="sldNum" sz="quarter" idx="12"/>
          </p:nvPr>
        </p:nvSpPr>
        <p:spPr/>
        <p:txBody>
          <a:bodyPr/>
          <a:lstStyle/>
          <a:p>
            <a:fld id="{E88ADF67-70BA-4C46-B582-61ADA2C75791}" type="slidenum">
              <a:rPr lang="de-DE" altLang="de-DE" smtClean="0">
                <a:latin typeface="+mn-lt"/>
                <a:cs typeface="+mn-cs"/>
              </a:rPr>
              <a:pPr/>
              <a:t>112</a:t>
            </a:fld>
            <a:endParaRPr lang="de-DE" altLang="de-DE">
              <a:latin typeface="+mn-lt"/>
              <a:cs typeface="+mn-cs"/>
            </a:endParaRPr>
          </a:p>
        </p:txBody>
      </p:sp>
      <p:sp>
        <p:nvSpPr>
          <p:cNvPr id="116744"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Doğum günü hediyesinin keyfini çıkarıyor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tr-TR" altLang="de-DE" sz="2400" dirty="0">
                <a:solidFill>
                  <a:srgbClr val="333333"/>
                </a:solidFill>
                <a:latin typeface="+mn-lt"/>
                <a:cs typeface="+mn-cs"/>
              </a:rPr>
              <a:t>Hediye paketliyor</a:t>
            </a:r>
            <a:r>
              <a:rPr lang="en-US" altLang="de-DE" sz="2400" dirty="0">
                <a:solidFill>
                  <a:srgbClr val="333333"/>
                </a:solidFill>
                <a:latin typeface="+mn-lt"/>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tr-TR" altLang="de-DE" sz="2400" dirty="0">
                <a:solidFill>
                  <a:srgbClr val="004992"/>
                </a:solidFill>
                <a:latin typeface="+mn-lt"/>
                <a:cs typeface="+mn-cs"/>
              </a:rPr>
              <a:t>Kız kardeşini korkutmaya çalışıyor</a:t>
            </a:r>
            <a:r>
              <a:rPr lang="en-US" altLang="de-DE" sz="2400" dirty="0">
                <a:solidFill>
                  <a:srgbClr val="004992"/>
                </a:solidFill>
                <a:latin typeface="+mn-lt"/>
                <a:cs typeface="+mn-cs"/>
              </a:rPr>
              <a:t>.</a:t>
            </a: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Başka bir insan hakkında ancak o insanı iyi tanıyorsak ya da onu farklı durumlarda gözlemlediysek, yargıya varmalıyız</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113</a:t>
            </a:fld>
            <a:endParaRPr lang="de-DE" altLang="de-DE">
              <a:latin typeface="+mn-lt"/>
              <a:cs typeface="+mn-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Başka bir insan hakkında ancak o insanı iyi tanıyorsak ya da onu farklı durumlarda gözlemlediysek, yargıya varmalıyız</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Yüz ifadeleri ve jestleri bir insanın nasıl hissettiğiyle ilgili önemli ipuçları oluşturur ancak bazı zamanlarda yanlış da </a:t>
            </a:r>
            <a:r>
              <a:rPr lang="tr-TR" altLang="de-DE" sz="2400">
                <a:solidFill>
                  <a:srgbClr val="333333"/>
                </a:solidFill>
              </a:rPr>
              <a:t>yönlendirebilir</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114</a:t>
            </a:fld>
            <a:endParaRPr lang="de-DE" altLang="de-DE">
              <a:latin typeface="+mn-lt"/>
              <a:cs typeface="+mn-cs"/>
            </a:endParaRPr>
          </a:p>
        </p:txBody>
      </p:sp>
    </p:spTree>
    <p:extLst>
      <p:ext uri="{BB962C8B-B14F-4D97-AF65-F5344CB8AC3E}">
        <p14:creationId xmlns:p14="http://schemas.microsoft.com/office/powerpoint/2010/main" val="387286545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Başka bir insan hakkında ancak o insanı iyi tanıyorsak ya da onu farklı durumlarda gözlemlediysek, yargıya varmalıyız</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Yüz ifadeleri ve jestleri bir insanın nasıl hissettiğiyle ilgili önemli ipuçları oluşturur ancak bazı zamanlarda yanlış da yönlendirebilir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Karmaşık durumları değerlendirirken</a:t>
            </a:r>
            <a:r>
              <a:rPr lang="de-DE" altLang="de-DE" sz="2400" dirty="0">
                <a:solidFill>
                  <a:srgbClr val="333333"/>
                </a:solidFill>
              </a:rPr>
              <a:t>, </a:t>
            </a:r>
            <a:r>
              <a:rPr lang="tr-TR" altLang="de-DE" sz="2400" dirty="0">
                <a:solidFill>
                  <a:srgbClr val="333333"/>
                </a:solidFill>
              </a:rPr>
              <a:t>olası tüm bilgiyi göz önünde bulundurmak çok </a:t>
            </a:r>
            <a:r>
              <a:rPr lang="tr-TR" altLang="de-DE" sz="2400">
                <a:solidFill>
                  <a:srgbClr val="333333"/>
                </a:solidFill>
              </a:rPr>
              <a:t>önemlidir.</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115</a:t>
            </a:fld>
            <a:endParaRPr lang="de-DE" altLang="de-DE">
              <a:latin typeface="+mn-lt"/>
              <a:cs typeface="+mn-cs"/>
            </a:endParaRPr>
          </a:p>
        </p:txBody>
      </p:sp>
    </p:spTree>
    <p:extLst>
      <p:ext uri="{BB962C8B-B14F-4D97-AF65-F5344CB8AC3E}">
        <p14:creationId xmlns:p14="http://schemas.microsoft.com/office/powerpoint/2010/main" val="98573593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Günlük</a:t>
            </a:r>
            <a:r>
              <a:rPr lang="en-US" sz="3600" dirty="0">
                <a:latin typeface="+mn-lt"/>
                <a:ea typeface="+mn-ea"/>
                <a:cs typeface="+mn-cs"/>
              </a:rPr>
              <a:t> </a:t>
            </a:r>
            <a:r>
              <a:rPr lang="en-US" sz="3600" dirty="0" err="1">
                <a:latin typeface="+mn-lt"/>
                <a:ea typeface="+mn-ea"/>
                <a:cs typeface="+mn-cs"/>
              </a:rPr>
              <a:t>hayatımıza</a:t>
            </a:r>
            <a:r>
              <a:rPr lang="en-US" sz="3600" dirty="0">
                <a:latin typeface="+mn-lt"/>
                <a:ea typeface="+mn-ea"/>
                <a:cs typeface="+mn-cs"/>
              </a:rPr>
              <a:t> </a:t>
            </a:r>
            <a:r>
              <a:rPr lang="en-US" sz="3600" dirty="0" err="1">
                <a:latin typeface="+mn-lt"/>
                <a:ea typeface="+mn-ea"/>
                <a:cs typeface="+mn-cs"/>
              </a:rPr>
              <a:t>taşıyalım</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tr-TR" altLang="de-DE" sz="2400" b="1" dirty="0">
                <a:solidFill>
                  <a:srgbClr val="333333"/>
                </a:solidFill>
              </a:rPr>
              <a:t>Öğrenme Hedeflerimiz</a:t>
            </a:r>
            <a:r>
              <a:rPr lang="de-DE" altLang="de-DE" sz="2400" b="1"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Başka bir insan hakkında ancak o insanı iyi tanıyorsak ya da onu farklı durumlarda gözlemlediysek, yargıya varmalıyız</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tr-TR" altLang="de-DE" sz="2400" dirty="0">
                <a:solidFill>
                  <a:srgbClr val="333333"/>
                </a:solidFill>
              </a:rPr>
              <a:t>Yüz ifadeleri ve jestleri bir insanın nasıl hissettiğiyle ilgili önemli ipuçları oluşturur ancak bazı zamanlarda yanlış da yönlendirebilir</a:t>
            </a:r>
            <a:r>
              <a:rPr lang="de-DE" altLang="de-DE" sz="2400" dirty="0">
                <a:solidFill>
                  <a:srgbClr val="333333"/>
                </a:solidFill>
              </a:rPr>
              <a:t>.</a:t>
            </a:r>
          </a:p>
          <a:p>
            <a:pPr marL="342900" lvl="0" indent="-342900" defTabSz="914400" fontAlgn="base">
              <a:buClr>
                <a:srgbClr val="333333"/>
              </a:buClr>
              <a:buFont typeface="WingDings"/>
              <a:buChar char=""/>
            </a:pPr>
            <a:r>
              <a:rPr lang="tr-TR" altLang="de-DE" sz="2400" dirty="0">
                <a:solidFill>
                  <a:srgbClr val="333333"/>
                </a:solidFill>
              </a:rPr>
              <a:t>Karmaşık durumları değerlendirirken</a:t>
            </a:r>
            <a:r>
              <a:rPr lang="de-DE" altLang="de-DE" sz="2400" dirty="0">
                <a:solidFill>
                  <a:srgbClr val="333333"/>
                </a:solidFill>
              </a:rPr>
              <a:t>, </a:t>
            </a:r>
            <a:r>
              <a:rPr lang="tr-TR" altLang="de-DE" sz="2400" dirty="0">
                <a:solidFill>
                  <a:srgbClr val="333333"/>
                </a:solidFill>
              </a:rPr>
              <a:t>olası tüm bilgiyi göz önünde bulundurmak çok önemlidir.</a:t>
            </a:r>
          </a:p>
          <a:p>
            <a:pPr marL="342900" lvl="0" indent="-342900" defTabSz="914400" fontAlgn="base">
              <a:buClr>
                <a:srgbClr val="333333"/>
              </a:buClr>
              <a:buFont typeface="WingDings"/>
              <a:buChar char=""/>
            </a:pPr>
            <a:r>
              <a:rPr lang="tr-TR" altLang="de-DE" sz="2400" dirty="0">
                <a:solidFill>
                  <a:srgbClr val="333333"/>
                </a:solidFill>
              </a:rPr>
              <a:t>Ne kadar fazla bilgiyi hesaba katarsak o kadar doğru bir yargıya ulaşma şansımız artar</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116</a:t>
            </a:fld>
            <a:endParaRPr lang="de-DE" altLang="de-DE">
              <a:latin typeface="+mn-lt"/>
              <a:cs typeface="+mn-cs"/>
            </a:endParaRPr>
          </a:p>
        </p:txBody>
      </p:sp>
    </p:spTree>
    <p:extLst>
      <p:ext uri="{BB962C8B-B14F-4D97-AF65-F5344CB8AC3E}">
        <p14:creationId xmlns:p14="http://schemas.microsoft.com/office/powerpoint/2010/main" val="82053582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dirty="0">
                <a:solidFill>
                  <a:srgbClr val="333333"/>
                </a:solidFill>
              </a:rPr>
              <a:t>Psikoz sırasında</a:t>
            </a:r>
            <a:r>
              <a:rPr lang="en-AU" altLang="de-DE" sz="2400" dirty="0">
                <a:solidFill>
                  <a:srgbClr val="333333"/>
                </a:solidFill>
              </a:rPr>
              <a:t>, </a:t>
            </a:r>
            <a:r>
              <a:rPr lang="tr-TR" altLang="de-DE" sz="2400" dirty="0">
                <a:solidFill>
                  <a:srgbClr val="333333"/>
                </a:solidFill>
              </a:rPr>
              <a:t>insanlar yüz ifadeleri ya da davranışlarını yanlış değerlendirme ya da abartma eğiliminde oluyorlar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Mesela</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Ahmet,</a:t>
            </a:r>
            <a:r>
              <a:rPr lang="en-AU" altLang="de-DE" sz="2400" dirty="0">
                <a:solidFill>
                  <a:srgbClr val="333333"/>
                </a:solidFill>
              </a:rPr>
              <a:t> </a:t>
            </a:r>
            <a:r>
              <a:rPr lang="tr-TR" altLang="de-DE" sz="2400" dirty="0">
                <a:solidFill>
                  <a:srgbClr val="333333"/>
                </a:solidFill>
              </a:rPr>
              <a:t>Filiz Akın’ ın erkek arkadaşı olduğu düşüncesine kafayı takmıştı</a:t>
            </a:r>
            <a:r>
              <a:rPr lang="en-AU" altLang="de-DE" sz="2400" dirty="0">
                <a:solidFill>
                  <a:srgbClr val="333333"/>
                </a:solidFill>
              </a:rPr>
              <a:t>. </a:t>
            </a:r>
            <a:r>
              <a:rPr lang="tr-TR" altLang="de-DE" sz="2400" dirty="0">
                <a:solidFill>
                  <a:srgbClr val="333333"/>
                </a:solidFill>
              </a:rPr>
              <a:t>Ona aşk mektupları yazıyor ve onunla gelecek planları kuruyordu</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Öncesinde</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Bir film galasında Filiz Akın’ ı görüyor</a:t>
            </a:r>
            <a:r>
              <a:rPr lang="en-AU" altLang="de-DE" sz="2400" dirty="0">
                <a:solidFill>
                  <a:srgbClr val="333333"/>
                </a:solidFill>
              </a:rPr>
              <a:t>. </a:t>
            </a:r>
            <a:r>
              <a:rPr lang="tr-TR" altLang="de-DE" sz="2400" dirty="0">
                <a:solidFill>
                  <a:srgbClr val="333333"/>
                </a:solidFill>
              </a:rPr>
              <a:t>Filiz Akın onun da içinde olduğu kalabalığa el sallıyor ve onlara neşeli bir bakış atıyor</a:t>
            </a:r>
            <a:r>
              <a:rPr lang="en-AU"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117</a:t>
            </a:fld>
            <a:endParaRPr lang="de-DE" altLang="de-DE">
              <a:latin typeface="+mn-lt"/>
              <a:cs typeface="+mn-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Bunun</a:t>
            </a:r>
            <a:r>
              <a:rPr lang="en-US" sz="3600" dirty="0">
                <a:latin typeface="+mn-lt"/>
                <a:ea typeface="+mn-ea"/>
                <a:cs typeface="+mn-cs"/>
              </a:rPr>
              <a:t> </a:t>
            </a:r>
            <a:r>
              <a:rPr lang="en-US" sz="3600" dirty="0" err="1">
                <a:latin typeface="+mn-lt"/>
                <a:ea typeface="+mn-ea"/>
                <a:cs typeface="+mn-cs"/>
              </a:rPr>
              <a:t>psikoz</a:t>
            </a:r>
            <a:r>
              <a:rPr lang="en-US" sz="3600" dirty="0">
                <a:latin typeface="+mn-lt"/>
                <a:ea typeface="+mn-ea"/>
                <a:cs typeface="+mn-cs"/>
              </a:rPr>
              <a:t> </a:t>
            </a:r>
            <a:r>
              <a:rPr lang="en-US" sz="3600" dirty="0" err="1">
                <a:latin typeface="+mn-lt"/>
                <a:ea typeface="+mn-ea"/>
                <a:cs typeface="+mn-cs"/>
              </a:rPr>
              <a:t>ile</a:t>
            </a:r>
            <a:r>
              <a:rPr lang="en-US" sz="3600" dirty="0">
                <a:latin typeface="+mn-lt"/>
                <a:ea typeface="+mn-ea"/>
                <a:cs typeface="+mn-cs"/>
              </a:rPr>
              <a:t> </a:t>
            </a:r>
            <a:r>
              <a:rPr lang="en-US" sz="3600" dirty="0" err="1">
                <a:latin typeface="+mn-lt"/>
                <a:ea typeface="+mn-ea"/>
                <a:cs typeface="+mn-cs"/>
              </a:rPr>
              <a:t>alakası</a:t>
            </a:r>
            <a:r>
              <a:rPr lang="en-US" sz="3600" dirty="0">
                <a:latin typeface="+mn-lt"/>
                <a:ea typeface="+mn-ea"/>
                <a:cs typeface="+mn-cs"/>
              </a:rPr>
              <a:t> </a:t>
            </a:r>
            <a:r>
              <a:rPr lang="en-US" sz="3600" dirty="0" err="1">
                <a:latin typeface="+mn-lt"/>
                <a:ea typeface="+mn-ea"/>
                <a:cs typeface="+mn-cs"/>
              </a:rPr>
              <a:t>nedir</a:t>
            </a:r>
            <a:r>
              <a:rPr lang="en-US" sz="3600" dirty="0">
                <a:latin typeface="+mn-lt"/>
                <a:ea typeface="+mn-ea"/>
                <a:cs typeface="+mn-cs"/>
              </a:rPr>
              <a:t>?</a:t>
            </a: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tr-TR" altLang="de-DE" sz="2400" dirty="0">
                <a:solidFill>
                  <a:srgbClr val="333333"/>
                </a:solidFill>
              </a:rPr>
              <a:t>Psikoz sırasında</a:t>
            </a:r>
            <a:r>
              <a:rPr lang="en-AU" altLang="de-DE" sz="2400" dirty="0">
                <a:solidFill>
                  <a:srgbClr val="333333"/>
                </a:solidFill>
              </a:rPr>
              <a:t>, </a:t>
            </a:r>
            <a:r>
              <a:rPr lang="tr-TR" altLang="de-DE" sz="2400" dirty="0">
                <a:solidFill>
                  <a:srgbClr val="333333"/>
                </a:solidFill>
              </a:rPr>
              <a:t>insanlar yüz ifadeleri ya da davranışlarını yanlış değerlendirme ya da abartma eğiliminde oluyorlar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Mesela</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Ahmet,</a:t>
            </a:r>
            <a:r>
              <a:rPr lang="en-AU" altLang="de-DE" sz="2400" dirty="0">
                <a:solidFill>
                  <a:srgbClr val="333333"/>
                </a:solidFill>
              </a:rPr>
              <a:t> </a:t>
            </a:r>
            <a:r>
              <a:rPr lang="tr-TR" altLang="de-DE" sz="2400" dirty="0">
                <a:solidFill>
                  <a:srgbClr val="333333"/>
                </a:solidFill>
              </a:rPr>
              <a:t>Filiz Akın’ ın erkek arkadaşı olduğu düşüncesine kafayı takmıştı</a:t>
            </a:r>
            <a:r>
              <a:rPr lang="en-AU" altLang="de-DE" sz="2400" dirty="0">
                <a:solidFill>
                  <a:srgbClr val="333333"/>
                </a:solidFill>
              </a:rPr>
              <a:t>. </a:t>
            </a:r>
            <a:r>
              <a:rPr lang="tr-TR" altLang="de-DE" sz="2400" dirty="0">
                <a:solidFill>
                  <a:srgbClr val="333333"/>
                </a:solidFill>
              </a:rPr>
              <a:t>Ona aşk mektupları yazıyor ve onunla gelecek planları kuruyordu</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004992"/>
                </a:solidFill>
              </a:rPr>
              <a:t>Öncesinde</a:t>
            </a:r>
            <a:r>
              <a:rPr lang="en-AU" altLang="de-DE" sz="2400" dirty="0">
                <a:solidFill>
                  <a:srgbClr val="004992"/>
                </a:solidFill>
              </a:rPr>
              <a:t>:</a:t>
            </a:r>
            <a:r>
              <a:rPr lang="en-AU" altLang="de-DE" sz="2400" dirty="0">
                <a:solidFill>
                  <a:srgbClr val="333333"/>
                </a:solidFill>
              </a:rPr>
              <a:t> </a:t>
            </a:r>
            <a:r>
              <a:rPr lang="tr-TR" altLang="de-DE" sz="2400" dirty="0">
                <a:solidFill>
                  <a:srgbClr val="333333"/>
                </a:solidFill>
              </a:rPr>
              <a:t>Bir film galasında Filiz Akın’ ı görüyor</a:t>
            </a:r>
            <a:r>
              <a:rPr lang="en-AU" altLang="de-DE" sz="2400" dirty="0">
                <a:solidFill>
                  <a:srgbClr val="333333"/>
                </a:solidFill>
              </a:rPr>
              <a:t>. </a:t>
            </a:r>
            <a:r>
              <a:rPr lang="tr-TR" altLang="de-DE" sz="2400" dirty="0">
                <a:solidFill>
                  <a:srgbClr val="333333"/>
                </a:solidFill>
              </a:rPr>
              <a:t>Filiz Akın onun da içinde olduğu kalabalığa el sallıyor ve onlara neşeli bir bakış atıyor</a:t>
            </a:r>
            <a:r>
              <a:rPr lang="en-AU" altLang="de-DE" sz="2400" dirty="0">
                <a:solidFill>
                  <a:srgbClr val="333333"/>
                </a:solidFill>
              </a:rPr>
              <a:t>.</a:t>
            </a:r>
          </a:p>
          <a:p>
            <a:pPr lvl="0" defTabSz="914400" fontAlgn="base">
              <a:lnSpc>
                <a:spcPct val="100000"/>
              </a:lnSpc>
              <a:spcBef>
                <a:spcPts val="1200"/>
              </a:spcBef>
            </a:pPr>
            <a:r>
              <a:rPr lang="tr-TR" altLang="de-DE" sz="2400" dirty="0">
                <a:solidFill>
                  <a:srgbClr val="333333"/>
                </a:solidFill>
              </a:rPr>
              <a:t>Çoğu olay, o olaya tanık bir sürü kişinin gözünde farklı biçimlenir</a:t>
            </a:r>
            <a:r>
              <a:rPr lang="de-DE" altLang="de-DE" sz="2400" dirty="0">
                <a:solidFill>
                  <a:srgbClr val="333333"/>
                </a:solidFill>
              </a:rPr>
              <a:t>. </a:t>
            </a:r>
            <a:r>
              <a:rPr lang="tr-TR" altLang="de-DE" sz="2400" dirty="0">
                <a:solidFill>
                  <a:srgbClr val="333333"/>
                </a:solidFill>
              </a:rPr>
              <a:t>Duygularımız algımızı özellikle de tehdit altındayken etkiler.</a:t>
            </a:r>
            <a:r>
              <a:rPr lang="de-DE" altLang="de-DE" sz="2400" dirty="0">
                <a:solidFill>
                  <a:srgbClr val="333333"/>
                </a:solidFill>
              </a:rPr>
              <a:t> </a:t>
            </a:r>
            <a:r>
              <a:rPr lang="tr-TR" altLang="de-DE" sz="2400" dirty="0">
                <a:solidFill>
                  <a:srgbClr val="333333"/>
                </a:solidFill>
              </a:rPr>
              <a:t>Kaygılı hissettiğimizde, içinde bulunduğumuz ortam bize düşmancıl gelmeye başlar</a:t>
            </a:r>
            <a:r>
              <a:rPr lang="de-DE" altLang="de-DE" sz="2400" dirty="0">
                <a:solidFill>
                  <a:srgbClr val="333333"/>
                </a:solidFill>
              </a:rPr>
              <a:t>. </a:t>
            </a:r>
            <a:r>
              <a:rPr lang="tr-TR" altLang="de-DE" sz="2400" dirty="0">
                <a:solidFill>
                  <a:srgbClr val="333333"/>
                </a:solidFill>
              </a:rPr>
              <a:t>Aşırı mutlu olduğumuzda ise</a:t>
            </a:r>
            <a:r>
              <a:rPr lang="de-DE" altLang="de-DE" sz="2400" dirty="0">
                <a:solidFill>
                  <a:srgbClr val="333333"/>
                </a:solidFill>
              </a:rPr>
              <a:t>, </a:t>
            </a:r>
            <a:r>
              <a:rPr lang="tr-TR" altLang="de-DE" sz="2400" dirty="0">
                <a:solidFill>
                  <a:srgbClr val="333333"/>
                </a:solidFill>
              </a:rPr>
              <a:t>yenilmez olduğumuz ve sevildiğimize dair abartılı bir his gelebilir</a:t>
            </a:r>
            <a:r>
              <a:rPr lang="de-DE"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118</a:t>
            </a:fld>
            <a:endParaRPr lang="de-DE" altLang="de-DE">
              <a:latin typeface="+mn-lt"/>
              <a:cs typeface="+mn-cs"/>
            </a:endParaRPr>
          </a:p>
        </p:txBody>
      </p:sp>
    </p:spTree>
    <p:extLst>
      <p:ext uri="{BB962C8B-B14F-4D97-AF65-F5344CB8AC3E}">
        <p14:creationId xmlns:p14="http://schemas.microsoft.com/office/powerpoint/2010/main" val="109945081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İlginiz</a:t>
            </a:r>
            <a:r>
              <a:rPr lang="en-US" altLang="ko-KR" sz="3600" dirty="0">
                <a:latin typeface="+mn-lt"/>
                <a:ea typeface="+mn-ea"/>
                <a:cs typeface="+mn-cs"/>
              </a:rPr>
              <a:t> </a:t>
            </a:r>
            <a:r>
              <a:rPr lang="en-US" altLang="ko-KR" sz="3600" dirty="0" err="1">
                <a:latin typeface="+mn-lt"/>
                <a:ea typeface="+mn-ea"/>
                <a:cs typeface="+mn-cs"/>
              </a:rPr>
              <a:t>için</a:t>
            </a:r>
            <a:r>
              <a:rPr lang="en-US" altLang="ko-KR" sz="3600" dirty="0">
                <a:latin typeface="+mn-lt"/>
                <a:ea typeface="+mn-ea"/>
                <a:cs typeface="+mn-cs"/>
              </a:rPr>
              <a:t> </a:t>
            </a:r>
            <a:r>
              <a:rPr lang="en-US" altLang="ko-KR" sz="3600" dirty="0" err="1">
                <a:latin typeface="+mn-lt"/>
                <a:ea typeface="+mn-ea"/>
                <a:cs typeface="+mn-cs"/>
              </a:rPr>
              <a:t>teşekkür</a:t>
            </a:r>
            <a:r>
              <a:rPr lang="en-US" altLang="ko-KR" sz="3600" dirty="0">
                <a:latin typeface="+mn-lt"/>
                <a:ea typeface="+mn-ea"/>
                <a:cs typeface="+mn-cs"/>
              </a:rPr>
              <a:t> </a:t>
            </a:r>
            <a:r>
              <a:rPr lang="en-US" altLang="ko-KR" sz="3600" dirty="0" err="1">
                <a:latin typeface="+mn-lt"/>
                <a:ea typeface="+mn-ea"/>
                <a:cs typeface="+mn-cs"/>
              </a:rPr>
              <a:t>ederim</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Eğiticiler</a:t>
            </a:r>
            <a:r>
              <a:rPr lang="en-US" altLang="ko-KR" i="1" dirty="0">
                <a:solidFill>
                  <a:srgbClr val="004992"/>
                </a:solidFill>
              </a:rPr>
              <a:t> </a:t>
            </a:r>
            <a:r>
              <a:rPr lang="en-US" altLang="ko-KR" i="1" dirty="0" err="1">
                <a:solidFill>
                  <a:srgbClr val="004992"/>
                </a:solidFill>
              </a:rPr>
              <a:t>için</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Lütfen</a:t>
            </a:r>
            <a:r>
              <a:rPr lang="en-US" altLang="ko-KR" dirty="0">
                <a:solidFill>
                  <a:srgbClr val="004992"/>
                </a:solidFill>
              </a:rPr>
              <a:t> </a:t>
            </a:r>
            <a:r>
              <a:rPr lang="en-US" altLang="ko-KR" dirty="0" err="1">
                <a:solidFill>
                  <a:srgbClr val="004992"/>
                </a:solidFill>
              </a:rPr>
              <a:t>çalışma</a:t>
            </a:r>
            <a:r>
              <a:rPr lang="en-US" altLang="ko-KR" dirty="0">
                <a:solidFill>
                  <a:srgbClr val="004992"/>
                </a:solidFill>
              </a:rPr>
              <a:t> </a:t>
            </a:r>
            <a:r>
              <a:rPr lang="en-US" altLang="ko-KR" dirty="0" err="1">
                <a:solidFill>
                  <a:srgbClr val="004992"/>
                </a:solidFill>
              </a:rPr>
              <a:t>kağıtlarını</a:t>
            </a:r>
            <a:r>
              <a:rPr lang="en-US" altLang="ko-KR" dirty="0">
                <a:solidFill>
                  <a:srgbClr val="004992"/>
                </a:solidFill>
              </a:rPr>
              <a:t> </a:t>
            </a:r>
            <a:r>
              <a:rPr lang="en-US" altLang="ko-KR" dirty="0" err="1">
                <a:solidFill>
                  <a:srgbClr val="004992"/>
                </a:solidFill>
              </a:rPr>
              <a:t>dağıtın</a:t>
            </a:r>
            <a:r>
              <a:rPr lang="en-US" altLang="ko-KR" dirty="0">
                <a:solidFill>
                  <a:srgbClr val="004992"/>
                </a:solidFill>
              </a:rPr>
              <a:t>. COGITO </a:t>
            </a:r>
            <a:r>
              <a:rPr lang="en-US" altLang="ko-KR" dirty="0" err="1">
                <a:solidFill>
                  <a:srgbClr val="004992"/>
                </a:solidFill>
              </a:rPr>
              <a:t>uygulamamızı</a:t>
            </a:r>
            <a:r>
              <a:rPr lang="en-US" altLang="ko-KR" dirty="0">
                <a:solidFill>
                  <a:srgbClr val="004992"/>
                </a:solidFill>
              </a:rPr>
              <a:t> </a:t>
            </a:r>
            <a:r>
              <a:rPr lang="en-US" altLang="ko-KR" dirty="0" err="1">
                <a:solidFill>
                  <a:srgbClr val="004992"/>
                </a:solidFill>
              </a:rPr>
              <a:t>tanıtın</a:t>
            </a:r>
            <a:r>
              <a:rPr lang="en-US" altLang="ko-KR" dirty="0">
                <a:solidFill>
                  <a:srgbClr val="004992"/>
                </a:solidFill>
              </a:rPr>
              <a:t> (</a:t>
            </a:r>
            <a:r>
              <a:rPr lang="en-US" altLang="ko-KR" dirty="0" err="1">
                <a:solidFill>
                  <a:srgbClr val="004992"/>
                </a:solidFill>
              </a:rPr>
              <a:t>ücretsiz</a:t>
            </a:r>
            <a:r>
              <a:rPr lang="en-US" altLang="ko-KR" dirty="0">
                <a:solidFill>
                  <a:srgbClr val="004992"/>
                </a:solidFill>
              </a:rPr>
              <a:t> </a:t>
            </a:r>
            <a:r>
              <a:rPr lang="en-US" altLang="ko-KR" dirty="0" err="1">
                <a:solidFill>
                  <a:srgbClr val="004992"/>
                </a:solidFill>
              </a:rPr>
              <a:t>indirin</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0C725C62-B876-4CEB-A297-D86491DA3E0C}" type="slidenum">
              <a:rPr lang="de-DE" altLang="de-DE" smtClean="0">
                <a:latin typeface="+mn-lt"/>
                <a:cs typeface="+mn-cs"/>
              </a:rPr>
              <a:pPr/>
              <a:t>119</a:t>
            </a:fld>
            <a:endParaRPr lang="de-DE" altLang="de-DE">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mn-cs"/>
              </a:rPr>
              <a:t>www.uke.de/mct_app</a:t>
            </a:r>
            <a:endParaRPr lang="de-DE" sz="1800" dirty="0">
              <a:solidFill>
                <a:srgbClr val="333333"/>
              </a:solidFill>
              <a:latin typeface="+mn-lt"/>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3281864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120</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3700139748"/>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allspice 1</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Headache coming 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Woman touches her temple/Frau fasst sich an die Schläfe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saying goodbye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Two women in mourning/Zwei Frauen in Trauer)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 Phil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Who's the bully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Anger (Zidane at the world cup in 2006)/Wut (Zidane WM 06)</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Carol^-^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The happy couple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Happiness (marriage)/Freude (Hochzeit)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ben·millet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Day 64 Rotten potatoes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Disgust (rotten potatoes)/Ekel (vergammelte Kartoffeln)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manville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ecmorgan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http://www.flickr.com/photos/ecmorgan/3251929600/</a:t>
                      </a:r>
                      <a:endParaRPr kumimoji="0" lang="de-DE" sz="36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Agony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 (injured soccer player)/ Schmerz (verletzter Fußballspieler)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stuandgravy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5emotions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Five different facial expressions/5 verschiedene Gesichtsausdrücke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Feastoffools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dahmer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Jeffrey Dahmer (serial killer)/Jeffrey Dahmer (Serienmörder)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madmonk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Egyptian Actor Khaled Saleh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Khaled Saleh (actor)/Khaled Saleh (Schauspieler)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PP</a:t>
                      </a: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mn-lt"/>
                          <a:ea typeface="+mn-ea"/>
                          <a:cs typeface="+mn-cs"/>
                        </a:rPr>
                        <a:t>Aaron Beck (Psychologe)/Aaron Beck (psychologist)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121</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2162267360"/>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1" u="none" strike="noStrike" cap="none" normalizeH="0" baseline="0">
                          <a:ln>
                            <a:noFill/>
                          </a:ln>
                          <a:solidFill>
                            <a:srgbClr val="333333"/>
                          </a:solidFill>
                          <a:effectLst/>
                          <a:latin typeface="+mn-lt"/>
                          <a:ea typeface="+mn-ea"/>
                          <a:cs typeface="+mn-cs"/>
                        </a:rPr>
                        <a:t>[unknown photographer]</a:t>
                      </a:r>
                      <a:endParaRPr kumimoji="0" lang="de-DE" sz="1000" b="0" i="1"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wikipedia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Public domain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Babe Ruth (athlete)/Babe Ruth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Ruth Klinge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sole of a shoe/Schuhsohle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Andreanna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Thumbs up!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little girl puts her thumb up/kleines Mädchen hält den Daumen hoch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Xflickrx</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Generation Gap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lady and punk/Alte Dame und Punker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Angry man/ Wütender Mann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Lied der Liebe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Singing accordion player/singender Akkordeonspieler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Semi Marathon de Paris 2008 – Selection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runner/Marathonläufer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Klaus-Peter Hüskes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Konzentriert - mittig - ins Schwarze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Archer/Bogenschütze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cs typeface="+mn-cs"/>
              </a:rPr>
              <a:t>Eğitim Modülü 4 – Empati Kurmak... I</a:t>
            </a:r>
          </a:p>
        </p:txBody>
      </p:sp>
      <p:sp>
        <p:nvSpPr>
          <p:cNvPr id="4" name="Slide Number Placeholder 3"/>
          <p:cNvSpPr>
            <a:spLocks noGrp="1"/>
          </p:cNvSpPr>
          <p:nvPr>
            <p:ph type="sldNum" sz="quarter" idx="12"/>
          </p:nvPr>
        </p:nvSpPr>
        <p:spPr/>
        <p:txBody>
          <a:bodyPr/>
          <a:lstStyle/>
          <a:p>
            <a:fld id="{E88ADF67-70BA-4C46-B582-61ADA2C75791}" type="slidenum">
              <a:rPr lang="de-DE" altLang="de-DE" smtClean="0">
                <a:latin typeface="+mn-lt"/>
                <a:cs typeface="+mn-cs"/>
              </a:rPr>
              <a:pPr/>
              <a:t>122</a:t>
            </a:fld>
            <a:endParaRPr lang="de-DE" altLang="de-DE">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701720368"/>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RTL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Granada Productions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Lisa Fitz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is eating maggots/Frau isst Maden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Steffen Moritz</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Yannis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in the pub/Frau in Kneipe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Cheerful barkeeper/Fröhlicher Barkeeper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Eberhard Kamm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Schicht am Schacht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Worker at break/Arbeiter bei der Pause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Jens Mittelsdorf</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sich schwarz ärgern2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Rejection letter/Ablehnungsbescheid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6259</Words>
  <Application>Microsoft Office PowerPoint</Application>
  <PresentationFormat>Benutzerdefiniert</PresentationFormat>
  <Paragraphs>1210</Paragraphs>
  <Slides>122</Slides>
  <Notes>122</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122</vt:i4>
      </vt:variant>
    </vt:vector>
  </HeadingPairs>
  <TitlesOfParts>
    <vt:vector size="130" baseType="lpstr">
      <vt:lpstr>Arial</vt:lpstr>
      <vt:lpstr>Calibri Light</vt:lpstr>
      <vt:lpstr>Symbol</vt:lpstr>
      <vt:lpstr>Times New Roman</vt:lpstr>
      <vt:lpstr>WingDings</vt:lpstr>
      <vt:lpstr>WingDings</vt:lpstr>
      <vt:lpstr>UKE_PPT-Vorlage_16zu9</vt:lpstr>
      <vt:lpstr>1_UKE_PPT-Vorlage_16zu9</vt:lpstr>
      <vt:lpstr>MCT 4 A – Empati Kurmak... I</vt:lpstr>
      <vt:lpstr>Başka biriyle nasıl empati kurabilirim...?</vt:lpstr>
      <vt:lpstr>Başka biriyle nasıl empati kurabilirim...?</vt:lpstr>
      <vt:lpstr>Başka biriyle nasıl empati kurabilirim...?</vt:lpstr>
      <vt:lpstr>Başka biriyle nasıl empati kurabilirim...?</vt:lpstr>
      <vt:lpstr>Başka biriyle nasıl empati kurabilirim...?</vt:lpstr>
      <vt:lpstr>Başka biriyle nasıl empati kurabilirim...?</vt:lpstr>
      <vt:lpstr>Başka biriyle nasıl empati kurabilirim...?</vt:lpstr>
      <vt:lpstr>Başka biriyle nasıl empati kurabilirim...?</vt:lpstr>
      <vt:lpstr>Bunu neden yapıyoruz?</vt:lpstr>
      <vt:lpstr>Bunu neden yapıyoruz?</vt:lpstr>
      <vt:lpstr>Psikotik dönemde duyguları tanımada yaşanan sıkıntılar nasıl yanlış anlaşılmalara yol açabilir - örnekler</vt:lpstr>
      <vt:lpstr>Görev 1</vt:lpstr>
      <vt:lpstr>Lütfen aklınıza gelen duygu/hisleri sayınız</vt:lpstr>
      <vt:lpstr>Lütfen aklınıza gelen duygu/hisleri sayınız</vt:lpstr>
      <vt:lpstr>Duygu/Hisler Bazen bir başkasının nasıl hissettiğini anlamak kolay olur ... Özellikle de içinde bulunduğu durumu biliyorsanız ...</vt:lpstr>
      <vt:lpstr>Duygu/Hisler Bazen bir başkasının nasıl hissettiğini anlamak kolay olur ... Özellikle de içinde bulunduğu durumu biliyorsanız ...</vt:lpstr>
      <vt:lpstr>PowerPoint-Präsentation</vt:lpstr>
      <vt:lpstr>PowerPoint-Präsentation</vt:lpstr>
      <vt:lpstr>Sadece görünümlerine dayanarak bir insanın karakteri ya da mesleği ile ilgili sonuç çıkarabilir miyiz?</vt:lpstr>
      <vt:lpstr>Biliyor muydunuz!?</vt:lpstr>
      <vt:lpstr>Roma’da Romalılar gibi davran! Jestlerin sıkça rastlanan yanlış yorumları</vt:lpstr>
      <vt:lpstr>Roma’da Romalılar gibi davran! Jestlerin sıkça rastlanan yanlış yorumları</vt:lpstr>
      <vt:lpstr>Roma’da Romalılar gibi davran! Jestlerin sıkça rastlanan yanlış yorumları</vt:lpstr>
      <vt:lpstr>Roma’da Romalılar gibi davran! Jestlerin sıkça rastlanan yanlış yorumları</vt:lpstr>
      <vt:lpstr>Görev 2</vt:lpstr>
      <vt:lpstr>Bu kişi ne hissediyor ya da yapıyor?  Ne kadar güveniyorsunuz kararınıza?</vt:lpstr>
      <vt:lpstr>PowerPoint-Präsentation</vt:lpstr>
      <vt:lpstr>Bu kişi ne hissediyor ya da yapıyor?  Ne kadar güveniyorsunuz kararınıza?</vt:lpstr>
      <vt:lpstr>PowerPoint-Präsentation</vt:lpstr>
      <vt:lpstr>Bu kişi ne hissediyor ya da yapıyor?  Ne kadar güveniyorsunuz kararınıza?</vt:lpstr>
      <vt:lpstr>PowerPoint-Präsentation</vt:lpstr>
      <vt:lpstr>Bu kişi ne hissediyor ya da yapıyor?  Ne kadar güveniyorsunuz kararınıza?</vt:lpstr>
      <vt:lpstr>PowerPoint-Präsentation</vt:lpstr>
      <vt:lpstr>Bu kişi ne hissediyor ya da yapıyor?  Ne kadar güveniyorsunuz kararınıza?</vt:lpstr>
      <vt:lpstr>PowerPoint-Präsentation</vt:lpstr>
      <vt:lpstr>Video klip: isteğe bağlı</vt:lpstr>
      <vt:lpstr>Bu kişi ne hissediyor ya da yapıyor?  Ne kadar güveniyorsunuz kararınıza?</vt:lpstr>
      <vt:lpstr>PowerPoint-Präsentation</vt:lpstr>
      <vt:lpstr>Bu kişi ne hissediyor ya da yapıyor?  Ne kadar güveniyorsunuz kararınıza?</vt:lpstr>
      <vt:lpstr>PowerPoint-Präsentation</vt:lpstr>
      <vt:lpstr>Bu kişi ne hissediyor ya da yapıyor?  Ne kadar güveniyorsunuz kararınıza?</vt:lpstr>
      <vt:lpstr>PowerPoint-Präsentation</vt:lpstr>
      <vt:lpstr>Bu kişi ne hissediyor ya da yapıyor?  Ne kadar güveniyorsunuz kararınıza?</vt:lpstr>
      <vt:lpstr>PowerPoint-Präsentation</vt:lpstr>
      <vt:lpstr>Bu kişi ne hissediyor ya da yapıyor?  Ne kadar güveniyorsunuz kararınıza?</vt:lpstr>
      <vt:lpstr>PowerPoint-Präsentation</vt:lpstr>
      <vt:lpstr>Bu kişi ne hissediyor ya da yapıyor?  Ne kadar güveniyorsunuz kararınıza?</vt:lpstr>
      <vt:lpstr>PowerPoint-Präsentation</vt:lpstr>
      <vt:lpstr>İlk sonuç!</vt:lpstr>
      <vt:lpstr>İlk sonuç!</vt:lpstr>
      <vt:lpstr>İlk sonuç!</vt:lpstr>
      <vt:lpstr>Görev 3</vt:lpstr>
      <vt:lpstr>Adam ne yapmayı planlıyor?</vt:lpstr>
      <vt:lpstr>Adam ne yapmayı planlıyor?</vt:lpstr>
      <vt:lpstr>Adam ne yapmayı planlıyor?</vt:lpstr>
      <vt:lpstr>Doğru cevap 4c!</vt:lpstr>
      <vt:lpstr>Bu kadının niyeti nedir?</vt:lpstr>
      <vt:lpstr>Bu kadının niyeti nedir?</vt:lpstr>
      <vt:lpstr>Bu kadının niyeti nedir?</vt:lpstr>
      <vt:lpstr>Doğru cevap 4a!</vt:lpstr>
      <vt:lpstr>Bu adamın niyeti nedir?</vt:lpstr>
      <vt:lpstr>Bu adamın niyeti nedir?</vt:lpstr>
      <vt:lpstr>Bu adamın niyeti nedir?</vt:lpstr>
      <vt:lpstr>Doğru cevap 4c!</vt:lpstr>
      <vt:lpstr>Bu kadın ne yapmayı planlıyor?</vt:lpstr>
      <vt:lpstr>Bu kadın ne yapmayı planlıyor?</vt:lpstr>
      <vt:lpstr>Bu kadın ne yapmayı planlıyor?</vt:lpstr>
      <vt:lpstr>Doğru cevap 4a!</vt:lpstr>
      <vt:lpstr>Bu kadının niyeti nedir?</vt:lpstr>
      <vt:lpstr>Bu kadının niyeti nedir?</vt:lpstr>
      <vt:lpstr>Bu kadının niyeti nedir?</vt:lpstr>
      <vt:lpstr>Doğru cevap 4b!</vt:lpstr>
      <vt:lpstr>Bu kadın ne yapmayı planlıyor?</vt:lpstr>
      <vt:lpstr>Bu kadın ne yapmayı planlıyor?</vt:lpstr>
      <vt:lpstr>Bu kadın ne yapmayı planlıyor?</vt:lpstr>
      <vt:lpstr>Doğru cevap!</vt:lpstr>
      <vt:lpstr>Bu çocuk ne yapmak amacındadır?</vt:lpstr>
      <vt:lpstr>Bu çocuk ne yapmak amacındadır?</vt:lpstr>
      <vt:lpstr>Bu çocuk ne yapmak amacındadır?</vt:lpstr>
      <vt:lpstr>Doğru cevap 4a!</vt:lpstr>
      <vt:lpstr>Bu adam ne yapmayı planlıyor?</vt:lpstr>
      <vt:lpstr>Bu adam ne yapmayı planlıyor?</vt:lpstr>
      <vt:lpstr>Bu adam ne yapmayı planlıyor?</vt:lpstr>
      <vt:lpstr>Doğru cevap 4b!</vt:lpstr>
      <vt:lpstr>Bu kadının niyeti nedir?</vt:lpstr>
      <vt:lpstr>Bu kadının niyeti nedir?</vt:lpstr>
      <vt:lpstr>Bu kadının niyeti nedir?</vt:lpstr>
      <vt:lpstr>Doğru cevap 4a!</vt:lpstr>
      <vt:lpstr>Bu adamın niyeti nedir?</vt:lpstr>
      <vt:lpstr>Bu adamın niyeti nedir?</vt:lpstr>
      <vt:lpstr>Bu adamın niyeti nedir?</vt:lpstr>
      <vt:lpstr>Doğru cevap 4b!</vt:lpstr>
      <vt:lpstr>Özet</vt:lpstr>
      <vt:lpstr>Özet</vt:lpstr>
      <vt:lpstr>Özet</vt:lpstr>
      <vt:lpstr>Görev 4</vt:lpstr>
      <vt:lpstr>Bu gençler ne yapmayı planlıyor?</vt:lpstr>
      <vt:lpstr>Bu gençler ne yapmayı planlıyor?</vt:lpstr>
      <vt:lpstr>Bu gençler ne yapmayı planlıyor?</vt:lpstr>
      <vt:lpstr>Bu gençler ne yapmayı planlıyor?</vt:lpstr>
      <vt:lpstr>Bu gençler ne yapmayı planlıyor?</vt:lpstr>
      <vt:lpstr>Bu adamlar ne yapıyor?</vt:lpstr>
      <vt:lpstr>Bu adamlar ne yapıyor?</vt:lpstr>
      <vt:lpstr>Bu adamlar ne yapıyor?</vt:lpstr>
      <vt:lpstr>Bu adamlar ne yapıyor?</vt:lpstr>
      <vt:lpstr>Bu adamlar ne yapıyor?</vt:lpstr>
      <vt:lpstr>Oğlan çocuğu ne yapıyor?</vt:lpstr>
      <vt:lpstr>Oğlan çocuğu ne yapıyor?</vt:lpstr>
      <vt:lpstr>Oğlan çocuğu ne yapıyor?</vt:lpstr>
      <vt:lpstr>Oğlan çocuğu ne yapıyor?</vt:lpstr>
      <vt:lpstr>Oğlan çocuğu ne yapıyor?</vt:lpstr>
      <vt:lpstr>Günlük hayatımıza taşıyalım</vt:lpstr>
      <vt:lpstr>Günlük hayatımıza taşıyalım</vt:lpstr>
      <vt:lpstr>Günlük hayatımıza taşıyalım</vt:lpstr>
      <vt:lpstr>Günlük hayatımıza taşıyalım</vt:lpstr>
      <vt:lpstr>Bunun psikoz ile alakası nedir?</vt:lpstr>
      <vt:lpstr>Bunun psikoz ile alakası nedir?</vt:lpstr>
      <vt:lpstr>İlginiz için teşekkür ederim</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385</cp:revision>
  <dcterms:created xsi:type="dcterms:W3CDTF">2004-07-26T08:39:44Z</dcterms:created>
  <dcterms:modified xsi:type="dcterms:W3CDTF">2022-06-23T11:21:46Z</dcterms:modified>
</cp:coreProperties>
</file>