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1"/>
    <p:sldMasterId id="2147483728" r:id="rId2"/>
  </p:sldMasterIdLst>
  <p:notesMasterIdLst>
    <p:notesMasterId r:id="rId176"/>
  </p:notesMasterIdLst>
  <p:handoutMasterIdLst>
    <p:handoutMasterId r:id="rId177"/>
  </p:handoutMasterIdLst>
  <p:sldIdLst>
    <p:sldId id="879" r:id="rId3"/>
    <p:sldId id="856" r:id="rId4"/>
    <p:sldId id="863" r:id="rId5"/>
    <p:sldId id="862" r:id="rId6"/>
    <p:sldId id="861" r:id="rId7"/>
    <p:sldId id="860" r:id="rId8"/>
    <p:sldId id="832" r:id="rId9"/>
    <p:sldId id="802" r:id="rId10"/>
    <p:sldId id="864" r:id="rId11"/>
    <p:sldId id="880" r:id="rId12"/>
    <p:sldId id="892" r:id="rId13"/>
    <p:sldId id="891" r:id="rId14"/>
    <p:sldId id="836" r:id="rId15"/>
    <p:sldId id="868" r:id="rId16"/>
    <p:sldId id="867" r:id="rId17"/>
    <p:sldId id="699" r:id="rId18"/>
    <p:sldId id="723" r:id="rId19"/>
    <p:sldId id="800" r:id="rId20"/>
    <p:sldId id="780" r:id="rId21"/>
    <p:sldId id="801" r:id="rId22"/>
    <p:sldId id="869" r:id="rId23"/>
    <p:sldId id="769" r:id="rId24"/>
    <p:sldId id="804" r:id="rId25"/>
    <p:sldId id="871" r:id="rId26"/>
    <p:sldId id="870" r:id="rId27"/>
    <p:sldId id="594" r:id="rId28"/>
    <p:sldId id="425" r:id="rId29"/>
    <p:sldId id="426" r:id="rId30"/>
    <p:sldId id="427" r:id="rId31"/>
    <p:sldId id="428" r:id="rId32"/>
    <p:sldId id="429" r:id="rId33"/>
    <p:sldId id="430" r:id="rId34"/>
    <p:sldId id="431" r:id="rId35"/>
    <p:sldId id="432" r:id="rId36"/>
    <p:sldId id="893" r:id="rId37"/>
    <p:sldId id="593" r:id="rId38"/>
    <p:sldId id="595" r:id="rId39"/>
    <p:sldId id="882" r:id="rId40"/>
    <p:sldId id="883" r:id="rId41"/>
    <p:sldId id="889" r:id="rId42"/>
    <p:sldId id="888" r:id="rId43"/>
    <p:sldId id="887" r:id="rId44"/>
    <p:sldId id="886" r:id="rId45"/>
    <p:sldId id="885" r:id="rId46"/>
    <p:sldId id="890" r:id="rId47"/>
    <p:sldId id="894" r:id="rId48"/>
    <p:sldId id="895" r:id="rId49"/>
    <p:sldId id="896" r:id="rId50"/>
    <p:sldId id="897" r:id="rId51"/>
    <p:sldId id="898" r:id="rId52"/>
    <p:sldId id="899" r:id="rId53"/>
    <p:sldId id="900" r:id="rId54"/>
    <p:sldId id="901" r:id="rId55"/>
    <p:sldId id="903" r:id="rId56"/>
    <p:sldId id="902" r:id="rId57"/>
    <p:sldId id="884" r:id="rId58"/>
    <p:sldId id="596" r:id="rId59"/>
    <p:sldId id="597" r:id="rId60"/>
    <p:sldId id="598" r:id="rId61"/>
    <p:sldId id="599" r:id="rId62"/>
    <p:sldId id="600" r:id="rId63"/>
    <p:sldId id="601" r:id="rId64"/>
    <p:sldId id="602" r:id="rId65"/>
    <p:sldId id="904" r:id="rId66"/>
    <p:sldId id="776" r:id="rId67"/>
    <p:sldId id="441" r:id="rId68"/>
    <p:sldId id="700" r:id="rId69"/>
    <p:sldId id="701" r:id="rId70"/>
    <p:sldId id="702" r:id="rId71"/>
    <p:sldId id="703" r:id="rId72"/>
    <p:sldId id="704" r:id="rId73"/>
    <p:sldId id="705" r:id="rId74"/>
    <p:sldId id="706" r:id="rId75"/>
    <p:sldId id="905" r:id="rId76"/>
    <p:sldId id="450" r:id="rId77"/>
    <p:sldId id="754" r:id="rId78"/>
    <p:sldId id="755" r:id="rId79"/>
    <p:sldId id="756" r:id="rId80"/>
    <p:sldId id="757" r:id="rId81"/>
    <p:sldId id="758" r:id="rId82"/>
    <p:sldId id="759" r:id="rId83"/>
    <p:sldId id="760" r:id="rId84"/>
    <p:sldId id="906" r:id="rId85"/>
    <p:sldId id="907" r:id="rId86"/>
    <p:sldId id="908" r:id="rId87"/>
    <p:sldId id="909" r:id="rId88"/>
    <p:sldId id="910" r:id="rId89"/>
    <p:sldId id="911" r:id="rId90"/>
    <p:sldId id="912" r:id="rId91"/>
    <p:sldId id="913" r:id="rId92"/>
    <p:sldId id="914" r:id="rId93"/>
    <p:sldId id="915" r:id="rId94"/>
    <p:sldId id="854" r:id="rId95"/>
    <p:sldId id="708" r:id="rId96"/>
    <p:sldId id="709" r:id="rId97"/>
    <p:sldId id="711" r:id="rId98"/>
    <p:sldId id="712" r:id="rId99"/>
    <p:sldId id="713" r:id="rId100"/>
    <p:sldId id="714" r:id="rId101"/>
    <p:sldId id="715" r:id="rId102"/>
    <p:sldId id="710" r:id="rId103"/>
    <p:sldId id="916" r:id="rId104"/>
    <p:sldId id="716" r:id="rId105"/>
    <p:sldId id="651" r:id="rId106"/>
    <p:sldId id="652" r:id="rId107"/>
    <p:sldId id="653" r:id="rId108"/>
    <p:sldId id="654" r:id="rId109"/>
    <p:sldId id="655" r:id="rId110"/>
    <p:sldId id="656" r:id="rId111"/>
    <p:sldId id="657" r:id="rId112"/>
    <p:sldId id="658" r:id="rId113"/>
    <p:sldId id="917" r:id="rId114"/>
    <p:sldId id="667" r:id="rId115"/>
    <p:sldId id="618" r:id="rId116"/>
    <p:sldId id="619" r:id="rId117"/>
    <p:sldId id="620" r:id="rId118"/>
    <p:sldId id="621" r:id="rId119"/>
    <p:sldId id="622" r:id="rId120"/>
    <p:sldId id="623" r:id="rId121"/>
    <p:sldId id="624" r:id="rId122"/>
    <p:sldId id="625" r:id="rId123"/>
    <p:sldId id="918" r:id="rId124"/>
    <p:sldId id="468" r:id="rId125"/>
    <p:sldId id="626" r:id="rId126"/>
    <p:sldId id="627" r:id="rId127"/>
    <p:sldId id="628" r:id="rId128"/>
    <p:sldId id="629" r:id="rId129"/>
    <p:sldId id="630" r:id="rId130"/>
    <p:sldId id="631" r:id="rId131"/>
    <p:sldId id="632" r:id="rId132"/>
    <p:sldId id="633" r:id="rId133"/>
    <p:sldId id="919" r:id="rId134"/>
    <p:sldId id="742" r:id="rId135"/>
    <p:sldId id="734" r:id="rId136"/>
    <p:sldId id="735" r:id="rId137"/>
    <p:sldId id="736" r:id="rId138"/>
    <p:sldId id="737" r:id="rId139"/>
    <p:sldId id="738" r:id="rId140"/>
    <p:sldId id="739" r:id="rId141"/>
    <p:sldId id="740" r:id="rId142"/>
    <p:sldId id="741" r:id="rId143"/>
    <p:sldId id="920" r:id="rId144"/>
    <p:sldId id="556" r:id="rId145"/>
    <p:sldId id="557" r:id="rId146"/>
    <p:sldId id="558" r:id="rId147"/>
    <p:sldId id="669" r:id="rId148"/>
    <p:sldId id="668" r:id="rId149"/>
    <p:sldId id="787" r:id="rId150"/>
    <p:sldId id="872" r:id="rId151"/>
    <p:sldId id="670" r:id="rId152"/>
    <p:sldId id="671" r:id="rId153"/>
    <p:sldId id="763" r:id="rId154"/>
    <p:sldId id="764" r:id="rId155"/>
    <p:sldId id="677" r:id="rId156"/>
    <p:sldId id="678" r:id="rId157"/>
    <p:sldId id="679" r:id="rId158"/>
    <p:sldId id="680" r:id="rId159"/>
    <p:sldId id="681" r:id="rId160"/>
    <p:sldId id="765" r:id="rId161"/>
    <p:sldId id="766" r:id="rId162"/>
    <p:sldId id="767" r:id="rId163"/>
    <p:sldId id="721" r:id="rId164"/>
    <p:sldId id="768" r:id="rId165"/>
    <p:sldId id="849" r:id="rId166"/>
    <p:sldId id="876" r:id="rId167"/>
    <p:sldId id="875" r:id="rId168"/>
    <p:sldId id="874" r:id="rId169"/>
    <p:sldId id="873" r:id="rId170"/>
    <p:sldId id="646" r:id="rId171"/>
    <p:sldId id="878" r:id="rId172"/>
    <p:sldId id="877" r:id="rId173"/>
    <p:sldId id="855" r:id="rId174"/>
    <p:sldId id="831" r:id="rId175"/>
  </p:sldIdLst>
  <p:sldSz cx="12195175" cy="6858000"/>
  <p:notesSz cx="6781800" cy="9926638"/>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71" autoAdjust="0"/>
    <p:restoredTop sz="93792" autoAdjust="0"/>
  </p:normalViewPr>
  <p:slideViewPr>
    <p:cSldViewPr snapToGrid="0">
      <p:cViewPr varScale="1">
        <p:scale>
          <a:sx n="107" d="100"/>
          <a:sy n="107" d="100"/>
        </p:scale>
        <p:origin x="1014" y="126"/>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7464"/>
    </p:cViewPr>
  </p:sorterViewPr>
  <p:notesViewPr>
    <p:cSldViewPr snapToGrid="0">
      <p:cViewPr varScale="1">
        <p:scale>
          <a:sx n="78" d="100"/>
          <a:sy n="78" d="100"/>
        </p:scale>
        <p:origin x="-2046" y="-84"/>
      </p:cViewPr>
      <p:guideLst>
        <p:guide orient="horz" pos="3126"/>
        <p:guide pos="21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tableStyles" Target="tableStyles.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handoutMaster" Target="handoutMasters/handoutMaster1.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viewProps" Target="view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theme" Target="theme/theme1.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notesMaster" Target="notesMasters/notesMaster1.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E35DD975-F232-4B4F-A91C-CDAFA98EBF52}" type="slidenum">
              <a:rPr lang="en-GB" altLang="de-DE"/>
              <a:pPr/>
              <a:t>‹#›</a:t>
            </a:fld>
            <a:endParaRPr lang="en-GB" altLang="de-DE"/>
          </a:p>
        </p:txBody>
      </p:sp>
    </p:spTree>
    <p:extLst>
      <p:ext uri="{BB962C8B-B14F-4D97-AF65-F5344CB8AC3E}">
        <p14:creationId xmlns:p14="http://schemas.microsoft.com/office/powerpoint/2010/main" val="7663350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de-DE"/>
          </a:p>
        </p:txBody>
      </p:sp>
      <p:sp>
        <p:nvSpPr>
          <p:cNvPr id="144388"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FA889F84-96E7-438B-A7DC-C52B03E2B53B}" type="slidenum">
              <a:rPr lang="de-DE" altLang="de-DE"/>
              <a:pPr/>
              <a:t>‹#›</a:t>
            </a:fld>
            <a:endParaRPr lang="de-DE" altLang="de-DE"/>
          </a:p>
        </p:txBody>
      </p:sp>
    </p:spTree>
    <p:extLst>
      <p:ext uri="{BB962C8B-B14F-4D97-AF65-F5344CB8AC3E}">
        <p14:creationId xmlns:p14="http://schemas.microsoft.com/office/powerpoint/2010/main" val="16429155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AC1A144-C751-49A2-AC57-860A1FE35C2F}" type="slidenum">
              <a:rPr lang="de-DE" altLang="de-DE" sz="1300"/>
              <a:pPr algn="r" eaLnBrk="1" hangingPunct="1">
                <a:spcBef>
                  <a:spcPct val="0"/>
                </a:spcBef>
              </a:pPr>
              <a:t>2</a:t>
            </a:fld>
            <a:endParaRPr lang="de-DE" altLang="de-DE" sz="1300"/>
          </a:p>
        </p:txBody>
      </p:sp>
      <p:sp>
        <p:nvSpPr>
          <p:cNvPr id="1505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90235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AC1A144-C751-49A2-AC57-860A1FE35C2F}" type="slidenum">
              <a:rPr lang="de-DE" altLang="de-DE" sz="1300"/>
              <a:pPr algn="r" eaLnBrk="1" hangingPunct="1">
                <a:spcBef>
                  <a:spcPct val="0"/>
                </a:spcBef>
              </a:pPr>
              <a:t>3</a:t>
            </a:fld>
            <a:endParaRPr lang="de-DE" altLang="de-DE" sz="1300"/>
          </a:p>
        </p:txBody>
      </p:sp>
      <p:sp>
        <p:nvSpPr>
          <p:cNvPr id="1505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90235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AC1A144-C751-49A2-AC57-860A1FE35C2F}" type="slidenum">
              <a:rPr lang="de-DE" altLang="de-DE" sz="1300"/>
              <a:pPr algn="r" eaLnBrk="1" hangingPunct="1">
                <a:spcBef>
                  <a:spcPct val="0"/>
                </a:spcBef>
              </a:pPr>
              <a:t>4</a:t>
            </a:fld>
            <a:endParaRPr lang="de-DE" altLang="de-DE" sz="1300"/>
          </a:p>
        </p:txBody>
      </p:sp>
      <p:sp>
        <p:nvSpPr>
          <p:cNvPr id="1505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90235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AC1A144-C751-49A2-AC57-860A1FE35C2F}" type="slidenum">
              <a:rPr lang="de-DE" altLang="de-DE" sz="1300"/>
              <a:pPr algn="r" eaLnBrk="1" hangingPunct="1">
                <a:spcBef>
                  <a:spcPct val="0"/>
                </a:spcBef>
              </a:pPr>
              <a:t>5</a:t>
            </a:fld>
            <a:endParaRPr lang="de-DE" altLang="de-DE" sz="1300"/>
          </a:p>
        </p:txBody>
      </p:sp>
      <p:sp>
        <p:nvSpPr>
          <p:cNvPr id="1505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90235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AC1A144-C751-49A2-AC57-860A1FE35C2F}" type="slidenum">
              <a:rPr lang="de-DE" altLang="de-DE" sz="1300"/>
              <a:pPr algn="r" eaLnBrk="1" hangingPunct="1">
                <a:spcBef>
                  <a:spcPct val="0"/>
                </a:spcBef>
              </a:pPr>
              <a:t>6</a:t>
            </a:fld>
            <a:endParaRPr lang="de-DE" altLang="de-DE" sz="1300"/>
          </a:p>
        </p:txBody>
      </p:sp>
      <p:sp>
        <p:nvSpPr>
          <p:cNvPr id="1505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90235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2579A33-56D6-44D1-A6F7-11252CE35B64}" type="slidenum">
              <a:rPr lang="de-DE" altLang="de-DE" sz="1300"/>
              <a:pPr algn="r" eaLnBrk="1" hangingPunct="1">
                <a:spcBef>
                  <a:spcPct val="0"/>
                </a:spcBef>
              </a:pPr>
              <a:t>7</a:t>
            </a:fld>
            <a:endParaRPr lang="de-DE" altLang="de-DE" sz="1300"/>
          </a:p>
        </p:txBody>
      </p:sp>
      <p:sp>
        <p:nvSpPr>
          <p:cNvPr id="15155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830146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843DC3-2CA9-49A2-A8C8-AF71AAC89DBD}" type="slidenum">
              <a:rPr lang="de-DE" altLang="de-DE" sz="1300"/>
              <a:pPr eaLnBrk="1" hangingPunct="1">
                <a:spcBef>
                  <a:spcPct val="0"/>
                </a:spcBef>
              </a:pPr>
              <a:t>8</a:t>
            </a:fld>
            <a:endParaRPr lang="de-DE" altLang="de-DE" sz="1300"/>
          </a:p>
        </p:txBody>
      </p:sp>
      <p:sp>
        <p:nvSpPr>
          <p:cNvPr id="15360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26949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843DC3-2CA9-49A2-A8C8-AF71AAC89DBD}" type="slidenum">
              <a:rPr lang="de-DE" altLang="de-DE" sz="1300"/>
              <a:pPr eaLnBrk="1" hangingPunct="1">
                <a:spcBef>
                  <a:spcPct val="0"/>
                </a:spcBef>
              </a:pPr>
              <a:t>9</a:t>
            </a:fld>
            <a:endParaRPr lang="de-DE" altLang="de-DE" sz="1300"/>
          </a:p>
        </p:txBody>
      </p:sp>
      <p:sp>
        <p:nvSpPr>
          <p:cNvPr id="15360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26949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0D2DB1-DC57-4717-9ACA-F2C36647914F}" type="slidenum">
              <a:rPr lang="de-DE" altLang="de-DE" sz="1300"/>
              <a:pPr eaLnBrk="1" hangingPunct="1">
                <a:spcBef>
                  <a:spcPct val="0"/>
                </a:spcBef>
              </a:pPr>
              <a:t>10</a:t>
            </a:fld>
            <a:endParaRPr lang="de-DE" altLang="de-DE" sz="1300"/>
          </a:p>
        </p:txBody>
      </p:sp>
      <p:sp>
        <p:nvSpPr>
          <p:cNvPr id="156675" name="Rectangle 2"/>
          <p:cNvSpPr>
            <a:spLocks noGrp="1" noRot="1" noChangeAspect="1" noChangeArrowheads="1" noTextEdit="1"/>
          </p:cNvSpPr>
          <p:nvPr>
            <p:ph type="sldImg"/>
          </p:nvPr>
        </p:nvSpPr>
        <p:spPr>
          <a:xfrm>
            <a:off x="82550" y="744538"/>
            <a:ext cx="6618288" cy="3722687"/>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5665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0D2DB1-DC57-4717-9ACA-F2C36647914F}" type="slidenum">
              <a:rPr lang="de-DE" altLang="de-DE" sz="1300"/>
              <a:pPr eaLnBrk="1" hangingPunct="1">
                <a:spcBef>
                  <a:spcPct val="0"/>
                </a:spcBef>
              </a:pPr>
              <a:t>11</a:t>
            </a:fld>
            <a:endParaRPr lang="de-DE" altLang="de-DE" sz="1300"/>
          </a:p>
        </p:txBody>
      </p:sp>
      <p:sp>
        <p:nvSpPr>
          <p:cNvPr id="156675" name="Rectangle 2"/>
          <p:cNvSpPr>
            <a:spLocks noGrp="1" noRot="1" noChangeAspect="1" noChangeArrowheads="1" noTextEdit="1"/>
          </p:cNvSpPr>
          <p:nvPr>
            <p:ph type="sldImg"/>
          </p:nvPr>
        </p:nvSpPr>
        <p:spPr>
          <a:xfrm>
            <a:off x="82550" y="744538"/>
            <a:ext cx="6618288" cy="3722687"/>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5502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0D2DB1-DC57-4717-9ACA-F2C36647914F}" type="slidenum">
              <a:rPr lang="de-DE" altLang="de-DE" sz="1300"/>
              <a:pPr eaLnBrk="1" hangingPunct="1">
                <a:spcBef>
                  <a:spcPct val="0"/>
                </a:spcBef>
              </a:pPr>
              <a:t>12</a:t>
            </a:fld>
            <a:endParaRPr lang="de-DE" altLang="de-DE" sz="1300"/>
          </a:p>
        </p:txBody>
      </p:sp>
      <p:sp>
        <p:nvSpPr>
          <p:cNvPr id="156675" name="Rectangle 2"/>
          <p:cNvSpPr>
            <a:spLocks noGrp="1" noRot="1" noChangeAspect="1" noChangeArrowheads="1" noTextEdit="1"/>
          </p:cNvSpPr>
          <p:nvPr>
            <p:ph type="sldImg"/>
          </p:nvPr>
        </p:nvSpPr>
        <p:spPr>
          <a:xfrm>
            <a:off x="82550" y="744538"/>
            <a:ext cx="6618288" cy="3722687"/>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4004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137001E-6DEF-4196-8641-D56B3244395B}" type="slidenum">
              <a:rPr lang="de-DE" altLang="de-DE" sz="1300"/>
              <a:pPr algn="r" eaLnBrk="1" hangingPunct="1">
                <a:spcBef>
                  <a:spcPct val="0"/>
                </a:spcBef>
              </a:pPr>
              <a:t>13</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24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137001E-6DEF-4196-8641-D56B3244395B}" type="slidenum">
              <a:rPr lang="de-DE" altLang="de-DE" sz="1300"/>
              <a:pPr algn="r" eaLnBrk="1" hangingPunct="1">
                <a:spcBef>
                  <a:spcPct val="0"/>
                </a:spcBef>
              </a:pPr>
              <a:t>14</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24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137001E-6DEF-4196-8641-D56B3244395B}" type="slidenum">
              <a:rPr lang="de-DE" altLang="de-DE" sz="1300"/>
              <a:pPr algn="r" eaLnBrk="1" hangingPunct="1">
                <a:spcBef>
                  <a:spcPct val="0"/>
                </a:spcBef>
              </a:pPr>
              <a:t>15</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24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CEC558-00BD-4CD1-AFDD-44594CC3CAAD}" type="slidenum">
              <a:rPr lang="de-DE" altLang="de-DE" sz="1300"/>
              <a:pPr eaLnBrk="1" hangingPunct="1">
                <a:spcBef>
                  <a:spcPct val="0"/>
                </a:spcBef>
              </a:pPr>
              <a:t>16</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6013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CF0D16-3788-4694-9CB1-9B0E8F239226}" type="slidenum">
              <a:rPr lang="de-DE" altLang="de-DE" sz="1300"/>
              <a:pPr eaLnBrk="1" hangingPunct="1">
                <a:spcBef>
                  <a:spcPct val="0"/>
                </a:spcBef>
              </a:pPr>
              <a:t>17</a:t>
            </a:fld>
            <a:endParaRPr lang="de-DE" altLang="de-DE" sz="1300"/>
          </a:p>
        </p:txBody>
      </p:sp>
      <p:sp>
        <p:nvSpPr>
          <p:cNvPr id="161795" name="Rectangle 2"/>
          <p:cNvSpPr>
            <a:spLocks noGrp="1" noRot="1" noChangeAspect="1" noChangeArrowheads="1" noTextEdit="1"/>
          </p:cNvSpPr>
          <p:nvPr>
            <p:ph type="sldImg"/>
          </p:nvPr>
        </p:nvSpPr>
        <p:spPr>
          <a:xfrm>
            <a:off x="84138" y="744538"/>
            <a:ext cx="6618287" cy="3722687"/>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1534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51AFCB-02BB-459F-A4E4-D18F7D1CD02A}" type="slidenum">
              <a:rPr lang="de-DE" altLang="de-DE" sz="1300"/>
              <a:pPr eaLnBrk="1" hangingPunct="1">
                <a:spcBef>
                  <a:spcPct val="0"/>
                </a:spcBef>
              </a:pPr>
              <a:t>18</a:t>
            </a:fld>
            <a:endParaRPr lang="de-DE" altLang="de-DE" sz="1300"/>
          </a:p>
        </p:txBody>
      </p:sp>
      <p:sp>
        <p:nvSpPr>
          <p:cNvPr id="162819" name="Rectangle 2"/>
          <p:cNvSpPr>
            <a:spLocks noGrp="1" noRot="1" noChangeAspect="1" noChangeArrowheads="1" noTextEdit="1"/>
          </p:cNvSpPr>
          <p:nvPr>
            <p:ph type="sldImg"/>
          </p:nvPr>
        </p:nvSpPr>
        <p:spPr>
          <a:xfrm>
            <a:off x="84138" y="744538"/>
            <a:ext cx="6618287" cy="3722687"/>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1883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7FAC8B-B514-4D1F-B066-0CD95DE7BB17}" type="slidenum">
              <a:rPr lang="de-DE" altLang="de-DE" sz="1300"/>
              <a:pPr eaLnBrk="1" hangingPunct="1">
                <a:spcBef>
                  <a:spcPct val="0"/>
                </a:spcBef>
              </a:pPr>
              <a:t>19</a:t>
            </a:fld>
            <a:endParaRPr lang="de-DE" altLang="de-DE" sz="1300"/>
          </a:p>
        </p:txBody>
      </p:sp>
      <p:sp>
        <p:nvSpPr>
          <p:cNvPr id="163843" name="Rectangle 2"/>
          <p:cNvSpPr>
            <a:spLocks noGrp="1" noRot="1" noChangeAspect="1" noChangeArrowheads="1" noTextEdit="1"/>
          </p:cNvSpPr>
          <p:nvPr>
            <p:ph type="sldImg"/>
          </p:nvPr>
        </p:nvSpPr>
        <p:spPr>
          <a:xfrm>
            <a:off x="84138" y="744538"/>
            <a:ext cx="6618287"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19862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A0EF8B-12C1-4C91-A9CB-22423A9F8136}" type="slidenum">
              <a:rPr lang="de-DE" altLang="de-DE" sz="1300"/>
              <a:pPr eaLnBrk="1" hangingPunct="1">
                <a:spcBef>
                  <a:spcPct val="0"/>
                </a:spcBef>
              </a:pPr>
              <a:t>20</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45116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A0EF8B-12C1-4C91-A9CB-22423A9F8136}" type="slidenum">
              <a:rPr lang="de-DE" altLang="de-DE" sz="1300"/>
              <a:pPr eaLnBrk="1" hangingPunct="1">
                <a:spcBef>
                  <a:spcPct val="0"/>
                </a:spcBef>
              </a:pPr>
              <a:t>21</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45116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E1284F-C26A-4808-A7FD-3A9A82641F59}" type="slidenum">
              <a:rPr lang="de-DE" altLang="de-DE" sz="1300"/>
              <a:pPr eaLnBrk="1" hangingPunct="1">
                <a:spcBef>
                  <a:spcPct val="0"/>
                </a:spcBef>
              </a:pPr>
              <a:t>22</a:t>
            </a:fld>
            <a:endParaRPr lang="de-DE" altLang="de-DE" sz="1300"/>
          </a:p>
        </p:txBody>
      </p:sp>
      <p:sp>
        <p:nvSpPr>
          <p:cNvPr id="166915" name="Rectangle 2"/>
          <p:cNvSpPr>
            <a:spLocks noGrp="1" noRot="1" noChangeAspect="1" noChangeArrowheads="1" noTextEdit="1"/>
          </p:cNvSpPr>
          <p:nvPr>
            <p:ph type="sldImg"/>
          </p:nvPr>
        </p:nvSpPr>
        <p:spPr>
          <a:xfrm>
            <a:off x="82550" y="744538"/>
            <a:ext cx="6618288"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58099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3775D2-DB1B-4176-9965-75DD76AFB6CF}" type="slidenum">
              <a:rPr lang="de-DE" altLang="de-DE" sz="1300"/>
              <a:pPr eaLnBrk="1" hangingPunct="1">
                <a:spcBef>
                  <a:spcPct val="0"/>
                </a:spcBef>
              </a:pPr>
              <a:t>23</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92144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3775D2-DB1B-4176-9965-75DD76AFB6CF}" type="slidenum">
              <a:rPr lang="de-DE" altLang="de-DE" sz="1300"/>
              <a:pPr eaLnBrk="1" hangingPunct="1">
                <a:spcBef>
                  <a:spcPct val="0"/>
                </a:spcBef>
              </a:pPr>
              <a:t>24</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92144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3775D2-DB1B-4176-9965-75DD76AFB6CF}" type="slidenum">
              <a:rPr lang="de-DE" altLang="de-DE" sz="1300"/>
              <a:pPr eaLnBrk="1" hangingPunct="1">
                <a:spcBef>
                  <a:spcPct val="0"/>
                </a:spcBef>
              </a:pPr>
              <a:t>25</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92144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C41FB3-B23D-4F23-A02C-48DA5BBEBF91}" type="slidenum">
              <a:rPr lang="de-DE" altLang="de-DE" sz="1300"/>
              <a:pPr eaLnBrk="1" hangingPunct="1">
                <a:spcBef>
                  <a:spcPct val="0"/>
                </a:spcBef>
              </a:pPr>
              <a:t>26</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83918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F2C9B4-064D-4C42-8CB7-B332EB9878E3}" type="slidenum">
              <a:rPr lang="de-DE" altLang="de-DE" sz="1300"/>
              <a:pPr eaLnBrk="1" hangingPunct="1">
                <a:spcBef>
                  <a:spcPct val="0"/>
                </a:spcBef>
              </a:pPr>
              <a:t>27</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26749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7F6F87-C875-4E3C-8B04-1358E409A3C8}" type="slidenum">
              <a:rPr lang="de-DE" altLang="de-DE" sz="1300"/>
              <a:pPr eaLnBrk="1" hangingPunct="1">
                <a:spcBef>
                  <a:spcPct val="0"/>
                </a:spcBef>
              </a:pPr>
              <a:t>28</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3159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504389-C51E-4B13-8769-2FD501A57299}" type="slidenum">
              <a:rPr lang="de-DE" altLang="de-DE" sz="1300"/>
              <a:pPr eaLnBrk="1" hangingPunct="1">
                <a:spcBef>
                  <a:spcPct val="0"/>
                </a:spcBef>
              </a:pPr>
              <a:t>29</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65398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D40249-DB89-4E35-A389-F5F0ECECBE51}" type="slidenum">
              <a:rPr lang="de-DE" altLang="de-DE" sz="1300"/>
              <a:pPr eaLnBrk="1" hangingPunct="1">
                <a:spcBef>
                  <a:spcPct val="0"/>
                </a:spcBef>
              </a:pPr>
              <a:t>30</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88706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7627E9-BD5F-4E9A-8779-0AED75949766}" type="slidenum">
              <a:rPr lang="de-DE" altLang="de-DE" sz="1300"/>
              <a:pPr eaLnBrk="1" hangingPunct="1">
                <a:spcBef>
                  <a:spcPct val="0"/>
                </a:spcBef>
              </a:pPr>
              <a:t>31</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14320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779E24-3913-4D0D-9D46-C82E554AB50D}" type="slidenum">
              <a:rPr lang="de-DE" altLang="de-DE" sz="1300"/>
              <a:pPr eaLnBrk="1" hangingPunct="1">
                <a:spcBef>
                  <a:spcPct val="0"/>
                </a:spcBef>
              </a:pPr>
              <a:t>32</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71438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2F7938-40B2-4B31-8740-31B100284685}" type="slidenum">
              <a:rPr lang="de-DE" altLang="de-DE" sz="1300"/>
              <a:pPr eaLnBrk="1" hangingPunct="1">
                <a:spcBef>
                  <a:spcPct val="0"/>
                </a:spcBef>
              </a:pPr>
              <a:t>33</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97384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066114-345F-4090-A17E-68BCFE7C1E3B}" type="slidenum">
              <a:rPr lang="de-DE" altLang="de-DE" sz="1300"/>
              <a:pPr eaLnBrk="1" hangingPunct="1">
                <a:spcBef>
                  <a:spcPct val="0"/>
                </a:spcBef>
              </a:pPr>
              <a:t>34</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73285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066114-345F-4090-A17E-68BCFE7C1E3B}" type="slidenum">
              <a:rPr lang="de-DE" altLang="de-DE" sz="1300"/>
              <a:pPr eaLnBrk="1" hangingPunct="1">
                <a:spcBef>
                  <a:spcPct val="0"/>
                </a:spcBef>
              </a:pPr>
              <a:t>35</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73285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27BC8F-781C-44BF-AE9D-7D6AEDE3D66F}" type="slidenum">
              <a:rPr lang="de-DE" altLang="de-DE" sz="1300"/>
              <a:pPr eaLnBrk="1" hangingPunct="1">
                <a:spcBef>
                  <a:spcPct val="0"/>
                </a:spcBef>
              </a:pPr>
              <a:t>36</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36738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37</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56549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38</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92551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39</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75705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40</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05691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41</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47202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42</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40289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43</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70928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44</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75614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FC719CF5-5975-4ECA-B26D-E40E0E89B8F4}"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54088" rtl="0" eaLnBrk="1" fontAlgn="base" latinLnBrk="0" hangingPunct="1">
                <a:lnSpc>
                  <a:spcPct val="100000"/>
                </a:lnSpc>
                <a:spcBef>
                  <a:spcPct val="0"/>
                </a:spcBef>
                <a:spcAft>
                  <a:spcPct val="0"/>
                </a:spcAft>
                <a:buClrTx/>
                <a:buSzTx/>
                <a:buFontTx/>
                <a:buNone/>
                <a:tabLst/>
                <a:defRPr/>
              </a:pPr>
              <a:t>45</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89367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055A5-2CF6-9941-C176-60C726C4107B}"/>
            </a:ext>
          </a:extLst>
        </p:cNvPr>
        <p:cNvGrpSpPr/>
        <p:nvPr/>
      </p:nvGrpSpPr>
      <p:grpSpPr>
        <a:xfrm>
          <a:off x="0" y="0"/>
          <a:ext cx="0" cy="0"/>
          <a:chOff x="0" y="0"/>
          <a:chExt cx="0" cy="0"/>
        </a:xfrm>
      </p:grpSpPr>
      <p:sp>
        <p:nvSpPr>
          <p:cNvPr id="181250" name="Rectangle 7">
            <a:extLst>
              <a:ext uri="{FF2B5EF4-FFF2-40B4-BE49-F238E27FC236}">
                <a16:creationId xmlns:a16="http://schemas.microsoft.com/office/drawing/2014/main" id="{A7C750D6-2B39-CB4A-2D7A-72C59E09032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46</a:t>
            </a:fld>
            <a:endParaRPr lang="de-DE" altLang="de-DE" sz="1300"/>
          </a:p>
        </p:txBody>
      </p:sp>
      <p:sp>
        <p:nvSpPr>
          <p:cNvPr id="181251" name="Rectangle 2">
            <a:extLst>
              <a:ext uri="{FF2B5EF4-FFF2-40B4-BE49-F238E27FC236}">
                <a16:creationId xmlns:a16="http://schemas.microsoft.com/office/drawing/2014/main" id="{EE7D25AF-3CDB-1D10-A0E4-284A4EF4F452}"/>
              </a:ext>
            </a:extLst>
          </p:cNvPr>
          <p:cNvSpPr>
            <a:spLocks noGrp="1" noRot="1" noChangeAspect="1" noChangeArrowheads="1" noTextEdit="1"/>
          </p:cNvSpPr>
          <p:nvPr>
            <p:ph type="sldImg"/>
          </p:nvPr>
        </p:nvSpPr>
        <p:spPr>
          <a:xfrm>
            <a:off x="82550" y="744538"/>
            <a:ext cx="6618288" cy="3722687"/>
          </a:xfrm>
          <a:ln/>
        </p:spPr>
      </p:sp>
      <p:sp>
        <p:nvSpPr>
          <p:cNvPr id="181252" name="Rectangle 3">
            <a:extLst>
              <a:ext uri="{FF2B5EF4-FFF2-40B4-BE49-F238E27FC236}">
                <a16:creationId xmlns:a16="http://schemas.microsoft.com/office/drawing/2014/main" id="{2D6D2696-8352-D519-29CB-A92343B778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61393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482F1-3E24-DFC1-0092-A407C2883808}"/>
            </a:ext>
          </a:extLst>
        </p:cNvPr>
        <p:cNvGrpSpPr/>
        <p:nvPr/>
      </p:nvGrpSpPr>
      <p:grpSpPr>
        <a:xfrm>
          <a:off x="0" y="0"/>
          <a:ext cx="0" cy="0"/>
          <a:chOff x="0" y="0"/>
          <a:chExt cx="0" cy="0"/>
        </a:xfrm>
      </p:grpSpPr>
      <p:sp>
        <p:nvSpPr>
          <p:cNvPr id="181250" name="Rectangle 7">
            <a:extLst>
              <a:ext uri="{FF2B5EF4-FFF2-40B4-BE49-F238E27FC236}">
                <a16:creationId xmlns:a16="http://schemas.microsoft.com/office/drawing/2014/main" id="{90B6CB80-3BDE-7448-5FF0-70559F8D70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47</a:t>
            </a:fld>
            <a:endParaRPr lang="de-DE" altLang="de-DE" sz="1300"/>
          </a:p>
        </p:txBody>
      </p:sp>
      <p:sp>
        <p:nvSpPr>
          <p:cNvPr id="181251" name="Rectangle 2">
            <a:extLst>
              <a:ext uri="{FF2B5EF4-FFF2-40B4-BE49-F238E27FC236}">
                <a16:creationId xmlns:a16="http://schemas.microsoft.com/office/drawing/2014/main" id="{6C3E0679-A6EE-85F1-F342-116240C3D310}"/>
              </a:ext>
            </a:extLst>
          </p:cNvPr>
          <p:cNvSpPr>
            <a:spLocks noGrp="1" noRot="1" noChangeAspect="1" noChangeArrowheads="1" noTextEdit="1"/>
          </p:cNvSpPr>
          <p:nvPr>
            <p:ph type="sldImg"/>
          </p:nvPr>
        </p:nvSpPr>
        <p:spPr>
          <a:xfrm>
            <a:off x="82550" y="744538"/>
            <a:ext cx="6618288" cy="3722687"/>
          </a:xfrm>
          <a:ln/>
        </p:spPr>
      </p:sp>
      <p:sp>
        <p:nvSpPr>
          <p:cNvPr id="181252" name="Rectangle 3">
            <a:extLst>
              <a:ext uri="{FF2B5EF4-FFF2-40B4-BE49-F238E27FC236}">
                <a16:creationId xmlns:a16="http://schemas.microsoft.com/office/drawing/2014/main" id="{C95A5207-D9E4-1579-20E0-0D613D9DB81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17774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98238-166A-BCEB-23B9-78D358223334}"/>
            </a:ext>
          </a:extLst>
        </p:cNvPr>
        <p:cNvGrpSpPr/>
        <p:nvPr/>
      </p:nvGrpSpPr>
      <p:grpSpPr>
        <a:xfrm>
          <a:off x="0" y="0"/>
          <a:ext cx="0" cy="0"/>
          <a:chOff x="0" y="0"/>
          <a:chExt cx="0" cy="0"/>
        </a:xfrm>
      </p:grpSpPr>
      <p:sp>
        <p:nvSpPr>
          <p:cNvPr id="181250" name="Rectangle 7">
            <a:extLst>
              <a:ext uri="{FF2B5EF4-FFF2-40B4-BE49-F238E27FC236}">
                <a16:creationId xmlns:a16="http://schemas.microsoft.com/office/drawing/2014/main" id="{1C6FA327-A5F4-5782-FF24-B96C280777C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48</a:t>
            </a:fld>
            <a:endParaRPr lang="de-DE" altLang="de-DE" sz="1300"/>
          </a:p>
        </p:txBody>
      </p:sp>
      <p:sp>
        <p:nvSpPr>
          <p:cNvPr id="181251" name="Rectangle 2">
            <a:extLst>
              <a:ext uri="{FF2B5EF4-FFF2-40B4-BE49-F238E27FC236}">
                <a16:creationId xmlns:a16="http://schemas.microsoft.com/office/drawing/2014/main" id="{5D83D83C-1F7C-942A-B34C-80BD1FB1563B}"/>
              </a:ext>
            </a:extLst>
          </p:cNvPr>
          <p:cNvSpPr>
            <a:spLocks noGrp="1" noRot="1" noChangeAspect="1" noChangeArrowheads="1" noTextEdit="1"/>
          </p:cNvSpPr>
          <p:nvPr>
            <p:ph type="sldImg"/>
          </p:nvPr>
        </p:nvSpPr>
        <p:spPr>
          <a:xfrm>
            <a:off x="82550" y="744538"/>
            <a:ext cx="6618288" cy="3722687"/>
          </a:xfrm>
          <a:ln/>
        </p:spPr>
      </p:sp>
      <p:sp>
        <p:nvSpPr>
          <p:cNvPr id="181252" name="Rectangle 3">
            <a:extLst>
              <a:ext uri="{FF2B5EF4-FFF2-40B4-BE49-F238E27FC236}">
                <a16:creationId xmlns:a16="http://schemas.microsoft.com/office/drawing/2014/main" id="{0231B200-3F37-C7BE-4E01-C9AD1AFDC4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34919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6CB7A-DE4B-21C2-0E03-290A07425726}"/>
            </a:ext>
          </a:extLst>
        </p:cNvPr>
        <p:cNvGrpSpPr/>
        <p:nvPr/>
      </p:nvGrpSpPr>
      <p:grpSpPr>
        <a:xfrm>
          <a:off x="0" y="0"/>
          <a:ext cx="0" cy="0"/>
          <a:chOff x="0" y="0"/>
          <a:chExt cx="0" cy="0"/>
        </a:xfrm>
      </p:grpSpPr>
      <p:sp>
        <p:nvSpPr>
          <p:cNvPr id="181250" name="Rectangle 7">
            <a:extLst>
              <a:ext uri="{FF2B5EF4-FFF2-40B4-BE49-F238E27FC236}">
                <a16:creationId xmlns:a16="http://schemas.microsoft.com/office/drawing/2014/main" id="{26F38091-500C-E974-A1C1-B58E16FAFC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49</a:t>
            </a:fld>
            <a:endParaRPr lang="de-DE" altLang="de-DE" sz="1300"/>
          </a:p>
        </p:txBody>
      </p:sp>
      <p:sp>
        <p:nvSpPr>
          <p:cNvPr id="181251" name="Rectangle 2">
            <a:extLst>
              <a:ext uri="{FF2B5EF4-FFF2-40B4-BE49-F238E27FC236}">
                <a16:creationId xmlns:a16="http://schemas.microsoft.com/office/drawing/2014/main" id="{0D9707BA-105A-F068-B60E-ECD31634AC80}"/>
              </a:ext>
            </a:extLst>
          </p:cNvPr>
          <p:cNvSpPr>
            <a:spLocks noGrp="1" noRot="1" noChangeAspect="1" noChangeArrowheads="1" noTextEdit="1"/>
          </p:cNvSpPr>
          <p:nvPr>
            <p:ph type="sldImg"/>
          </p:nvPr>
        </p:nvSpPr>
        <p:spPr>
          <a:xfrm>
            <a:off x="82550" y="744538"/>
            <a:ext cx="6618288" cy="3722687"/>
          </a:xfrm>
          <a:ln/>
        </p:spPr>
      </p:sp>
      <p:sp>
        <p:nvSpPr>
          <p:cNvPr id="181252" name="Rectangle 3">
            <a:extLst>
              <a:ext uri="{FF2B5EF4-FFF2-40B4-BE49-F238E27FC236}">
                <a16:creationId xmlns:a16="http://schemas.microsoft.com/office/drawing/2014/main" id="{C0AF2772-A700-B8C6-5593-F78D3BEECB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27171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341C0-83E7-6772-27C6-139A1690B08D}"/>
            </a:ext>
          </a:extLst>
        </p:cNvPr>
        <p:cNvGrpSpPr/>
        <p:nvPr/>
      </p:nvGrpSpPr>
      <p:grpSpPr>
        <a:xfrm>
          <a:off x="0" y="0"/>
          <a:ext cx="0" cy="0"/>
          <a:chOff x="0" y="0"/>
          <a:chExt cx="0" cy="0"/>
        </a:xfrm>
      </p:grpSpPr>
      <p:sp>
        <p:nvSpPr>
          <p:cNvPr id="181250" name="Rectangle 7">
            <a:extLst>
              <a:ext uri="{FF2B5EF4-FFF2-40B4-BE49-F238E27FC236}">
                <a16:creationId xmlns:a16="http://schemas.microsoft.com/office/drawing/2014/main" id="{964B20A5-10A9-A850-4B0D-4ABE5D44B3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50</a:t>
            </a:fld>
            <a:endParaRPr lang="de-DE" altLang="de-DE" sz="1300"/>
          </a:p>
        </p:txBody>
      </p:sp>
      <p:sp>
        <p:nvSpPr>
          <p:cNvPr id="181251" name="Rectangle 2">
            <a:extLst>
              <a:ext uri="{FF2B5EF4-FFF2-40B4-BE49-F238E27FC236}">
                <a16:creationId xmlns:a16="http://schemas.microsoft.com/office/drawing/2014/main" id="{0594A01E-4E13-FF58-B613-786B62027FDB}"/>
              </a:ext>
            </a:extLst>
          </p:cNvPr>
          <p:cNvSpPr>
            <a:spLocks noGrp="1" noRot="1" noChangeAspect="1" noChangeArrowheads="1" noTextEdit="1"/>
          </p:cNvSpPr>
          <p:nvPr>
            <p:ph type="sldImg"/>
          </p:nvPr>
        </p:nvSpPr>
        <p:spPr>
          <a:xfrm>
            <a:off x="82550" y="744538"/>
            <a:ext cx="6618288" cy="3722687"/>
          </a:xfrm>
          <a:ln/>
        </p:spPr>
      </p:sp>
      <p:sp>
        <p:nvSpPr>
          <p:cNvPr id="181252" name="Rectangle 3">
            <a:extLst>
              <a:ext uri="{FF2B5EF4-FFF2-40B4-BE49-F238E27FC236}">
                <a16:creationId xmlns:a16="http://schemas.microsoft.com/office/drawing/2014/main" id="{7FA709CB-F5BC-DCF1-C5DA-0898231C334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55566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39C05-8EF8-F50E-87E9-6BAEC10D19C3}"/>
            </a:ext>
          </a:extLst>
        </p:cNvPr>
        <p:cNvGrpSpPr/>
        <p:nvPr/>
      </p:nvGrpSpPr>
      <p:grpSpPr>
        <a:xfrm>
          <a:off x="0" y="0"/>
          <a:ext cx="0" cy="0"/>
          <a:chOff x="0" y="0"/>
          <a:chExt cx="0" cy="0"/>
        </a:xfrm>
      </p:grpSpPr>
      <p:sp>
        <p:nvSpPr>
          <p:cNvPr id="181250" name="Rectangle 7">
            <a:extLst>
              <a:ext uri="{FF2B5EF4-FFF2-40B4-BE49-F238E27FC236}">
                <a16:creationId xmlns:a16="http://schemas.microsoft.com/office/drawing/2014/main" id="{9262532E-36C2-E723-DCCF-DEAFF7D5AB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51</a:t>
            </a:fld>
            <a:endParaRPr lang="de-DE" altLang="de-DE" sz="1300"/>
          </a:p>
        </p:txBody>
      </p:sp>
      <p:sp>
        <p:nvSpPr>
          <p:cNvPr id="181251" name="Rectangle 2">
            <a:extLst>
              <a:ext uri="{FF2B5EF4-FFF2-40B4-BE49-F238E27FC236}">
                <a16:creationId xmlns:a16="http://schemas.microsoft.com/office/drawing/2014/main" id="{86BEED83-BC0B-8E32-5BCD-321909FDECD0}"/>
              </a:ext>
            </a:extLst>
          </p:cNvPr>
          <p:cNvSpPr>
            <a:spLocks noGrp="1" noRot="1" noChangeAspect="1" noChangeArrowheads="1" noTextEdit="1"/>
          </p:cNvSpPr>
          <p:nvPr>
            <p:ph type="sldImg"/>
          </p:nvPr>
        </p:nvSpPr>
        <p:spPr>
          <a:xfrm>
            <a:off x="82550" y="744538"/>
            <a:ext cx="6618288" cy="3722687"/>
          </a:xfrm>
          <a:ln/>
        </p:spPr>
      </p:sp>
      <p:sp>
        <p:nvSpPr>
          <p:cNvPr id="181252" name="Rectangle 3">
            <a:extLst>
              <a:ext uri="{FF2B5EF4-FFF2-40B4-BE49-F238E27FC236}">
                <a16:creationId xmlns:a16="http://schemas.microsoft.com/office/drawing/2014/main" id="{0FE323AB-F77B-E33D-77E1-74FCEBC06C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10685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36B67-2447-7934-43D9-0BB4489B0208}"/>
            </a:ext>
          </a:extLst>
        </p:cNvPr>
        <p:cNvGrpSpPr/>
        <p:nvPr/>
      </p:nvGrpSpPr>
      <p:grpSpPr>
        <a:xfrm>
          <a:off x="0" y="0"/>
          <a:ext cx="0" cy="0"/>
          <a:chOff x="0" y="0"/>
          <a:chExt cx="0" cy="0"/>
        </a:xfrm>
      </p:grpSpPr>
      <p:sp>
        <p:nvSpPr>
          <p:cNvPr id="181250" name="Rectangle 7">
            <a:extLst>
              <a:ext uri="{FF2B5EF4-FFF2-40B4-BE49-F238E27FC236}">
                <a16:creationId xmlns:a16="http://schemas.microsoft.com/office/drawing/2014/main" id="{F478A973-7546-B8FC-126C-E2C940CF1E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52</a:t>
            </a:fld>
            <a:endParaRPr lang="de-DE" altLang="de-DE" sz="1300"/>
          </a:p>
        </p:txBody>
      </p:sp>
      <p:sp>
        <p:nvSpPr>
          <p:cNvPr id="181251" name="Rectangle 2">
            <a:extLst>
              <a:ext uri="{FF2B5EF4-FFF2-40B4-BE49-F238E27FC236}">
                <a16:creationId xmlns:a16="http://schemas.microsoft.com/office/drawing/2014/main" id="{469CF063-C075-2B05-FE6E-3362F2825E7E}"/>
              </a:ext>
            </a:extLst>
          </p:cNvPr>
          <p:cNvSpPr>
            <a:spLocks noGrp="1" noRot="1" noChangeAspect="1" noChangeArrowheads="1" noTextEdit="1"/>
          </p:cNvSpPr>
          <p:nvPr>
            <p:ph type="sldImg"/>
          </p:nvPr>
        </p:nvSpPr>
        <p:spPr>
          <a:xfrm>
            <a:off x="82550" y="744538"/>
            <a:ext cx="6618288" cy="3722687"/>
          </a:xfrm>
          <a:ln/>
        </p:spPr>
      </p:sp>
      <p:sp>
        <p:nvSpPr>
          <p:cNvPr id="181252" name="Rectangle 3">
            <a:extLst>
              <a:ext uri="{FF2B5EF4-FFF2-40B4-BE49-F238E27FC236}">
                <a16:creationId xmlns:a16="http://schemas.microsoft.com/office/drawing/2014/main" id="{13C277D7-0976-4818-955B-DE1C437629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56985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D3B5C-632C-C9E0-2EDA-852323B65B4D}"/>
            </a:ext>
          </a:extLst>
        </p:cNvPr>
        <p:cNvGrpSpPr/>
        <p:nvPr/>
      </p:nvGrpSpPr>
      <p:grpSpPr>
        <a:xfrm>
          <a:off x="0" y="0"/>
          <a:ext cx="0" cy="0"/>
          <a:chOff x="0" y="0"/>
          <a:chExt cx="0" cy="0"/>
        </a:xfrm>
      </p:grpSpPr>
      <p:sp>
        <p:nvSpPr>
          <p:cNvPr id="181250" name="Rectangle 7">
            <a:extLst>
              <a:ext uri="{FF2B5EF4-FFF2-40B4-BE49-F238E27FC236}">
                <a16:creationId xmlns:a16="http://schemas.microsoft.com/office/drawing/2014/main" id="{0338DDBE-7348-76F0-79D3-18F26F4965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53</a:t>
            </a:fld>
            <a:endParaRPr lang="de-DE" altLang="de-DE" sz="1300"/>
          </a:p>
        </p:txBody>
      </p:sp>
      <p:sp>
        <p:nvSpPr>
          <p:cNvPr id="181251" name="Rectangle 2">
            <a:extLst>
              <a:ext uri="{FF2B5EF4-FFF2-40B4-BE49-F238E27FC236}">
                <a16:creationId xmlns:a16="http://schemas.microsoft.com/office/drawing/2014/main" id="{D5665CCD-7CFF-A76C-458D-14E18EC6384B}"/>
              </a:ext>
            </a:extLst>
          </p:cNvPr>
          <p:cNvSpPr>
            <a:spLocks noGrp="1" noRot="1" noChangeAspect="1" noChangeArrowheads="1" noTextEdit="1"/>
          </p:cNvSpPr>
          <p:nvPr>
            <p:ph type="sldImg"/>
          </p:nvPr>
        </p:nvSpPr>
        <p:spPr>
          <a:xfrm>
            <a:off x="82550" y="744538"/>
            <a:ext cx="6618288" cy="3722687"/>
          </a:xfrm>
          <a:ln/>
        </p:spPr>
      </p:sp>
      <p:sp>
        <p:nvSpPr>
          <p:cNvPr id="181252" name="Rectangle 3">
            <a:extLst>
              <a:ext uri="{FF2B5EF4-FFF2-40B4-BE49-F238E27FC236}">
                <a16:creationId xmlns:a16="http://schemas.microsoft.com/office/drawing/2014/main" id="{C2B4909A-48DD-4432-E2B4-BB5766222F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26395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D3B5C-632C-C9E0-2EDA-852323B65B4D}"/>
            </a:ext>
          </a:extLst>
        </p:cNvPr>
        <p:cNvGrpSpPr/>
        <p:nvPr/>
      </p:nvGrpSpPr>
      <p:grpSpPr>
        <a:xfrm>
          <a:off x="0" y="0"/>
          <a:ext cx="0" cy="0"/>
          <a:chOff x="0" y="0"/>
          <a:chExt cx="0" cy="0"/>
        </a:xfrm>
      </p:grpSpPr>
      <p:sp>
        <p:nvSpPr>
          <p:cNvPr id="181250" name="Rectangle 7">
            <a:extLst>
              <a:ext uri="{FF2B5EF4-FFF2-40B4-BE49-F238E27FC236}">
                <a16:creationId xmlns:a16="http://schemas.microsoft.com/office/drawing/2014/main" id="{0338DDBE-7348-76F0-79D3-18F26F4965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54</a:t>
            </a:fld>
            <a:endParaRPr lang="de-DE" altLang="de-DE" sz="1300"/>
          </a:p>
        </p:txBody>
      </p:sp>
      <p:sp>
        <p:nvSpPr>
          <p:cNvPr id="181251" name="Rectangle 2">
            <a:extLst>
              <a:ext uri="{FF2B5EF4-FFF2-40B4-BE49-F238E27FC236}">
                <a16:creationId xmlns:a16="http://schemas.microsoft.com/office/drawing/2014/main" id="{D5665CCD-7CFF-A76C-458D-14E18EC6384B}"/>
              </a:ext>
            </a:extLst>
          </p:cNvPr>
          <p:cNvSpPr>
            <a:spLocks noGrp="1" noRot="1" noChangeAspect="1" noChangeArrowheads="1" noTextEdit="1"/>
          </p:cNvSpPr>
          <p:nvPr>
            <p:ph type="sldImg"/>
          </p:nvPr>
        </p:nvSpPr>
        <p:spPr>
          <a:xfrm>
            <a:off x="82550" y="744538"/>
            <a:ext cx="6618288" cy="3722687"/>
          </a:xfrm>
          <a:ln/>
        </p:spPr>
      </p:sp>
      <p:sp>
        <p:nvSpPr>
          <p:cNvPr id="181252" name="Rectangle 3">
            <a:extLst>
              <a:ext uri="{FF2B5EF4-FFF2-40B4-BE49-F238E27FC236}">
                <a16:creationId xmlns:a16="http://schemas.microsoft.com/office/drawing/2014/main" id="{C2B4909A-48DD-4432-E2B4-BB5766222F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26395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C926C-FDCF-61D6-F376-AC13B12B4C0E}"/>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E6498DE1-162E-7C5F-7E97-EA7AE4A32C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FC719CF5-5975-4ECA-B26D-E40E0E89B8F4}"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54088" rtl="0" eaLnBrk="1" fontAlgn="base" latinLnBrk="0" hangingPunct="1">
                <a:lnSpc>
                  <a:spcPct val="100000"/>
                </a:lnSpc>
                <a:spcBef>
                  <a:spcPct val="0"/>
                </a:spcBef>
                <a:spcAft>
                  <a:spcPct val="0"/>
                </a:spcAft>
                <a:buClrTx/>
                <a:buSzTx/>
                <a:buFontTx/>
                <a:buNone/>
                <a:tabLst/>
                <a:defRPr/>
              </a:pPr>
              <a:t>55</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89443" name="Rectangle 2">
            <a:extLst>
              <a:ext uri="{FF2B5EF4-FFF2-40B4-BE49-F238E27FC236}">
                <a16:creationId xmlns:a16="http://schemas.microsoft.com/office/drawing/2014/main" id="{52A0965D-02F3-8D03-EAB7-F3F176839A20}"/>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6CEE52B0-0EA4-4DCD-17C9-EC602CDE4C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82348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67B6-AEA9-4178-89FD-4FAB61564D69}" type="slidenum">
              <a:rPr lang="de-DE" altLang="de-DE" sz="1300"/>
              <a:pPr eaLnBrk="1" hangingPunct="1">
                <a:spcBef>
                  <a:spcPct val="0"/>
                </a:spcBef>
              </a:pPr>
              <a:t>56</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9572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DCE9CBA-B2B9-4656-887A-90F98FEDFF1A}" type="slidenum">
              <a:rPr lang="de-DE" altLang="de-DE" sz="1300"/>
              <a:pPr eaLnBrk="1" hangingPunct="1">
                <a:spcBef>
                  <a:spcPct val="0"/>
                </a:spcBef>
              </a:pPr>
              <a:t>57</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10387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3CAE3F-E004-49C3-B1EB-91EB2C215F8A}" type="slidenum">
              <a:rPr lang="de-DE" altLang="de-DE" sz="1300"/>
              <a:pPr eaLnBrk="1" hangingPunct="1">
                <a:spcBef>
                  <a:spcPct val="0"/>
                </a:spcBef>
              </a:pPr>
              <a:t>58</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65208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F03CB6-6EA1-4937-B327-9195CF67FADC}" type="slidenum">
              <a:rPr lang="de-DE" altLang="de-DE" sz="1300"/>
              <a:pPr eaLnBrk="1" hangingPunct="1">
                <a:spcBef>
                  <a:spcPct val="0"/>
                </a:spcBef>
              </a:pPr>
              <a:t>59</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62135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EF3B72-CC2B-40F7-8A10-A91941E828CA}" type="slidenum">
              <a:rPr lang="de-DE" altLang="de-DE" sz="1300"/>
              <a:pPr eaLnBrk="1" hangingPunct="1">
                <a:spcBef>
                  <a:spcPct val="0"/>
                </a:spcBef>
              </a:pPr>
              <a:t>60</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39776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8FC29B-C453-4FC9-BA1B-1ECA0BF0549A}" type="slidenum">
              <a:rPr lang="de-DE" altLang="de-DE" sz="1300"/>
              <a:pPr eaLnBrk="1" hangingPunct="1">
                <a:spcBef>
                  <a:spcPct val="0"/>
                </a:spcBef>
              </a:pPr>
              <a:t>61</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61424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F5C8F1-8EB0-4979-9526-F62577E5B947}" type="slidenum">
              <a:rPr lang="de-DE" altLang="de-DE" sz="1300"/>
              <a:pPr eaLnBrk="1" hangingPunct="1">
                <a:spcBef>
                  <a:spcPct val="0"/>
                </a:spcBef>
              </a:pPr>
              <a:t>62</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497530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AF387C-8785-4D9F-B14C-FC2C7FF202CE}" type="slidenum">
              <a:rPr lang="de-DE" altLang="de-DE" sz="1300"/>
              <a:pPr eaLnBrk="1" hangingPunct="1">
                <a:spcBef>
                  <a:spcPct val="0"/>
                </a:spcBef>
              </a:pPr>
              <a:t>63</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06166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AF387C-8785-4D9F-B14C-FC2C7FF202CE}" type="slidenum">
              <a:rPr lang="de-DE" altLang="de-DE" sz="1300"/>
              <a:pPr eaLnBrk="1" hangingPunct="1">
                <a:spcBef>
                  <a:spcPct val="0"/>
                </a:spcBef>
              </a:pPr>
              <a:t>64</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06166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719CF5-5975-4ECA-B26D-E40E0E89B8F4}" type="slidenum">
              <a:rPr lang="de-DE" altLang="de-DE" sz="1300"/>
              <a:pPr eaLnBrk="1" hangingPunct="1">
                <a:spcBef>
                  <a:spcPct val="0"/>
                </a:spcBef>
              </a:pPr>
              <a:t>65</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13230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73F4F9-D12D-40F9-9567-93F6374246AB}" type="slidenum">
              <a:rPr lang="de-DE" altLang="de-DE" sz="1300"/>
              <a:pPr eaLnBrk="1" hangingPunct="1">
                <a:spcBef>
                  <a:spcPct val="0"/>
                </a:spcBef>
              </a:pPr>
              <a:t>66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329781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DB9588-A29E-4F8D-AE30-8F36F006AB81}" type="slidenum">
              <a:rPr lang="de-DE" altLang="de-DE" sz="1300"/>
              <a:pPr eaLnBrk="1" hangingPunct="1">
                <a:spcBef>
                  <a:spcPct val="0"/>
                </a:spcBef>
              </a:pPr>
              <a:t>67</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141612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4A77B9-F0CD-4FA6-8524-711DD575F4C7}" type="slidenum">
              <a:rPr lang="de-DE" altLang="de-DE" sz="1300"/>
              <a:pPr eaLnBrk="1" hangingPunct="1">
                <a:spcBef>
                  <a:spcPct val="0"/>
                </a:spcBef>
              </a:pPr>
              <a:t>68</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90858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E771D3-9F0B-4C17-9E9B-6D08302073BD}" type="slidenum">
              <a:rPr lang="de-DE" altLang="de-DE" sz="1300"/>
              <a:pPr eaLnBrk="1" hangingPunct="1">
                <a:spcBef>
                  <a:spcPct val="0"/>
                </a:spcBef>
              </a:pPr>
              <a:t>69</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383441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D73CEC-81A4-4ABF-979E-2B17438F36F6}" type="slidenum">
              <a:rPr lang="de-DE" altLang="de-DE" sz="1300"/>
              <a:pPr eaLnBrk="1" hangingPunct="1">
                <a:spcBef>
                  <a:spcPct val="0"/>
                </a:spcBef>
              </a:pPr>
              <a:t>70</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29502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9FA55E-EA1C-429A-98D9-9847B5D650F3}" type="slidenum">
              <a:rPr lang="de-DE" altLang="de-DE" sz="1300"/>
              <a:pPr eaLnBrk="1" hangingPunct="1">
                <a:spcBef>
                  <a:spcPct val="0"/>
                </a:spcBef>
              </a:pPr>
              <a:t>71</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415340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668081-FB01-4FBF-A44B-C88CF53BF108}" type="slidenum">
              <a:rPr lang="de-DE" altLang="de-DE" sz="1300"/>
              <a:pPr eaLnBrk="1" hangingPunct="1">
                <a:spcBef>
                  <a:spcPct val="0"/>
                </a:spcBef>
              </a:pPr>
              <a:t>72</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24359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0E14F5-EEDA-4172-8517-4623E5BEC329}" type="slidenum">
              <a:rPr lang="de-DE" altLang="de-DE" sz="1300"/>
              <a:pPr eaLnBrk="1" hangingPunct="1">
                <a:spcBef>
                  <a:spcPct val="0"/>
                </a:spcBef>
              </a:pPr>
              <a:t>73</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456877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0E14F5-EEDA-4172-8517-4623E5BEC329}" type="slidenum">
              <a:rPr lang="de-DE" altLang="de-DE" sz="1300"/>
              <a:pPr eaLnBrk="1" hangingPunct="1">
                <a:spcBef>
                  <a:spcPct val="0"/>
                </a:spcBef>
              </a:pPr>
              <a:t>74</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456877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2F4DC7-3472-4D5F-BE34-D0A899796846}" type="slidenum">
              <a:rPr lang="de-DE" altLang="de-DE" sz="1300"/>
              <a:pPr eaLnBrk="1" hangingPunct="1">
                <a:spcBef>
                  <a:spcPct val="0"/>
                </a:spcBef>
              </a:pPr>
              <a:t>75</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17195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35E5EB-D97E-4465-9FAF-BEFBC32DAB58}" type="slidenum">
              <a:rPr lang="de-DE" altLang="de-DE" sz="1300"/>
              <a:pPr eaLnBrk="1" hangingPunct="1">
                <a:spcBef>
                  <a:spcPct val="0"/>
                </a:spcBef>
              </a:pPr>
              <a:t>76</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272395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09FF3B-86C2-4DAE-BA58-0E08FE1AF98E}" type="slidenum">
              <a:rPr lang="de-DE" altLang="de-DE" sz="1300"/>
              <a:pPr eaLnBrk="1" hangingPunct="1">
                <a:spcBef>
                  <a:spcPct val="0"/>
                </a:spcBef>
              </a:pPr>
              <a:t>77</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07807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D6716A-1224-4FFD-8E55-47D22ECF7E56}" type="slidenum">
              <a:rPr lang="de-DE" altLang="de-DE" sz="1300"/>
              <a:pPr eaLnBrk="1" hangingPunct="1">
                <a:spcBef>
                  <a:spcPct val="0"/>
                </a:spcBef>
              </a:pPr>
              <a:t>78</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148295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2AF41C-5681-4D24-ADB9-0819CC8D7328}" type="slidenum">
              <a:rPr lang="de-DE" altLang="de-DE" sz="1300"/>
              <a:pPr eaLnBrk="1" hangingPunct="1">
                <a:spcBef>
                  <a:spcPct val="0"/>
                </a:spcBef>
              </a:pPr>
              <a:t>79</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826615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9A72F3-23AF-4609-B252-50E70AB72688}" type="slidenum">
              <a:rPr lang="de-DE" altLang="de-DE" sz="1300"/>
              <a:pPr eaLnBrk="1" hangingPunct="1">
                <a:spcBef>
                  <a:spcPct val="0"/>
                </a:spcBef>
              </a:pPr>
              <a:t>80</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336273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29EF0E-FE44-45E9-97AA-3CAEEE7C9F58}" type="slidenum">
              <a:rPr lang="de-DE" altLang="de-DE" sz="1300"/>
              <a:pPr eaLnBrk="1" hangingPunct="1">
                <a:spcBef>
                  <a:spcPct val="0"/>
                </a:spcBef>
              </a:pPr>
              <a:t>81</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2599092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1DEF3E-AC45-4EEB-A50E-4FDA2E30FF5C}" type="slidenum">
              <a:rPr lang="de-DE" altLang="de-DE" sz="1300"/>
              <a:pPr eaLnBrk="1" hangingPunct="1">
                <a:spcBef>
                  <a:spcPct val="0"/>
                </a:spcBef>
              </a:pPr>
              <a:t>82</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92218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59FEC-804C-4E3D-AAC9-176C9869AA8D}"/>
            </a:ext>
          </a:extLst>
        </p:cNvPr>
        <p:cNvGrpSpPr/>
        <p:nvPr/>
      </p:nvGrpSpPr>
      <p:grpSpPr>
        <a:xfrm>
          <a:off x="0" y="0"/>
          <a:ext cx="0" cy="0"/>
          <a:chOff x="0" y="0"/>
          <a:chExt cx="0" cy="0"/>
        </a:xfrm>
      </p:grpSpPr>
      <p:sp>
        <p:nvSpPr>
          <p:cNvPr id="198658" name="Rectangle 7">
            <a:extLst>
              <a:ext uri="{FF2B5EF4-FFF2-40B4-BE49-F238E27FC236}">
                <a16:creationId xmlns:a16="http://schemas.microsoft.com/office/drawing/2014/main" id="{F6417243-D0DA-B60A-5ECE-1AEEC4921A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2F4DC7-3472-4D5F-BE34-D0A899796846}" type="slidenum">
              <a:rPr lang="de-DE" altLang="de-DE" sz="1300"/>
              <a:pPr eaLnBrk="1" hangingPunct="1">
                <a:spcBef>
                  <a:spcPct val="0"/>
                </a:spcBef>
              </a:pPr>
              <a:t>83</a:t>
            </a:fld>
            <a:endParaRPr lang="de-DE" altLang="de-DE" sz="1300"/>
          </a:p>
        </p:txBody>
      </p:sp>
      <p:sp>
        <p:nvSpPr>
          <p:cNvPr id="198659" name="Rectangle 2">
            <a:extLst>
              <a:ext uri="{FF2B5EF4-FFF2-40B4-BE49-F238E27FC236}">
                <a16:creationId xmlns:a16="http://schemas.microsoft.com/office/drawing/2014/main" id="{2F329CD6-FAF0-8993-6D63-C1663691263B}"/>
              </a:ext>
            </a:extLst>
          </p:cNvPr>
          <p:cNvSpPr>
            <a:spLocks noGrp="1" noRot="1" noChangeAspect="1" noChangeArrowheads="1" noTextEdit="1"/>
          </p:cNvSpPr>
          <p:nvPr>
            <p:ph type="sldImg"/>
          </p:nvPr>
        </p:nvSpPr>
        <p:spPr>
          <a:xfrm>
            <a:off x="82550" y="744538"/>
            <a:ext cx="6618288" cy="3722687"/>
          </a:xfrm>
          <a:ln/>
        </p:spPr>
      </p:sp>
      <p:sp>
        <p:nvSpPr>
          <p:cNvPr id="198660" name="Rectangle 3">
            <a:extLst>
              <a:ext uri="{FF2B5EF4-FFF2-40B4-BE49-F238E27FC236}">
                <a16:creationId xmlns:a16="http://schemas.microsoft.com/office/drawing/2014/main" id="{F5DB89E1-93AA-99D0-98CF-74D608A4762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827975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B14F2-8F07-3C1C-2789-12BDB3AB88B0}"/>
            </a:ext>
          </a:extLst>
        </p:cNvPr>
        <p:cNvGrpSpPr/>
        <p:nvPr/>
      </p:nvGrpSpPr>
      <p:grpSpPr>
        <a:xfrm>
          <a:off x="0" y="0"/>
          <a:ext cx="0" cy="0"/>
          <a:chOff x="0" y="0"/>
          <a:chExt cx="0" cy="0"/>
        </a:xfrm>
      </p:grpSpPr>
      <p:sp>
        <p:nvSpPr>
          <p:cNvPr id="199682" name="Rectangle 7">
            <a:extLst>
              <a:ext uri="{FF2B5EF4-FFF2-40B4-BE49-F238E27FC236}">
                <a16:creationId xmlns:a16="http://schemas.microsoft.com/office/drawing/2014/main" id="{2E5ECF97-EDFA-0473-E21E-F9DFD3DE440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35E5EB-D97E-4465-9FAF-BEFBC32DAB58}" type="slidenum">
              <a:rPr lang="de-DE" altLang="de-DE" sz="1300"/>
              <a:pPr eaLnBrk="1" hangingPunct="1">
                <a:spcBef>
                  <a:spcPct val="0"/>
                </a:spcBef>
              </a:pPr>
              <a:t>84</a:t>
            </a:fld>
            <a:endParaRPr lang="de-DE" altLang="de-DE" sz="1300"/>
          </a:p>
        </p:txBody>
      </p:sp>
      <p:sp>
        <p:nvSpPr>
          <p:cNvPr id="199683" name="Rectangle 2">
            <a:extLst>
              <a:ext uri="{FF2B5EF4-FFF2-40B4-BE49-F238E27FC236}">
                <a16:creationId xmlns:a16="http://schemas.microsoft.com/office/drawing/2014/main" id="{DE4A25C4-10AA-7F0C-0473-8A7B349DC385}"/>
              </a:ext>
            </a:extLst>
          </p:cNvPr>
          <p:cNvSpPr>
            <a:spLocks noGrp="1" noRot="1" noChangeAspect="1" noChangeArrowheads="1" noTextEdit="1"/>
          </p:cNvSpPr>
          <p:nvPr>
            <p:ph type="sldImg"/>
          </p:nvPr>
        </p:nvSpPr>
        <p:spPr>
          <a:xfrm>
            <a:off x="82550" y="744538"/>
            <a:ext cx="6618288" cy="3722687"/>
          </a:xfrm>
          <a:ln/>
        </p:spPr>
      </p:sp>
      <p:sp>
        <p:nvSpPr>
          <p:cNvPr id="199684" name="Rectangle 3">
            <a:extLst>
              <a:ext uri="{FF2B5EF4-FFF2-40B4-BE49-F238E27FC236}">
                <a16:creationId xmlns:a16="http://schemas.microsoft.com/office/drawing/2014/main" id="{EB14C3CF-E5CD-CE1A-7470-C70DA39C0D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072765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7F5B4-D783-C9E1-4665-2851D023CEE2}"/>
            </a:ext>
          </a:extLst>
        </p:cNvPr>
        <p:cNvGrpSpPr/>
        <p:nvPr/>
      </p:nvGrpSpPr>
      <p:grpSpPr>
        <a:xfrm>
          <a:off x="0" y="0"/>
          <a:ext cx="0" cy="0"/>
          <a:chOff x="0" y="0"/>
          <a:chExt cx="0" cy="0"/>
        </a:xfrm>
      </p:grpSpPr>
      <p:sp>
        <p:nvSpPr>
          <p:cNvPr id="200706" name="Rectangle 7">
            <a:extLst>
              <a:ext uri="{FF2B5EF4-FFF2-40B4-BE49-F238E27FC236}">
                <a16:creationId xmlns:a16="http://schemas.microsoft.com/office/drawing/2014/main" id="{6D6435DF-96BF-5913-E63C-45EC98F13A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09FF3B-86C2-4DAE-BA58-0E08FE1AF98E}" type="slidenum">
              <a:rPr lang="de-DE" altLang="de-DE" sz="1300"/>
              <a:pPr eaLnBrk="1" hangingPunct="1">
                <a:spcBef>
                  <a:spcPct val="0"/>
                </a:spcBef>
              </a:pPr>
              <a:t>85</a:t>
            </a:fld>
            <a:endParaRPr lang="de-DE" altLang="de-DE" sz="1300"/>
          </a:p>
        </p:txBody>
      </p:sp>
      <p:sp>
        <p:nvSpPr>
          <p:cNvPr id="200707" name="Rectangle 2">
            <a:extLst>
              <a:ext uri="{FF2B5EF4-FFF2-40B4-BE49-F238E27FC236}">
                <a16:creationId xmlns:a16="http://schemas.microsoft.com/office/drawing/2014/main" id="{535CB2B4-CD39-1DDC-361C-9EC9EF661762}"/>
              </a:ext>
            </a:extLst>
          </p:cNvPr>
          <p:cNvSpPr>
            <a:spLocks noGrp="1" noRot="1" noChangeAspect="1" noChangeArrowheads="1" noTextEdit="1"/>
          </p:cNvSpPr>
          <p:nvPr>
            <p:ph type="sldImg"/>
          </p:nvPr>
        </p:nvSpPr>
        <p:spPr>
          <a:xfrm>
            <a:off x="82550" y="744538"/>
            <a:ext cx="6618288" cy="3722687"/>
          </a:xfrm>
          <a:ln/>
        </p:spPr>
      </p:sp>
      <p:sp>
        <p:nvSpPr>
          <p:cNvPr id="200708" name="Rectangle 3">
            <a:extLst>
              <a:ext uri="{FF2B5EF4-FFF2-40B4-BE49-F238E27FC236}">
                <a16:creationId xmlns:a16="http://schemas.microsoft.com/office/drawing/2014/main" id="{BD51E3C6-2B28-C6DA-077A-2B42EADD57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034346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4A3D4-CFE0-6F9C-2A4F-884A3BCD593B}"/>
            </a:ext>
          </a:extLst>
        </p:cNvPr>
        <p:cNvGrpSpPr/>
        <p:nvPr/>
      </p:nvGrpSpPr>
      <p:grpSpPr>
        <a:xfrm>
          <a:off x="0" y="0"/>
          <a:ext cx="0" cy="0"/>
          <a:chOff x="0" y="0"/>
          <a:chExt cx="0" cy="0"/>
        </a:xfrm>
      </p:grpSpPr>
      <p:sp>
        <p:nvSpPr>
          <p:cNvPr id="201730" name="Rectangle 7">
            <a:extLst>
              <a:ext uri="{FF2B5EF4-FFF2-40B4-BE49-F238E27FC236}">
                <a16:creationId xmlns:a16="http://schemas.microsoft.com/office/drawing/2014/main" id="{1E45C735-0F44-3EEF-391B-EF89B0651B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D6716A-1224-4FFD-8E55-47D22ECF7E56}" type="slidenum">
              <a:rPr lang="de-DE" altLang="de-DE" sz="1300"/>
              <a:pPr eaLnBrk="1" hangingPunct="1">
                <a:spcBef>
                  <a:spcPct val="0"/>
                </a:spcBef>
              </a:pPr>
              <a:t>86</a:t>
            </a:fld>
            <a:endParaRPr lang="de-DE" altLang="de-DE" sz="1300"/>
          </a:p>
        </p:txBody>
      </p:sp>
      <p:sp>
        <p:nvSpPr>
          <p:cNvPr id="201731" name="Rectangle 2">
            <a:extLst>
              <a:ext uri="{FF2B5EF4-FFF2-40B4-BE49-F238E27FC236}">
                <a16:creationId xmlns:a16="http://schemas.microsoft.com/office/drawing/2014/main" id="{EA28C8E7-3457-948D-AAED-A481EB8F2E91}"/>
              </a:ext>
            </a:extLst>
          </p:cNvPr>
          <p:cNvSpPr>
            <a:spLocks noGrp="1" noRot="1" noChangeAspect="1" noChangeArrowheads="1" noTextEdit="1"/>
          </p:cNvSpPr>
          <p:nvPr>
            <p:ph type="sldImg"/>
          </p:nvPr>
        </p:nvSpPr>
        <p:spPr>
          <a:xfrm>
            <a:off x="82550" y="744538"/>
            <a:ext cx="6618288" cy="3722687"/>
          </a:xfrm>
          <a:ln/>
        </p:spPr>
      </p:sp>
      <p:sp>
        <p:nvSpPr>
          <p:cNvPr id="201732" name="Rectangle 3">
            <a:extLst>
              <a:ext uri="{FF2B5EF4-FFF2-40B4-BE49-F238E27FC236}">
                <a16:creationId xmlns:a16="http://schemas.microsoft.com/office/drawing/2014/main" id="{7B4A4D08-9C51-960F-3715-7315A784E1A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833299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A3D76-6F51-DB29-BBEC-D396F5E8D3CB}"/>
            </a:ext>
          </a:extLst>
        </p:cNvPr>
        <p:cNvGrpSpPr/>
        <p:nvPr/>
      </p:nvGrpSpPr>
      <p:grpSpPr>
        <a:xfrm>
          <a:off x="0" y="0"/>
          <a:ext cx="0" cy="0"/>
          <a:chOff x="0" y="0"/>
          <a:chExt cx="0" cy="0"/>
        </a:xfrm>
      </p:grpSpPr>
      <p:sp>
        <p:nvSpPr>
          <p:cNvPr id="202754" name="Rectangle 7">
            <a:extLst>
              <a:ext uri="{FF2B5EF4-FFF2-40B4-BE49-F238E27FC236}">
                <a16:creationId xmlns:a16="http://schemas.microsoft.com/office/drawing/2014/main" id="{302FFCBD-073D-0005-5984-4216A09F09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2AF41C-5681-4D24-ADB9-0819CC8D7328}" type="slidenum">
              <a:rPr lang="de-DE" altLang="de-DE" sz="1300"/>
              <a:pPr eaLnBrk="1" hangingPunct="1">
                <a:spcBef>
                  <a:spcPct val="0"/>
                </a:spcBef>
              </a:pPr>
              <a:t>87</a:t>
            </a:fld>
            <a:endParaRPr lang="de-DE" altLang="de-DE" sz="1300"/>
          </a:p>
        </p:txBody>
      </p:sp>
      <p:sp>
        <p:nvSpPr>
          <p:cNvPr id="202755" name="Rectangle 2">
            <a:extLst>
              <a:ext uri="{FF2B5EF4-FFF2-40B4-BE49-F238E27FC236}">
                <a16:creationId xmlns:a16="http://schemas.microsoft.com/office/drawing/2014/main" id="{769A3643-2A57-236C-4B4C-3F40E6F7391C}"/>
              </a:ext>
            </a:extLst>
          </p:cNvPr>
          <p:cNvSpPr>
            <a:spLocks noGrp="1" noRot="1" noChangeAspect="1" noChangeArrowheads="1" noTextEdit="1"/>
          </p:cNvSpPr>
          <p:nvPr>
            <p:ph type="sldImg"/>
          </p:nvPr>
        </p:nvSpPr>
        <p:spPr>
          <a:xfrm>
            <a:off x="82550" y="744538"/>
            <a:ext cx="6618288" cy="3722687"/>
          </a:xfrm>
          <a:ln/>
        </p:spPr>
      </p:sp>
      <p:sp>
        <p:nvSpPr>
          <p:cNvPr id="202756" name="Rectangle 3">
            <a:extLst>
              <a:ext uri="{FF2B5EF4-FFF2-40B4-BE49-F238E27FC236}">
                <a16:creationId xmlns:a16="http://schemas.microsoft.com/office/drawing/2014/main" id="{48856F50-5ED9-7E8D-F77E-EEBE1888F4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300112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B2F9B-2153-6C39-5191-0BFAAFC12B1E}"/>
            </a:ext>
          </a:extLst>
        </p:cNvPr>
        <p:cNvGrpSpPr/>
        <p:nvPr/>
      </p:nvGrpSpPr>
      <p:grpSpPr>
        <a:xfrm>
          <a:off x="0" y="0"/>
          <a:ext cx="0" cy="0"/>
          <a:chOff x="0" y="0"/>
          <a:chExt cx="0" cy="0"/>
        </a:xfrm>
      </p:grpSpPr>
      <p:sp>
        <p:nvSpPr>
          <p:cNvPr id="203778" name="Rectangle 7">
            <a:extLst>
              <a:ext uri="{FF2B5EF4-FFF2-40B4-BE49-F238E27FC236}">
                <a16:creationId xmlns:a16="http://schemas.microsoft.com/office/drawing/2014/main" id="{36E73C92-7AA4-A555-240C-ADCFCE986E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9A72F3-23AF-4609-B252-50E70AB72688}" type="slidenum">
              <a:rPr lang="de-DE" altLang="de-DE" sz="1300"/>
              <a:pPr eaLnBrk="1" hangingPunct="1">
                <a:spcBef>
                  <a:spcPct val="0"/>
                </a:spcBef>
              </a:pPr>
              <a:t>88</a:t>
            </a:fld>
            <a:endParaRPr lang="de-DE" altLang="de-DE" sz="1300"/>
          </a:p>
        </p:txBody>
      </p:sp>
      <p:sp>
        <p:nvSpPr>
          <p:cNvPr id="203779" name="Rectangle 2">
            <a:extLst>
              <a:ext uri="{FF2B5EF4-FFF2-40B4-BE49-F238E27FC236}">
                <a16:creationId xmlns:a16="http://schemas.microsoft.com/office/drawing/2014/main" id="{E00250DE-9DC7-3BE7-0739-5BBA7200A150}"/>
              </a:ext>
            </a:extLst>
          </p:cNvPr>
          <p:cNvSpPr>
            <a:spLocks noGrp="1" noRot="1" noChangeAspect="1" noChangeArrowheads="1" noTextEdit="1"/>
          </p:cNvSpPr>
          <p:nvPr>
            <p:ph type="sldImg"/>
          </p:nvPr>
        </p:nvSpPr>
        <p:spPr>
          <a:xfrm>
            <a:off x="82550" y="744538"/>
            <a:ext cx="6618288" cy="3722687"/>
          </a:xfrm>
          <a:ln/>
        </p:spPr>
      </p:sp>
      <p:sp>
        <p:nvSpPr>
          <p:cNvPr id="203780" name="Rectangle 3">
            <a:extLst>
              <a:ext uri="{FF2B5EF4-FFF2-40B4-BE49-F238E27FC236}">
                <a16:creationId xmlns:a16="http://schemas.microsoft.com/office/drawing/2014/main" id="{02E528D6-B85D-7A9B-6A0A-B2721547656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983485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D2FA3-A88D-0B3E-DF7B-461C1E7A01CC}"/>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C3FD7E0F-46BC-5191-6C15-4292B0BBD0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29EF0E-FE44-45E9-97AA-3CAEEE7C9F58}" type="slidenum">
              <a:rPr lang="de-DE" altLang="de-DE" sz="1300"/>
              <a:pPr eaLnBrk="1" hangingPunct="1">
                <a:spcBef>
                  <a:spcPct val="0"/>
                </a:spcBef>
              </a:pPr>
              <a:t>89</a:t>
            </a:fld>
            <a:endParaRPr lang="de-DE" altLang="de-DE" sz="1300"/>
          </a:p>
        </p:txBody>
      </p:sp>
      <p:sp>
        <p:nvSpPr>
          <p:cNvPr id="204803" name="Rectangle 2">
            <a:extLst>
              <a:ext uri="{FF2B5EF4-FFF2-40B4-BE49-F238E27FC236}">
                <a16:creationId xmlns:a16="http://schemas.microsoft.com/office/drawing/2014/main" id="{C30D6816-6F3E-D26E-D077-1A573BBEF967}"/>
              </a:ext>
            </a:extLst>
          </p:cNvPr>
          <p:cNvSpPr>
            <a:spLocks noGrp="1" noRot="1" noChangeAspect="1" noChangeArrowheads="1" noTextEdit="1"/>
          </p:cNvSpPr>
          <p:nvPr>
            <p:ph type="sldImg"/>
          </p:nvPr>
        </p:nvSpPr>
        <p:spPr>
          <a:xfrm>
            <a:off x="82550" y="744538"/>
            <a:ext cx="6618288" cy="3722687"/>
          </a:xfrm>
          <a:ln/>
        </p:spPr>
      </p:sp>
      <p:sp>
        <p:nvSpPr>
          <p:cNvPr id="204804" name="Rectangle 3">
            <a:extLst>
              <a:ext uri="{FF2B5EF4-FFF2-40B4-BE49-F238E27FC236}">
                <a16:creationId xmlns:a16="http://schemas.microsoft.com/office/drawing/2014/main" id="{7AD4B9B0-3179-D7CD-4B67-800F9FE3214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536221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0377B-0A19-9DF3-45E6-5F572C15139D}"/>
            </a:ext>
          </a:extLst>
        </p:cNvPr>
        <p:cNvGrpSpPr/>
        <p:nvPr/>
      </p:nvGrpSpPr>
      <p:grpSpPr>
        <a:xfrm>
          <a:off x="0" y="0"/>
          <a:ext cx="0" cy="0"/>
          <a:chOff x="0" y="0"/>
          <a:chExt cx="0" cy="0"/>
        </a:xfrm>
      </p:grpSpPr>
      <p:sp>
        <p:nvSpPr>
          <p:cNvPr id="205826" name="Rectangle 7">
            <a:extLst>
              <a:ext uri="{FF2B5EF4-FFF2-40B4-BE49-F238E27FC236}">
                <a16:creationId xmlns:a16="http://schemas.microsoft.com/office/drawing/2014/main" id="{7270A84D-9313-9777-DE28-EF94AA829F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1DEF3E-AC45-4EEB-A50E-4FDA2E30FF5C}" type="slidenum">
              <a:rPr lang="de-DE" altLang="de-DE" sz="1300"/>
              <a:pPr eaLnBrk="1" hangingPunct="1">
                <a:spcBef>
                  <a:spcPct val="0"/>
                </a:spcBef>
              </a:pPr>
              <a:t>90</a:t>
            </a:fld>
            <a:endParaRPr lang="de-DE" altLang="de-DE" sz="1300"/>
          </a:p>
        </p:txBody>
      </p:sp>
      <p:sp>
        <p:nvSpPr>
          <p:cNvPr id="205827" name="Rectangle 2">
            <a:extLst>
              <a:ext uri="{FF2B5EF4-FFF2-40B4-BE49-F238E27FC236}">
                <a16:creationId xmlns:a16="http://schemas.microsoft.com/office/drawing/2014/main" id="{A57DCFE5-C704-555F-8F73-A29AE4862084}"/>
              </a:ext>
            </a:extLst>
          </p:cNvPr>
          <p:cNvSpPr>
            <a:spLocks noGrp="1" noRot="1" noChangeAspect="1" noChangeArrowheads="1" noTextEdit="1"/>
          </p:cNvSpPr>
          <p:nvPr>
            <p:ph type="sldImg"/>
          </p:nvPr>
        </p:nvSpPr>
        <p:spPr>
          <a:xfrm>
            <a:off x="82550" y="744538"/>
            <a:ext cx="6618288" cy="3722687"/>
          </a:xfrm>
          <a:ln/>
        </p:spPr>
      </p:sp>
      <p:sp>
        <p:nvSpPr>
          <p:cNvPr id="205828" name="Rectangle 3">
            <a:extLst>
              <a:ext uri="{FF2B5EF4-FFF2-40B4-BE49-F238E27FC236}">
                <a16:creationId xmlns:a16="http://schemas.microsoft.com/office/drawing/2014/main" id="{7EF00D97-17A0-0E29-6529-7ACEFB75EC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206009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E61AA-B5D0-04E5-AD35-BF3FBA46A202}"/>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10A7B5BF-287B-CC70-512D-EE07A57DA3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CD19FE-9715-4AB9-9BE7-12242C00E29F}" type="slidenum">
              <a:rPr lang="de-DE" altLang="de-DE" sz="1300"/>
              <a:pPr eaLnBrk="1" hangingPunct="1">
                <a:spcBef>
                  <a:spcPct val="0"/>
                </a:spcBef>
              </a:pPr>
              <a:t>91</a:t>
            </a:fld>
            <a:endParaRPr lang="de-DE" altLang="de-DE" sz="1300"/>
          </a:p>
        </p:txBody>
      </p:sp>
      <p:sp>
        <p:nvSpPr>
          <p:cNvPr id="206851" name="Rectangle 2">
            <a:extLst>
              <a:ext uri="{FF2B5EF4-FFF2-40B4-BE49-F238E27FC236}">
                <a16:creationId xmlns:a16="http://schemas.microsoft.com/office/drawing/2014/main" id="{C19E64C2-B97B-FB58-E074-0551592EB8BF}"/>
              </a:ext>
            </a:extLst>
          </p:cNvPr>
          <p:cNvSpPr>
            <a:spLocks noGrp="1" noRot="1" noChangeAspect="1" noChangeArrowheads="1" noTextEdit="1"/>
          </p:cNvSpPr>
          <p:nvPr>
            <p:ph type="sldImg"/>
          </p:nvPr>
        </p:nvSpPr>
        <p:spPr>
          <a:xfrm>
            <a:off x="82550" y="744538"/>
            <a:ext cx="6618288" cy="3722687"/>
          </a:xfrm>
          <a:ln/>
        </p:spPr>
      </p:sp>
      <p:sp>
        <p:nvSpPr>
          <p:cNvPr id="206852" name="Rectangle 3">
            <a:extLst>
              <a:ext uri="{FF2B5EF4-FFF2-40B4-BE49-F238E27FC236}">
                <a16:creationId xmlns:a16="http://schemas.microsoft.com/office/drawing/2014/main" id="{85BC47FA-BE8C-AEEB-07F2-0161BEC376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811346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E61AA-B5D0-04E5-AD35-BF3FBA46A202}"/>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10A7B5BF-287B-CC70-512D-EE07A57DA3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CD19FE-9715-4AB9-9BE7-12242C00E29F}" type="slidenum">
              <a:rPr lang="de-DE" altLang="de-DE" sz="1300"/>
              <a:pPr eaLnBrk="1" hangingPunct="1">
                <a:spcBef>
                  <a:spcPct val="0"/>
                </a:spcBef>
              </a:pPr>
              <a:t>92</a:t>
            </a:fld>
            <a:endParaRPr lang="de-DE" altLang="de-DE" sz="1300"/>
          </a:p>
        </p:txBody>
      </p:sp>
      <p:sp>
        <p:nvSpPr>
          <p:cNvPr id="206851" name="Rectangle 2">
            <a:extLst>
              <a:ext uri="{FF2B5EF4-FFF2-40B4-BE49-F238E27FC236}">
                <a16:creationId xmlns:a16="http://schemas.microsoft.com/office/drawing/2014/main" id="{C19E64C2-B97B-FB58-E074-0551592EB8BF}"/>
              </a:ext>
            </a:extLst>
          </p:cNvPr>
          <p:cNvSpPr>
            <a:spLocks noGrp="1" noRot="1" noChangeAspect="1" noChangeArrowheads="1" noTextEdit="1"/>
          </p:cNvSpPr>
          <p:nvPr>
            <p:ph type="sldImg"/>
          </p:nvPr>
        </p:nvSpPr>
        <p:spPr>
          <a:xfrm>
            <a:off x="82550" y="744538"/>
            <a:ext cx="6618288" cy="3722687"/>
          </a:xfrm>
          <a:ln/>
        </p:spPr>
      </p:sp>
      <p:sp>
        <p:nvSpPr>
          <p:cNvPr id="206852" name="Rectangle 3">
            <a:extLst>
              <a:ext uri="{FF2B5EF4-FFF2-40B4-BE49-F238E27FC236}">
                <a16:creationId xmlns:a16="http://schemas.microsoft.com/office/drawing/2014/main" id="{85BC47FA-BE8C-AEEB-07F2-0161BEC376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811346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C8B767-7B29-44E9-8FC8-84D99A60CDF5}" type="slidenum">
              <a:rPr lang="de-DE" altLang="de-DE" sz="1300"/>
              <a:pPr eaLnBrk="1" hangingPunct="1">
                <a:spcBef>
                  <a:spcPct val="0"/>
                </a:spcBef>
              </a:pPr>
              <a:t>94</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91357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ADA93F-2DBC-42B1-95E4-E628F9E158B9}" type="slidenum">
              <a:rPr lang="de-DE" altLang="de-DE" sz="1300"/>
              <a:pPr eaLnBrk="1" hangingPunct="1">
                <a:spcBef>
                  <a:spcPct val="0"/>
                </a:spcBef>
              </a:pPr>
              <a:t>95</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912827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7B253B-49C0-47FB-92BA-12EAED1DBE9E}" type="slidenum">
              <a:rPr lang="de-DE" altLang="de-DE" sz="1300"/>
              <a:pPr eaLnBrk="1" hangingPunct="1">
                <a:spcBef>
                  <a:spcPct val="0"/>
                </a:spcBef>
              </a:pPr>
              <a:t>96</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618858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803A57-36A1-4BD1-BD24-D5C766F75DCF}" type="slidenum">
              <a:rPr lang="de-DE" altLang="de-DE" sz="1300"/>
              <a:pPr eaLnBrk="1" hangingPunct="1">
                <a:spcBef>
                  <a:spcPct val="0"/>
                </a:spcBef>
              </a:pPr>
              <a:t>97</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371585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BFDF97-83EA-428B-B42C-A4087D696BF7}" type="slidenum">
              <a:rPr lang="de-DE" altLang="de-DE" sz="1300"/>
              <a:pPr eaLnBrk="1" hangingPunct="1">
                <a:spcBef>
                  <a:spcPct val="0"/>
                </a:spcBef>
              </a:pPr>
              <a:t>98</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385938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A53268-017D-43C3-9039-7C3E52DEE51E}" type="slidenum">
              <a:rPr lang="de-DE" altLang="de-DE" sz="1300"/>
              <a:pPr eaLnBrk="1" hangingPunct="1">
                <a:spcBef>
                  <a:spcPct val="0"/>
                </a:spcBef>
              </a:pPr>
              <a:t>99</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091153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883A5A-76B8-4C7D-A8D0-4E87F9E414E2}" type="slidenum">
              <a:rPr lang="de-DE" altLang="de-DE" sz="1300"/>
              <a:pPr eaLnBrk="1" hangingPunct="1">
                <a:spcBef>
                  <a:spcPct val="0"/>
                </a:spcBef>
              </a:pPr>
              <a:t>100</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991083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D2CC9E-8CCF-4FB4-A997-27C59E02A175}" type="slidenum">
              <a:rPr lang="de-DE" altLang="de-DE" sz="1300"/>
              <a:pPr eaLnBrk="1" hangingPunct="1">
                <a:spcBef>
                  <a:spcPct val="0"/>
                </a:spcBef>
              </a:pPr>
              <a:t>101</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465749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D2CC9E-8CCF-4FB4-A997-27C59E02A175}" type="slidenum">
              <a:rPr lang="de-DE" altLang="de-DE" sz="1300"/>
              <a:pPr eaLnBrk="1" hangingPunct="1">
                <a:spcBef>
                  <a:spcPct val="0"/>
                </a:spcBef>
              </a:pPr>
              <a:t>102</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465749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42D537-2F76-4E85-9124-181DA495F7EB}" type="slidenum">
              <a:rPr lang="de-DE" altLang="de-DE" sz="1300"/>
              <a:pPr eaLnBrk="1" hangingPunct="1">
                <a:spcBef>
                  <a:spcPct val="0"/>
                </a:spcBef>
              </a:pPr>
              <a:t>103</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647283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000752-C1D1-44AD-A93C-1E11A9F77323}" type="slidenum">
              <a:rPr lang="de-DE" altLang="de-DE" sz="1300"/>
              <a:pPr eaLnBrk="1" hangingPunct="1">
                <a:spcBef>
                  <a:spcPct val="0"/>
                </a:spcBef>
              </a:pPr>
              <a:t>104</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335252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B713C4-ADD2-4ED3-863E-774BE4FB90C2}" type="slidenum">
              <a:rPr lang="de-DE" altLang="de-DE" sz="1300"/>
              <a:pPr eaLnBrk="1" hangingPunct="1">
                <a:spcBef>
                  <a:spcPct val="0"/>
                </a:spcBef>
              </a:pPr>
              <a:t>105</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697123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E9038C-C6D4-455C-9CA2-3A58E72CCC64}" type="slidenum">
              <a:rPr lang="de-DE" altLang="de-DE" sz="1300"/>
              <a:pPr eaLnBrk="1" hangingPunct="1">
                <a:spcBef>
                  <a:spcPct val="0"/>
                </a:spcBef>
              </a:pPr>
              <a:t>106</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495185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165826-4B54-4645-BE56-C34DF4B3EDF9}" type="slidenum">
              <a:rPr lang="de-DE" altLang="de-DE" sz="1300"/>
              <a:pPr eaLnBrk="1" hangingPunct="1">
                <a:spcBef>
                  <a:spcPct val="0"/>
                </a:spcBef>
              </a:pPr>
              <a:t>107</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659859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8F0002-CDF2-4575-AB9A-868DE8586A50}" type="slidenum">
              <a:rPr lang="de-DE" altLang="de-DE" sz="1300"/>
              <a:pPr eaLnBrk="1" hangingPunct="1">
                <a:spcBef>
                  <a:spcPct val="0"/>
                </a:spcBef>
              </a:pPr>
              <a:t>108</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640977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486708-5410-4150-A81A-8A05002A10B2}" type="slidenum">
              <a:rPr lang="de-DE" altLang="de-DE" sz="1300"/>
              <a:pPr eaLnBrk="1" hangingPunct="1">
                <a:spcBef>
                  <a:spcPct val="0"/>
                </a:spcBef>
              </a:pPr>
              <a:t>109</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822892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EBD4F5-AFA8-44DE-BFF1-3D05757B9D7A}" type="slidenum">
              <a:rPr lang="de-DE" altLang="de-DE" sz="1300"/>
              <a:pPr eaLnBrk="1" hangingPunct="1">
                <a:spcBef>
                  <a:spcPct val="0"/>
                </a:spcBef>
              </a:pPr>
              <a:t>110</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952450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C0A105-4D6E-4A9F-891F-75AE4BEECE54}" type="slidenum">
              <a:rPr lang="de-DE" altLang="de-DE" sz="1300"/>
              <a:pPr eaLnBrk="1" hangingPunct="1">
                <a:spcBef>
                  <a:spcPct val="0"/>
                </a:spcBef>
              </a:pPr>
              <a:t>111</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42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28455666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C0A105-4D6E-4A9F-891F-75AE4BEECE54}" type="slidenum">
              <a:rPr lang="de-DE" altLang="de-DE" sz="1300"/>
              <a:pPr eaLnBrk="1" hangingPunct="1">
                <a:spcBef>
                  <a:spcPct val="0"/>
                </a:spcBef>
              </a:pPr>
              <a:t>112</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42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28455666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6C6D91-FBA2-4069-BB80-4D11ED1FADEC}" type="slidenum">
              <a:rPr lang="de-DE" altLang="de-DE" sz="1300"/>
              <a:pPr eaLnBrk="1" hangingPunct="1">
                <a:spcBef>
                  <a:spcPct val="0"/>
                </a:spcBef>
              </a:pPr>
              <a:t>113</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996917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E1E478-2718-4031-BD8E-8B6E38355318}" type="slidenum">
              <a:rPr lang="de-DE" altLang="de-DE" sz="1300"/>
              <a:pPr eaLnBrk="1" hangingPunct="1">
                <a:spcBef>
                  <a:spcPct val="0"/>
                </a:spcBef>
              </a:pPr>
              <a:t>114</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963093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0DA432-2131-44CD-BC2B-0F29108C4285}" type="slidenum">
              <a:rPr lang="de-DE" altLang="de-DE" sz="1300"/>
              <a:pPr eaLnBrk="1" hangingPunct="1">
                <a:spcBef>
                  <a:spcPct val="0"/>
                </a:spcBef>
              </a:pPr>
              <a:t>115</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159860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8C7517-A502-4708-9355-E42D62BE6454}" type="slidenum">
              <a:rPr lang="de-DE" altLang="de-DE" sz="1300"/>
              <a:pPr eaLnBrk="1" hangingPunct="1">
                <a:spcBef>
                  <a:spcPct val="0"/>
                </a:spcBef>
              </a:pPr>
              <a:t>116</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814895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D7B21D-61F5-4595-80A6-58C076EAE681}" type="slidenum">
              <a:rPr lang="de-DE" altLang="de-DE" sz="1300"/>
              <a:pPr eaLnBrk="1" hangingPunct="1">
                <a:spcBef>
                  <a:spcPct val="0"/>
                </a:spcBef>
              </a:pPr>
              <a:t>117</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491398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80E04B-59F9-47FE-88B8-E04D076E9487}" type="slidenum">
              <a:rPr lang="de-DE" altLang="de-DE" sz="1300"/>
              <a:pPr eaLnBrk="1" hangingPunct="1">
                <a:spcBef>
                  <a:spcPct val="0"/>
                </a:spcBef>
              </a:pPr>
              <a:t>118</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976543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68BAAD-3536-43D0-B88D-C234798D90F8}" type="slidenum">
              <a:rPr lang="de-DE" altLang="de-DE" sz="1300"/>
              <a:pPr eaLnBrk="1" hangingPunct="1">
                <a:spcBef>
                  <a:spcPct val="0"/>
                </a:spcBef>
              </a:pPr>
              <a:t>119</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813396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B866D3-176F-4B01-8525-DFBA44929156}" type="slidenum">
              <a:rPr lang="de-DE" altLang="de-DE" sz="1300"/>
              <a:pPr eaLnBrk="1" hangingPunct="1">
                <a:spcBef>
                  <a:spcPct val="0"/>
                </a:spcBef>
              </a:pPr>
              <a:t>120</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625310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80115B-B49E-4972-8D22-2E921C30283B}" type="slidenum">
              <a:rPr lang="de-DE" altLang="de-DE" sz="1300"/>
              <a:pPr eaLnBrk="1" hangingPunct="1">
                <a:spcBef>
                  <a:spcPct val="0"/>
                </a:spcBef>
              </a:pPr>
              <a:t>121</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620113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80115B-B49E-4972-8D22-2E921C30283B}" type="slidenum">
              <a:rPr lang="de-DE" altLang="de-DE" sz="1300"/>
              <a:pPr eaLnBrk="1" hangingPunct="1">
                <a:spcBef>
                  <a:spcPct val="0"/>
                </a:spcBef>
              </a:pPr>
              <a:t>122</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620113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C31A0D-DAE9-4B00-B7A9-D0A7E6EFC824}" type="slidenum">
              <a:rPr lang="de-DE" altLang="de-DE" sz="1300"/>
              <a:pPr eaLnBrk="1" hangingPunct="1">
                <a:spcBef>
                  <a:spcPct val="0"/>
                </a:spcBef>
              </a:pPr>
              <a:t>123</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975054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4B20F3-A043-451F-A417-1144ED9890C0}" type="slidenum">
              <a:rPr lang="de-DE" altLang="de-DE" sz="1300"/>
              <a:pPr eaLnBrk="1" hangingPunct="1">
                <a:spcBef>
                  <a:spcPct val="0"/>
                </a:spcBef>
              </a:pPr>
              <a:t>124</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721607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ACA29F-3DE9-4710-8282-5CFDD47E9F7D}" type="slidenum">
              <a:rPr lang="de-DE" altLang="de-DE" sz="1300"/>
              <a:pPr eaLnBrk="1" hangingPunct="1">
                <a:spcBef>
                  <a:spcPct val="0"/>
                </a:spcBef>
              </a:pPr>
              <a:t>125</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91396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564C9C-97CA-418B-B562-E25535593DB0}" type="slidenum">
              <a:rPr lang="de-DE" altLang="de-DE" sz="1300"/>
              <a:pPr eaLnBrk="1" hangingPunct="1">
                <a:spcBef>
                  <a:spcPct val="0"/>
                </a:spcBef>
              </a:pPr>
              <a:t>126</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731646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4AEEE0-DDB9-40FC-80FC-1B494574DAE4}" type="slidenum">
              <a:rPr lang="de-DE" altLang="de-DE" sz="1300"/>
              <a:pPr eaLnBrk="1" hangingPunct="1">
                <a:spcBef>
                  <a:spcPct val="0"/>
                </a:spcBef>
              </a:pPr>
              <a:t>127</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228916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5083F2-7A2C-4050-9A77-1520749F4F41}" type="slidenum">
              <a:rPr lang="de-DE" altLang="de-DE" sz="1300"/>
              <a:pPr eaLnBrk="1" hangingPunct="1">
                <a:spcBef>
                  <a:spcPct val="0"/>
                </a:spcBef>
              </a:pPr>
              <a:t>128</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004510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FAD686-F260-4D4B-AD2C-F19CA48DF615}" type="slidenum">
              <a:rPr lang="de-DE" altLang="de-DE" sz="1300"/>
              <a:pPr eaLnBrk="1" hangingPunct="1">
                <a:spcBef>
                  <a:spcPct val="0"/>
                </a:spcBef>
              </a:pPr>
              <a:t>129</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242601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C47092-1513-45E6-89C7-1EE15EFD3097}" type="slidenum">
              <a:rPr lang="de-DE" altLang="de-DE" sz="1300"/>
              <a:pPr eaLnBrk="1" hangingPunct="1">
                <a:spcBef>
                  <a:spcPct val="0"/>
                </a:spcBef>
              </a:pPr>
              <a:t>130</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771918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6920B4-9E47-4652-8E1A-DF7FF016972B}" type="slidenum">
              <a:rPr lang="de-DE" altLang="de-DE" sz="1300"/>
              <a:pPr eaLnBrk="1" hangingPunct="1">
                <a:spcBef>
                  <a:spcPct val="0"/>
                </a:spcBef>
              </a:pPr>
              <a:t>131</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118098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6920B4-9E47-4652-8E1A-DF7FF016972B}" type="slidenum">
              <a:rPr lang="de-DE" altLang="de-DE" sz="1300"/>
              <a:pPr eaLnBrk="1" hangingPunct="1">
                <a:spcBef>
                  <a:spcPct val="0"/>
                </a:spcBef>
              </a:pPr>
              <a:t>132</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118098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BC0006-C77E-4D18-B4C4-A97C3B789185}" type="slidenum">
              <a:rPr lang="de-DE" altLang="de-DE" sz="1300"/>
              <a:pPr eaLnBrk="1" hangingPunct="1">
                <a:spcBef>
                  <a:spcPct val="0"/>
                </a:spcBef>
              </a:pPr>
              <a:t>133</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485456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96C7D1-C787-49E7-9147-B6401553870F}" type="slidenum">
              <a:rPr lang="de-DE" altLang="de-DE" sz="1300"/>
              <a:pPr eaLnBrk="1" hangingPunct="1">
                <a:spcBef>
                  <a:spcPct val="0"/>
                </a:spcBef>
              </a:pPr>
              <a:t>134</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117141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B06703E-D440-47D7-BB7C-D83B8A1BA9BE}" type="slidenum">
              <a:rPr lang="de-DE" altLang="de-DE" sz="1300"/>
              <a:pPr eaLnBrk="1" hangingPunct="1">
                <a:spcBef>
                  <a:spcPct val="0"/>
                </a:spcBef>
              </a:pPr>
              <a:t>135</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285717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AABF3D-C3B3-4BAF-B272-56097B88B1D5}" type="slidenum">
              <a:rPr lang="de-DE" altLang="de-DE" sz="1300"/>
              <a:pPr eaLnBrk="1" hangingPunct="1">
                <a:spcBef>
                  <a:spcPct val="0"/>
                </a:spcBef>
              </a:pPr>
              <a:t>136</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189665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517491-6DF4-436B-8444-C0318627B101}" type="slidenum">
              <a:rPr lang="de-DE" altLang="de-DE" sz="1300"/>
              <a:pPr eaLnBrk="1" hangingPunct="1">
                <a:spcBef>
                  <a:spcPct val="0"/>
                </a:spcBef>
              </a:pPr>
              <a:t>137</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244297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CED752-4C76-4A58-AEAD-4FE0EE4215B3}" type="slidenum">
              <a:rPr lang="de-DE" altLang="de-DE" sz="1300"/>
              <a:pPr eaLnBrk="1" hangingPunct="1">
                <a:spcBef>
                  <a:spcPct val="0"/>
                </a:spcBef>
              </a:pPr>
              <a:t>138</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190267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2158D6-C317-4BA7-8DBF-96C4A1D72692}" type="slidenum">
              <a:rPr lang="de-DE" altLang="de-DE" sz="1300"/>
              <a:pPr eaLnBrk="1" hangingPunct="1">
                <a:spcBef>
                  <a:spcPct val="0"/>
                </a:spcBef>
              </a:pPr>
              <a:t>139</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164590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8E50A0-DF97-4C5A-979D-3A929E7A4DC6}" type="slidenum">
              <a:rPr lang="de-DE" altLang="de-DE" sz="1300"/>
              <a:pPr eaLnBrk="1" hangingPunct="1">
                <a:spcBef>
                  <a:spcPct val="0"/>
                </a:spcBef>
              </a:pPr>
              <a:t>140</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687915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EB412D-C749-441D-AC76-61C20B36948E}" type="slidenum">
              <a:rPr lang="de-DE" altLang="de-DE" sz="1300"/>
              <a:pPr eaLnBrk="1" hangingPunct="1">
                <a:spcBef>
                  <a:spcPct val="0"/>
                </a:spcBef>
              </a:pPr>
              <a:t>141</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59253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EB412D-C749-441D-AC76-61C20B36948E}" type="slidenum">
              <a:rPr lang="de-DE" altLang="de-DE" sz="1300"/>
              <a:pPr eaLnBrk="1" hangingPunct="1">
                <a:spcBef>
                  <a:spcPct val="0"/>
                </a:spcBef>
              </a:pPr>
              <a:t>142</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592536"/>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35A975-D85E-4351-A6DF-E2F4AD287EBA}" type="slidenum">
              <a:rPr lang="de-DE" altLang="de-DE" sz="1300"/>
              <a:pPr eaLnBrk="1" hangingPunct="1">
                <a:spcBef>
                  <a:spcPct val="0"/>
                </a:spcBef>
              </a:pPr>
              <a:t>143</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669758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FB0A5F-DE80-422E-A723-4B841CB55CB6}" type="slidenum">
              <a:rPr lang="de-DE" altLang="de-DE" sz="1300"/>
              <a:pPr eaLnBrk="1" hangingPunct="1">
                <a:spcBef>
                  <a:spcPct val="0"/>
                </a:spcBef>
              </a:pPr>
              <a:t>144</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730753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08E0A8-E7B6-40F4-AFE9-9247959AA215}" type="slidenum">
              <a:rPr lang="de-DE" altLang="de-DE" sz="1300"/>
              <a:pPr eaLnBrk="1" hangingPunct="1">
                <a:spcBef>
                  <a:spcPct val="0"/>
                </a:spcBef>
              </a:pPr>
              <a:t>145</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1090402"/>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2A81C3-723E-47D3-8BE4-49691C9F57B4}" type="slidenum">
              <a:rPr lang="de-DE" altLang="de-DE" sz="1300"/>
              <a:pPr eaLnBrk="1" hangingPunct="1">
                <a:spcBef>
                  <a:spcPct val="0"/>
                </a:spcBef>
              </a:pPr>
              <a:t>146</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709316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427399-61DA-4747-B2C6-7AC60AA620E5}" type="slidenum">
              <a:rPr lang="de-DE" altLang="de-DE" sz="1300"/>
              <a:pPr eaLnBrk="1" hangingPunct="1">
                <a:spcBef>
                  <a:spcPct val="0"/>
                </a:spcBef>
              </a:pPr>
              <a:t>147</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5876737"/>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F6BEAA-10BF-4FCB-B83E-04F4583612A8}" type="slidenum">
              <a:rPr lang="de-DE" altLang="de-DE" sz="1300"/>
              <a:pPr eaLnBrk="1" hangingPunct="1">
                <a:spcBef>
                  <a:spcPct val="0"/>
                </a:spcBef>
              </a:pPr>
              <a:t>148</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647563500"/>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F6BEAA-10BF-4FCB-B83E-04F4583612A8}" type="slidenum">
              <a:rPr lang="de-DE" altLang="de-DE" sz="1300"/>
              <a:pPr eaLnBrk="1" hangingPunct="1">
                <a:spcBef>
                  <a:spcPct val="0"/>
                </a:spcBef>
              </a:pPr>
              <a:t>149</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64756350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A2CEAB-D931-436F-A98A-D9B6369D9B65}" type="slidenum">
              <a:rPr lang="de-DE" altLang="de-DE" sz="1300"/>
              <a:pPr eaLnBrk="1" hangingPunct="1">
                <a:spcBef>
                  <a:spcPct val="0"/>
                </a:spcBef>
              </a:pPr>
              <a:t>150</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2926393"/>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3120BD-DD89-4FDF-8473-4F847391F2CC}" type="slidenum">
              <a:rPr lang="de-DE" altLang="de-DE" sz="1300"/>
              <a:pPr eaLnBrk="1" hangingPunct="1">
                <a:spcBef>
                  <a:spcPct val="0"/>
                </a:spcBef>
              </a:pPr>
              <a:t>151</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3649630"/>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C1F7DD-515A-4B1C-965E-98C47FFEE160}" type="slidenum">
              <a:rPr lang="de-DE" altLang="de-DE" sz="1300"/>
              <a:pPr eaLnBrk="1" hangingPunct="1">
                <a:spcBef>
                  <a:spcPct val="0"/>
                </a:spcBef>
              </a:pPr>
              <a:t>152</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6898790"/>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51FE07B-D0DF-4A03-9AAF-3D3472FF6C41}" type="slidenum">
              <a:rPr lang="de-DE" altLang="de-DE" sz="1300"/>
              <a:pPr eaLnBrk="1" hangingPunct="1">
                <a:spcBef>
                  <a:spcPct val="0"/>
                </a:spcBef>
              </a:pPr>
              <a:t>153</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918266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0A7024-462D-46FF-A613-B9982719EE3F}" type="slidenum">
              <a:rPr lang="de-DE" altLang="de-DE" sz="1300"/>
              <a:pPr eaLnBrk="1" hangingPunct="1">
                <a:spcBef>
                  <a:spcPct val="0"/>
                </a:spcBef>
              </a:pPr>
              <a:t>154</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932950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CD5CB2-9D21-4D52-89D7-F76360F27E97}" type="slidenum">
              <a:rPr lang="de-DE" altLang="de-DE" sz="1300"/>
              <a:pPr eaLnBrk="1" hangingPunct="1">
                <a:spcBef>
                  <a:spcPct val="0"/>
                </a:spcBef>
              </a:pPr>
              <a:t>155</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1226267"/>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12A744-EB7A-44B3-B7FA-64E9A921FD0D}" type="slidenum">
              <a:rPr lang="de-DE" altLang="de-DE" sz="1300"/>
              <a:pPr eaLnBrk="1" hangingPunct="1">
                <a:spcBef>
                  <a:spcPct val="0"/>
                </a:spcBef>
              </a:pPr>
              <a:t>156</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0445448"/>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C2001D-907F-4079-B164-18132722FE34}" type="slidenum">
              <a:rPr lang="de-DE" altLang="de-DE" sz="1300"/>
              <a:pPr eaLnBrk="1" hangingPunct="1">
                <a:spcBef>
                  <a:spcPct val="0"/>
                </a:spcBef>
              </a:pPr>
              <a:t>157</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520074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460802-7CCA-41A6-B8B5-3E87D6E6828D}" type="slidenum">
              <a:rPr lang="de-DE" altLang="de-DE" sz="1300"/>
              <a:pPr eaLnBrk="1" hangingPunct="1">
                <a:spcBef>
                  <a:spcPct val="0"/>
                </a:spcBef>
              </a:pPr>
              <a:t>158</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755211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FBDAEE-D080-4334-BC97-CC48075F8CC5}" type="slidenum">
              <a:rPr lang="de-DE" altLang="de-DE" sz="1300"/>
              <a:pPr eaLnBrk="1" hangingPunct="1">
                <a:spcBef>
                  <a:spcPct val="0"/>
                </a:spcBef>
              </a:pPr>
              <a:t>159</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513182"/>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4771D7-51DA-4A8A-8931-4CF5F396573B}" type="slidenum">
              <a:rPr lang="de-DE" altLang="de-DE" sz="1300"/>
              <a:pPr eaLnBrk="1" hangingPunct="1">
                <a:spcBef>
                  <a:spcPct val="0"/>
                </a:spcBef>
              </a:pPr>
              <a:t>160</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8629292"/>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215A0C-D3C7-47FE-80BD-F3C592A77D98}" type="slidenum">
              <a:rPr lang="de-DE" altLang="de-DE" sz="1300"/>
              <a:pPr eaLnBrk="1" hangingPunct="1">
                <a:spcBef>
                  <a:spcPct val="0"/>
                </a:spcBef>
              </a:pPr>
              <a:t>161</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2512536"/>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FD66F7-4CDA-42CD-A018-00AA839DFB11}" type="slidenum">
              <a:rPr lang="de-DE" altLang="de-DE" sz="1300"/>
              <a:pPr eaLnBrk="1" hangingPunct="1">
                <a:spcBef>
                  <a:spcPct val="0"/>
                </a:spcBef>
              </a:pPr>
              <a:t>162</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4358758"/>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68F610-CB4E-4E7A-A8F2-CFF0B76073E4}" type="slidenum">
              <a:rPr lang="de-DE" altLang="de-DE" sz="1300"/>
              <a:pPr eaLnBrk="1" hangingPunct="1">
                <a:spcBef>
                  <a:spcPct val="0"/>
                </a:spcBef>
              </a:pPr>
              <a:t>163</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043423"/>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E6869B-AD8A-40F0-901E-A934BEF65EB6}" type="slidenum">
              <a:rPr lang="de-DE" altLang="de-DE" sz="1300"/>
              <a:pPr eaLnBrk="1" hangingPunct="1">
                <a:spcBef>
                  <a:spcPct val="0"/>
                </a:spcBef>
              </a:pPr>
              <a:t>164</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8552282"/>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E6869B-AD8A-40F0-901E-A934BEF65EB6}" type="slidenum">
              <a:rPr lang="de-DE" altLang="de-DE" sz="1300"/>
              <a:pPr eaLnBrk="1" hangingPunct="1">
                <a:spcBef>
                  <a:spcPct val="0"/>
                </a:spcBef>
              </a:pPr>
              <a:t>165</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8552282"/>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E6869B-AD8A-40F0-901E-A934BEF65EB6}" type="slidenum">
              <a:rPr lang="de-DE" altLang="de-DE" sz="1300"/>
              <a:pPr eaLnBrk="1" hangingPunct="1">
                <a:spcBef>
                  <a:spcPct val="0"/>
                </a:spcBef>
              </a:pPr>
              <a:t>166</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8552282"/>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E6869B-AD8A-40F0-901E-A934BEF65EB6}" type="slidenum">
              <a:rPr lang="de-DE" altLang="de-DE" sz="1300"/>
              <a:pPr eaLnBrk="1" hangingPunct="1">
                <a:spcBef>
                  <a:spcPct val="0"/>
                </a:spcBef>
              </a:pPr>
              <a:t>167</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8552282"/>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E6869B-AD8A-40F0-901E-A934BEF65EB6}" type="slidenum">
              <a:rPr lang="de-DE" altLang="de-DE" sz="1300"/>
              <a:pPr eaLnBrk="1" hangingPunct="1">
                <a:spcBef>
                  <a:spcPct val="0"/>
                </a:spcBef>
              </a:pPr>
              <a:t>168</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8552282"/>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1B9E2-888F-4D7D-83CA-9D58B619F01E}" type="slidenum">
              <a:rPr lang="de-DE" altLang="de-DE" sz="1300"/>
              <a:pPr eaLnBrk="1" hangingPunct="1">
                <a:spcBef>
                  <a:spcPct val="0"/>
                </a:spcBef>
              </a:pPr>
              <a:t>169</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3975210"/>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1B9E2-888F-4D7D-83CA-9D58B619F01E}" type="slidenum">
              <a:rPr lang="de-DE" altLang="de-DE" sz="1300"/>
              <a:pPr eaLnBrk="1" hangingPunct="1">
                <a:spcBef>
                  <a:spcPct val="0"/>
                </a:spcBef>
              </a:pPr>
              <a:t>170</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3975210"/>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1B9E2-888F-4D7D-83CA-9D58B619F01E}" type="slidenum">
              <a:rPr lang="de-DE" altLang="de-DE" sz="1300"/>
              <a:pPr eaLnBrk="1" hangingPunct="1">
                <a:spcBef>
                  <a:spcPct val="0"/>
                </a:spcBef>
              </a:pPr>
              <a:t>171</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3975210"/>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52C29A0-87D9-4D8D-A710-734F74EDD661}" type="slidenum">
              <a:rPr lang="de-DE" altLang="de-DE" sz="1300"/>
              <a:pPr algn="r" eaLnBrk="1" hangingPunct="1">
                <a:spcBef>
                  <a:spcPct val="0"/>
                </a:spcBef>
              </a:pPr>
              <a:t>173</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30242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Bu </a:t>
            </a:r>
            <a:r>
              <a:rPr lang="en-US" altLang="ko-KR" sz="1000" dirty="0" err="1">
                <a:latin typeface="+mj-lt"/>
              </a:rPr>
              <a:t>modüldeki</a:t>
            </a:r>
            <a:r>
              <a:rPr lang="en-US" altLang="ko-KR" sz="1000" dirty="0">
                <a:latin typeface="+mj-lt"/>
              </a:rPr>
              <a:t> </a:t>
            </a:r>
            <a:r>
              <a:rPr lang="en-US" altLang="ko-KR" sz="1000" dirty="0" err="1">
                <a:latin typeface="+mj-lt"/>
              </a:rPr>
              <a:t>resimlerin</a:t>
            </a:r>
            <a:r>
              <a:rPr lang="en-US" altLang="ko-KR" sz="1000" dirty="0">
                <a:latin typeface="+mj-lt"/>
              </a:rPr>
              <a:t> </a:t>
            </a:r>
            <a:r>
              <a:rPr lang="en-US" altLang="ko-KR" sz="1000" dirty="0" err="1">
                <a:latin typeface="+mj-lt"/>
              </a:rPr>
              <a:t>kullanımı</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gerekli</a:t>
            </a:r>
            <a:r>
              <a:rPr lang="en-US" altLang="ko-KR" sz="1000" dirty="0">
                <a:latin typeface="+mj-lt"/>
              </a:rPr>
              <a:t> </a:t>
            </a:r>
            <a:r>
              <a:rPr lang="en-US" altLang="ko-KR" sz="1000" dirty="0" err="1">
                <a:latin typeface="+mj-lt"/>
              </a:rPr>
              <a:t>izin</a:t>
            </a:r>
            <a:r>
              <a:rPr lang="en-US" altLang="ko-KR" sz="1000" dirty="0">
                <a:latin typeface="+mj-lt"/>
              </a:rPr>
              <a:t> </a:t>
            </a:r>
            <a:r>
              <a:rPr lang="en-US" altLang="ko-KR" sz="1000" dirty="0" err="1">
                <a:latin typeface="+mj-lt"/>
              </a:rPr>
              <a:t>sırasıyla</a:t>
            </a:r>
            <a:r>
              <a:rPr lang="en-US" altLang="ko-KR" sz="1000" dirty="0">
                <a:latin typeface="+mj-lt"/>
              </a:rPr>
              <a:t> </a:t>
            </a:r>
            <a:r>
              <a:rPr lang="en-US" altLang="ko-KR" sz="1000" dirty="0" err="1">
                <a:latin typeface="+mj-lt"/>
              </a:rPr>
              <a:t>sanatçılarından</a:t>
            </a:r>
            <a:r>
              <a:rPr lang="en-US" altLang="ko-KR" sz="1000" dirty="0">
                <a:latin typeface="+mj-lt"/>
              </a:rPr>
              <a:t> </a:t>
            </a:r>
            <a:r>
              <a:rPr lang="en-US" altLang="ko-KR" sz="1000" dirty="0" err="1">
                <a:latin typeface="+mj-lt"/>
              </a:rPr>
              <a:t>ve</a:t>
            </a:r>
            <a:r>
              <a:rPr lang="en-US" altLang="ko-KR" sz="1000" dirty="0">
                <a:latin typeface="+mj-lt"/>
              </a:rPr>
              <a:t> </a:t>
            </a:r>
            <a:r>
              <a:rPr lang="en-US" altLang="ko-KR" sz="1000" dirty="0" err="1">
                <a:latin typeface="+mj-lt"/>
              </a:rPr>
              <a:t>telif</a:t>
            </a:r>
            <a:r>
              <a:rPr lang="en-US" altLang="ko-KR" sz="1000" dirty="0">
                <a:latin typeface="+mj-lt"/>
              </a:rPr>
              <a:t> </a:t>
            </a:r>
            <a:r>
              <a:rPr lang="en-US" altLang="ko-KR" sz="1000" dirty="0" err="1">
                <a:latin typeface="+mj-lt"/>
              </a:rPr>
              <a:t>hakkı</a:t>
            </a:r>
            <a:r>
              <a:rPr lang="en-US" altLang="ko-KR" sz="1000" dirty="0">
                <a:latin typeface="+mj-lt"/>
              </a:rPr>
              <a:t> </a:t>
            </a:r>
            <a:r>
              <a:rPr lang="en-US" altLang="ko-KR" sz="1000" dirty="0" err="1">
                <a:latin typeface="+mj-lt"/>
              </a:rPr>
              <a:t>sahipleri</a:t>
            </a:r>
            <a:r>
              <a:rPr lang="en-US" altLang="ko-KR" sz="1000" dirty="0">
                <a:latin typeface="+mj-lt"/>
              </a:rPr>
              <a:t> </a:t>
            </a:r>
            <a:r>
              <a:rPr lang="en-US" altLang="ko-KR" sz="1000" dirty="0" err="1">
                <a:latin typeface="+mj-lt"/>
              </a:rPr>
              <a:t>nden</a:t>
            </a:r>
            <a:r>
              <a:rPr lang="en-US" altLang="ko-KR" sz="1000" dirty="0">
                <a:latin typeface="+mj-lt"/>
              </a:rPr>
              <a:t> </a:t>
            </a:r>
            <a:r>
              <a:rPr lang="en-US" altLang="ko-KR" sz="1000" dirty="0" err="1">
                <a:latin typeface="+mj-lt"/>
              </a:rPr>
              <a:t>temin</a:t>
            </a:r>
            <a:r>
              <a:rPr lang="en-US" altLang="ko-KR" sz="1000" dirty="0">
                <a:latin typeface="+mj-lt"/>
              </a:rPr>
              <a:t> </a:t>
            </a:r>
            <a:r>
              <a:rPr lang="en-US" altLang="ko-KR" sz="1000" dirty="0" err="1">
                <a:latin typeface="+mj-lt"/>
              </a:rPr>
              <a:t>edilmiştir</a:t>
            </a:r>
            <a:r>
              <a:rPr lang="en-US" altLang="ko-KR" sz="1000" dirty="0">
                <a:latin typeface="+mj-lt"/>
              </a:rPr>
              <a:t>. </a:t>
            </a:r>
            <a:r>
              <a:rPr lang="en-US" altLang="ko-KR" sz="1000" dirty="0" err="1">
                <a:latin typeface="+mj-lt"/>
              </a:rPr>
              <a:t>Detaylar</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sanatçı</a:t>
            </a:r>
            <a:r>
              <a:rPr lang="en-US" altLang="ko-KR" sz="1000" dirty="0">
                <a:latin typeface="+mj-lt"/>
              </a:rPr>
              <a:t> </a:t>
            </a:r>
            <a:r>
              <a:rPr lang="en-US" altLang="ko-KR" sz="1000" dirty="0" err="1">
                <a:latin typeface="+mj-lt"/>
              </a:rPr>
              <a:t>ismi</a:t>
            </a:r>
            <a:r>
              <a:rPr lang="en-US" altLang="ko-KR" sz="1000" dirty="0">
                <a:latin typeface="+mj-lt"/>
              </a:rPr>
              <a:t>, </a:t>
            </a:r>
            <a:r>
              <a:rPr lang="en-US" altLang="ko-KR" sz="1000" dirty="0" err="1">
                <a:latin typeface="+mj-lt"/>
              </a:rPr>
              <a:t>başlık</a:t>
            </a:r>
            <a:r>
              <a:rPr lang="en-US" altLang="ko-KR" sz="1000" dirty="0">
                <a:latin typeface="+mj-lt"/>
              </a:rPr>
              <a:t>), </a:t>
            </a:r>
            <a:r>
              <a:rPr lang="en-US" altLang="ko-KR" sz="1000" dirty="0" err="1">
                <a:latin typeface="+mj-lt"/>
              </a:rPr>
              <a:t>lütfen</a:t>
            </a:r>
            <a:r>
              <a:rPr lang="en-US" altLang="ko-KR" sz="1000" dirty="0">
                <a:latin typeface="+mj-lt"/>
              </a:rPr>
              <a:t> </a:t>
            </a:r>
            <a:r>
              <a:rPr lang="en-US" altLang="ko-KR" sz="1000" dirty="0" err="1">
                <a:latin typeface="+mj-lt"/>
              </a:rPr>
              <a:t>bu</a:t>
            </a:r>
            <a:r>
              <a:rPr lang="en-US" altLang="ko-KR" sz="1000" dirty="0">
                <a:latin typeface="+mj-lt"/>
              </a:rPr>
              <a:t> </a:t>
            </a:r>
            <a:r>
              <a:rPr lang="en-US" altLang="ko-KR" sz="1000" dirty="0" err="1">
                <a:latin typeface="+mj-lt"/>
              </a:rPr>
              <a:t>sunumun</a:t>
            </a:r>
            <a:r>
              <a:rPr lang="en-US" altLang="ko-KR" sz="1000" dirty="0">
                <a:latin typeface="+mj-lt"/>
              </a:rPr>
              <a:t> </a:t>
            </a:r>
            <a:r>
              <a:rPr lang="en-US" altLang="ko-KR" sz="1000" dirty="0" err="1">
                <a:latin typeface="+mj-lt"/>
              </a:rPr>
              <a:t>sonundaki</a:t>
            </a:r>
            <a:r>
              <a:rPr lang="en-US" altLang="ko-KR" sz="1000" dirty="0">
                <a:latin typeface="+mj-lt"/>
              </a:rPr>
              <a:t> </a:t>
            </a:r>
            <a:r>
              <a:rPr lang="en-US" altLang="ko-KR" sz="1000" dirty="0" err="1">
                <a:latin typeface="+mj-lt"/>
              </a:rPr>
              <a:t>ilgili</a:t>
            </a:r>
            <a:r>
              <a:rPr lang="en-US" altLang="ko-KR" sz="1000" dirty="0">
                <a:latin typeface="+mj-lt"/>
              </a:rPr>
              <a:t> </a:t>
            </a:r>
            <a:r>
              <a:rPr lang="en-US" altLang="ko-KR" sz="1000" dirty="0" err="1">
                <a:latin typeface="+mj-lt"/>
              </a:rPr>
              <a:t>kısma</a:t>
            </a:r>
            <a:r>
              <a:rPr lang="en-US" altLang="ko-KR" sz="1000" dirty="0">
                <a:latin typeface="+mj-lt"/>
              </a:rPr>
              <a:t> </a:t>
            </a:r>
            <a:r>
              <a:rPr lang="en-US" altLang="ko-KR" sz="1000" dirty="0" err="1">
                <a:latin typeface="+mj-lt"/>
              </a:rPr>
              <a:t>bakınız</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2 – Hemen Sonuca Varmak I</a:t>
            </a:r>
          </a:p>
        </p:txBody>
      </p:sp>
      <p:sp>
        <p:nvSpPr>
          <p:cNvPr id="4" name="Slide Number Placeholder 3"/>
          <p:cNvSpPr>
            <a:spLocks noGrp="1"/>
          </p:cNvSpPr>
          <p:nvPr>
            <p:ph type="sldNum" sz="quarter" idx="12"/>
          </p:nvPr>
        </p:nvSpPr>
        <p:spPr bwMode="gray"/>
        <p:txBody>
          <a:bodyPr/>
          <a:lstStyle>
            <a:lvl1pPr>
              <a:defRPr b="0"/>
            </a:lvl1pPr>
          </a:lstStyle>
          <a:p>
            <a:fld id="{4FC7F148-C269-4F80-B899-C2EAD80727C9}"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Eğitim Modülü 2 – Hemen Sonuca Varmak I</a:t>
            </a:r>
          </a:p>
        </p:txBody>
      </p:sp>
      <p:sp>
        <p:nvSpPr>
          <p:cNvPr id="6" name="Slide Number Placeholder 5"/>
          <p:cNvSpPr>
            <a:spLocks noGrp="1"/>
          </p:cNvSpPr>
          <p:nvPr>
            <p:ph type="sldNum" sz="quarter" idx="12"/>
          </p:nvPr>
        </p:nvSpPr>
        <p:spPr bwMode="gray"/>
        <p:txBody>
          <a:bodyPr>
            <a:noAutofit/>
          </a:bodyPr>
          <a:lstStyle>
            <a:lvl1pPr>
              <a:defRPr b="0"/>
            </a:lvl1pPr>
          </a:lstStyle>
          <a:p>
            <a:fld id="{EF3BCF26-B650-4DFB-8CF9-75269FD58D9A}"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2 – Hemen Sonuca Varmak I</a:t>
            </a:r>
          </a:p>
        </p:txBody>
      </p:sp>
      <p:sp>
        <p:nvSpPr>
          <p:cNvPr id="7" name="Slide Number Placeholder 6"/>
          <p:cNvSpPr>
            <a:spLocks noGrp="1"/>
          </p:cNvSpPr>
          <p:nvPr>
            <p:ph type="sldNum" sz="quarter" idx="12"/>
          </p:nvPr>
        </p:nvSpPr>
        <p:spPr bwMode="gray"/>
        <p:txBody>
          <a:bodyPr/>
          <a:lstStyle>
            <a:lvl1pPr>
              <a:defRPr b="0"/>
            </a:lvl1pPr>
          </a:lstStyle>
          <a:p>
            <a:fld id="{55701E84-A648-4096-A964-F6CE41DD5984}"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2 – Hemen Sonuca Varmak I</a:t>
            </a:r>
          </a:p>
        </p:txBody>
      </p:sp>
      <p:sp>
        <p:nvSpPr>
          <p:cNvPr id="7" name="Slide Number Placeholder 6"/>
          <p:cNvSpPr>
            <a:spLocks noGrp="1"/>
          </p:cNvSpPr>
          <p:nvPr>
            <p:ph type="sldNum" sz="quarter" idx="12"/>
          </p:nvPr>
        </p:nvSpPr>
        <p:spPr bwMode="gray"/>
        <p:txBody>
          <a:bodyPr/>
          <a:lstStyle>
            <a:lvl1pPr>
              <a:defRPr b="0"/>
            </a:lvl1pPr>
          </a:lstStyle>
          <a:p>
            <a:fld id="{4FC7F148-C269-4F80-B899-C2EAD80727C9}"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Eğitim Modülü 2 – Hemen Sonuca Varmak I</a:t>
            </a:r>
          </a:p>
        </p:txBody>
      </p:sp>
      <p:sp>
        <p:nvSpPr>
          <p:cNvPr id="7" name="Slide Number Placeholder 6"/>
          <p:cNvSpPr>
            <a:spLocks noGrp="1"/>
          </p:cNvSpPr>
          <p:nvPr>
            <p:ph type="sldNum" sz="quarter" idx="12"/>
          </p:nvPr>
        </p:nvSpPr>
        <p:spPr bwMode="gray"/>
        <p:txBody>
          <a:bodyPr/>
          <a:lstStyle>
            <a:lvl1pPr>
              <a:defRPr b="0"/>
            </a:lvl1pPr>
          </a:lstStyle>
          <a:p>
            <a:fld id="{4FC7F148-C269-4F80-B899-C2EAD80727C9}"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Eğitim Modülü 2 – Hemen Sonuca Varmak I</a:t>
            </a:r>
          </a:p>
        </p:txBody>
      </p:sp>
      <p:sp>
        <p:nvSpPr>
          <p:cNvPr id="5" name="Slide Number Placeholder 4"/>
          <p:cNvSpPr>
            <a:spLocks noGrp="1"/>
          </p:cNvSpPr>
          <p:nvPr>
            <p:ph type="sldNum" sz="quarter" idx="12"/>
          </p:nvPr>
        </p:nvSpPr>
        <p:spPr bwMode="gray"/>
        <p:txBody>
          <a:bodyPr/>
          <a:lstStyle>
            <a:lvl1pPr>
              <a:defRPr b="0"/>
            </a:lvl1pPr>
          </a:lstStyle>
          <a:p>
            <a:fld id="{2CE407B4-6792-43A8-81A2-4D6B52B6A634}"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2 – Hemen Sonuca Varmak I</a:t>
            </a:r>
          </a:p>
        </p:txBody>
      </p:sp>
      <p:sp>
        <p:nvSpPr>
          <p:cNvPr id="4" name="Slide Number Placeholder 3"/>
          <p:cNvSpPr>
            <a:spLocks noGrp="1"/>
          </p:cNvSpPr>
          <p:nvPr>
            <p:ph type="sldNum" sz="quarter" idx="12"/>
          </p:nvPr>
        </p:nvSpPr>
        <p:spPr bwMode="gray"/>
        <p:txBody>
          <a:bodyPr/>
          <a:lstStyle>
            <a:lvl1pPr>
              <a:defRPr b="0"/>
            </a:lvl1pPr>
          </a:lstStyle>
          <a:p>
            <a:fld id="{A68ACBF1-2E67-4830-ADAB-DE566C6F6FBE}"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1262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6843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a:solidFill>
                  <a:srgbClr val="333333"/>
                </a:solidFill>
                <a:latin typeface="Calibri Light"/>
              </a:rPr>
              <a:t>Bu </a:t>
            </a:r>
            <a:r>
              <a:rPr lang="en-US" altLang="ko-KR" sz="1000" dirty="0" err="1">
                <a:solidFill>
                  <a:srgbClr val="333333"/>
                </a:solidFill>
                <a:latin typeface="Calibri Light"/>
              </a:rPr>
              <a:t>modüldeki</a:t>
            </a:r>
            <a:r>
              <a:rPr lang="en-US" altLang="ko-KR" sz="1000" dirty="0">
                <a:solidFill>
                  <a:srgbClr val="333333"/>
                </a:solidFill>
                <a:latin typeface="Calibri Light"/>
              </a:rPr>
              <a:t> </a:t>
            </a:r>
            <a:r>
              <a:rPr lang="en-US" altLang="ko-KR" sz="1000" dirty="0" err="1">
                <a:solidFill>
                  <a:srgbClr val="333333"/>
                </a:solidFill>
                <a:latin typeface="Calibri Light"/>
              </a:rPr>
              <a:t>resimlerin</a:t>
            </a:r>
            <a:r>
              <a:rPr lang="en-US" altLang="ko-KR" sz="1000" dirty="0">
                <a:solidFill>
                  <a:srgbClr val="333333"/>
                </a:solidFill>
                <a:latin typeface="Calibri Light"/>
              </a:rPr>
              <a:t> </a:t>
            </a:r>
            <a:r>
              <a:rPr lang="en-US" altLang="ko-KR" sz="1000" dirty="0" err="1">
                <a:solidFill>
                  <a:srgbClr val="333333"/>
                </a:solidFill>
                <a:latin typeface="Calibri Light"/>
              </a:rPr>
              <a:t>kullanımı</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gerekli</a:t>
            </a:r>
            <a:r>
              <a:rPr lang="en-US" altLang="ko-KR" sz="1000" dirty="0">
                <a:solidFill>
                  <a:srgbClr val="333333"/>
                </a:solidFill>
                <a:latin typeface="Calibri Light"/>
              </a:rPr>
              <a:t> </a:t>
            </a:r>
            <a:r>
              <a:rPr lang="en-US" altLang="ko-KR" sz="1000" dirty="0" err="1">
                <a:solidFill>
                  <a:srgbClr val="333333"/>
                </a:solidFill>
                <a:latin typeface="Calibri Light"/>
              </a:rPr>
              <a:t>izin</a:t>
            </a:r>
            <a:r>
              <a:rPr lang="en-US" altLang="ko-KR" sz="1000" dirty="0">
                <a:solidFill>
                  <a:srgbClr val="333333"/>
                </a:solidFill>
                <a:latin typeface="Calibri Light"/>
              </a:rPr>
              <a:t> </a:t>
            </a:r>
            <a:r>
              <a:rPr lang="en-US" altLang="ko-KR" sz="1000" dirty="0" err="1">
                <a:solidFill>
                  <a:srgbClr val="333333"/>
                </a:solidFill>
                <a:latin typeface="Calibri Light"/>
              </a:rPr>
              <a:t>sırasıyla</a:t>
            </a:r>
            <a:r>
              <a:rPr lang="en-US" altLang="ko-KR" sz="1000" dirty="0">
                <a:solidFill>
                  <a:srgbClr val="333333"/>
                </a:solidFill>
                <a:latin typeface="Calibri Light"/>
              </a:rPr>
              <a:t> </a:t>
            </a:r>
            <a:r>
              <a:rPr lang="en-US" altLang="ko-KR" sz="1000" dirty="0" err="1">
                <a:solidFill>
                  <a:srgbClr val="333333"/>
                </a:solidFill>
                <a:latin typeface="Calibri Light"/>
              </a:rPr>
              <a:t>sanatçılarından</a:t>
            </a:r>
            <a:r>
              <a:rPr lang="en-US" altLang="ko-KR" sz="1000" dirty="0">
                <a:solidFill>
                  <a:srgbClr val="333333"/>
                </a:solidFill>
                <a:latin typeface="Calibri Light"/>
              </a:rPr>
              <a:t> </a:t>
            </a:r>
            <a:r>
              <a:rPr lang="en-US" altLang="ko-KR" sz="1000" dirty="0" err="1">
                <a:solidFill>
                  <a:srgbClr val="333333"/>
                </a:solidFill>
                <a:latin typeface="Calibri Light"/>
              </a:rPr>
              <a:t>ve</a:t>
            </a:r>
            <a:r>
              <a:rPr lang="en-US" altLang="ko-KR" sz="1000" dirty="0">
                <a:solidFill>
                  <a:srgbClr val="333333"/>
                </a:solidFill>
                <a:latin typeface="Calibri Light"/>
              </a:rPr>
              <a:t> </a:t>
            </a:r>
            <a:r>
              <a:rPr lang="en-US" altLang="ko-KR" sz="1000" dirty="0" err="1">
                <a:solidFill>
                  <a:srgbClr val="333333"/>
                </a:solidFill>
                <a:latin typeface="Calibri Light"/>
              </a:rPr>
              <a:t>telif</a:t>
            </a:r>
            <a:r>
              <a:rPr lang="en-US" altLang="ko-KR" sz="1000" dirty="0">
                <a:solidFill>
                  <a:srgbClr val="333333"/>
                </a:solidFill>
                <a:latin typeface="Calibri Light"/>
              </a:rPr>
              <a:t> </a:t>
            </a:r>
            <a:r>
              <a:rPr lang="en-US" altLang="ko-KR" sz="1000" dirty="0" err="1">
                <a:solidFill>
                  <a:srgbClr val="333333"/>
                </a:solidFill>
                <a:latin typeface="Calibri Light"/>
              </a:rPr>
              <a:t>hakkı</a:t>
            </a:r>
            <a:r>
              <a:rPr lang="en-US" altLang="ko-KR" sz="1000" dirty="0">
                <a:solidFill>
                  <a:srgbClr val="333333"/>
                </a:solidFill>
                <a:latin typeface="Calibri Light"/>
              </a:rPr>
              <a:t> </a:t>
            </a:r>
            <a:r>
              <a:rPr lang="en-US" altLang="ko-KR" sz="1000" dirty="0" err="1">
                <a:solidFill>
                  <a:srgbClr val="333333"/>
                </a:solidFill>
                <a:latin typeface="Calibri Light"/>
              </a:rPr>
              <a:t>sahipleri</a:t>
            </a:r>
            <a:r>
              <a:rPr lang="en-US" altLang="ko-KR" sz="1000" dirty="0">
                <a:solidFill>
                  <a:srgbClr val="333333"/>
                </a:solidFill>
                <a:latin typeface="Calibri Light"/>
              </a:rPr>
              <a:t> </a:t>
            </a:r>
            <a:r>
              <a:rPr lang="en-US" altLang="ko-KR" sz="1000" dirty="0" err="1">
                <a:solidFill>
                  <a:srgbClr val="333333"/>
                </a:solidFill>
                <a:latin typeface="Calibri Light"/>
              </a:rPr>
              <a:t>nden</a:t>
            </a:r>
            <a:r>
              <a:rPr lang="en-US" altLang="ko-KR" sz="1000" dirty="0">
                <a:solidFill>
                  <a:srgbClr val="333333"/>
                </a:solidFill>
                <a:latin typeface="Calibri Light"/>
              </a:rPr>
              <a:t> </a:t>
            </a:r>
            <a:r>
              <a:rPr lang="en-US" altLang="ko-KR" sz="1000" dirty="0" err="1">
                <a:solidFill>
                  <a:srgbClr val="333333"/>
                </a:solidFill>
                <a:latin typeface="Calibri Light"/>
              </a:rPr>
              <a:t>temin</a:t>
            </a:r>
            <a:r>
              <a:rPr lang="en-US" altLang="ko-KR" sz="1000" dirty="0">
                <a:solidFill>
                  <a:srgbClr val="333333"/>
                </a:solidFill>
                <a:latin typeface="Calibri Light"/>
              </a:rPr>
              <a:t> </a:t>
            </a:r>
            <a:r>
              <a:rPr lang="en-US" altLang="ko-KR" sz="1000" dirty="0" err="1">
                <a:solidFill>
                  <a:srgbClr val="333333"/>
                </a:solidFill>
                <a:latin typeface="Calibri Light"/>
              </a:rPr>
              <a:t>edilmiştir</a:t>
            </a:r>
            <a:r>
              <a:rPr lang="en-US" altLang="ko-KR" sz="1000" dirty="0">
                <a:solidFill>
                  <a:srgbClr val="333333"/>
                </a:solidFill>
                <a:latin typeface="Calibri Light"/>
              </a:rPr>
              <a:t>. </a:t>
            </a:r>
            <a:r>
              <a:rPr lang="en-US" altLang="ko-KR" sz="1000" dirty="0" err="1">
                <a:solidFill>
                  <a:srgbClr val="333333"/>
                </a:solidFill>
                <a:latin typeface="Calibri Light"/>
              </a:rPr>
              <a:t>Detaylar</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sanatçı</a:t>
            </a:r>
            <a:r>
              <a:rPr lang="en-US" altLang="ko-KR" sz="1000" dirty="0">
                <a:solidFill>
                  <a:srgbClr val="333333"/>
                </a:solidFill>
                <a:latin typeface="Calibri Light"/>
              </a:rPr>
              <a:t> </a:t>
            </a:r>
            <a:r>
              <a:rPr lang="en-US" altLang="ko-KR" sz="1000" dirty="0" err="1">
                <a:solidFill>
                  <a:srgbClr val="333333"/>
                </a:solidFill>
                <a:latin typeface="Calibri Light"/>
              </a:rPr>
              <a:t>ismi</a:t>
            </a:r>
            <a:r>
              <a:rPr lang="en-US" altLang="ko-KR" sz="1000" dirty="0">
                <a:solidFill>
                  <a:srgbClr val="333333"/>
                </a:solidFill>
                <a:latin typeface="Calibri Light"/>
              </a:rPr>
              <a:t>, </a:t>
            </a:r>
            <a:r>
              <a:rPr lang="en-US" altLang="ko-KR" sz="1000" dirty="0" err="1">
                <a:solidFill>
                  <a:srgbClr val="333333"/>
                </a:solidFill>
                <a:latin typeface="Calibri Light"/>
              </a:rPr>
              <a:t>başlık</a:t>
            </a:r>
            <a:r>
              <a:rPr lang="en-US" altLang="ko-KR" sz="1000" dirty="0">
                <a:solidFill>
                  <a:srgbClr val="333333"/>
                </a:solidFill>
                <a:latin typeface="Calibri Light"/>
              </a:rPr>
              <a:t>), </a:t>
            </a:r>
            <a:r>
              <a:rPr lang="en-US" altLang="ko-KR" sz="1000" dirty="0" err="1">
                <a:solidFill>
                  <a:srgbClr val="333333"/>
                </a:solidFill>
                <a:latin typeface="Calibri Light"/>
              </a:rPr>
              <a:t>lütfen</a:t>
            </a:r>
            <a:r>
              <a:rPr lang="en-US" altLang="ko-KR" sz="1000" dirty="0">
                <a:solidFill>
                  <a:srgbClr val="333333"/>
                </a:solidFill>
                <a:latin typeface="Calibri Light"/>
              </a:rPr>
              <a:t> </a:t>
            </a:r>
            <a:r>
              <a:rPr lang="en-US" altLang="ko-KR" sz="1000" dirty="0" err="1">
                <a:solidFill>
                  <a:srgbClr val="333333"/>
                </a:solidFill>
                <a:latin typeface="Calibri Light"/>
              </a:rPr>
              <a:t>bu</a:t>
            </a:r>
            <a:r>
              <a:rPr lang="en-US" altLang="ko-KR" sz="1000" dirty="0">
                <a:solidFill>
                  <a:srgbClr val="333333"/>
                </a:solidFill>
                <a:latin typeface="Calibri Light"/>
              </a:rPr>
              <a:t> </a:t>
            </a:r>
            <a:r>
              <a:rPr lang="en-US" altLang="ko-KR" sz="1000" dirty="0" err="1">
                <a:solidFill>
                  <a:srgbClr val="333333"/>
                </a:solidFill>
                <a:latin typeface="Calibri Light"/>
              </a:rPr>
              <a:t>sunumun</a:t>
            </a:r>
            <a:r>
              <a:rPr lang="en-US" altLang="ko-KR" sz="1000" dirty="0">
                <a:solidFill>
                  <a:srgbClr val="333333"/>
                </a:solidFill>
                <a:latin typeface="Calibri Light"/>
              </a:rPr>
              <a:t> </a:t>
            </a:r>
            <a:r>
              <a:rPr lang="en-US" altLang="ko-KR" sz="1000" dirty="0" err="1">
                <a:solidFill>
                  <a:srgbClr val="333333"/>
                </a:solidFill>
                <a:latin typeface="Calibri Light"/>
              </a:rPr>
              <a:t>sonundaki</a:t>
            </a:r>
            <a:r>
              <a:rPr lang="en-US" altLang="ko-KR" sz="1000" dirty="0">
                <a:solidFill>
                  <a:srgbClr val="333333"/>
                </a:solidFill>
                <a:latin typeface="Calibri Light"/>
              </a:rPr>
              <a:t> </a:t>
            </a:r>
            <a:r>
              <a:rPr lang="en-US" altLang="ko-KR" sz="1000" dirty="0" err="1">
                <a:solidFill>
                  <a:srgbClr val="333333"/>
                </a:solidFill>
                <a:latin typeface="Calibri Light"/>
              </a:rPr>
              <a:t>ilgili</a:t>
            </a:r>
            <a:r>
              <a:rPr lang="en-US" altLang="ko-KR" sz="1000" dirty="0">
                <a:solidFill>
                  <a:srgbClr val="333333"/>
                </a:solidFill>
                <a:latin typeface="Calibri Light"/>
              </a:rPr>
              <a:t> </a:t>
            </a:r>
            <a:r>
              <a:rPr lang="en-US" altLang="ko-KR" sz="1000" dirty="0" err="1">
                <a:solidFill>
                  <a:srgbClr val="333333"/>
                </a:solidFill>
                <a:latin typeface="Calibri Light"/>
              </a:rPr>
              <a:t>kısma</a:t>
            </a:r>
            <a:r>
              <a:rPr lang="en-US" altLang="ko-KR" sz="1000" dirty="0">
                <a:solidFill>
                  <a:srgbClr val="333333"/>
                </a:solidFill>
                <a:latin typeface="Calibri Light"/>
              </a:rPr>
              <a:t> </a:t>
            </a:r>
            <a:r>
              <a:rPr lang="en-US" altLang="ko-KR" sz="1000" dirty="0" err="1">
                <a:solidFill>
                  <a:srgbClr val="333333"/>
                </a:solidFill>
                <a:latin typeface="Calibri Light"/>
              </a:rPr>
              <a:t>bakınız</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508489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2143156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3266288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4568420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2507218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0820512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163323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849196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3111163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6689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Eğitim Modülü 2 – Hemen Sonuca Varmak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FC7F148-C269-4F80-B899-C2EAD80727C9}"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044962723"/>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1.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2 A – </a:t>
            </a:r>
            <a:r>
              <a:rPr lang="es-ES" altLang="ko-KR" dirty="0" err="1"/>
              <a:t>Hemen</a:t>
            </a:r>
            <a:r>
              <a:rPr lang="es-ES" altLang="ko-KR" dirty="0"/>
              <a:t> </a:t>
            </a:r>
            <a:r>
              <a:rPr lang="es-ES" altLang="ko-KR" dirty="0" err="1"/>
              <a:t>Sonuca</a:t>
            </a:r>
            <a:r>
              <a:rPr lang="es-ES" altLang="ko-KR" dirty="0"/>
              <a:t> </a:t>
            </a:r>
            <a:r>
              <a:rPr lang="es-ES" altLang="ko-KR" dirty="0" err="1"/>
              <a:t>Varmak</a:t>
            </a:r>
            <a:r>
              <a:rPr lang="es-ES" altLang="ko-KR" dirty="0"/>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Akturan </a:t>
            </a:r>
            <a:r>
              <a:rPr lang="nl-NL" sz="1600" dirty="0">
                <a:solidFill>
                  <a:srgbClr val="004992"/>
                </a:solidFill>
              </a:rPr>
              <a:t>(8|22)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813872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Hemen Sonuca Varmak</a:t>
            </a:r>
          </a:p>
        </p:txBody>
      </p:sp>
      <p:sp>
        <p:nvSpPr>
          <p:cNvPr id="2662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tr-TR" sz="2400" dirty="0">
                <a:solidFill>
                  <a:srgbClr val="333333"/>
                </a:solidFill>
              </a:rPr>
              <a:t>Çoğunlukla çevremizdeki karmaşık bilgiye dayanarak, hızlıca kararlar alırız.</a:t>
            </a:r>
            <a:endParaRPr 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a:t>
            </a:fld>
            <a:endParaRPr lang="de-DE" altLang="de-DE">
              <a:latin typeface="+mn-lt"/>
            </a:endParaRPr>
          </a:p>
        </p:txBody>
      </p:sp>
    </p:spTree>
    <p:extLst>
      <p:ext uri="{BB962C8B-B14F-4D97-AF65-F5344CB8AC3E}">
        <p14:creationId xmlns:p14="http://schemas.microsoft.com/office/powerpoint/2010/main" val="661756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Hemen Sonuca Varmak</a:t>
            </a:r>
          </a:p>
        </p:txBody>
      </p:sp>
      <p:sp>
        <p:nvSpPr>
          <p:cNvPr id="2662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tr-TR" sz="2400" dirty="0">
                <a:solidFill>
                  <a:srgbClr val="333333"/>
                </a:solidFill>
              </a:rPr>
              <a:t>Çoğunlukla çevremizdeki karmaşık bilgiye dayanarak, hızlıca kararlar alırız.</a:t>
            </a:r>
          </a:p>
          <a:p>
            <a:pPr marL="342900" indent="-342900" eaLnBrk="1" hangingPunct="1">
              <a:buClr>
                <a:srgbClr val="333333"/>
              </a:buClr>
              <a:buFont typeface="WingDings"/>
              <a:buChar char=""/>
              <a:defRPr/>
            </a:pPr>
            <a:r>
              <a:rPr lang="tr-TR" sz="2400" dirty="0">
                <a:solidFill>
                  <a:srgbClr val="333333"/>
                </a:solidFill>
              </a:rPr>
              <a:t>Bazen </a:t>
            </a:r>
            <a:r>
              <a:rPr lang="en-US" sz="2400" dirty="0">
                <a:solidFill>
                  <a:srgbClr val="333333"/>
                </a:solidFill>
              </a:rPr>
              <a:t>100% </a:t>
            </a:r>
            <a:r>
              <a:rPr lang="tr-TR" sz="2400" dirty="0">
                <a:solidFill>
                  <a:srgbClr val="333333"/>
                </a:solidFill>
              </a:rPr>
              <a:t>ispat etmeden sonuca </a:t>
            </a:r>
            <a:r>
              <a:rPr lang="tr-TR" sz="2400">
                <a:solidFill>
                  <a:srgbClr val="333333"/>
                </a:solidFill>
              </a:rPr>
              <a:t>varırız</a:t>
            </a:r>
            <a:r>
              <a:rPr lang="de-DE" sz="2400">
                <a:solidFill>
                  <a:srgbClr val="333333"/>
                </a:solidFill>
              </a:rPr>
              <a:t>.</a:t>
            </a:r>
            <a:endParaRPr 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1276737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Hemen Sonuca Varmak</a:t>
            </a:r>
          </a:p>
        </p:txBody>
      </p:sp>
      <p:sp>
        <p:nvSpPr>
          <p:cNvPr id="2662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tr-TR" sz="2400" dirty="0">
                <a:solidFill>
                  <a:srgbClr val="333333"/>
                </a:solidFill>
              </a:rPr>
              <a:t>Çoğunlukla çevremizdeki karmaşık bilgiye dayanarak, hızlıca kararlar alırız.</a:t>
            </a:r>
          </a:p>
          <a:p>
            <a:pPr marL="342900" indent="-342900" eaLnBrk="1" hangingPunct="1">
              <a:buClr>
                <a:srgbClr val="333333"/>
              </a:buClr>
              <a:buFont typeface="WingDings"/>
              <a:buChar char=""/>
              <a:defRPr/>
            </a:pPr>
            <a:r>
              <a:rPr lang="tr-TR" sz="2400" dirty="0">
                <a:solidFill>
                  <a:srgbClr val="333333"/>
                </a:solidFill>
              </a:rPr>
              <a:t>Bazen </a:t>
            </a:r>
            <a:r>
              <a:rPr lang="en-US" sz="2400" dirty="0">
                <a:solidFill>
                  <a:srgbClr val="333333"/>
                </a:solidFill>
              </a:rPr>
              <a:t>100% </a:t>
            </a:r>
            <a:r>
              <a:rPr lang="tr-TR" sz="2400" dirty="0">
                <a:solidFill>
                  <a:srgbClr val="333333"/>
                </a:solidFill>
              </a:rPr>
              <a:t>ispat etmeden sonuca varırız</a:t>
            </a:r>
            <a:r>
              <a:rPr lang="de-DE" sz="2400" dirty="0">
                <a:solidFill>
                  <a:srgbClr val="333333"/>
                </a:solidFill>
              </a:rPr>
              <a:t>.</a:t>
            </a:r>
            <a:endParaRPr lang="en-US" sz="2400" dirty="0">
              <a:solidFill>
                <a:srgbClr val="333333"/>
              </a:solidFill>
            </a:endParaRPr>
          </a:p>
          <a:p>
            <a:pPr marL="342900" indent="-342900" eaLnBrk="1" hangingPunct="1">
              <a:buClr>
                <a:srgbClr val="333333"/>
              </a:buClr>
              <a:buFont typeface="WingDings"/>
              <a:buChar char=""/>
              <a:defRPr/>
            </a:pPr>
            <a:r>
              <a:rPr lang="tr-TR" sz="2400" dirty="0">
                <a:solidFill>
                  <a:srgbClr val="333333"/>
                </a:solidFill>
              </a:rPr>
              <a:t>İkisi arasında orta bir nokta </a:t>
            </a:r>
            <a:r>
              <a:rPr lang="tr-TR" sz="2400">
                <a:solidFill>
                  <a:srgbClr val="333333"/>
                </a:solidFill>
              </a:rPr>
              <a:t>bulunabilir</a:t>
            </a:r>
            <a:r>
              <a:rPr lang="de-DE" sz="2400">
                <a:solidFill>
                  <a:srgbClr val="333333"/>
                </a:solidFill>
              </a:rPr>
              <a:t>:</a:t>
            </a:r>
            <a:endParaRPr 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3307231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Hemen Sonuca Varmak</a:t>
            </a:r>
          </a:p>
        </p:txBody>
      </p:sp>
      <p:sp>
        <p:nvSpPr>
          <p:cNvPr id="2662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tr-TR" sz="2400" dirty="0">
                <a:solidFill>
                  <a:srgbClr val="333333"/>
                </a:solidFill>
              </a:rPr>
              <a:t>Çoğunlukla çevremizdeki karmaşık bilgiye dayanarak, hızlıca kararlar alırız.</a:t>
            </a:r>
          </a:p>
          <a:p>
            <a:pPr marL="342900" indent="-342900" eaLnBrk="1" hangingPunct="1">
              <a:buClr>
                <a:srgbClr val="333333"/>
              </a:buClr>
              <a:buFont typeface="WingDings"/>
              <a:buChar char=""/>
              <a:defRPr/>
            </a:pPr>
            <a:r>
              <a:rPr lang="tr-TR" sz="2400" dirty="0">
                <a:solidFill>
                  <a:srgbClr val="333333"/>
                </a:solidFill>
              </a:rPr>
              <a:t>Bazen </a:t>
            </a:r>
            <a:r>
              <a:rPr lang="en-US" sz="2400" dirty="0">
                <a:solidFill>
                  <a:srgbClr val="333333"/>
                </a:solidFill>
              </a:rPr>
              <a:t>100% </a:t>
            </a:r>
            <a:r>
              <a:rPr lang="tr-TR" sz="2400" dirty="0">
                <a:solidFill>
                  <a:srgbClr val="333333"/>
                </a:solidFill>
              </a:rPr>
              <a:t>ispat etmeden sonuca varırız</a:t>
            </a:r>
            <a:r>
              <a:rPr lang="de-DE" sz="2400" dirty="0">
                <a:solidFill>
                  <a:srgbClr val="333333"/>
                </a:solidFill>
              </a:rPr>
              <a:t>.</a:t>
            </a:r>
            <a:endParaRPr lang="en-US" sz="2400" dirty="0">
              <a:solidFill>
                <a:srgbClr val="333333"/>
              </a:solidFill>
            </a:endParaRPr>
          </a:p>
          <a:p>
            <a:pPr marL="342900" indent="-342900" eaLnBrk="1" hangingPunct="1">
              <a:buClr>
                <a:srgbClr val="333333"/>
              </a:buClr>
              <a:buFont typeface="WingDings"/>
              <a:buChar char=""/>
              <a:defRPr/>
            </a:pPr>
            <a:r>
              <a:rPr lang="tr-TR" sz="2400" dirty="0">
                <a:solidFill>
                  <a:srgbClr val="333333"/>
                </a:solidFill>
              </a:rPr>
              <a:t>İkisi arasında orta bir nokta bulunabilir</a:t>
            </a:r>
            <a:r>
              <a:rPr lang="de-DE" sz="2400" dirty="0">
                <a:solidFill>
                  <a:srgbClr val="333333"/>
                </a:solidFill>
              </a:rPr>
              <a:t>:</a:t>
            </a:r>
            <a:endParaRPr lang="en-US" sz="2400" dirty="0">
              <a:solidFill>
                <a:srgbClr val="333333"/>
              </a:solidFill>
            </a:endParaRPr>
          </a:p>
          <a:p>
            <a:pPr marL="774827" lvl="3" indent="-342900">
              <a:spcBef>
                <a:spcPts val="1999"/>
              </a:spcBef>
              <a:buClr>
                <a:srgbClr val="333333"/>
              </a:buClr>
              <a:buFont typeface="WingDings"/>
              <a:buChar char=""/>
              <a:defRPr/>
            </a:pPr>
            <a:r>
              <a:rPr lang="tr-TR" sz="2400" dirty="0">
                <a:solidFill>
                  <a:srgbClr val="333333"/>
                </a:solidFill>
                <a:latin typeface="+mn-lt"/>
              </a:rPr>
              <a:t>acele karar vermek</a:t>
            </a:r>
            <a:r>
              <a:rPr lang="en-US" sz="2400" dirty="0">
                <a:solidFill>
                  <a:srgbClr val="333333"/>
                </a:solidFill>
                <a:latin typeface="+mn-lt"/>
              </a:rPr>
              <a:t> (</a:t>
            </a:r>
            <a:r>
              <a:rPr lang="tr-TR" sz="2400" dirty="0">
                <a:solidFill>
                  <a:srgbClr val="004992"/>
                </a:solidFill>
                <a:latin typeface="+mn-lt"/>
              </a:rPr>
              <a:t>sakınca</a:t>
            </a:r>
            <a:r>
              <a:rPr lang="en-US" sz="2400" dirty="0">
                <a:solidFill>
                  <a:srgbClr val="004992"/>
                </a:solidFill>
                <a:latin typeface="+mn-lt"/>
              </a:rPr>
              <a:t>:</a:t>
            </a:r>
            <a:r>
              <a:rPr lang="en-US" sz="2400" dirty="0">
                <a:solidFill>
                  <a:srgbClr val="333333"/>
                </a:solidFill>
                <a:latin typeface="+mn-lt"/>
              </a:rPr>
              <a:t> </a:t>
            </a:r>
            <a:r>
              <a:rPr lang="tr-TR" sz="2400" dirty="0">
                <a:solidFill>
                  <a:srgbClr val="333333"/>
                </a:solidFill>
                <a:latin typeface="+mn-lt"/>
              </a:rPr>
              <a:t>kötü karar</a:t>
            </a:r>
            <a:r>
              <a:rPr lang="en-US" sz="2400" dirty="0">
                <a:solidFill>
                  <a:srgbClr val="333333"/>
                </a:solidFill>
                <a:latin typeface="+mn-lt"/>
              </a:rPr>
              <a:t>)</a:t>
            </a:r>
            <a:br>
              <a:rPr lang="en-US" sz="2400">
                <a:solidFill>
                  <a:srgbClr val="333333"/>
                </a:solidFill>
                <a:latin typeface="+mn-lt"/>
              </a:rPr>
            </a:br>
            <a:r>
              <a:rPr lang="tr-TR" sz="2400">
                <a:solidFill>
                  <a:srgbClr val="333333"/>
                </a:solidFill>
              </a:rPr>
              <a:t>ile</a:t>
            </a:r>
            <a:endParaRPr 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581139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Hemen Sonuca Varmak</a:t>
            </a:r>
          </a:p>
        </p:txBody>
      </p:sp>
      <p:sp>
        <p:nvSpPr>
          <p:cNvPr id="2662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tr-TR" sz="2400" dirty="0">
                <a:solidFill>
                  <a:srgbClr val="333333"/>
                </a:solidFill>
              </a:rPr>
              <a:t>Çoğunlukla çevremizdeki karmaşık bilgiye dayanarak, hızlıca kararlar alırız.</a:t>
            </a:r>
          </a:p>
          <a:p>
            <a:pPr marL="342900" indent="-342900" eaLnBrk="1" hangingPunct="1">
              <a:buClr>
                <a:srgbClr val="333333"/>
              </a:buClr>
              <a:buFont typeface="WingDings"/>
              <a:buChar char=""/>
              <a:defRPr/>
            </a:pPr>
            <a:r>
              <a:rPr lang="tr-TR" sz="2400" dirty="0">
                <a:solidFill>
                  <a:srgbClr val="333333"/>
                </a:solidFill>
              </a:rPr>
              <a:t>Bazen </a:t>
            </a:r>
            <a:r>
              <a:rPr lang="en-US" sz="2400" dirty="0">
                <a:solidFill>
                  <a:srgbClr val="333333"/>
                </a:solidFill>
              </a:rPr>
              <a:t>100% </a:t>
            </a:r>
            <a:r>
              <a:rPr lang="tr-TR" sz="2400" dirty="0">
                <a:solidFill>
                  <a:srgbClr val="333333"/>
                </a:solidFill>
              </a:rPr>
              <a:t>ispat etmeden sonuca varırız</a:t>
            </a:r>
            <a:r>
              <a:rPr lang="de-DE" sz="2400" dirty="0">
                <a:solidFill>
                  <a:srgbClr val="333333"/>
                </a:solidFill>
              </a:rPr>
              <a:t>.</a:t>
            </a:r>
            <a:endParaRPr lang="en-US" sz="2400" dirty="0">
              <a:solidFill>
                <a:srgbClr val="333333"/>
              </a:solidFill>
            </a:endParaRPr>
          </a:p>
          <a:p>
            <a:pPr marL="342900" indent="-342900" eaLnBrk="1" hangingPunct="1">
              <a:buClr>
                <a:srgbClr val="333333"/>
              </a:buClr>
              <a:buFont typeface="WingDings"/>
              <a:buChar char=""/>
              <a:defRPr/>
            </a:pPr>
            <a:r>
              <a:rPr lang="tr-TR" sz="2400" dirty="0">
                <a:solidFill>
                  <a:srgbClr val="333333"/>
                </a:solidFill>
              </a:rPr>
              <a:t>İkisi arasında orta bir nokta bulunabilir</a:t>
            </a:r>
            <a:r>
              <a:rPr lang="de-DE" sz="2400" dirty="0">
                <a:solidFill>
                  <a:srgbClr val="333333"/>
                </a:solidFill>
              </a:rPr>
              <a:t>:</a:t>
            </a:r>
            <a:endParaRPr lang="en-US" sz="2400" dirty="0">
              <a:solidFill>
                <a:srgbClr val="333333"/>
              </a:solidFill>
            </a:endParaRPr>
          </a:p>
          <a:p>
            <a:pPr marL="774827" lvl="3" indent="-342900">
              <a:spcBef>
                <a:spcPts val="1999"/>
              </a:spcBef>
              <a:buClr>
                <a:srgbClr val="333333"/>
              </a:buClr>
              <a:buFont typeface="WingDings"/>
              <a:buChar char=""/>
              <a:defRPr/>
            </a:pPr>
            <a:r>
              <a:rPr lang="tr-TR" sz="2400" dirty="0">
                <a:solidFill>
                  <a:srgbClr val="333333"/>
                </a:solidFill>
                <a:latin typeface="+mn-lt"/>
              </a:rPr>
              <a:t>acele karar vermek</a:t>
            </a:r>
            <a:r>
              <a:rPr lang="en-US" sz="2400" dirty="0">
                <a:solidFill>
                  <a:srgbClr val="333333"/>
                </a:solidFill>
                <a:latin typeface="+mn-lt"/>
              </a:rPr>
              <a:t> (</a:t>
            </a:r>
            <a:r>
              <a:rPr lang="tr-TR" sz="2400" dirty="0">
                <a:solidFill>
                  <a:srgbClr val="004992"/>
                </a:solidFill>
                <a:latin typeface="+mn-lt"/>
              </a:rPr>
              <a:t>sakınca</a:t>
            </a:r>
            <a:r>
              <a:rPr lang="en-US" sz="2400" dirty="0">
                <a:solidFill>
                  <a:srgbClr val="004992"/>
                </a:solidFill>
                <a:latin typeface="+mn-lt"/>
              </a:rPr>
              <a:t>:</a:t>
            </a:r>
            <a:r>
              <a:rPr lang="en-US" sz="2400" dirty="0">
                <a:solidFill>
                  <a:srgbClr val="333333"/>
                </a:solidFill>
                <a:latin typeface="+mn-lt"/>
              </a:rPr>
              <a:t> </a:t>
            </a:r>
            <a:r>
              <a:rPr lang="tr-TR" sz="2400" dirty="0">
                <a:solidFill>
                  <a:srgbClr val="333333"/>
                </a:solidFill>
                <a:latin typeface="+mn-lt"/>
              </a:rPr>
              <a:t>kötü karar</a:t>
            </a:r>
            <a:r>
              <a:rPr lang="en-US" sz="2400" dirty="0">
                <a:solidFill>
                  <a:srgbClr val="333333"/>
                </a:solidFill>
                <a:latin typeface="+mn-lt"/>
              </a:rPr>
              <a:t>)</a:t>
            </a:r>
            <a:br>
              <a:rPr lang="en-US" sz="2400" dirty="0">
                <a:solidFill>
                  <a:srgbClr val="333333"/>
                </a:solidFill>
                <a:latin typeface="+mn-lt"/>
              </a:rPr>
            </a:br>
            <a:r>
              <a:rPr lang="tr-TR" sz="2400" dirty="0">
                <a:solidFill>
                  <a:srgbClr val="333333"/>
                </a:solidFill>
              </a:rPr>
              <a:t>ile</a:t>
            </a:r>
            <a:endParaRPr lang="en-US" sz="2400" dirty="0">
              <a:solidFill>
                <a:srgbClr val="333333"/>
              </a:solidFill>
            </a:endParaRPr>
          </a:p>
          <a:p>
            <a:pPr marL="774827" lvl="3" indent="-342900">
              <a:spcBef>
                <a:spcPts val="1999"/>
              </a:spcBef>
              <a:buClr>
                <a:srgbClr val="333333"/>
              </a:buClr>
              <a:buFont typeface="WingDings"/>
              <a:buChar char=""/>
              <a:defRPr/>
            </a:pPr>
            <a:r>
              <a:rPr lang="tr-TR" sz="2400" dirty="0">
                <a:solidFill>
                  <a:srgbClr val="333333"/>
                </a:solidFill>
                <a:latin typeface="+mn-lt"/>
              </a:rPr>
              <a:t>gereksiz derecede doğru ve kesin</a:t>
            </a:r>
            <a:r>
              <a:rPr lang="en-US" sz="2400" dirty="0">
                <a:solidFill>
                  <a:srgbClr val="333333"/>
                </a:solidFill>
                <a:latin typeface="+mn-lt"/>
              </a:rPr>
              <a:t> </a:t>
            </a:r>
            <a:r>
              <a:rPr lang="tr-TR" sz="2400" dirty="0">
                <a:solidFill>
                  <a:srgbClr val="333333"/>
                </a:solidFill>
                <a:latin typeface="+mn-lt"/>
              </a:rPr>
              <a:t>olmak </a:t>
            </a:r>
            <a:r>
              <a:rPr lang="en-US" sz="2400" dirty="0">
                <a:solidFill>
                  <a:srgbClr val="333333"/>
                </a:solidFill>
                <a:latin typeface="+mn-lt"/>
              </a:rPr>
              <a:t>(</a:t>
            </a:r>
            <a:r>
              <a:rPr lang="tr-TR" sz="2400" dirty="0">
                <a:solidFill>
                  <a:srgbClr val="004992"/>
                </a:solidFill>
                <a:latin typeface="+mn-lt"/>
              </a:rPr>
              <a:t>sakınca</a:t>
            </a:r>
            <a:r>
              <a:rPr lang="en-US" sz="2400" dirty="0">
                <a:solidFill>
                  <a:srgbClr val="004992"/>
                </a:solidFill>
                <a:latin typeface="+mn-lt"/>
              </a:rPr>
              <a:t>:</a:t>
            </a:r>
            <a:r>
              <a:rPr lang="en-US" sz="2400" dirty="0">
                <a:solidFill>
                  <a:srgbClr val="333333"/>
                </a:solidFill>
                <a:latin typeface="+mn-lt"/>
              </a:rPr>
              <a:t> </a:t>
            </a:r>
            <a:r>
              <a:rPr lang="tr-TR" sz="2400" dirty="0">
                <a:solidFill>
                  <a:srgbClr val="333333"/>
                </a:solidFill>
                <a:latin typeface="+mn-lt"/>
              </a:rPr>
              <a:t>çok fazla vakit alır</a:t>
            </a:r>
            <a:r>
              <a:rPr lang="en-US" sz="2400" dirty="0">
                <a:solidFill>
                  <a:srgbClr val="333333"/>
                </a:solidFill>
                <a:latin typeface="+mn-lt"/>
              </a:rPr>
              <a:t>)</a:t>
            </a:r>
            <a:r>
              <a:rPr lang="de-DE" sz="2400" dirty="0">
                <a:solidFill>
                  <a:srgbClr val="333333"/>
                </a:solidFill>
                <a:latin typeface="+mn-lt"/>
              </a:rPr>
              <a:t>.</a:t>
            </a:r>
            <a:endParaRPr 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2019885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100% İspat etmeden çıkarımda bulunmak</a:t>
            </a:r>
          </a:p>
        </p:txBody>
      </p:sp>
      <p:sp>
        <p:nvSpPr>
          <p:cNvPr id="2" name="Footer Placeholder 1"/>
          <p:cNvSpPr>
            <a:spLocks noGrp="1"/>
          </p:cNvSpPr>
          <p:nvPr>
            <p:ph type="ftr" sz="quarter" idx="11"/>
          </p:nvPr>
        </p:nvSpPr>
        <p:spPr/>
        <p:txBody>
          <a:bodyPr/>
          <a:lstStyle/>
          <a:p>
            <a:pPr>
              <a:defRPr/>
            </a:pPr>
            <a:r>
              <a:rPr lang="de-DE">
                <a:latin typeface="+mn-lt"/>
              </a:rPr>
              <a:t>Eğitim Modülü 2 – Hemen Sonuca Varmak I</a:t>
            </a:r>
          </a:p>
        </p:txBody>
      </p:sp>
      <p:sp>
        <p:nvSpPr>
          <p:cNvPr id="3" name="Slide Number Placeholder 2"/>
          <p:cNvSpPr>
            <a:spLocks noGrp="1"/>
          </p:cNvSpPr>
          <p:nvPr>
            <p:ph type="sldNum" sz="quarter" idx="12"/>
          </p:nvPr>
        </p:nvSpPr>
        <p:spPr/>
        <p:txBody>
          <a:bodyPr/>
          <a:lstStyle/>
          <a:p>
            <a:fld id="{A68ACBF1-2E67-4830-ADAB-DE566C6F6FBE}"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76293579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Olay</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Açıklama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doğrulanmış?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Pencereden duman çıkıyor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yangın?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 </a:t>
                      </a:r>
                      <a:r>
                        <a:rPr kumimoji="0" lang="en-US" sz="2400" b="1" i="0" u="none" strike="noStrike" cap="none" normalizeH="0" baseline="0" dirty="0">
                          <a:ln>
                            <a:noFill/>
                          </a:ln>
                          <a:solidFill>
                            <a:srgbClr val="333333"/>
                          </a:solidFill>
                          <a:effectLst/>
                          <a:latin typeface="+mn-lt"/>
                          <a:ea typeface="+mn-ea"/>
                          <a:cs typeface="+mn-cs"/>
                        </a:rPr>
                        <a:t>– Ne </a:t>
                      </a:r>
                      <a:r>
                        <a:rPr kumimoji="0" lang="en-US" sz="2400" b="1" i="0" u="none" strike="noStrike" cap="none" normalizeH="0" baseline="0" dirty="0" err="1">
                          <a:ln>
                            <a:noFill/>
                          </a:ln>
                          <a:solidFill>
                            <a:srgbClr val="333333"/>
                          </a:solidFill>
                          <a:effectLst/>
                          <a:latin typeface="+mn-lt"/>
                          <a:ea typeface="+mn-ea"/>
                          <a:cs typeface="+mn-cs"/>
                        </a:rPr>
                        <a:t>yapardınız</a:t>
                      </a:r>
                      <a:r>
                        <a:rPr kumimoji="0" lang="en-US" sz="2400" b="1"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Adamın dili dolaşıyor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sarhoş?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100% İspat etmeden çıkarımda bulunmak</a:t>
            </a:r>
          </a:p>
        </p:txBody>
      </p:sp>
      <p:sp>
        <p:nvSpPr>
          <p:cNvPr id="2" name="Footer Placeholder 1"/>
          <p:cNvSpPr>
            <a:spLocks noGrp="1"/>
          </p:cNvSpPr>
          <p:nvPr>
            <p:ph type="ftr" sz="quarter" idx="11"/>
          </p:nvPr>
        </p:nvSpPr>
        <p:spPr/>
        <p:txBody>
          <a:bodyPr/>
          <a:lstStyle/>
          <a:p>
            <a:pPr>
              <a:defRPr/>
            </a:pPr>
            <a:r>
              <a:rPr lang="de-DE">
                <a:latin typeface="+mn-lt"/>
              </a:rPr>
              <a:t>Eğitim Modülü 2 – Hemen Sonuca Varmak I</a:t>
            </a:r>
          </a:p>
        </p:txBody>
      </p:sp>
      <p:sp>
        <p:nvSpPr>
          <p:cNvPr id="3" name="Slide Number Placeholder 2"/>
          <p:cNvSpPr>
            <a:spLocks noGrp="1"/>
          </p:cNvSpPr>
          <p:nvPr>
            <p:ph type="sldNum" sz="quarter" idx="12"/>
          </p:nvPr>
        </p:nvSpPr>
        <p:spPr/>
        <p:txBody>
          <a:bodyPr/>
          <a:lstStyle/>
          <a:p>
            <a:fld id="{EF3BCF26-B650-4DFB-8CF9-75269FD58D9A}"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1300764358"/>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000000"/>
                          </a:solidFill>
                          <a:effectLst/>
                          <a:latin typeface="+mn-lt"/>
                          <a:ea typeface="+mn-ea"/>
                          <a:cs typeface="+mn-cs"/>
                        </a:rPr>
                        <a:t>Olay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Açıklama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doğrulanmış?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Pencereden duman çıkıyor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yangın?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Büyük</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ihtimalle</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derler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ki</a:t>
                      </a:r>
                      <a:r>
                        <a:rPr kumimoji="0" lang="en-US" sz="2400" b="0" i="0" u="none" strike="noStrike" cap="none" normalizeH="0" baseline="0">
                          <a:ln>
                            <a:noFill/>
                          </a:ln>
                          <a:solidFill>
                            <a:srgbClr val="333333"/>
                          </a:solidFill>
                          <a:effectLst/>
                          <a:latin typeface="+mn-lt"/>
                          <a:ea typeface="+mn-ea"/>
                          <a:cs typeface="+mn-cs"/>
                        </a:rPr>
                        <a:t>: “Duman </a:t>
                      </a:r>
                      <a:r>
                        <a:rPr kumimoji="0" lang="en-US" sz="2400" b="0" i="0" u="none" strike="noStrike" cap="none" normalizeH="0" baseline="0" dirty="0" err="1">
                          <a:ln>
                            <a:noFill/>
                          </a:ln>
                          <a:solidFill>
                            <a:srgbClr val="333333"/>
                          </a:solidFill>
                          <a:effectLst/>
                          <a:latin typeface="+mn-lt"/>
                          <a:ea typeface="+mn-ea"/>
                          <a:cs typeface="+mn-cs"/>
                        </a:rPr>
                        <a:t>olmayan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yerden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ateş</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çıkmaz</a:t>
                      </a:r>
                      <a:r>
                        <a:rPr kumimoji="0" lang="en-US" sz="2400" b="0" i="0" u="none" strike="noStrike" cap="none" normalizeH="0" baseline="0">
                          <a:ln>
                            <a:noFill/>
                          </a:ln>
                          <a:solidFill>
                            <a:srgbClr val="333333"/>
                          </a:solidFill>
                          <a:effectLst/>
                          <a:latin typeface="+mn-lt"/>
                          <a:ea typeface="+mn-ea"/>
                          <a:cs typeface="+mn-cs"/>
                        </a:rPr>
                        <a:t>!”</a:t>
                      </a:r>
                      <a:br>
                        <a:rPr kumimoji="0" lang="en-US" sz="2400" b="0" i="0" u="none" strike="noStrike" cap="none" normalizeH="0" baseline="0" dirty="0">
                          <a:ln>
                            <a:noFill/>
                          </a:ln>
                          <a:solidFill>
                            <a:srgbClr val="333333"/>
                          </a:solidFill>
                          <a:effectLst/>
                          <a:latin typeface="+mn-lt"/>
                          <a:ea typeface="+mn-ea"/>
                          <a:cs typeface="+mn-cs"/>
                        </a:rPr>
                      </a:br>
                      <a:r>
                        <a:rPr kumimoji="0" lang="en-US" sz="2400" b="0" i="0" u="none" strike="noStrike" cap="none" normalizeH="0" baseline="0" dirty="0" err="1">
                          <a:ln>
                            <a:noFill/>
                          </a:ln>
                          <a:solidFill>
                            <a:srgbClr val="333333"/>
                          </a:solidFill>
                          <a:effectLst/>
                          <a:latin typeface="+mn-lt"/>
                          <a:ea typeface="+mn-ea"/>
                          <a:cs typeface="+mn-cs"/>
                        </a:rPr>
                        <a:t>İtfaiyeyi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aramak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ihmalcilik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yanlış</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alarmdan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daha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kötü</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sonuçlanabilir</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Adamın dili dolaşıyor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sarhoş?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100% İspat etmeden çıkarımda bulunmak</a:t>
            </a:r>
          </a:p>
        </p:txBody>
      </p:sp>
      <p:sp>
        <p:nvSpPr>
          <p:cNvPr id="2" name="Footer Placeholder 1"/>
          <p:cNvSpPr>
            <a:spLocks noGrp="1"/>
          </p:cNvSpPr>
          <p:nvPr>
            <p:ph type="ftr" sz="quarter" idx="11"/>
          </p:nvPr>
        </p:nvSpPr>
        <p:spPr/>
        <p:txBody>
          <a:bodyPr/>
          <a:lstStyle/>
          <a:p>
            <a:pPr>
              <a:defRPr/>
            </a:pPr>
            <a:r>
              <a:rPr lang="de-DE">
                <a:latin typeface="+mn-lt"/>
              </a:rPr>
              <a:t>Eğitim Modülü 2 – Hemen Sonuca Varmak I</a:t>
            </a:r>
          </a:p>
        </p:txBody>
      </p:sp>
      <p:sp>
        <p:nvSpPr>
          <p:cNvPr id="3" name="Slide Number Placeholder 2"/>
          <p:cNvSpPr>
            <a:spLocks noGrp="1"/>
          </p:cNvSpPr>
          <p:nvPr>
            <p:ph type="sldNum" sz="quarter" idx="12"/>
          </p:nvPr>
        </p:nvSpPr>
        <p:spPr/>
        <p:txBody>
          <a:bodyPr/>
          <a:lstStyle/>
          <a:p>
            <a:fld id="{EF3BCF26-B650-4DFB-8CF9-75269FD58D9A}"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62367366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000000"/>
                          </a:solidFill>
                          <a:effectLst/>
                          <a:latin typeface="+mn-lt"/>
                          <a:ea typeface="+mn-ea"/>
                          <a:cs typeface="+mn-cs"/>
                        </a:rPr>
                        <a:t>Olay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Açıklama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doğrulanmış?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Pencereden duman çıkıyor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yangın?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Büyük</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ihtimalle</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derler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ki</a:t>
                      </a:r>
                      <a:r>
                        <a:rPr kumimoji="0" lang="en-US" sz="2400" b="0" i="0" u="none" strike="noStrike" cap="none" normalizeH="0" baseline="0">
                          <a:ln>
                            <a:noFill/>
                          </a:ln>
                          <a:solidFill>
                            <a:srgbClr val="333333"/>
                          </a:solidFill>
                          <a:effectLst/>
                          <a:latin typeface="+mn-lt"/>
                          <a:ea typeface="+mn-ea"/>
                          <a:cs typeface="+mn-cs"/>
                        </a:rPr>
                        <a:t>: “Duman </a:t>
                      </a:r>
                      <a:r>
                        <a:rPr kumimoji="0" lang="en-US" sz="2400" b="0" i="0" u="none" strike="noStrike" cap="none" normalizeH="0" baseline="0" dirty="0" err="1">
                          <a:ln>
                            <a:noFill/>
                          </a:ln>
                          <a:solidFill>
                            <a:srgbClr val="333333"/>
                          </a:solidFill>
                          <a:effectLst/>
                          <a:latin typeface="+mn-lt"/>
                          <a:ea typeface="+mn-ea"/>
                          <a:cs typeface="+mn-cs"/>
                        </a:rPr>
                        <a:t>olmayan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yerden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ateş</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çıkmaz</a:t>
                      </a:r>
                      <a:r>
                        <a:rPr kumimoji="0" lang="en-US" sz="2400" b="0" i="0" u="none" strike="noStrike" cap="none" normalizeH="0" baseline="0">
                          <a:ln>
                            <a:noFill/>
                          </a:ln>
                          <a:solidFill>
                            <a:srgbClr val="333333"/>
                          </a:solidFill>
                          <a:effectLst/>
                          <a:latin typeface="+mn-lt"/>
                          <a:ea typeface="+mn-ea"/>
                          <a:cs typeface="+mn-cs"/>
                        </a:rPr>
                        <a:t>!”</a:t>
                      </a:r>
                      <a:br>
                        <a:rPr kumimoji="0" lang="en-US" sz="2400" b="0" i="0" u="none" strike="noStrike" cap="none" normalizeH="0" baseline="0" dirty="0">
                          <a:ln>
                            <a:noFill/>
                          </a:ln>
                          <a:solidFill>
                            <a:srgbClr val="333333"/>
                          </a:solidFill>
                          <a:effectLst/>
                          <a:latin typeface="+mn-lt"/>
                          <a:ea typeface="+mn-ea"/>
                          <a:cs typeface="+mn-cs"/>
                        </a:rPr>
                      </a:br>
                      <a:r>
                        <a:rPr kumimoji="0" lang="en-US" sz="2400" b="0" i="0" u="none" strike="noStrike" cap="none" normalizeH="0" baseline="0" dirty="0" err="1">
                          <a:ln>
                            <a:noFill/>
                          </a:ln>
                          <a:solidFill>
                            <a:srgbClr val="333333"/>
                          </a:solidFill>
                          <a:effectLst/>
                          <a:latin typeface="+mn-lt"/>
                          <a:ea typeface="+mn-ea"/>
                          <a:cs typeface="+mn-cs"/>
                        </a:rPr>
                        <a:t>İtfaiyeyi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aramak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ihmalcilik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yanlış</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alarmdan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daha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kötü</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sonuçlanabilir</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Adamın dili dolaşıyor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sarhoş?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olabilir</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ancak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bir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sürü</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başka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açıklama</a:t>
                      </a:r>
                      <a:r>
                        <a:rPr kumimoji="0" lang="en-US" sz="2400" b="0" i="0" u="none" strike="noStrike" cap="none" normalizeH="0" baseline="0" dirty="0">
                          <a:ln>
                            <a:noFill/>
                          </a:ln>
                          <a:solidFill>
                            <a:srgbClr val="333333"/>
                          </a:solidFill>
                          <a:effectLst/>
                          <a:latin typeface="+mn-lt"/>
                          <a:ea typeface="+mn-ea"/>
                          <a:cs typeface="+mn-cs"/>
                        </a:rPr>
                        <a:t> da </a:t>
                      </a:r>
                      <a:r>
                        <a:rPr kumimoji="0" lang="en-US" sz="2400" b="0" i="0" u="none" strike="noStrike" cap="none" normalizeH="0" baseline="0" dirty="0" err="1">
                          <a:ln>
                            <a:noFill/>
                          </a:ln>
                          <a:solidFill>
                            <a:srgbClr val="333333"/>
                          </a:solidFill>
                          <a:effectLst/>
                          <a:latin typeface="+mn-lt"/>
                          <a:ea typeface="+mn-ea"/>
                          <a:cs typeface="+mn-cs"/>
                        </a:rPr>
                        <a:t>mevcut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ör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demans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felç</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Eğer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diğer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açıklamaları</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dikkate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almazsanız</a:t>
                      </a:r>
                      <a:r>
                        <a:rPr kumimoji="0" lang="en-US" sz="2400" b="0" i="0" u="none" strike="noStrike" cap="none" normalizeH="0" baseline="0" dirty="0">
                          <a:ln>
                            <a:noFill/>
                          </a:ln>
                          <a:solidFill>
                            <a:srgbClr val="333333"/>
                          </a:solidFill>
                          <a:effectLst/>
                          <a:latin typeface="+mn-lt"/>
                          <a:ea typeface="+mn-ea"/>
                          <a:cs typeface="+mn-cs"/>
                        </a:rPr>
                        <a:t>, o </a:t>
                      </a:r>
                      <a:r>
                        <a:rPr kumimoji="0" lang="en-US" sz="2400" b="0" i="0" u="none" strike="noStrike" cap="none" normalizeH="0" baseline="0" dirty="0" err="1">
                          <a:ln>
                            <a:noFill/>
                          </a:ln>
                          <a:solidFill>
                            <a:srgbClr val="333333"/>
                          </a:solidFill>
                          <a:effectLst/>
                          <a:latin typeface="+mn-lt"/>
                          <a:ea typeface="+mn-ea"/>
                          <a:cs typeface="+mn-cs"/>
                        </a:rPr>
                        <a:t>insana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haksız</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yere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hakaret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edebilirsiniz</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ör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iğrendiğinizi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göstererek</a:t>
                      </a:r>
                      <a:r>
                        <a:rPr kumimoji="0" lang="en-US"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862732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Hemen sonuca varmak “hareket halinde”</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1850300661"/>
              </p:ext>
            </p:extLst>
          </p:nvPr>
        </p:nvGraphicFramePr>
        <p:xfrm>
          <a:off x="408955" y="1903120"/>
          <a:ext cx="11376000" cy="455021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alan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örnek</a:t>
                      </a:r>
                      <a:r>
                        <a:rPr kumimoji="0" lang="de-DE" sz="2000" b="0" i="0" u="none" strike="noStrike" cap="none" normalizeH="0" baseline="0" dirty="0">
                          <a:ln>
                            <a:noFill/>
                          </a:ln>
                          <a:solidFill>
                            <a:srgbClr val="333333"/>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2122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800" b="0" kern="1200" dirty="0" err="1">
                          <a:solidFill>
                            <a:schemeClr val="dk1"/>
                          </a:solidFill>
                          <a:effectLst/>
                          <a:latin typeface="+mn-lt"/>
                          <a:ea typeface="+mn-ea"/>
                          <a:cs typeface="+mn-cs"/>
                        </a:rPr>
                        <a:t>Siyaset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a:ln>
                            <a:noFill/>
                          </a:ln>
                          <a:solidFill>
                            <a:schemeClr val="accent1"/>
                          </a:solidFill>
                          <a:effectLst/>
                          <a:latin typeface="+mn-lt"/>
                          <a:ea typeface="+mn-ea"/>
                          <a:cs typeface="+mn-cs"/>
                        </a:rPr>
                        <a:t>??? </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medyada</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bir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suç</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haberi</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işittiklerinde</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çoğu</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zaman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alelacele</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bir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yargıda</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bulunurlar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Kendi</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siyasi</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görüşlerine</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bağlı</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olarak</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saldırgana</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alelacele</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bazı</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saikler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atfedebilirler</a:t>
                      </a:r>
                      <a:r>
                        <a:rPr kumimoji="0" lang="de-DE" sz="1800" b="0" i="0" u="none" strike="noStrike" kern="1200" cap="none" normalizeH="0" baseline="0" dirty="0">
                          <a:ln>
                            <a:noFill/>
                          </a:ln>
                          <a:solidFill>
                            <a:schemeClr val="bg1"/>
                          </a:solidFill>
                          <a:effectLst/>
                          <a:latin typeface="+mn-lt"/>
                          <a:ea typeface="+mn-ea"/>
                          <a:cs typeface="+mn-cs"/>
                        </a:rPr>
                        <a:t>.</a:t>
                      </a:r>
                    </a:p>
                    <a:p>
                      <a:pPr rtl="0"/>
                      <a:endParaRPr kumimoji="0" lang="de-DE" sz="1800" b="0" i="0" u="none" strike="noStrike" kern="1200" cap="none" normalizeH="0" baseline="0" dirty="0">
                        <a:ln>
                          <a:noFill/>
                        </a:ln>
                        <a:solidFill>
                          <a:schemeClr val="bg1"/>
                        </a:solidFill>
                        <a:effectLst/>
                        <a:latin typeface="+mn-lt"/>
                        <a:ea typeface="+mn-ea"/>
                        <a:cs typeface="+mn-cs"/>
                      </a:endParaRPr>
                    </a:p>
                    <a:p>
                      <a:pPr rtl="0"/>
                      <a:r>
                        <a:rPr kumimoji="0" lang="de-DE" sz="1800" b="0" i="0" u="none" strike="noStrike" kern="1200" cap="none" normalizeH="0" baseline="0" dirty="0" err="1">
                          <a:ln>
                            <a:noFill/>
                          </a:ln>
                          <a:solidFill>
                            <a:schemeClr val="bg1"/>
                          </a:solidFill>
                          <a:effectLst/>
                          <a:latin typeface="+mn-lt"/>
                          <a:ea typeface="+mn-ea"/>
                          <a:cs typeface="+mn-cs"/>
                        </a:rPr>
                        <a:t>Örnek</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Saldırgan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ve</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kurban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birbirlerinden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farklı</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bir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din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ya</a:t>
                      </a:r>
                      <a:r>
                        <a:rPr kumimoji="0" lang="de-DE" sz="1800" b="0" i="0" u="none" strike="noStrike" kern="1200" cap="none" normalizeH="0" baseline="0" dirty="0">
                          <a:ln>
                            <a:noFill/>
                          </a:ln>
                          <a:solidFill>
                            <a:schemeClr val="bg1"/>
                          </a:solidFill>
                          <a:effectLst/>
                          <a:latin typeface="+mn-lt"/>
                          <a:ea typeface="+mn-ea"/>
                          <a:cs typeface="+mn-cs"/>
                        </a:rPr>
                        <a:t> da </a:t>
                      </a:r>
                      <a:r>
                        <a:rPr kumimoji="0" lang="de-DE" sz="1800" b="0" i="0" u="none" strike="noStrike" kern="1200" cap="none" normalizeH="0" baseline="0" dirty="0" err="1">
                          <a:ln>
                            <a:noFill/>
                          </a:ln>
                          <a:solidFill>
                            <a:schemeClr val="bg1"/>
                          </a:solidFill>
                          <a:effectLst/>
                          <a:latin typeface="+mn-lt"/>
                          <a:ea typeface="+mn-ea"/>
                          <a:cs typeface="+mn-cs"/>
                        </a:rPr>
                        <a:t>ırka</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mensup</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olduklarında</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insanların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pek</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çoğu</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saldırının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temel</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motivasyonunun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ırkçılık</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ya</a:t>
                      </a:r>
                      <a:r>
                        <a:rPr kumimoji="0" lang="de-DE" sz="1800" b="0" i="0" u="none" strike="noStrike" kern="1200" cap="none" normalizeH="0" baseline="0" dirty="0">
                          <a:ln>
                            <a:noFill/>
                          </a:ln>
                          <a:solidFill>
                            <a:schemeClr val="bg1"/>
                          </a:solidFill>
                          <a:effectLst/>
                          <a:latin typeface="+mn-lt"/>
                          <a:ea typeface="+mn-ea"/>
                          <a:cs typeface="+mn-cs"/>
                        </a:rPr>
                        <a:t> da </a:t>
                      </a:r>
                      <a:r>
                        <a:rPr kumimoji="0" lang="de-DE" sz="1800" b="0" i="0" u="none" strike="noStrike" kern="1200" cap="none" normalizeH="0" baseline="0" dirty="0" err="1">
                          <a:ln>
                            <a:noFill/>
                          </a:ln>
                          <a:solidFill>
                            <a:schemeClr val="bg1"/>
                          </a:solidFill>
                          <a:effectLst/>
                          <a:latin typeface="+mn-lt"/>
                          <a:ea typeface="+mn-ea"/>
                          <a:cs typeface="+mn-cs"/>
                        </a:rPr>
                        <a:t>ekstremizm</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kaynaklı</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olduğuna</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inanır</a:t>
                      </a:r>
                      <a:r>
                        <a:rPr kumimoji="0" lang="de-DE" sz="1800" b="0" i="0" u="none" strike="noStrike" kern="1200" cap="none" normalizeH="0" baseline="0" dirty="0">
                          <a:ln>
                            <a:noFill/>
                          </a:ln>
                          <a:solidFill>
                            <a:schemeClr val="bg1"/>
                          </a:solidFill>
                          <a:effectLst/>
                          <a:latin typeface="+mn-lt"/>
                          <a:ea typeface="+mn-ea"/>
                          <a:cs typeface="+mn-cs"/>
                        </a:rPr>
                        <a:t>.</a:t>
                      </a:r>
                    </a:p>
                    <a:p>
                      <a:pPr rtl="0"/>
                      <a:endParaRPr kumimoji="0" lang="de-DE" sz="1800" b="0" i="0" u="none" strike="noStrike" kern="1200" cap="none" normalizeH="0" baseline="0" dirty="0">
                        <a:ln>
                          <a:noFill/>
                        </a:ln>
                        <a:solidFill>
                          <a:schemeClr val="bg1"/>
                        </a:solidFill>
                        <a:effectLst/>
                        <a:latin typeface="+mn-lt"/>
                        <a:ea typeface="+mn-ea"/>
                        <a:cs typeface="+mn-cs"/>
                      </a:endParaRPr>
                    </a:p>
                    <a:p>
                      <a:pPr rtl="0"/>
                      <a:r>
                        <a:rPr kumimoji="0" lang="de-DE" sz="1800" b="0" i="0" u="none" strike="noStrike" kern="1200" cap="none" normalizeH="0" baseline="0" dirty="0" err="1">
                          <a:ln>
                            <a:noFill/>
                          </a:ln>
                          <a:solidFill>
                            <a:schemeClr val="bg1"/>
                          </a:solidFill>
                          <a:effectLst/>
                          <a:latin typeface="+mn-lt"/>
                          <a:ea typeface="+mn-ea"/>
                          <a:cs typeface="+mn-cs"/>
                        </a:rPr>
                        <a:t>Bazen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durum</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gerçekten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böyle</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olabilir</a:t>
                      </a:r>
                      <a:r>
                        <a:rPr kumimoji="0" lang="de-DE" sz="1800" b="0" i="0" u="none" strike="noStrike" kern="1200" cap="none" normalizeH="0" baseline="0" dirty="0">
                          <a:ln>
                            <a:noFill/>
                          </a:ln>
                          <a:solidFill>
                            <a:schemeClr val="bg1"/>
                          </a:solidFill>
                          <a:effectLst/>
                          <a:latin typeface="+mn-lt"/>
                          <a:ea typeface="+mn-ea"/>
                          <a:cs typeface="+mn-cs"/>
                        </a:rPr>
                        <a:t>. Gel </a:t>
                      </a:r>
                      <a:r>
                        <a:rPr kumimoji="0" lang="de-DE" sz="1800" b="0" i="0" u="none" strike="noStrike" kern="1200" cap="none" normalizeH="0" baseline="0" dirty="0" err="1">
                          <a:ln>
                            <a:noFill/>
                          </a:ln>
                          <a:solidFill>
                            <a:schemeClr val="bg1"/>
                          </a:solidFill>
                          <a:effectLst/>
                          <a:latin typeface="+mn-lt"/>
                          <a:ea typeface="+mn-ea"/>
                          <a:cs typeface="+mn-cs"/>
                        </a:rPr>
                        <a:t>gelelim</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kamuya</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açık</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tartışmalarda</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bu</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tür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varsayımlar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çabucak</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benimsenebilir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ve</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alternatif</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görüşler</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nadiren</a:t>
                      </a:r>
                      <a:r>
                        <a:rPr kumimoji="0" lang="de-DE" sz="1800" b="0" i="0" u="none" strike="noStrike" kern="1200" cap="none" normalizeH="0" baseline="0" dirty="0">
                          <a:ln>
                            <a:noFill/>
                          </a:ln>
                          <a:solidFill>
                            <a:schemeClr val="bg1"/>
                          </a:solidFill>
                          <a:effectLst/>
                          <a:latin typeface="+mn-lt"/>
                          <a:ea typeface="+mn-ea"/>
                          <a:cs typeface="+mn-cs"/>
                        </a:rPr>
                        <a:t> </a:t>
                      </a:r>
                      <a:r>
                        <a:rPr kumimoji="0" lang="de-DE" sz="1800" b="0" i="0" u="none" strike="noStrike" kern="1200" cap="none" normalizeH="0" baseline="0" dirty="0" err="1">
                          <a:ln>
                            <a:noFill/>
                          </a:ln>
                          <a:solidFill>
                            <a:schemeClr val="bg1"/>
                          </a:solidFill>
                          <a:effectLst/>
                          <a:latin typeface="+mn-lt"/>
                          <a:ea typeface="+mn-ea"/>
                          <a:cs typeface="+mn-cs"/>
                        </a:rPr>
                        <a:t>değerlendirilir</a:t>
                      </a:r>
                      <a:r>
                        <a:rPr kumimoji="0" lang="de-DE" sz="1800" b="0" i="0" u="none" strike="noStrike" kern="1200" cap="none" normalizeH="0" baseline="0" dirty="0">
                          <a:ln>
                            <a:noFill/>
                          </a:ln>
                          <a:solidFill>
                            <a:schemeClr val="bg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3268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ea typeface="+mn-ea"/>
                          <a:cs typeface="+mn-cs"/>
                        </a:rPr>
                        <a:t>Tıp</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205900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Hemen sonuca varmak “hareket halinde”</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a:t>
            </a:fld>
            <a:endParaRPr lang="de-DE" altLang="de-DE">
              <a:latin typeface="+mn-lt"/>
            </a:endParaRPr>
          </a:p>
        </p:txBody>
      </p:sp>
      <p:graphicFrame>
        <p:nvGraphicFramePr>
          <p:cNvPr id="6" name="Group 111"/>
          <p:cNvGraphicFramePr>
            <a:graphicFrameLocks noGrp="1"/>
          </p:cNvGraphicFramePr>
          <p:nvPr/>
        </p:nvGraphicFramePr>
        <p:xfrm>
          <a:off x="408955" y="1903120"/>
          <a:ext cx="11376000" cy="455021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alan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örnek</a:t>
                      </a:r>
                      <a:r>
                        <a:rPr kumimoji="0" lang="de-DE" sz="2000" b="0" i="0" u="none" strike="noStrike" cap="none" normalizeH="0" baseline="0" dirty="0">
                          <a:ln>
                            <a:noFill/>
                          </a:ln>
                          <a:solidFill>
                            <a:srgbClr val="333333"/>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2122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800" b="0" kern="1200" dirty="0" err="1">
                          <a:solidFill>
                            <a:schemeClr val="dk1"/>
                          </a:solidFill>
                          <a:effectLst/>
                          <a:latin typeface="+mn-lt"/>
                          <a:ea typeface="+mn-ea"/>
                          <a:cs typeface="+mn-cs"/>
                        </a:rPr>
                        <a:t>Siyaset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mn-lt"/>
                          <a:ea typeface="+mn-ea"/>
                          <a:cs typeface="+mn-cs"/>
                        </a:rPr>
                        <a:t>İnsanlar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medyada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bir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suç</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haberi</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işittiklerinde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çoğu</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zaman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alelacele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bir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yargıda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bulunurlar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Kendi</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siyasi</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görüşlerine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bağlı</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olarak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saldırgana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alelacele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bazı</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saikler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atfedebilirler</a:t>
                      </a:r>
                      <a:r>
                        <a:rPr kumimoji="0" lang="de-DE" sz="1800" b="0" i="0" u="none" strike="noStrike" kern="1200" cap="none" normalizeH="0" baseline="0" dirty="0">
                          <a:ln>
                            <a:noFill/>
                          </a:ln>
                          <a:solidFill>
                            <a:srgbClr val="333333"/>
                          </a:solidFill>
                          <a:effectLst/>
                          <a:latin typeface="+mn-lt"/>
                          <a:ea typeface="+mn-ea"/>
                          <a:cs typeface="+mn-cs"/>
                        </a:rPr>
                        <a:t>.</a:t>
                      </a:r>
                    </a:p>
                    <a:p>
                      <a:pPr rtl="0"/>
                      <a:endParaRPr kumimoji="0" lang="de-DE" sz="1800" b="0" i="0" u="none" strike="noStrike" kern="1200" cap="none" normalizeH="0" baseline="0" dirty="0">
                        <a:ln>
                          <a:noFill/>
                        </a:ln>
                        <a:solidFill>
                          <a:srgbClr val="333333"/>
                        </a:solidFill>
                        <a:effectLst/>
                        <a:latin typeface="+mn-lt"/>
                        <a:ea typeface="+mn-ea"/>
                        <a:cs typeface="+mn-cs"/>
                      </a:endParaRPr>
                    </a:p>
                    <a:p>
                      <a:pPr rtl="0"/>
                      <a:r>
                        <a:rPr kumimoji="0" lang="de-DE" sz="1800" b="0" i="0" u="none" strike="noStrike" kern="1200" cap="none" normalizeH="0" baseline="0" dirty="0" err="1">
                          <a:ln>
                            <a:noFill/>
                          </a:ln>
                          <a:solidFill>
                            <a:srgbClr val="333333"/>
                          </a:solidFill>
                          <a:effectLst/>
                          <a:latin typeface="+mn-lt"/>
                          <a:ea typeface="+mn-ea"/>
                          <a:cs typeface="+mn-cs"/>
                        </a:rPr>
                        <a:t>Örnek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Saldırgan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ve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kurban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birbirlerinden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farklı</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bir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din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ya</a:t>
                      </a:r>
                      <a:r>
                        <a:rPr kumimoji="0" lang="de-DE" sz="1800" b="0" i="0" u="none" strike="noStrike" kern="1200" cap="none" normalizeH="0" baseline="0" dirty="0">
                          <a:ln>
                            <a:noFill/>
                          </a:ln>
                          <a:solidFill>
                            <a:srgbClr val="333333"/>
                          </a:solidFill>
                          <a:effectLst/>
                          <a:latin typeface="+mn-lt"/>
                          <a:ea typeface="+mn-ea"/>
                          <a:cs typeface="+mn-cs"/>
                        </a:rPr>
                        <a:t> da </a:t>
                      </a:r>
                      <a:r>
                        <a:rPr kumimoji="0" lang="de-DE" sz="1800" b="0" i="0" u="none" strike="noStrike" kern="1200" cap="none" normalizeH="0" baseline="0" dirty="0" err="1">
                          <a:ln>
                            <a:noFill/>
                          </a:ln>
                          <a:solidFill>
                            <a:srgbClr val="333333"/>
                          </a:solidFill>
                          <a:effectLst/>
                          <a:latin typeface="+mn-lt"/>
                          <a:ea typeface="+mn-ea"/>
                          <a:cs typeface="+mn-cs"/>
                        </a:rPr>
                        <a:t>ırka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mensup</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olduklarında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insanların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pek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çoğu</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saldırının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temel</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motivasyonunun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ırkçılık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ya</a:t>
                      </a:r>
                      <a:r>
                        <a:rPr kumimoji="0" lang="de-DE" sz="1800" b="0" i="0" u="none" strike="noStrike" kern="1200" cap="none" normalizeH="0" baseline="0" dirty="0">
                          <a:ln>
                            <a:noFill/>
                          </a:ln>
                          <a:solidFill>
                            <a:srgbClr val="333333"/>
                          </a:solidFill>
                          <a:effectLst/>
                          <a:latin typeface="+mn-lt"/>
                          <a:ea typeface="+mn-ea"/>
                          <a:cs typeface="+mn-cs"/>
                        </a:rPr>
                        <a:t> da </a:t>
                      </a:r>
                      <a:r>
                        <a:rPr kumimoji="0" lang="de-DE" sz="1800" b="0" i="0" u="none" strike="noStrike" kern="1200" cap="none" normalizeH="0" baseline="0" dirty="0" err="1">
                          <a:ln>
                            <a:noFill/>
                          </a:ln>
                          <a:solidFill>
                            <a:srgbClr val="333333"/>
                          </a:solidFill>
                          <a:effectLst/>
                          <a:latin typeface="+mn-lt"/>
                          <a:ea typeface="+mn-ea"/>
                          <a:cs typeface="+mn-cs"/>
                        </a:rPr>
                        <a:t>ekstremizm</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kaynaklı</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olduğuna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inanır</a:t>
                      </a:r>
                      <a:r>
                        <a:rPr kumimoji="0" lang="de-DE" sz="1800" b="0" i="0" u="none" strike="noStrike" kern="1200" cap="none" normalizeH="0" baseline="0" dirty="0">
                          <a:ln>
                            <a:noFill/>
                          </a:ln>
                          <a:solidFill>
                            <a:srgbClr val="333333"/>
                          </a:solidFill>
                          <a:effectLst/>
                          <a:latin typeface="+mn-lt"/>
                          <a:ea typeface="+mn-ea"/>
                          <a:cs typeface="+mn-cs"/>
                        </a:rPr>
                        <a:t>.</a:t>
                      </a:r>
                    </a:p>
                    <a:p>
                      <a:pPr rtl="0"/>
                      <a:endParaRPr kumimoji="0" lang="de-DE" sz="1800" b="0" i="0" u="none" strike="noStrike" kern="1200" cap="none" normalizeH="0" baseline="0" dirty="0">
                        <a:ln>
                          <a:noFill/>
                        </a:ln>
                        <a:solidFill>
                          <a:srgbClr val="333333"/>
                        </a:solidFill>
                        <a:effectLst/>
                        <a:latin typeface="+mn-lt"/>
                        <a:ea typeface="+mn-ea"/>
                        <a:cs typeface="+mn-cs"/>
                      </a:endParaRPr>
                    </a:p>
                    <a:p>
                      <a:pPr rtl="0"/>
                      <a:r>
                        <a:rPr kumimoji="0" lang="de-DE" sz="1800" b="0" i="0" u="none" strike="noStrike" kern="1200" cap="none" normalizeH="0" baseline="0" dirty="0" err="1">
                          <a:ln>
                            <a:noFill/>
                          </a:ln>
                          <a:solidFill>
                            <a:srgbClr val="333333"/>
                          </a:solidFill>
                          <a:effectLst/>
                          <a:latin typeface="+mn-lt"/>
                          <a:ea typeface="+mn-ea"/>
                          <a:cs typeface="+mn-cs"/>
                        </a:rPr>
                        <a:t>Bazen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durum</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gerçekten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böyle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olabilir</a:t>
                      </a:r>
                      <a:r>
                        <a:rPr kumimoji="0" lang="de-DE" sz="1800" b="0" i="0" u="none" strike="noStrike" kern="1200" cap="none" normalizeH="0" baseline="0" dirty="0">
                          <a:ln>
                            <a:noFill/>
                          </a:ln>
                          <a:solidFill>
                            <a:srgbClr val="333333"/>
                          </a:solidFill>
                          <a:effectLst/>
                          <a:latin typeface="+mn-lt"/>
                          <a:ea typeface="+mn-ea"/>
                          <a:cs typeface="+mn-cs"/>
                        </a:rPr>
                        <a:t>. Gel </a:t>
                      </a:r>
                      <a:r>
                        <a:rPr kumimoji="0" lang="de-DE" sz="1800" b="0" i="0" u="none" strike="noStrike" kern="1200" cap="none" normalizeH="0" baseline="0" dirty="0" err="1">
                          <a:ln>
                            <a:noFill/>
                          </a:ln>
                          <a:solidFill>
                            <a:srgbClr val="333333"/>
                          </a:solidFill>
                          <a:effectLst/>
                          <a:latin typeface="+mn-lt"/>
                          <a:ea typeface="+mn-ea"/>
                          <a:cs typeface="+mn-cs"/>
                        </a:rPr>
                        <a:t>gelelim</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kamuya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açık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tartışmalarda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bu</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tür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varsayımlar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çabucak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benimsenebilir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ve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alternatif</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görüşler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nadiren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değerlendirilir</a:t>
                      </a:r>
                      <a:r>
                        <a:rPr kumimoji="0" lang="de-DE" sz="1800" b="0" i="0" u="none" strike="noStrike" kern="1200" cap="none" normalizeH="0" baseline="0" dirty="0">
                          <a:ln>
                            <a:noFill/>
                          </a:ln>
                          <a:solidFill>
                            <a:srgbClr val="333333"/>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3268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ea typeface="+mn-ea"/>
                          <a:cs typeface="+mn-cs"/>
                        </a:rPr>
                        <a:t>Tıp</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84634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Hemen sonuca varmak “hareket halinde”</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a:t>
            </a:fld>
            <a:endParaRPr lang="de-DE" altLang="de-DE">
              <a:latin typeface="+mn-lt"/>
            </a:endParaRPr>
          </a:p>
        </p:txBody>
      </p:sp>
      <p:graphicFrame>
        <p:nvGraphicFramePr>
          <p:cNvPr id="6" name="Group 111"/>
          <p:cNvGraphicFramePr>
            <a:graphicFrameLocks noGrp="1"/>
          </p:cNvGraphicFramePr>
          <p:nvPr/>
        </p:nvGraphicFramePr>
        <p:xfrm>
          <a:off x="408955" y="1903120"/>
          <a:ext cx="11376000" cy="455021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alan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örnek</a:t>
                      </a:r>
                      <a:r>
                        <a:rPr kumimoji="0" lang="de-DE" sz="2000" b="0" i="0" u="none" strike="noStrike" cap="none" normalizeH="0" baseline="0" dirty="0">
                          <a:ln>
                            <a:noFill/>
                          </a:ln>
                          <a:solidFill>
                            <a:srgbClr val="333333"/>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2869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800" b="0" kern="1200" dirty="0" err="1">
                          <a:solidFill>
                            <a:schemeClr val="dk1"/>
                          </a:solidFill>
                          <a:effectLst/>
                          <a:latin typeface="+mn-lt"/>
                          <a:ea typeface="+mn-ea"/>
                          <a:cs typeface="+mn-cs"/>
                        </a:rPr>
                        <a:t>Siyaset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mn-lt"/>
                          <a:ea typeface="+mn-ea"/>
                          <a:cs typeface="+mn-cs"/>
                        </a:rPr>
                        <a:t>İnsanlar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medyada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bir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suç</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haberi</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işittiklerinde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çoğu</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zaman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alelacele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bir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yargıda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bulunurlar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Kendi</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siyasi</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görüşlerine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bağlı</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olarak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saldırgana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alelacele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bazı</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saikler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atfedebilirler</a:t>
                      </a:r>
                      <a:r>
                        <a:rPr kumimoji="0" lang="de-DE" sz="1800" b="0" i="0" u="none" strike="noStrike" kern="1200" cap="none" normalizeH="0" baseline="0" dirty="0">
                          <a:ln>
                            <a:noFill/>
                          </a:ln>
                          <a:solidFill>
                            <a:srgbClr val="333333"/>
                          </a:solidFill>
                          <a:effectLst/>
                          <a:latin typeface="+mn-lt"/>
                          <a:ea typeface="+mn-ea"/>
                          <a:cs typeface="+mn-cs"/>
                        </a:rPr>
                        <a:t>.</a:t>
                      </a:r>
                    </a:p>
                    <a:p>
                      <a:pPr rtl="0"/>
                      <a:endParaRPr kumimoji="0" lang="de-DE" sz="1800" b="0" i="0" u="none" strike="noStrike" kern="1200" cap="none" normalizeH="0" baseline="0" dirty="0">
                        <a:ln>
                          <a:noFill/>
                        </a:ln>
                        <a:solidFill>
                          <a:srgbClr val="333333"/>
                        </a:solidFill>
                        <a:effectLst/>
                        <a:latin typeface="+mn-lt"/>
                        <a:ea typeface="+mn-ea"/>
                        <a:cs typeface="+mn-cs"/>
                      </a:endParaRPr>
                    </a:p>
                    <a:p>
                      <a:pPr rtl="0"/>
                      <a:r>
                        <a:rPr kumimoji="0" lang="de-DE" sz="1800" b="0" i="0" u="none" strike="noStrike" kern="1200" cap="none" normalizeH="0" baseline="0" dirty="0" err="1">
                          <a:ln>
                            <a:noFill/>
                          </a:ln>
                          <a:solidFill>
                            <a:srgbClr val="333333"/>
                          </a:solidFill>
                          <a:effectLst/>
                          <a:latin typeface="+mn-lt"/>
                          <a:ea typeface="+mn-ea"/>
                          <a:cs typeface="+mn-cs"/>
                        </a:rPr>
                        <a:t>Örnek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Saldırgan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ve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kurban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birbirlerinden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farklı</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bir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din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ya</a:t>
                      </a:r>
                      <a:r>
                        <a:rPr kumimoji="0" lang="de-DE" sz="1800" b="0" i="0" u="none" strike="noStrike" kern="1200" cap="none" normalizeH="0" baseline="0" dirty="0">
                          <a:ln>
                            <a:noFill/>
                          </a:ln>
                          <a:solidFill>
                            <a:srgbClr val="333333"/>
                          </a:solidFill>
                          <a:effectLst/>
                          <a:latin typeface="+mn-lt"/>
                          <a:ea typeface="+mn-ea"/>
                          <a:cs typeface="+mn-cs"/>
                        </a:rPr>
                        <a:t> da </a:t>
                      </a:r>
                      <a:r>
                        <a:rPr kumimoji="0" lang="de-DE" sz="1800" b="0" i="0" u="none" strike="noStrike" kern="1200" cap="none" normalizeH="0" baseline="0" dirty="0" err="1">
                          <a:ln>
                            <a:noFill/>
                          </a:ln>
                          <a:solidFill>
                            <a:srgbClr val="333333"/>
                          </a:solidFill>
                          <a:effectLst/>
                          <a:latin typeface="+mn-lt"/>
                          <a:ea typeface="+mn-ea"/>
                          <a:cs typeface="+mn-cs"/>
                        </a:rPr>
                        <a:t>ırka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mensup</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olduklarında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insanların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pek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çoğu</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saldırının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temel</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motivasyonunun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ırkçılık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ya</a:t>
                      </a:r>
                      <a:r>
                        <a:rPr kumimoji="0" lang="de-DE" sz="1800" b="0" i="0" u="none" strike="noStrike" kern="1200" cap="none" normalizeH="0" baseline="0" dirty="0">
                          <a:ln>
                            <a:noFill/>
                          </a:ln>
                          <a:solidFill>
                            <a:srgbClr val="333333"/>
                          </a:solidFill>
                          <a:effectLst/>
                          <a:latin typeface="+mn-lt"/>
                          <a:ea typeface="+mn-ea"/>
                          <a:cs typeface="+mn-cs"/>
                        </a:rPr>
                        <a:t> da </a:t>
                      </a:r>
                      <a:r>
                        <a:rPr kumimoji="0" lang="de-DE" sz="1800" b="0" i="0" u="none" strike="noStrike" kern="1200" cap="none" normalizeH="0" baseline="0" dirty="0" err="1">
                          <a:ln>
                            <a:noFill/>
                          </a:ln>
                          <a:solidFill>
                            <a:srgbClr val="333333"/>
                          </a:solidFill>
                          <a:effectLst/>
                          <a:latin typeface="+mn-lt"/>
                          <a:ea typeface="+mn-ea"/>
                          <a:cs typeface="+mn-cs"/>
                        </a:rPr>
                        <a:t>ekstremizm</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kaynaklı</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olduğuna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inanır</a:t>
                      </a:r>
                      <a:r>
                        <a:rPr kumimoji="0" lang="de-DE" sz="1800" b="0" i="0" u="none" strike="noStrike" kern="1200" cap="none" normalizeH="0" baseline="0" dirty="0">
                          <a:ln>
                            <a:noFill/>
                          </a:ln>
                          <a:solidFill>
                            <a:srgbClr val="333333"/>
                          </a:solidFill>
                          <a:effectLst/>
                          <a:latin typeface="+mn-lt"/>
                          <a:ea typeface="+mn-ea"/>
                          <a:cs typeface="+mn-cs"/>
                        </a:rPr>
                        <a:t>.</a:t>
                      </a:r>
                    </a:p>
                    <a:p>
                      <a:pPr rtl="0"/>
                      <a:endParaRPr kumimoji="0" lang="de-DE" sz="1800" b="0" i="0" u="none" strike="noStrike" kern="1200" cap="none" normalizeH="0" baseline="0" dirty="0">
                        <a:ln>
                          <a:noFill/>
                        </a:ln>
                        <a:solidFill>
                          <a:srgbClr val="333333"/>
                        </a:solidFill>
                        <a:effectLst/>
                        <a:latin typeface="+mn-lt"/>
                        <a:ea typeface="+mn-ea"/>
                        <a:cs typeface="+mn-cs"/>
                      </a:endParaRPr>
                    </a:p>
                    <a:p>
                      <a:pPr rtl="0"/>
                      <a:r>
                        <a:rPr kumimoji="0" lang="de-DE" sz="1800" b="0" i="0" u="none" strike="noStrike" kern="1200" cap="none" normalizeH="0" baseline="0" dirty="0" err="1">
                          <a:ln>
                            <a:noFill/>
                          </a:ln>
                          <a:solidFill>
                            <a:srgbClr val="333333"/>
                          </a:solidFill>
                          <a:effectLst/>
                          <a:latin typeface="+mn-lt"/>
                          <a:ea typeface="+mn-ea"/>
                          <a:cs typeface="+mn-cs"/>
                        </a:rPr>
                        <a:t>Bazen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durum</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gerçekten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böyle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olabilir</a:t>
                      </a:r>
                      <a:r>
                        <a:rPr kumimoji="0" lang="de-DE" sz="1800" b="0" i="0" u="none" strike="noStrike" kern="1200" cap="none" normalizeH="0" baseline="0" dirty="0">
                          <a:ln>
                            <a:noFill/>
                          </a:ln>
                          <a:solidFill>
                            <a:srgbClr val="333333"/>
                          </a:solidFill>
                          <a:effectLst/>
                          <a:latin typeface="+mn-lt"/>
                          <a:ea typeface="+mn-ea"/>
                          <a:cs typeface="+mn-cs"/>
                        </a:rPr>
                        <a:t>. Gel </a:t>
                      </a:r>
                      <a:r>
                        <a:rPr kumimoji="0" lang="de-DE" sz="1800" b="0" i="0" u="none" strike="noStrike" kern="1200" cap="none" normalizeH="0" baseline="0" dirty="0" err="1">
                          <a:ln>
                            <a:noFill/>
                          </a:ln>
                          <a:solidFill>
                            <a:srgbClr val="333333"/>
                          </a:solidFill>
                          <a:effectLst/>
                          <a:latin typeface="+mn-lt"/>
                          <a:ea typeface="+mn-ea"/>
                          <a:cs typeface="+mn-cs"/>
                        </a:rPr>
                        <a:t>gelelim</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kamuya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açık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tartışmalarda</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bu</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tür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varsayımlar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çabucak</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benimsenebilir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ve</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alternatif</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görüşler</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nadiren</a:t>
                      </a:r>
                      <a:r>
                        <a:rPr kumimoji="0" lang="de-DE" sz="1800" b="0" i="0" u="none" strike="noStrike" kern="1200" cap="none" normalizeH="0" baseline="0" dirty="0">
                          <a:ln>
                            <a:noFill/>
                          </a:ln>
                          <a:solidFill>
                            <a:srgbClr val="333333"/>
                          </a:solidFill>
                          <a:effectLst/>
                          <a:latin typeface="+mn-lt"/>
                          <a:ea typeface="+mn-ea"/>
                          <a:cs typeface="+mn-cs"/>
                        </a:rPr>
                        <a:t> </a:t>
                      </a:r>
                      <a:r>
                        <a:rPr kumimoji="0" lang="de-DE" sz="1800" b="0" i="0" u="none" strike="noStrike" kern="1200" cap="none" normalizeH="0" baseline="0" dirty="0" err="1">
                          <a:ln>
                            <a:noFill/>
                          </a:ln>
                          <a:solidFill>
                            <a:srgbClr val="333333"/>
                          </a:solidFill>
                          <a:effectLst/>
                          <a:latin typeface="+mn-lt"/>
                          <a:ea typeface="+mn-ea"/>
                          <a:cs typeface="+mn-cs"/>
                        </a:rPr>
                        <a:t>değerlendirilir</a:t>
                      </a:r>
                      <a:r>
                        <a:rPr kumimoji="0" lang="de-DE" sz="1800" b="0" i="0" u="none" strike="noStrike" kern="1200" cap="none" normalizeH="0" baseline="0" dirty="0">
                          <a:ln>
                            <a:noFill/>
                          </a:ln>
                          <a:solidFill>
                            <a:srgbClr val="333333"/>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3268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ea typeface="+mn-ea"/>
                          <a:cs typeface="+mn-cs"/>
                        </a:rPr>
                        <a:t>Tıp</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mn-lt"/>
                          <a:ea typeface="+mn-ea"/>
                          <a:cs typeface="+mn-cs"/>
                        </a:rPr>
                        <a:t>Tek </a:t>
                      </a:r>
                      <a:r>
                        <a:rPr kumimoji="0" lang="en-US" sz="1800" b="0" i="0" u="none" strike="noStrike" cap="none" normalizeH="0" baseline="0" dirty="0" err="1">
                          <a:ln>
                            <a:noFill/>
                          </a:ln>
                          <a:solidFill>
                            <a:srgbClr val="004992"/>
                          </a:solidFill>
                          <a:effectLst/>
                          <a:latin typeface="+mn-lt"/>
                          <a:ea typeface="+mn-ea"/>
                          <a:cs typeface="+mn-cs"/>
                        </a:rPr>
                        <a:t>semptom</a:t>
                      </a:r>
                      <a:r>
                        <a:rPr kumimoji="0" lang="en-US" sz="1800" b="0" i="0" u="none" strike="noStrike" cap="none" normalizeH="0" baseline="0" dirty="0">
                          <a:ln>
                            <a:noFill/>
                          </a:ln>
                          <a:solidFill>
                            <a:srgbClr val="004992"/>
                          </a:solidFill>
                          <a:effectLst/>
                          <a:latin typeface="+mn-lt"/>
                          <a:ea typeface="+mn-ea"/>
                          <a:cs typeface="+mn-cs"/>
                        </a:rPr>
                        <a:t> </a:t>
                      </a:r>
                      <a:r>
                        <a:rPr kumimoji="0" lang="en-US" sz="1800" b="0" i="0" u="none" strike="noStrike" cap="none" normalizeH="0" baseline="0" dirty="0">
                          <a:ln>
                            <a:noFill/>
                          </a:ln>
                          <a:solidFill>
                            <a:srgbClr val="004992"/>
                          </a:solidFill>
                          <a:effectLst/>
                          <a:latin typeface="Times New Roman"/>
                          <a:ea typeface="+mn-ea"/>
                          <a:cs typeface="+mn-cs"/>
                          <a:sym typeface="Wingdings" panose="05000000000000000000" pitchFamily="2" charset="2"/>
                        </a:rPr>
                        <a:t>→</a:t>
                      </a:r>
                      <a:r>
                        <a:rPr kumimoji="0" lang="en-US" sz="1800" b="0" i="0" u="none" strike="noStrike" cap="none" normalizeH="0" baseline="0" dirty="0">
                          <a:ln>
                            <a:noFill/>
                          </a:ln>
                          <a:solidFill>
                            <a:srgbClr val="004992"/>
                          </a:solidFill>
                          <a:effectLst/>
                          <a:latin typeface="+mn-lt"/>
                          <a:ea typeface="+mn-ea"/>
                          <a:cs typeface="+mn-cs"/>
                        </a:rPr>
                        <a:t> </a:t>
                      </a:r>
                      <a:r>
                        <a:rPr kumimoji="0" lang="en-US" sz="1800" b="0" i="0" u="none" strike="noStrike" cap="none" normalizeH="0" baseline="0" dirty="0" err="1">
                          <a:ln>
                            <a:noFill/>
                          </a:ln>
                          <a:solidFill>
                            <a:srgbClr val="004992"/>
                          </a:solidFill>
                          <a:effectLst/>
                          <a:latin typeface="+mn-lt"/>
                          <a:ea typeface="+mn-ea"/>
                          <a:cs typeface="+mn-cs"/>
                        </a:rPr>
                        <a:t>tanı</a:t>
                      </a:r>
                      <a:r>
                        <a:rPr kumimoji="0" lang="en-US" sz="18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mn-lt"/>
                          <a:ea typeface="+mn-ea"/>
                          <a:cs typeface="+mn-cs"/>
                        </a:rPr>
                        <a:t>Tek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nöbet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bazen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yanlışlıkla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epilepsi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olarak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algılanabilir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nöbetler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alkolden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uzaklaşma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döneminde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yüksek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ateşte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meydana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gelebilir</a:t>
                      </a:r>
                      <a:r>
                        <a:rPr kumimoji="0" lang="en-US" sz="18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mn-lt"/>
                          <a:ea typeface="+mn-ea"/>
                          <a:cs typeface="+mn-cs"/>
                        </a:rPr>
                        <a:t>Ne </a:t>
                      </a:r>
                      <a:r>
                        <a:rPr kumimoji="0" lang="en-US" sz="1800" b="0" i="0" u="none" strike="noStrike" cap="none" normalizeH="0" baseline="0" dirty="0" err="1">
                          <a:ln>
                            <a:noFill/>
                          </a:ln>
                          <a:solidFill>
                            <a:srgbClr val="333333"/>
                          </a:solidFill>
                          <a:effectLst/>
                          <a:latin typeface="+mn-lt"/>
                          <a:ea typeface="+mn-ea"/>
                          <a:cs typeface="+mn-cs"/>
                        </a:rPr>
                        <a:t>var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kapsamlı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tanısal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değerlendirmeler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yapılmadığından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bazı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tanılar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gözden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kaçabiliyor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ör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kanser</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93576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Hemen sonuca varmak “hareket halinde”</a:t>
            </a:r>
            <a:br>
              <a:rPr lang="en-US" sz="3600">
                <a:solidFill>
                  <a:srgbClr val="004992"/>
                </a:solidFill>
                <a:latin typeface="+mn-lt"/>
                <a:ea typeface="+mn-ea"/>
                <a:cs typeface="+mn-cs"/>
              </a:rPr>
            </a:br>
            <a:r>
              <a:rPr lang="en-US">
                <a:solidFill>
                  <a:srgbClr val="004992"/>
                </a:solidFill>
                <a:latin typeface="+mn-lt"/>
                <a:ea typeface="+mn-ea"/>
                <a:cs typeface="+mn-cs"/>
              </a:rPr>
              <a:t>- Şehir efsaneleri -</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a:t>
            </a:fld>
            <a:endParaRPr lang="de-DE" altLang="de-DE">
              <a:latin typeface="+mn-lt"/>
            </a:endParaRPr>
          </a:p>
        </p:txBody>
      </p:sp>
      <p:graphicFrame>
        <p:nvGraphicFramePr>
          <p:cNvPr id="12" name="Group 21"/>
          <p:cNvGraphicFramePr>
            <a:graphicFrameLocks noGrp="1"/>
          </p:cNvGraphicFramePr>
          <p:nvPr>
            <p:extLst>
              <p:ext uri="{D42A27DB-BD31-4B8C-83A1-F6EECF244321}">
                <p14:modId xmlns:p14="http://schemas.microsoft.com/office/powerpoint/2010/main" val="1618500817"/>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Efsane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Leh &amp; Aleyh</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“Delil”</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mn-lt"/>
                          <a:ea typeface="+mn-ea"/>
                          <a:cs typeface="+mn-cs"/>
                        </a:rPr>
                        <a:t>Paul McCartney (Beatles) 1966 yılında bir kazada öldü ve yerine bir benzeri geçirildi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en-US" sz="1600" b="1" i="0" u="none" strike="noStrike" cap="none" normalizeH="0" baseline="0" dirty="0" err="1">
                          <a:ln>
                            <a:noFill/>
                          </a:ln>
                          <a:solidFill>
                            <a:srgbClr val="333333"/>
                          </a:solidFill>
                          <a:effectLst/>
                          <a:latin typeface="+mn-lt"/>
                          <a:ea typeface="+mn-ea"/>
                          <a:cs typeface="+mn-cs"/>
                        </a:rPr>
                        <a:t>Lehinde</a:t>
                      </a:r>
                      <a:r>
                        <a:rPr kumimoji="0" lang="en-US" sz="1600" b="1" i="0" u="none" strike="noStrike" cap="none" normalizeH="0" baseline="0" dirty="0">
                          <a:ln>
                            <a:noFill/>
                          </a:ln>
                          <a:solidFill>
                            <a:srgbClr val="333333"/>
                          </a:solidFill>
                          <a:effectLst/>
                          <a:latin typeface="+mn-lt"/>
                          <a:ea typeface="+mn-ea"/>
                          <a:cs typeface="+mn-cs"/>
                        </a:rPr>
                        <a:t>:</a:t>
                      </a:r>
                      <a:r>
                        <a:rPr kumimoji="0" lang="en-US" sz="1600" b="0" i="0" u="none" strike="noStrike" cap="none" normalizeH="0" baseline="0" dirty="0">
                          <a:ln>
                            <a:noFill/>
                          </a:ln>
                          <a:solidFill>
                            <a:srgbClr val="333333"/>
                          </a:solidFill>
                          <a:effectLst/>
                          <a:latin typeface="+mn-lt"/>
                          <a:ea typeface="+mn-ea"/>
                          <a:cs typeface="+mn-cs"/>
                        </a:rPr>
                        <a:t> </a:t>
                      </a:r>
                      <a:r>
                        <a:rPr kumimoji="0" lang="en-US" sz="1600" b="1" i="0" u="none" strike="noStrike" cap="none" normalizeH="0" baseline="0" dirty="0">
                          <a:ln>
                            <a:noFill/>
                          </a:ln>
                          <a:solidFill>
                            <a:srgbClr val="004992"/>
                          </a:solidFill>
                          <a:effectLst/>
                          <a:latin typeface="+mn-lt"/>
                          <a:ea typeface="+mn-ea"/>
                          <a:cs typeface="+mn-cs"/>
                        </a:rPr>
                        <a:t>???</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söylentiye</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göre</a:t>
                      </a:r>
                      <a:r>
                        <a:rPr kumimoji="0" lang="en-US" sz="1600" b="0" i="0" u="none" strike="noStrike" cap="none" normalizeH="0" baseline="0" dirty="0">
                          <a:ln>
                            <a:noFill/>
                          </a:ln>
                          <a:solidFill>
                            <a:srgbClr val="FFFFFF"/>
                          </a:solidFill>
                          <a:effectLst/>
                          <a:latin typeface="+mn-lt"/>
                          <a:ea typeface="+mn-ea"/>
                          <a:cs typeface="+mn-cs"/>
                        </a:rPr>
                        <a:t> 70’i </a:t>
                      </a:r>
                      <a:r>
                        <a:rPr kumimoji="0" lang="en-US" sz="1600" b="0" i="0" u="none" strike="noStrike" cap="none" normalizeH="0" baseline="0" dirty="0" err="1">
                          <a:ln>
                            <a:noFill/>
                          </a:ln>
                          <a:solidFill>
                            <a:srgbClr val="FFFFFF"/>
                          </a:solidFill>
                          <a:effectLst/>
                          <a:latin typeface="+mn-lt"/>
                          <a:ea typeface="+mn-ea"/>
                          <a:cs typeface="+mn-cs"/>
                        </a:rPr>
                        <a:t>aşkın</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ipucu</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var</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birkaçı</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a:ln>
                            <a:noFill/>
                          </a:ln>
                          <a:solidFill>
                            <a:srgbClr val="FFFFFF"/>
                          </a:solidFill>
                          <a:effectLst/>
                          <a:latin typeface="+mn-lt"/>
                          <a:ea typeface="+mn-ea"/>
                          <a:cs typeface="+mn-cs"/>
                        </a:rPr>
                        <a:t>da “Abbey Road-</a:t>
                      </a:r>
                      <a:r>
                        <a:rPr kumimoji="0" lang="en-US" sz="1600" b="0" i="0" u="none" strike="noStrike" cap="none" normalizeH="0" baseline="0" err="1">
                          <a:ln>
                            <a:noFill/>
                          </a:ln>
                          <a:solidFill>
                            <a:srgbClr val="FFFFFF"/>
                          </a:solidFill>
                          <a:effectLst/>
                          <a:latin typeface="+mn-lt"/>
                          <a:ea typeface="+mn-ea"/>
                          <a:cs typeface="+mn-cs"/>
                        </a:rPr>
                        <a:t>Albüm</a:t>
                      </a:r>
                      <a:r>
                        <a:rPr kumimoji="0" lang="en-US" sz="1600" b="0" i="0" u="none" strike="noStrike" cap="none" normalizeH="0" baseline="0">
                          <a:ln>
                            <a:noFill/>
                          </a:ln>
                          <a:solidFill>
                            <a:srgbClr val="FFFFFF"/>
                          </a:solidFill>
                          <a:effectLst/>
                          <a:latin typeface="+mn-lt"/>
                          <a:ea typeface="+mn-ea"/>
                          <a:cs typeface="+mn-cs"/>
                        </a:rPr>
                        <a:t> Kapağında” </a:t>
                      </a:r>
                      <a:r>
                        <a:rPr kumimoji="0" lang="en-US" sz="1600" b="0" i="0" u="none" strike="noStrike" cap="none" normalizeH="0" baseline="0" dirty="0">
                          <a:ln>
                            <a:noFill/>
                          </a:ln>
                          <a:solidFill>
                            <a:srgbClr val="FFFFFF"/>
                          </a:solidFill>
                          <a:effectLst/>
                          <a:latin typeface="+mn-lt"/>
                          <a:ea typeface="+mn-ea"/>
                          <a:cs typeface="+mn-cs"/>
                        </a:rPr>
                        <a:t>(</a:t>
                      </a:r>
                      <a:r>
                        <a:rPr kumimoji="0" lang="en-US" sz="1600" b="0" i="0" u="none" strike="noStrike" cap="none" normalizeH="0" baseline="0" dirty="0" err="1">
                          <a:ln>
                            <a:noFill/>
                          </a:ln>
                          <a:solidFill>
                            <a:srgbClr val="FFFFFF"/>
                          </a:solidFill>
                          <a:effectLst/>
                          <a:latin typeface="+mn-lt"/>
                          <a:ea typeface="+mn-ea"/>
                          <a:cs typeface="+mn-cs"/>
                        </a:rPr>
                        <a:t>sağda</a:t>
                      </a:r>
                      <a:r>
                        <a:rPr kumimoji="0" lang="en-US"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mn-lt"/>
                          <a:ea typeface="+mn-ea"/>
                          <a:cs typeface="+mn-cs"/>
                        </a:rPr>
                        <a:t>Paul </a:t>
                      </a:r>
                      <a:r>
                        <a:rPr kumimoji="0" lang="en-US" sz="1600" b="0" i="0" u="none" strike="noStrike" cap="none" normalizeH="0" baseline="0" dirty="0" err="1">
                          <a:ln>
                            <a:noFill/>
                          </a:ln>
                          <a:solidFill>
                            <a:srgbClr val="FFFFFF"/>
                          </a:solidFill>
                          <a:effectLst/>
                          <a:latin typeface="+mn-lt"/>
                          <a:ea typeface="+mn-ea"/>
                          <a:cs typeface="+mn-cs"/>
                        </a:rPr>
                        <a:t>yalınayak</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ve</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bir</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ölü</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kadar</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solgun</a:t>
                      </a:r>
                      <a:r>
                        <a:rPr kumimoji="0" lang="en-US"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mn-lt"/>
                          <a:ea typeface="+mn-ea"/>
                          <a:cs typeface="+mn-cs"/>
                        </a:rPr>
                        <a:t>Paul </a:t>
                      </a:r>
                      <a:r>
                        <a:rPr kumimoji="0" lang="en-US" sz="1600" b="0" i="0" u="none" strike="noStrike" cap="none" normalizeH="0" baseline="0" dirty="0" err="1">
                          <a:ln>
                            <a:noFill/>
                          </a:ln>
                          <a:solidFill>
                            <a:srgbClr val="FFFFFF"/>
                          </a:solidFill>
                          <a:effectLst/>
                          <a:latin typeface="+mn-lt"/>
                          <a:ea typeface="+mn-ea"/>
                          <a:cs typeface="+mn-cs"/>
                        </a:rPr>
                        <a:t>solak</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olmasına</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rağmen</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sigarasını</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sağ</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eli</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ile</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tutuyor</a:t>
                      </a:r>
                      <a:r>
                        <a:rPr kumimoji="0" lang="en-US"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mn-lt"/>
                          <a:ea typeface="+mn-ea"/>
                          <a:cs typeface="+mn-cs"/>
                        </a:rPr>
                        <a:t>Araba </a:t>
                      </a:r>
                      <a:r>
                        <a:rPr kumimoji="0" lang="en-US" sz="1600" b="0" i="0" u="none" strike="noStrike" cap="none" normalizeH="0" baseline="0" err="1">
                          <a:ln>
                            <a:noFill/>
                          </a:ln>
                          <a:solidFill>
                            <a:srgbClr val="FFFFFF"/>
                          </a:solidFill>
                          <a:effectLst/>
                          <a:latin typeface="+mn-lt"/>
                          <a:ea typeface="+mn-ea"/>
                          <a:cs typeface="+mn-cs"/>
                        </a:rPr>
                        <a:t>plakasındaki</a:t>
                      </a:r>
                      <a:r>
                        <a:rPr kumimoji="0" lang="en-US" sz="1600" b="0" i="0" u="none" strike="noStrike" cap="none" normalizeH="0" baseline="0">
                          <a:ln>
                            <a:noFill/>
                          </a:ln>
                          <a:solidFill>
                            <a:srgbClr val="FFFFFF"/>
                          </a:solidFill>
                          <a:effectLst/>
                          <a:latin typeface="+mn-lt"/>
                          <a:ea typeface="+mn-ea"/>
                          <a:cs typeface="+mn-cs"/>
                        </a:rPr>
                        <a:t> “LMW” </a:t>
                      </a:r>
                      <a:r>
                        <a:rPr kumimoji="0" lang="en-US" sz="1600" b="0" i="0" u="none" strike="noStrike" cap="none" normalizeH="0" baseline="0" dirty="0">
                          <a:ln>
                            <a:noFill/>
                          </a:ln>
                          <a:solidFill>
                            <a:srgbClr val="FFFFFF"/>
                          </a:solidFill>
                          <a:effectLst/>
                          <a:latin typeface="+mn-lt"/>
                          <a:ea typeface="+mn-ea"/>
                          <a:cs typeface="+mn-cs"/>
                        </a:rPr>
                        <a:t>(ok </a:t>
                      </a:r>
                      <a:r>
                        <a:rPr kumimoji="0" lang="en-US" sz="1600" b="0" i="0" u="none" strike="noStrike" cap="none" normalizeH="0" baseline="0" dirty="0" err="1">
                          <a:ln>
                            <a:noFill/>
                          </a:ln>
                          <a:solidFill>
                            <a:srgbClr val="FFFFFF"/>
                          </a:solidFill>
                          <a:effectLst/>
                          <a:latin typeface="+mn-lt"/>
                          <a:ea typeface="+mn-ea"/>
                          <a:cs typeface="+mn-cs"/>
                        </a:rPr>
                        <a:t>işaretine</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bakınız</a:t>
                      </a:r>
                      <a:r>
                        <a:rPr kumimoji="0" lang="en-US" sz="1600" b="0" i="0" u="none" strike="noStrike" cap="none" normalizeH="0" baseline="0">
                          <a:ln>
                            <a:noFill/>
                          </a:ln>
                          <a:solidFill>
                            <a:srgbClr val="FFFFFF"/>
                          </a:solidFill>
                          <a:effectLst/>
                          <a:latin typeface="+mn-lt"/>
                          <a:ea typeface="+mn-ea"/>
                          <a:cs typeface="+mn-cs"/>
                        </a:rPr>
                        <a:t>): “Linda </a:t>
                      </a:r>
                      <a:r>
                        <a:rPr kumimoji="0" lang="en-US" sz="1600" b="0" i="0" u="none" strike="noStrike" cap="none" normalizeH="0" baseline="0" dirty="0">
                          <a:ln>
                            <a:noFill/>
                          </a:ln>
                          <a:solidFill>
                            <a:srgbClr val="FFFFFF"/>
                          </a:solidFill>
                          <a:effectLst/>
                          <a:latin typeface="+mn-lt"/>
                          <a:ea typeface="+mn-ea"/>
                          <a:cs typeface="+mn-cs"/>
                        </a:rPr>
                        <a:t>McCartney </a:t>
                      </a:r>
                      <a:r>
                        <a:rPr kumimoji="0" lang="en-US" sz="1600" b="0" i="0" u="none" strike="noStrike" cap="none" normalizeH="0" baseline="0" dirty="0" err="1">
                          <a:ln>
                            <a:noFill/>
                          </a:ln>
                          <a:solidFill>
                            <a:srgbClr val="FFFFFF"/>
                          </a:solidFill>
                          <a:effectLst/>
                          <a:latin typeface="+mn-lt"/>
                          <a:ea typeface="+mn-ea"/>
                          <a:cs typeface="+mn-cs"/>
                        </a:rPr>
                        <a:t>Ağlıyor</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a:ln>
                            <a:noFill/>
                          </a:ln>
                          <a:solidFill>
                            <a:srgbClr val="FFFFFF"/>
                          </a:solidFill>
                          <a:effectLst/>
                          <a:latin typeface="+mn-lt"/>
                          <a:ea typeface="+mn-ea"/>
                          <a:cs typeface="+mn-cs"/>
                        </a:rPr>
                        <a:t>Weeping)”.</a:t>
                      </a:r>
                      <a:endParaRPr kumimoji="0" lang="en-US" sz="1600" b="0" i="0" u="none" strike="noStrike" cap="none" normalizeH="0" baseline="0" dirty="0">
                        <a:ln>
                          <a:noFill/>
                        </a:ln>
                        <a:solidFill>
                          <a:srgbClr val="FFFFFF"/>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mn-lt"/>
                          <a:ea typeface="+mn-ea"/>
                          <a:cs typeface="+mn-cs"/>
                        </a:rPr>
                        <a:t>Ayrıca</a:t>
                      </a:r>
                      <a:r>
                        <a:rPr kumimoji="0" lang="en-US" sz="1600" b="0" i="0" u="none" strike="noStrike" cap="none" normalizeH="0" baseline="0" dirty="0">
                          <a:ln>
                            <a:noFill/>
                          </a:ln>
                          <a:solidFill>
                            <a:srgbClr val="FFFFFF"/>
                          </a:solidFill>
                          <a:effectLst/>
                          <a:latin typeface="+mn-lt"/>
                          <a:ea typeface="+mn-ea"/>
                          <a:cs typeface="+mn-cs"/>
                        </a:rPr>
                        <a:t>, bass </a:t>
                      </a:r>
                      <a:r>
                        <a:rPr kumimoji="0" lang="en-US" sz="1600" b="0" i="0" u="none" strike="noStrike" cap="none" normalizeH="0" baseline="0" dirty="0" err="1">
                          <a:ln>
                            <a:noFill/>
                          </a:ln>
                          <a:solidFill>
                            <a:srgbClr val="FFFFFF"/>
                          </a:solidFill>
                          <a:effectLst/>
                          <a:latin typeface="+mn-lt"/>
                          <a:ea typeface="+mn-ea"/>
                          <a:cs typeface="+mn-cs"/>
                        </a:rPr>
                        <a:t>gitar</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çalış</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şeklinin</a:t>
                      </a:r>
                      <a:r>
                        <a:rPr kumimoji="0" lang="en-US" sz="1600" b="0" i="0" u="none" strike="noStrike" cap="none" normalizeH="0" baseline="0" dirty="0">
                          <a:ln>
                            <a:noFill/>
                          </a:ln>
                          <a:solidFill>
                            <a:srgbClr val="FFFFFF"/>
                          </a:solidFill>
                          <a:effectLst/>
                          <a:latin typeface="+mn-lt"/>
                          <a:ea typeface="+mn-ea"/>
                          <a:cs typeface="+mn-cs"/>
                        </a:rPr>
                        <a:t> 1966’tan </a:t>
                      </a:r>
                      <a:r>
                        <a:rPr kumimoji="0" lang="en-US" sz="1600" b="0" i="0" u="none" strike="noStrike" cap="none" normalizeH="0" baseline="0" dirty="0" err="1">
                          <a:ln>
                            <a:noFill/>
                          </a:ln>
                          <a:solidFill>
                            <a:srgbClr val="FFFFFF"/>
                          </a:solidFill>
                          <a:effectLst/>
                          <a:latin typeface="+mn-lt"/>
                          <a:ea typeface="+mn-ea"/>
                          <a:cs typeface="+mn-cs"/>
                        </a:rPr>
                        <a:t>beri</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değişmiş</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olduğu</a:t>
                      </a:r>
                      <a:r>
                        <a:rPr kumimoji="0" lang="en-US" sz="1600" b="0" i="0" u="none" strike="noStrike" cap="none" normalizeH="0" baseline="0" dirty="0">
                          <a:ln>
                            <a:noFill/>
                          </a:ln>
                          <a:solidFill>
                            <a:srgbClr val="FFFFFF"/>
                          </a:solidFill>
                          <a:effectLst/>
                          <a:latin typeface="+mn-lt"/>
                          <a:ea typeface="+mn-ea"/>
                          <a:cs typeface="+mn-cs"/>
                        </a:rPr>
                        <a:t> </a:t>
                      </a:r>
                      <a:r>
                        <a:rPr kumimoji="0" lang="en-US" sz="1600" b="0" i="0" u="none" strike="noStrike" cap="none" normalizeH="0" baseline="0" dirty="0" err="1">
                          <a:ln>
                            <a:noFill/>
                          </a:ln>
                          <a:solidFill>
                            <a:srgbClr val="FFFFFF"/>
                          </a:solidFill>
                          <a:effectLst/>
                          <a:latin typeface="+mn-lt"/>
                          <a:ea typeface="+mn-ea"/>
                          <a:cs typeface="+mn-cs"/>
                        </a:rPr>
                        <a:t>söyleniyor</a:t>
                      </a:r>
                      <a:r>
                        <a:rPr kumimoji="0" lang="en-US" sz="16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mn-lt"/>
                          <a:ea typeface="+mn-ea"/>
                          <a:cs typeface="+mn-cs"/>
                        </a:rPr>
                        <a:t>Aleyhinde</a:t>
                      </a:r>
                      <a:r>
                        <a:rPr kumimoji="0" lang="en-US" sz="1600" b="1" i="0" u="none" strike="noStrike" cap="none" normalizeH="0" baseline="0" dirty="0">
                          <a:ln>
                            <a:noFill/>
                          </a:ln>
                          <a:solidFill>
                            <a:srgbClr val="333333"/>
                          </a:solidFill>
                          <a:effectLst/>
                          <a:latin typeface="+mn-lt"/>
                          <a:ea typeface="+mn-ea"/>
                          <a:cs typeface="+mn-cs"/>
                        </a:rPr>
                        <a:t>: </a:t>
                      </a:r>
                      <a:r>
                        <a:rPr kumimoji="0" lang="en-US" sz="1600" b="1"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600" b="0" i="0" u="none" strike="noStrike" cap="none" normalizeH="0" baseline="0" dirty="0">
                          <a:ln>
                            <a:noFill/>
                          </a:ln>
                          <a:solidFill>
                            <a:srgbClr val="FFFFFF"/>
                          </a:solidFill>
                          <a:effectLst/>
                          <a:latin typeface="+mn-lt"/>
                          <a:ea typeface="+mn-ea"/>
                          <a:cs typeface="+mn-cs"/>
                        </a:rPr>
                        <a:t>Aynı görünüm ve ses.</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600" b="0" i="0" u="none" strike="noStrike" cap="none" normalizeH="0" baseline="0" dirty="0">
                          <a:ln>
                            <a:noFill/>
                          </a:ln>
                          <a:solidFill>
                            <a:srgbClr val="FFFFFF"/>
                          </a:solidFill>
                          <a:effectLst/>
                          <a:latin typeface="+mn-lt"/>
                          <a:ea typeface="+mn-ea"/>
                          <a:cs typeface="+mn-cs"/>
                        </a:rPr>
                        <a:t>Düzmece delil; LMW hiçbir manaya gelmiyor olabilir.</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600" b="0" i="0" u="none" strike="noStrike" cap="none" normalizeH="0" baseline="0" dirty="0">
                          <a:ln>
                            <a:noFill/>
                          </a:ln>
                          <a:solidFill>
                            <a:srgbClr val="FFFFFF"/>
                          </a:solidFill>
                          <a:effectLst/>
                          <a:latin typeface="+mn-lt"/>
                          <a:ea typeface="+mn-ea"/>
                          <a:cs typeface="+mn-cs"/>
                        </a:rPr>
                        <a:t>Esasen: efsane 1969 yılında bir gazetenin başarılıyla sürdürdüğü bir yalan haberden çıkmıştır.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Hemen sonuca varmak “hareket halinde”</a:t>
            </a:r>
            <a:br>
              <a:rPr lang="en-US" sz="3600">
                <a:solidFill>
                  <a:srgbClr val="004992"/>
                </a:solidFill>
                <a:latin typeface="+mn-lt"/>
                <a:ea typeface="+mn-ea"/>
                <a:cs typeface="+mn-cs"/>
              </a:rPr>
            </a:br>
            <a:r>
              <a:rPr lang="en-US">
                <a:solidFill>
                  <a:srgbClr val="004992"/>
                </a:solidFill>
                <a:latin typeface="+mn-lt"/>
                <a:ea typeface="+mn-ea"/>
                <a:cs typeface="+mn-cs"/>
              </a:rPr>
              <a:t>- Şehir efsaneleri -</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a:t>
            </a:fld>
            <a:endParaRPr lang="de-DE" altLang="de-DE">
              <a:latin typeface="+mn-lt"/>
            </a:endParaRPr>
          </a:p>
        </p:txBody>
      </p:sp>
      <p:graphicFrame>
        <p:nvGraphicFramePr>
          <p:cNvPr id="12" name="Group 21"/>
          <p:cNvGraphicFramePr>
            <a:graphicFrameLocks noGrp="1"/>
          </p:cNvGraphicFramePr>
          <p:nvPr>
            <p:extLst>
              <p:ext uri="{D42A27DB-BD31-4B8C-83A1-F6EECF244321}">
                <p14:modId xmlns:p14="http://schemas.microsoft.com/office/powerpoint/2010/main" val="1681357017"/>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Efsane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Leh &amp; Aleyh</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“Delil”</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mn-lt"/>
                          <a:ea typeface="+mn-ea"/>
                          <a:cs typeface="+mn-cs"/>
                        </a:rPr>
                        <a:t>Paul McCartney (Beatles) 1966 yılında bir kazada öldü ve yerine bir benzeri geçirildi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mn-lt"/>
                          <a:ea typeface="+mn-ea"/>
                          <a:cs typeface="+mn-cs"/>
                        </a:rPr>
                        <a:t>Lehinde</a:t>
                      </a:r>
                      <a:r>
                        <a:rPr kumimoji="0" lang="en-US" sz="1600" b="1" i="0" u="none" strike="noStrike" cap="none" normalizeH="0" baseline="0" dirty="0">
                          <a:ln>
                            <a:noFill/>
                          </a:ln>
                          <a:solidFill>
                            <a:srgbClr val="333333"/>
                          </a:solidFill>
                          <a:effectLst/>
                          <a:latin typeface="+mn-lt"/>
                          <a:ea typeface="+mn-ea"/>
                          <a:cs typeface="+mn-cs"/>
                        </a:rPr>
                        <a:t>:</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söylentiye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göre</a:t>
                      </a:r>
                      <a:r>
                        <a:rPr kumimoji="0" lang="en-US" sz="1600" b="0" i="0" u="none" strike="noStrike" cap="none" normalizeH="0" baseline="0" dirty="0">
                          <a:ln>
                            <a:noFill/>
                          </a:ln>
                          <a:solidFill>
                            <a:srgbClr val="333333"/>
                          </a:solidFill>
                          <a:effectLst/>
                          <a:latin typeface="+mn-lt"/>
                          <a:ea typeface="+mn-ea"/>
                          <a:cs typeface="+mn-cs"/>
                        </a:rPr>
                        <a:t> 70’i </a:t>
                      </a:r>
                      <a:r>
                        <a:rPr kumimoji="0" lang="en-US" sz="1600" b="0" i="0" u="none" strike="noStrike" cap="none" normalizeH="0" baseline="0" dirty="0" err="1">
                          <a:ln>
                            <a:noFill/>
                          </a:ln>
                          <a:solidFill>
                            <a:srgbClr val="333333"/>
                          </a:solidFill>
                          <a:effectLst/>
                          <a:latin typeface="+mn-lt"/>
                          <a:ea typeface="+mn-ea"/>
                          <a:cs typeface="+mn-cs"/>
                        </a:rPr>
                        <a:t>aşkın</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ipucu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var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birkaçı</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a:ln>
                            <a:noFill/>
                          </a:ln>
                          <a:solidFill>
                            <a:srgbClr val="333333"/>
                          </a:solidFill>
                          <a:effectLst/>
                          <a:latin typeface="+mn-lt"/>
                          <a:ea typeface="+mn-ea"/>
                          <a:cs typeface="+mn-cs"/>
                        </a:rPr>
                        <a:t>da “Abbey Road-</a:t>
                      </a:r>
                      <a:r>
                        <a:rPr kumimoji="0" lang="en-US" sz="1600" b="0" i="0" u="none" strike="noStrike" cap="none" normalizeH="0" baseline="0" err="1">
                          <a:ln>
                            <a:noFill/>
                          </a:ln>
                          <a:solidFill>
                            <a:srgbClr val="333333"/>
                          </a:solidFill>
                          <a:effectLst/>
                          <a:latin typeface="+mn-lt"/>
                          <a:ea typeface="+mn-ea"/>
                          <a:cs typeface="+mn-cs"/>
                        </a:rPr>
                        <a:t>Albüm</a:t>
                      </a:r>
                      <a:r>
                        <a:rPr kumimoji="0" lang="en-US" sz="1600" b="0" i="0" u="none" strike="noStrike" cap="none" normalizeH="0" baseline="0">
                          <a:ln>
                            <a:noFill/>
                          </a:ln>
                          <a:solidFill>
                            <a:srgbClr val="333333"/>
                          </a:solidFill>
                          <a:effectLst/>
                          <a:latin typeface="+mn-lt"/>
                          <a:ea typeface="+mn-ea"/>
                          <a:cs typeface="+mn-cs"/>
                        </a:rPr>
                        <a:t> Kapağında” </a:t>
                      </a:r>
                      <a:r>
                        <a:rPr kumimoji="0" lang="en-US" sz="1600" b="0" i="0" u="none" strike="noStrike" cap="none" normalizeH="0" baseline="0" dirty="0">
                          <a:ln>
                            <a:noFill/>
                          </a:ln>
                          <a:solidFill>
                            <a:srgbClr val="333333"/>
                          </a:solidFill>
                          <a:effectLst/>
                          <a:latin typeface="+mn-lt"/>
                          <a:ea typeface="+mn-ea"/>
                          <a:cs typeface="+mn-cs"/>
                        </a:rPr>
                        <a:t>(</a:t>
                      </a:r>
                      <a:r>
                        <a:rPr kumimoji="0" lang="en-US" sz="1600" b="0" i="0" u="none" strike="noStrike" cap="none" normalizeH="0" baseline="0" dirty="0" err="1">
                          <a:ln>
                            <a:noFill/>
                          </a:ln>
                          <a:solidFill>
                            <a:srgbClr val="333333"/>
                          </a:solidFill>
                          <a:effectLst/>
                          <a:latin typeface="+mn-lt"/>
                          <a:ea typeface="+mn-ea"/>
                          <a:cs typeface="+mn-cs"/>
                        </a:rPr>
                        <a:t>sağda</a:t>
                      </a:r>
                      <a:r>
                        <a:rPr kumimoji="0" lang="en-US"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Paul </a:t>
                      </a:r>
                      <a:r>
                        <a:rPr kumimoji="0" lang="en-US" sz="1600" b="0" i="0" u="none" strike="noStrike" cap="none" normalizeH="0" baseline="0" dirty="0" err="1">
                          <a:ln>
                            <a:noFill/>
                          </a:ln>
                          <a:solidFill>
                            <a:srgbClr val="333333"/>
                          </a:solidFill>
                          <a:effectLst/>
                          <a:latin typeface="+mn-lt"/>
                          <a:ea typeface="+mn-ea"/>
                          <a:cs typeface="+mn-cs"/>
                        </a:rPr>
                        <a:t>yalınayak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bir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ölü</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kadar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solgun</a:t>
                      </a:r>
                      <a:r>
                        <a:rPr kumimoji="0" lang="en-US"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Paul </a:t>
                      </a:r>
                      <a:r>
                        <a:rPr kumimoji="0" lang="en-US" sz="1600" b="0" i="0" u="none" strike="noStrike" cap="none" normalizeH="0" baseline="0" dirty="0" err="1">
                          <a:ln>
                            <a:noFill/>
                          </a:ln>
                          <a:solidFill>
                            <a:srgbClr val="333333"/>
                          </a:solidFill>
                          <a:effectLst/>
                          <a:latin typeface="+mn-lt"/>
                          <a:ea typeface="+mn-ea"/>
                          <a:cs typeface="+mn-cs"/>
                        </a:rPr>
                        <a:t>solak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olmasına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rağmen</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sigarasını</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sağ</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eli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ile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tutuyor</a:t>
                      </a:r>
                      <a:r>
                        <a:rPr kumimoji="0" lang="en-US"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Araba </a:t>
                      </a:r>
                      <a:r>
                        <a:rPr kumimoji="0" lang="en-US" sz="1600" b="0" i="0" u="none" strike="noStrike" cap="none" normalizeH="0" baseline="0" err="1">
                          <a:ln>
                            <a:noFill/>
                          </a:ln>
                          <a:solidFill>
                            <a:srgbClr val="333333"/>
                          </a:solidFill>
                          <a:effectLst/>
                          <a:latin typeface="+mn-lt"/>
                          <a:ea typeface="+mn-ea"/>
                          <a:cs typeface="+mn-cs"/>
                        </a:rPr>
                        <a:t>plakasındaki</a:t>
                      </a:r>
                      <a:r>
                        <a:rPr kumimoji="0" lang="en-US" sz="1600" b="0" i="0" u="none" strike="noStrike" cap="none" normalizeH="0" baseline="0">
                          <a:ln>
                            <a:noFill/>
                          </a:ln>
                          <a:solidFill>
                            <a:srgbClr val="333333"/>
                          </a:solidFill>
                          <a:effectLst/>
                          <a:latin typeface="+mn-lt"/>
                          <a:ea typeface="+mn-ea"/>
                          <a:cs typeface="+mn-cs"/>
                        </a:rPr>
                        <a:t> “LMW” </a:t>
                      </a:r>
                      <a:r>
                        <a:rPr kumimoji="0" lang="en-US" sz="1600" b="0" i="0" u="none" strike="noStrike" cap="none" normalizeH="0" baseline="0" dirty="0">
                          <a:ln>
                            <a:noFill/>
                          </a:ln>
                          <a:solidFill>
                            <a:srgbClr val="333333"/>
                          </a:solidFill>
                          <a:effectLst/>
                          <a:latin typeface="+mn-lt"/>
                          <a:ea typeface="+mn-ea"/>
                          <a:cs typeface="+mn-cs"/>
                        </a:rPr>
                        <a:t>(ok </a:t>
                      </a:r>
                      <a:r>
                        <a:rPr kumimoji="0" lang="en-US" sz="1600" b="0" i="0" u="none" strike="noStrike" cap="none" normalizeH="0" baseline="0" dirty="0" err="1">
                          <a:ln>
                            <a:noFill/>
                          </a:ln>
                          <a:solidFill>
                            <a:srgbClr val="333333"/>
                          </a:solidFill>
                          <a:effectLst/>
                          <a:latin typeface="+mn-lt"/>
                          <a:ea typeface="+mn-ea"/>
                          <a:cs typeface="+mn-cs"/>
                        </a:rPr>
                        <a:t>işaretine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bakınız</a:t>
                      </a:r>
                      <a:r>
                        <a:rPr kumimoji="0" lang="en-US" sz="1600" b="0" i="0" u="none" strike="noStrike" cap="none" normalizeH="0" baseline="0">
                          <a:ln>
                            <a:noFill/>
                          </a:ln>
                          <a:solidFill>
                            <a:srgbClr val="333333"/>
                          </a:solidFill>
                          <a:effectLst/>
                          <a:latin typeface="+mn-lt"/>
                          <a:ea typeface="+mn-ea"/>
                          <a:cs typeface="+mn-cs"/>
                        </a:rPr>
                        <a:t>): “Linda </a:t>
                      </a:r>
                      <a:r>
                        <a:rPr kumimoji="0" lang="en-US" sz="1600" b="0" i="0" u="none" strike="noStrike" cap="none" normalizeH="0" baseline="0" dirty="0">
                          <a:ln>
                            <a:noFill/>
                          </a:ln>
                          <a:solidFill>
                            <a:srgbClr val="333333"/>
                          </a:solidFill>
                          <a:effectLst/>
                          <a:latin typeface="+mn-lt"/>
                          <a:ea typeface="+mn-ea"/>
                          <a:cs typeface="+mn-cs"/>
                        </a:rPr>
                        <a:t>McCartney </a:t>
                      </a:r>
                      <a:r>
                        <a:rPr kumimoji="0" lang="en-US" sz="1600" b="0" i="0" u="none" strike="noStrike" cap="none" normalizeH="0" baseline="0" dirty="0" err="1">
                          <a:ln>
                            <a:noFill/>
                          </a:ln>
                          <a:solidFill>
                            <a:srgbClr val="333333"/>
                          </a:solidFill>
                          <a:effectLst/>
                          <a:latin typeface="+mn-lt"/>
                          <a:ea typeface="+mn-ea"/>
                          <a:cs typeface="+mn-cs"/>
                        </a:rPr>
                        <a:t>Ağlıyor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a:ln>
                            <a:noFill/>
                          </a:ln>
                          <a:solidFill>
                            <a:srgbClr val="333333"/>
                          </a:solidFill>
                          <a:effectLst/>
                          <a:latin typeface="+mn-lt"/>
                          <a:ea typeface="+mn-ea"/>
                          <a:cs typeface="+mn-cs"/>
                        </a:rPr>
                        <a:t>Weeping)”.</a:t>
                      </a:r>
                      <a:endParaRPr kumimoji="0" lang="en-US" sz="16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mn-lt"/>
                          <a:ea typeface="+mn-ea"/>
                          <a:cs typeface="+mn-cs"/>
                        </a:rPr>
                        <a:t>Ayrıca</a:t>
                      </a:r>
                      <a:r>
                        <a:rPr kumimoji="0" lang="en-US" sz="1600" b="0" i="0" u="none" strike="noStrike" cap="none" normalizeH="0" baseline="0" dirty="0">
                          <a:ln>
                            <a:noFill/>
                          </a:ln>
                          <a:solidFill>
                            <a:srgbClr val="333333"/>
                          </a:solidFill>
                          <a:effectLst/>
                          <a:latin typeface="+mn-lt"/>
                          <a:ea typeface="+mn-ea"/>
                          <a:cs typeface="+mn-cs"/>
                        </a:rPr>
                        <a:t>, bass </a:t>
                      </a:r>
                      <a:r>
                        <a:rPr kumimoji="0" lang="en-US" sz="1600" b="0" i="0" u="none" strike="noStrike" cap="none" normalizeH="0" baseline="0" dirty="0" err="1">
                          <a:ln>
                            <a:noFill/>
                          </a:ln>
                          <a:solidFill>
                            <a:srgbClr val="333333"/>
                          </a:solidFill>
                          <a:effectLst/>
                          <a:latin typeface="+mn-lt"/>
                          <a:ea typeface="+mn-ea"/>
                          <a:cs typeface="+mn-cs"/>
                        </a:rPr>
                        <a:t>gitar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çalış</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şeklinin</a:t>
                      </a:r>
                      <a:r>
                        <a:rPr kumimoji="0" lang="en-US" sz="1600" b="0" i="0" u="none" strike="noStrike" cap="none" normalizeH="0" baseline="0" dirty="0">
                          <a:ln>
                            <a:noFill/>
                          </a:ln>
                          <a:solidFill>
                            <a:srgbClr val="333333"/>
                          </a:solidFill>
                          <a:effectLst/>
                          <a:latin typeface="+mn-lt"/>
                          <a:ea typeface="+mn-ea"/>
                          <a:cs typeface="+mn-cs"/>
                        </a:rPr>
                        <a:t> 1966’tan </a:t>
                      </a:r>
                      <a:r>
                        <a:rPr kumimoji="0" lang="en-US" sz="1600" b="0" i="0" u="none" strike="noStrike" cap="none" normalizeH="0" baseline="0" dirty="0" err="1">
                          <a:ln>
                            <a:noFill/>
                          </a:ln>
                          <a:solidFill>
                            <a:srgbClr val="333333"/>
                          </a:solidFill>
                          <a:effectLst/>
                          <a:latin typeface="+mn-lt"/>
                          <a:ea typeface="+mn-ea"/>
                          <a:cs typeface="+mn-cs"/>
                        </a:rPr>
                        <a:t>beri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değişmiş</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olduğu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söyleniyor</a:t>
                      </a:r>
                      <a:r>
                        <a:rPr kumimoji="0" lang="en-US" sz="16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mn-lt"/>
                          <a:ea typeface="+mn-ea"/>
                          <a:cs typeface="+mn-cs"/>
                        </a:rPr>
                        <a:t>Aleyhinde</a:t>
                      </a:r>
                      <a:r>
                        <a:rPr kumimoji="0" lang="en-US" sz="1600" b="1" i="0" u="none" strike="noStrike" cap="none" normalizeH="0" baseline="0" dirty="0">
                          <a:ln>
                            <a:noFill/>
                          </a:ln>
                          <a:solidFill>
                            <a:srgbClr val="333333"/>
                          </a:solidFill>
                          <a:effectLst/>
                          <a:latin typeface="+mn-lt"/>
                          <a:ea typeface="+mn-ea"/>
                          <a:cs typeface="+mn-cs"/>
                        </a:rPr>
                        <a:t>: </a:t>
                      </a:r>
                      <a:r>
                        <a:rPr kumimoji="0" lang="en-US" sz="1600" b="1"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600" b="0" i="0" u="none" strike="noStrike" cap="none" normalizeH="0" baseline="0" dirty="0">
                          <a:ln>
                            <a:noFill/>
                          </a:ln>
                          <a:solidFill>
                            <a:srgbClr val="FFFFFF"/>
                          </a:solidFill>
                          <a:effectLst/>
                          <a:latin typeface="+mn-lt"/>
                          <a:ea typeface="+mn-ea"/>
                          <a:cs typeface="+mn-cs"/>
                        </a:rPr>
                        <a:t>Aynı görünüm ve ses.</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600" b="0" i="0" u="none" strike="noStrike" cap="none" normalizeH="0" baseline="0" dirty="0">
                          <a:ln>
                            <a:noFill/>
                          </a:ln>
                          <a:solidFill>
                            <a:srgbClr val="FFFFFF"/>
                          </a:solidFill>
                          <a:effectLst/>
                          <a:latin typeface="+mn-lt"/>
                          <a:ea typeface="+mn-ea"/>
                          <a:cs typeface="+mn-cs"/>
                        </a:rPr>
                        <a:t>Düzmece delil; LMW hiçbir manaya gelmiyor olabilir.</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600" b="0" i="0" u="none" strike="noStrike" cap="none" normalizeH="0" baseline="0" dirty="0">
                          <a:ln>
                            <a:noFill/>
                          </a:ln>
                          <a:solidFill>
                            <a:srgbClr val="FFFFFF"/>
                          </a:solidFill>
                          <a:effectLst/>
                          <a:latin typeface="+mn-lt"/>
                          <a:ea typeface="+mn-ea"/>
                          <a:cs typeface="+mn-cs"/>
                        </a:rPr>
                        <a:t>Esasen: efsane 1969 yılında bir gazetenin başarılıyla sürdürdüğü bir yalan haberden çıkmıştır.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609257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Hemen sonuca varmak “hareket halinde”</a:t>
            </a:r>
            <a:br>
              <a:rPr lang="en-US" sz="3600">
                <a:solidFill>
                  <a:srgbClr val="004992"/>
                </a:solidFill>
                <a:latin typeface="+mn-lt"/>
                <a:ea typeface="+mn-ea"/>
                <a:cs typeface="+mn-cs"/>
              </a:rPr>
            </a:br>
            <a:r>
              <a:rPr lang="en-US">
                <a:solidFill>
                  <a:srgbClr val="004992"/>
                </a:solidFill>
                <a:latin typeface="+mn-lt"/>
                <a:ea typeface="+mn-ea"/>
                <a:cs typeface="+mn-cs"/>
              </a:rPr>
              <a:t>- Şehir efsaneleri -</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15</a:t>
            </a:fld>
            <a:endParaRPr lang="de-DE" altLang="de-DE">
              <a:latin typeface="+mn-lt"/>
            </a:endParaRPr>
          </a:p>
        </p:txBody>
      </p:sp>
      <p:graphicFrame>
        <p:nvGraphicFramePr>
          <p:cNvPr id="12" name="Group 21"/>
          <p:cNvGraphicFramePr>
            <a:graphicFrameLocks noGrp="1"/>
          </p:cNvGraphicFramePr>
          <p:nvPr>
            <p:extLst>
              <p:ext uri="{D42A27DB-BD31-4B8C-83A1-F6EECF244321}">
                <p14:modId xmlns:p14="http://schemas.microsoft.com/office/powerpoint/2010/main" val="3243080734"/>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Efsane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Leh &amp; Aleyh</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“Delil”</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mn-lt"/>
                          <a:ea typeface="+mn-ea"/>
                          <a:cs typeface="+mn-cs"/>
                        </a:rPr>
                        <a:t>Paul McCartney (Beatles) 1966 yılında bir kazada öldü ve yerine bir benzeri geçirildi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mn-lt"/>
                          <a:ea typeface="+mn-ea"/>
                          <a:cs typeface="+mn-cs"/>
                        </a:rPr>
                        <a:t>Lehinde</a:t>
                      </a:r>
                      <a:r>
                        <a:rPr kumimoji="0" lang="en-US" sz="1600" b="1" i="0" u="none" strike="noStrike" cap="none" normalizeH="0" baseline="0" dirty="0">
                          <a:ln>
                            <a:noFill/>
                          </a:ln>
                          <a:solidFill>
                            <a:srgbClr val="333333"/>
                          </a:solidFill>
                          <a:effectLst/>
                          <a:latin typeface="+mn-lt"/>
                          <a:ea typeface="+mn-ea"/>
                          <a:cs typeface="+mn-cs"/>
                        </a:rPr>
                        <a:t>:</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söylentiye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göre</a:t>
                      </a:r>
                      <a:r>
                        <a:rPr kumimoji="0" lang="en-US" sz="1600" b="0" i="0" u="none" strike="noStrike" cap="none" normalizeH="0" baseline="0" dirty="0">
                          <a:ln>
                            <a:noFill/>
                          </a:ln>
                          <a:solidFill>
                            <a:srgbClr val="333333"/>
                          </a:solidFill>
                          <a:effectLst/>
                          <a:latin typeface="+mn-lt"/>
                          <a:ea typeface="+mn-ea"/>
                          <a:cs typeface="+mn-cs"/>
                        </a:rPr>
                        <a:t> 70’i </a:t>
                      </a:r>
                      <a:r>
                        <a:rPr kumimoji="0" lang="en-US" sz="1600" b="0" i="0" u="none" strike="noStrike" cap="none" normalizeH="0" baseline="0" dirty="0" err="1">
                          <a:ln>
                            <a:noFill/>
                          </a:ln>
                          <a:solidFill>
                            <a:srgbClr val="333333"/>
                          </a:solidFill>
                          <a:effectLst/>
                          <a:latin typeface="+mn-lt"/>
                          <a:ea typeface="+mn-ea"/>
                          <a:cs typeface="+mn-cs"/>
                        </a:rPr>
                        <a:t>aşkın</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ipucu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var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birkaçı</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a:ln>
                            <a:noFill/>
                          </a:ln>
                          <a:solidFill>
                            <a:srgbClr val="333333"/>
                          </a:solidFill>
                          <a:effectLst/>
                          <a:latin typeface="+mn-lt"/>
                          <a:ea typeface="+mn-ea"/>
                          <a:cs typeface="+mn-cs"/>
                        </a:rPr>
                        <a:t>da “Abbey Road-</a:t>
                      </a:r>
                      <a:r>
                        <a:rPr kumimoji="0" lang="en-US" sz="1600" b="0" i="0" u="none" strike="noStrike" cap="none" normalizeH="0" baseline="0" err="1">
                          <a:ln>
                            <a:noFill/>
                          </a:ln>
                          <a:solidFill>
                            <a:srgbClr val="333333"/>
                          </a:solidFill>
                          <a:effectLst/>
                          <a:latin typeface="+mn-lt"/>
                          <a:ea typeface="+mn-ea"/>
                          <a:cs typeface="+mn-cs"/>
                        </a:rPr>
                        <a:t>Albüm</a:t>
                      </a:r>
                      <a:r>
                        <a:rPr kumimoji="0" lang="en-US" sz="1600" b="0" i="0" u="none" strike="noStrike" cap="none" normalizeH="0" baseline="0">
                          <a:ln>
                            <a:noFill/>
                          </a:ln>
                          <a:solidFill>
                            <a:srgbClr val="333333"/>
                          </a:solidFill>
                          <a:effectLst/>
                          <a:latin typeface="+mn-lt"/>
                          <a:ea typeface="+mn-ea"/>
                          <a:cs typeface="+mn-cs"/>
                        </a:rPr>
                        <a:t> Kapağında” </a:t>
                      </a:r>
                      <a:r>
                        <a:rPr kumimoji="0" lang="en-US" sz="1600" b="0" i="0" u="none" strike="noStrike" cap="none" normalizeH="0" baseline="0" dirty="0">
                          <a:ln>
                            <a:noFill/>
                          </a:ln>
                          <a:solidFill>
                            <a:srgbClr val="333333"/>
                          </a:solidFill>
                          <a:effectLst/>
                          <a:latin typeface="+mn-lt"/>
                          <a:ea typeface="+mn-ea"/>
                          <a:cs typeface="+mn-cs"/>
                        </a:rPr>
                        <a:t>(</a:t>
                      </a:r>
                      <a:r>
                        <a:rPr kumimoji="0" lang="en-US" sz="1600" b="0" i="0" u="none" strike="noStrike" cap="none" normalizeH="0" baseline="0" dirty="0" err="1">
                          <a:ln>
                            <a:noFill/>
                          </a:ln>
                          <a:solidFill>
                            <a:srgbClr val="333333"/>
                          </a:solidFill>
                          <a:effectLst/>
                          <a:latin typeface="+mn-lt"/>
                          <a:ea typeface="+mn-ea"/>
                          <a:cs typeface="+mn-cs"/>
                        </a:rPr>
                        <a:t>sağda</a:t>
                      </a:r>
                      <a:r>
                        <a:rPr kumimoji="0" lang="en-US"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Paul </a:t>
                      </a:r>
                      <a:r>
                        <a:rPr kumimoji="0" lang="en-US" sz="1600" b="0" i="0" u="none" strike="noStrike" cap="none" normalizeH="0" baseline="0" dirty="0" err="1">
                          <a:ln>
                            <a:noFill/>
                          </a:ln>
                          <a:solidFill>
                            <a:srgbClr val="333333"/>
                          </a:solidFill>
                          <a:effectLst/>
                          <a:latin typeface="+mn-lt"/>
                          <a:ea typeface="+mn-ea"/>
                          <a:cs typeface="+mn-cs"/>
                        </a:rPr>
                        <a:t>yalınayak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bir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ölü</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kadar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solgun</a:t>
                      </a:r>
                      <a:r>
                        <a:rPr kumimoji="0" lang="en-US"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Paul </a:t>
                      </a:r>
                      <a:r>
                        <a:rPr kumimoji="0" lang="en-US" sz="1600" b="0" i="0" u="none" strike="noStrike" cap="none" normalizeH="0" baseline="0" dirty="0" err="1">
                          <a:ln>
                            <a:noFill/>
                          </a:ln>
                          <a:solidFill>
                            <a:srgbClr val="333333"/>
                          </a:solidFill>
                          <a:effectLst/>
                          <a:latin typeface="+mn-lt"/>
                          <a:ea typeface="+mn-ea"/>
                          <a:cs typeface="+mn-cs"/>
                        </a:rPr>
                        <a:t>solak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olmasına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rağmen</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sigarasını</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sağ</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eli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ile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tutuyor</a:t>
                      </a:r>
                      <a:r>
                        <a:rPr kumimoji="0" lang="en-US"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Araba </a:t>
                      </a:r>
                      <a:r>
                        <a:rPr kumimoji="0" lang="en-US" sz="1600" b="0" i="0" u="none" strike="noStrike" cap="none" normalizeH="0" baseline="0" err="1">
                          <a:ln>
                            <a:noFill/>
                          </a:ln>
                          <a:solidFill>
                            <a:srgbClr val="333333"/>
                          </a:solidFill>
                          <a:effectLst/>
                          <a:latin typeface="+mn-lt"/>
                          <a:ea typeface="+mn-ea"/>
                          <a:cs typeface="+mn-cs"/>
                        </a:rPr>
                        <a:t>plakasındaki</a:t>
                      </a:r>
                      <a:r>
                        <a:rPr kumimoji="0" lang="en-US" sz="1600" b="0" i="0" u="none" strike="noStrike" cap="none" normalizeH="0" baseline="0">
                          <a:ln>
                            <a:noFill/>
                          </a:ln>
                          <a:solidFill>
                            <a:srgbClr val="333333"/>
                          </a:solidFill>
                          <a:effectLst/>
                          <a:latin typeface="+mn-lt"/>
                          <a:ea typeface="+mn-ea"/>
                          <a:cs typeface="+mn-cs"/>
                        </a:rPr>
                        <a:t> “LMW” </a:t>
                      </a:r>
                      <a:r>
                        <a:rPr kumimoji="0" lang="en-US" sz="1600" b="0" i="0" u="none" strike="noStrike" cap="none" normalizeH="0" baseline="0" dirty="0">
                          <a:ln>
                            <a:noFill/>
                          </a:ln>
                          <a:solidFill>
                            <a:srgbClr val="333333"/>
                          </a:solidFill>
                          <a:effectLst/>
                          <a:latin typeface="+mn-lt"/>
                          <a:ea typeface="+mn-ea"/>
                          <a:cs typeface="+mn-cs"/>
                        </a:rPr>
                        <a:t>(ok </a:t>
                      </a:r>
                      <a:r>
                        <a:rPr kumimoji="0" lang="en-US" sz="1600" b="0" i="0" u="none" strike="noStrike" cap="none" normalizeH="0" baseline="0" dirty="0" err="1">
                          <a:ln>
                            <a:noFill/>
                          </a:ln>
                          <a:solidFill>
                            <a:srgbClr val="333333"/>
                          </a:solidFill>
                          <a:effectLst/>
                          <a:latin typeface="+mn-lt"/>
                          <a:ea typeface="+mn-ea"/>
                          <a:cs typeface="+mn-cs"/>
                        </a:rPr>
                        <a:t>işaretine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bakınız</a:t>
                      </a:r>
                      <a:r>
                        <a:rPr kumimoji="0" lang="en-US" sz="1600" b="0" i="0" u="none" strike="noStrike" cap="none" normalizeH="0" baseline="0">
                          <a:ln>
                            <a:noFill/>
                          </a:ln>
                          <a:solidFill>
                            <a:srgbClr val="333333"/>
                          </a:solidFill>
                          <a:effectLst/>
                          <a:latin typeface="+mn-lt"/>
                          <a:ea typeface="+mn-ea"/>
                          <a:cs typeface="+mn-cs"/>
                        </a:rPr>
                        <a:t>): “Linda </a:t>
                      </a:r>
                      <a:r>
                        <a:rPr kumimoji="0" lang="en-US" sz="1600" b="0" i="0" u="none" strike="noStrike" cap="none" normalizeH="0" baseline="0" dirty="0">
                          <a:ln>
                            <a:noFill/>
                          </a:ln>
                          <a:solidFill>
                            <a:srgbClr val="333333"/>
                          </a:solidFill>
                          <a:effectLst/>
                          <a:latin typeface="+mn-lt"/>
                          <a:ea typeface="+mn-ea"/>
                          <a:cs typeface="+mn-cs"/>
                        </a:rPr>
                        <a:t>McCartney </a:t>
                      </a:r>
                      <a:r>
                        <a:rPr kumimoji="0" lang="en-US" sz="1600" b="0" i="0" u="none" strike="noStrike" cap="none" normalizeH="0" baseline="0" dirty="0" err="1">
                          <a:ln>
                            <a:noFill/>
                          </a:ln>
                          <a:solidFill>
                            <a:srgbClr val="333333"/>
                          </a:solidFill>
                          <a:effectLst/>
                          <a:latin typeface="+mn-lt"/>
                          <a:ea typeface="+mn-ea"/>
                          <a:cs typeface="+mn-cs"/>
                        </a:rPr>
                        <a:t>Ağlıyor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a:ln>
                            <a:noFill/>
                          </a:ln>
                          <a:solidFill>
                            <a:srgbClr val="333333"/>
                          </a:solidFill>
                          <a:effectLst/>
                          <a:latin typeface="+mn-lt"/>
                          <a:ea typeface="+mn-ea"/>
                          <a:cs typeface="+mn-cs"/>
                        </a:rPr>
                        <a:t>Weeping)”.</a:t>
                      </a:r>
                      <a:endParaRPr kumimoji="0" lang="en-US" sz="16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mn-lt"/>
                          <a:ea typeface="+mn-ea"/>
                          <a:cs typeface="+mn-cs"/>
                        </a:rPr>
                        <a:t>Ayrıca</a:t>
                      </a:r>
                      <a:r>
                        <a:rPr kumimoji="0" lang="en-US" sz="1600" b="0" i="0" u="none" strike="noStrike" cap="none" normalizeH="0" baseline="0" dirty="0">
                          <a:ln>
                            <a:noFill/>
                          </a:ln>
                          <a:solidFill>
                            <a:srgbClr val="333333"/>
                          </a:solidFill>
                          <a:effectLst/>
                          <a:latin typeface="+mn-lt"/>
                          <a:ea typeface="+mn-ea"/>
                          <a:cs typeface="+mn-cs"/>
                        </a:rPr>
                        <a:t>, bass </a:t>
                      </a:r>
                      <a:r>
                        <a:rPr kumimoji="0" lang="en-US" sz="1600" b="0" i="0" u="none" strike="noStrike" cap="none" normalizeH="0" baseline="0" dirty="0" err="1">
                          <a:ln>
                            <a:noFill/>
                          </a:ln>
                          <a:solidFill>
                            <a:srgbClr val="333333"/>
                          </a:solidFill>
                          <a:effectLst/>
                          <a:latin typeface="+mn-lt"/>
                          <a:ea typeface="+mn-ea"/>
                          <a:cs typeface="+mn-cs"/>
                        </a:rPr>
                        <a:t>gitar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çalış</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şeklinin</a:t>
                      </a:r>
                      <a:r>
                        <a:rPr kumimoji="0" lang="en-US" sz="1600" b="0" i="0" u="none" strike="noStrike" cap="none" normalizeH="0" baseline="0" dirty="0">
                          <a:ln>
                            <a:noFill/>
                          </a:ln>
                          <a:solidFill>
                            <a:srgbClr val="333333"/>
                          </a:solidFill>
                          <a:effectLst/>
                          <a:latin typeface="+mn-lt"/>
                          <a:ea typeface="+mn-ea"/>
                          <a:cs typeface="+mn-cs"/>
                        </a:rPr>
                        <a:t> 1966’tan </a:t>
                      </a:r>
                      <a:r>
                        <a:rPr kumimoji="0" lang="en-US" sz="1600" b="0" i="0" u="none" strike="noStrike" cap="none" normalizeH="0" baseline="0" dirty="0" err="1">
                          <a:ln>
                            <a:noFill/>
                          </a:ln>
                          <a:solidFill>
                            <a:srgbClr val="333333"/>
                          </a:solidFill>
                          <a:effectLst/>
                          <a:latin typeface="+mn-lt"/>
                          <a:ea typeface="+mn-ea"/>
                          <a:cs typeface="+mn-cs"/>
                        </a:rPr>
                        <a:t>beri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değişmiş</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olduğu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söyleniyor</a:t>
                      </a:r>
                      <a:r>
                        <a:rPr kumimoji="0" lang="en-US" sz="16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mn-lt"/>
                          <a:ea typeface="+mn-ea"/>
                          <a:cs typeface="+mn-cs"/>
                        </a:rPr>
                        <a:t>Aleyhinde</a:t>
                      </a:r>
                      <a:r>
                        <a:rPr kumimoji="0" lang="en-US" sz="1600" b="1"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mn-lt"/>
                          <a:ea typeface="+mn-ea"/>
                          <a:cs typeface="+mn-cs"/>
                        </a:rPr>
                        <a:t>Aynı görünüm ve ses.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mn-lt"/>
                          <a:ea typeface="+mn-ea"/>
                          <a:cs typeface="+mn-cs"/>
                        </a:rPr>
                        <a:t>Düzmece delil; LMW hiçbir manaya gelmiyor olabilir.</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mn-lt"/>
                          <a:ea typeface="+mn-ea"/>
                          <a:cs typeface="+mn-cs"/>
                        </a:rPr>
                        <a:t>Esasen: efsane 1969 yılında bir gazetenin başarılıyla sürdürdüğü bir yalan haberden çıkmıştır.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441291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Hemen sonuca varmak “hareket halinde”</a:t>
            </a:r>
            <a:br>
              <a:rPr lang="en-US" sz="3600">
                <a:solidFill>
                  <a:srgbClr val="004992"/>
                </a:solidFill>
                <a:latin typeface="+mn-lt"/>
                <a:ea typeface="+mn-ea"/>
                <a:cs typeface="+mn-cs"/>
              </a:rPr>
            </a:br>
            <a:r>
              <a:rPr lang="en-US">
                <a:solidFill>
                  <a:srgbClr val="004992"/>
                </a:solidFill>
                <a:latin typeface="+mn-lt"/>
                <a:ea typeface="+mn-ea"/>
                <a:cs typeface="+mn-cs"/>
              </a:rPr>
              <a:t>- Şehir efsaneleri -</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16</a:t>
            </a:fld>
            <a:endParaRPr lang="de-DE" altLang="de-DE">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mn-lt"/>
              </a:rPr>
              <a:t>Hayır! </a:t>
            </a:r>
            <a:endParaRPr lang="de-DE" altLang="de-DE" sz="4000" dirty="0">
              <a:latin typeface="+mn-l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mn-lt"/>
                <a:ea typeface="+mn-ea"/>
              </a:rPr>
              <a:t>Paul McCartney bir ikizi ile değiştirildi mi?</a:t>
            </a:r>
            <a:endParaRPr lang="de-DE" altLang="de-DE" sz="2400" dirty="0">
              <a:solidFill>
                <a:srgbClr val="333333"/>
              </a:solidFill>
              <a:latin typeface="+mn-lt"/>
              <a:ea typeface="+mn-ea"/>
            </a:endParaRPr>
          </a:p>
        </p:txBody>
      </p:sp>
      <p:sp>
        <p:nvSpPr>
          <p:cNvPr id="19" name="Caption_18"/>
          <p:cNvSpPr txBox="1">
            <a:spLocks noChangeArrowheads="1"/>
          </p:cNvSpPr>
          <p:nvPr/>
        </p:nvSpPr>
        <p:spPr bwMode="auto">
          <a:xfrm>
            <a:off x="4945459" y="2865593"/>
            <a:ext cx="6529863"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mn-lt"/>
              </a:rPr>
              <a:t>McCartney’nin kendi ölümüne dair dedikodulara esprili bir yolla cevap vermiştir: “Paul hayatta” isimli bir solo albüm çıkararak. Farkedersiniz ki; kapak, biraz önceki Abbey road albümünün kapağına benzer tasarlanmıştır. </a:t>
            </a:r>
            <a:endParaRPr lang="de-DE" altLang="de-DE" sz="2400" dirty="0">
              <a:solidFill>
                <a:srgbClr val="333333"/>
              </a:solidFill>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şehir efsanesi ve diğer komplo teorileri nasıl ortaya çıkmıştır?</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şehir efsanesi ve diğer komplo teorileri nasıl ortaya çıkmıştır?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Genellikle gerçeğe nazaran daha heyecan verici olurlar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Kanıtlanması ya da kontrol edilmesi güç beyanlar üzerine temellenmiştir</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Paul McCartney</a:t>
            </a:r>
            <a:r>
              <a:rPr lang="tr-TR" altLang="de-DE" sz="2400" dirty="0">
                <a:solidFill>
                  <a:srgbClr val="333333"/>
                </a:solidFill>
              </a:rPr>
              <a:t>’in bas gitar çalışının değişmiş olduğu gibi</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Alternatif açıklamaları örtbas eder</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LMW </a:t>
            </a:r>
            <a:r>
              <a:rPr lang="tr-TR" altLang="de-DE" sz="2400" dirty="0">
                <a:solidFill>
                  <a:srgbClr val="333333"/>
                </a:solidFill>
              </a:rPr>
              <a:t>hiçbir manaya gelmiyor olabilir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Efsaneler bazen bağlamının dışında kullanılan gerçeklere dayanır</a:t>
            </a:r>
            <a:r>
              <a:rPr lang="en-US" altLang="de-DE" sz="2400" dirty="0">
                <a:solidFill>
                  <a:srgbClr val="333333"/>
                </a:solidFill>
              </a:rPr>
              <a:t>. </a:t>
            </a:r>
            <a:r>
              <a:rPr lang="tr-TR" altLang="de-DE" sz="2400" dirty="0">
                <a:solidFill>
                  <a:srgbClr val="333333"/>
                </a:solidFill>
              </a:rPr>
              <a:t>Bu ayrıntılara da bir o kadar abartılı önem yüklenir </a:t>
            </a:r>
            <a:r>
              <a:rPr lang="en-US" altLang="de-DE" sz="2400" dirty="0">
                <a:solidFill>
                  <a:srgbClr val="333333"/>
                </a:solidFill>
              </a:rPr>
              <a:t>(McCartney </a:t>
            </a:r>
            <a:r>
              <a:rPr lang="tr-TR" altLang="de-DE" sz="2400" dirty="0">
                <a:solidFill>
                  <a:srgbClr val="333333"/>
                </a:solidFill>
              </a:rPr>
              <a:t>gerçekten solaktır</a:t>
            </a:r>
            <a:r>
              <a:rPr lang="en-US" altLang="de-DE" sz="2400" dirty="0">
                <a:solidFill>
                  <a:srgbClr val="333333"/>
                </a:solidFill>
              </a:rPr>
              <a:t>, </a:t>
            </a:r>
            <a:r>
              <a:rPr lang="tr-TR" altLang="de-DE" sz="2400" dirty="0">
                <a:solidFill>
                  <a:srgbClr val="333333"/>
                </a:solidFill>
              </a:rPr>
              <a:t>ancak bu onun sigarayı sağ elinde tutma olasılığını yadsımaz</a:t>
            </a:r>
            <a:r>
              <a:rPr lang="en-US" altLang="de-DE" sz="2400" dirty="0">
                <a:solidFill>
                  <a:srgbClr val="333333"/>
                </a:solidFill>
              </a:rPr>
              <a:t>, </a:t>
            </a:r>
            <a:r>
              <a:rPr lang="tr-TR" altLang="de-DE" sz="2400" dirty="0">
                <a:solidFill>
                  <a:srgbClr val="333333"/>
                </a:solidFill>
              </a:rPr>
              <a:t>mesela:</a:t>
            </a:r>
            <a:r>
              <a:rPr lang="en-US" altLang="de-DE" sz="2400" dirty="0">
                <a:solidFill>
                  <a:srgbClr val="333333"/>
                </a:solidFill>
              </a:rPr>
              <a:t> </a:t>
            </a:r>
            <a:r>
              <a:rPr lang="tr-TR" altLang="de-DE" sz="2400" dirty="0">
                <a:solidFill>
                  <a:srgbClr val="333333"/>
                </a:solidFill>
              </a:rPr>
              <a:t>fotoğrafçı ondan öyle tutmasını istemiş olabilir</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şehir efsanesi ve diğer komplo teorileri nasıl ortaya çıkmıştır?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Azınlıkların ya da toplum tarafından dışlanmışların yanlış yere önlenemez felaketler dolayısıyla suçlandığı, bir sürü benzeri örnek ile tarihte görülmüştür</a:t>
            </a:r>
            <a:r>
              <a:rPr lang="de-DE" altLang="de-DE" sz="2400" dirty="0">
                <a:solidFill>
                  <a:srgbClr val="333333"/>
                </a:solidFill>
              </a:rPr>
              <a:t>. </a:t>
            </a:r>
            <a:r>
              <a:rPr lang="tr-TR" altLang="de-DE" sz="2400" dirty="0">
                <a:solidFill>
                  <a:srgbClr val="333333"/>
                </a:solidFill>
              </a:rPr>
              <a:t>Mesela</a:t>
            </a:r>
            <a:r>
              <a:rPr lang="de-DE" altLang="de-DE" sz="2400" dirty="0">
                <a:solidFill>
                  <a:srgbClr val="333333"/>
                </a:solidFill>
              </a:rPr>
              <a:t>, </a:t>
            </a:r>
            <a:r>
              <a:rPr lang="tr-TR" altLang="de-DE" sz="2400" dirty="0">
                <a:solidFill>
                  <a:srgbClr val="333333"/>
                </a:solidFill>
              </a:rPr>
              <a:t>ortaçağ zamanında kötü hasat dolayısıyla çoğunlukla ya birileri cadılık ile ya da dini azınlıklar suçlanmıştır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Bu basit açıklamalar bir yandan gerginliği ve korkuyu azaltırken, bir yandan da güya kontrol onların ellerindeymiş yanılsamasını sağlamıştır</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Bunu neden yapıyoruz?</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tr-TR" altLang="de-DE" sz="2400" dirty="0">
                <a:solidFill>
                  <a:srgbClr val="333333"/>
                </a:solidFill>
              </a:rPr>
              <a:t>Araştırmalar gösteriyor ki; psikozdaki bir sürü insan (fakat hepsi değil!) </a:t>
            </a:r>
            <a:r>
              <a:rPr lang="tr-TR" altLang="de-DE" sz="2400" dirty="0">
                <a:solidFill>
                  <a:srgbClr val="004992"/>
                </a:solidFill>
              </a:rPr>
              <a:t>çok az bilgiye dayanarak kararlar </a:t>
            </a:r>
            <a:r>
              <a:rPr lang="tr-TR" altLang="de-DE" sz="2400">
                <a:solidFill>
                  <a:srgbClr val="004992"/>
                </a:solidFill>
              </a:rPr>
              <a:t>alıyor.</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Eğitim Modülü 2 – Hemen Sonuca Varmak I</a:t>
            </a:r>
          </a:p>
        </p:txBody>
      </p:sp>
      <p:sp>
        <p:nvSpPr>
          <p:cNvPr id="3" name="Slide Number Placeholder 2"/>
          <p:cNvSpPr>
            <a:spLocks noGrp="1"/>
          </p:cNvSpPr>
          <p:nvPr>
            <p:ph type="sldNum" sz="quarter" idx="12"/>
          </p:nvPr>
        </p:nvSpPr>
        <p:spPr/>
        <p:txBody>
          <a:bodyPr/>
          <a:lstStyle/>
          <a:p>
            <a:fld id="{EF3BCF26-B650-4DFB-8CF9-75269FD58D9A}"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Bunu neden yapıyoruz?</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tr-TR" altLang="de-DE" sz="2400" dirty="0">
                <a:solidFill>
                  <a:srgbClr val="333333"/>
                </a:solidFill>
              </a:rPr>
              <a:t>Araştırmalar gösteriyor ki; psikozdaki bir sürü insan (fakat hepsi değil!) </a:t>
            </a:r>
            <a:r>
              <a:rPr lang="tr-TR" altLang="de-DE" sz="2400" dirty="0">
                <a:solidFill>
                  <a:srgbClr val="004992"/>
                </a:solidFill>
              </a:rPr>
              <a:t>çok az bilgiye dayanarak kararlar alıyor.</a:t>
            </a:r>
          </a:p>
          <a:p>
            <a:pPr marL="342900" lvl="0" indent="-342900" defTabSz="914377">
              <a:buClr>
                <a:srgbClr val="000000"/>
              </a:buClr>
              <a:buFont typeface="WingDings"/>
              <a:buChar char=""/>
            </a:pPr>
            <a:r>
              <a:rPr lang="tr-TR" altLang="de-DE" sz="2400" dirty="0">
                <a:solidFill>
                  <a:srgbClr val="333333"/>
                </a:solidFill>
              </a:rPr>
              <a:t>Bu tarz bir karar alma kolaylıkla bizi hataya götürür.</a:t>
            </a:r>
            <a:br>
              <a:rPr lang="en-US" altLang="de-DE" sz="2400" dirty="0">
                <a:solidFill>
                  <a:srgbClr val="333333"/>
                </a:solidFill>
              </a:rPr>
            </a:br>
            <a:r>
              <a:rPr lang="tr-TR" altLang="de-DE" sz="2400" dirty="0">
                <a:solidFill>
                  <a:srgbClr val="333333"/>
                </a:solidFill>
              </a:rPr>
              <a:t>Bu sebeple, </a:t>
            </a:r>
            <a:r>
              <a:rPr lang="tr-TR" altLang="de-DE" sz="2400" dirty="0">
                <a:solidFill>
                  <a:srgbClr val="004992"/>
                </a:solidFill>
              </a:rPr>
              <a:t>mevcut olan tüm bilgiyi hesaba katarak </a:t>
            </a:r>
            <a:r>
              <a:rPr lang="tr-TR" altLang="de-DE" sz="2400" dirty="0">
                <a:solidFill>
                  <a:srgbClr val="333333"/>
                </a:solidFill>
              </a:rPr>
              <a:t>karar alma yolunu seçmek daha iyidir.</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Eğitim Modülü 2 – Hemen Sonuca Varmak I</a:t>
            </a:r>
          </a:p>
        </p:txBody>
      </p:sp>
      <p:sp>
        <p:nvSpPr>
          <p:cNvPr id="3" name="Slide Number Placeholder 2"/>
          <p:cNvSpPr>
            <a:spLocks noGrp="1"/>
          </p:cNvSpPr>
          <p:nvPr>
            <p:ph type="sldNum" sz="quarter" idx="12"/>
          </p:nvPr>
        </p:nvSpPr>
        <p:spPr/>
        <p:txBody>
          <a:bodyPr/>
          <a:lstStyle/>
          <a:p>
            <a:fld id="{EF3BCF26-B650-4DFB-8CF9-75269FD58D9A}"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2575676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Psikotik dönemde hemen sonuca varmak yanlış anlaşılmaları nasıl arttırır - örnekler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22</a:t>
            </a:fld>
            <a:endParaRPr lang="de-DE" altLang="de-DE">
              <a:latin typeface="+mn-lt"/>
            </a:endParaRPr>
          </a:p>
        </p:txBody>
      </p:sp>
      <p:sp>
        <p:nvSpPr>
          <p:cNvPr id="25626" name="Rechteck 1"/>
          <p:cNvSpPr>
            <a:spLocks noChangeArrowheads="1"/>
          </p:cNvSpPr>
          <p:nvPr/>
        </p:nvSpPr>
        <p:spPr bwMode="auto">
          <a:xfrm>
            <a:off x="408955" y="5965403"/>
            <a:ext cx="113760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tr-TR" altLang="de-DE" sz="2000" dirty="0">
                <a:solidFill>
                  <a:srgbClr val="004992"/>
                </a:solidFill>
                <a:latin typeface="+mn-lt"/>
              </a:rPr>
              <a:t>Kim kısa bir kişisel yaşantısı ile katkıda bulunmak ister?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18086250"/>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Olay</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Psikotik dönemdeki açıklama</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Diğer açıklamalar</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Telefon hattından bir cazırtı sesi duyuyorsunuz.</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MIT sizi gizlice dinlemekte.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mn-lt"/>
                          <a:ea typeface="+mn-ea"/>
                          <a:cs typeface="+mn-cs"/>
                        </a:rPr>
                        <a:t>Kabloda bozukluk; uzaktan aramaya özgün ses; cep telefonu araması sırasında sinyal azlığı.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Radyoda Britney Spears’ın “Toxic” isimli şarkısı çalıyor.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mn-lt"/>
                          <a:ea typeface="+mn-ea"/>
                          <a:cs typeface="+mn-cs"/>
                        </a:rPr>
                        <a:t>Yaklaşmakta olan toksik bir kimyasal saldırının gizli habercisi.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mn-lt"/>
                          <a:ea typeface="+mn-ea"/>
                          <a:cs typeface="+mn-cs"/>
                        </a:rPr>
                        <a:t>O radyo istasyonu pop müziğinde uzmanlaşmış.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Mutfak tezgahındaki beyaz toz, daha önceden orada yoktu.</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mn-lt"/>
                          <a:ea typeface="+mn-ea"/>
                          <a:cs typeface="+mn-cs"/>
                        </a:rPr>
                        <a:t>Biri sizi şarbon ile zehirlemeye çalışmış; polisler evime gizlice uyuşturucu koyarak kumpas kurdu.</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Biri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daha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yeni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şey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pişirmiş</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uzun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süredir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kimse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toz</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almamış</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Görev (1)</a:t>
            </a:r>
          </a:p>
        </p:txBody>
      </p:sp>
      <p:sp>
        <p:nvSpPr>
          <p:cNvPr id="28675" name="Rectangle 3"/>
          <p:cNvSpPr>
            <a:spLocks noGrp="1" noChangeArrowheads="1"/>
          </p:cNvSpPr>
          <p:nvPr>
            <p:ph idx="1"/>
          </p:nvPr>
        </p:nvSpPr>
        <p:spPr/>
        <p:txBody>
          <a:bodyPr>
            <a:noAutofit/>
          </a:bodyPr>
          <a:lstStyle/>
          <a:p>
            <a:pPr algn="l" eaLnBrk="1" hangingPunct="1"/>
            <a:r>
              <a:rPr lang="tr-TR" altLang="de-DE" sz="2400" dirty="0">
                <a:solidFill>
                  <a:srgbClr val="333333"/>
                </a:solidFill>
              </a:rPr>
              <a:t>Birazdan bir dizi resim göreceksiniz</a:t>
            </a:r>
            <a:r>
              <a:rPr lang="en-US" altLang="de-DE" sz="2400" dirty="0">
                <a:solidFill>
                  <a:srgbClr val="333333"/>
                </a:solidFill>
              </a:rPr>
              <a:t>. </a:t>
            </a:r>
            <a:r>
              <a:rPr lang="tr-TR" altLang="de-DE" sz="2400" dirty="0">
                <a:solidFill>
                  <a:srgbClr val="333333"/>
                </a:solidFill>
              </a:rPr>
              <a:t>Resim, önce ona</a:t>
            </a:r>
            <a:r>
              <a:rPr lang="de-DE" altLang="de-DE" sz="2400" dirty="0">
                <a:solidFill>
                  <a:srgbClr val="333333"/>
                </a:solidFill>
              </a:rPr>
              <a:t> </a:t>
            </a:r>
            <a:r>
              <a:rPr lang="tr-TR" altLang="de-DE" sz="2400" dirty="0">
                <a:solidFill>
                  <a:srgbClr val="333333"/>
                </a:solidFill>
              </a:rPr>
              <a:t>ait bir ayrıntı ile başlıyor</a:t>
            </a:r>
            <a:r>
              <a:rPr lang="en-US" altLang="de-DE" sz="2400" dirty="0">
                <a:solidFill>
                  <a:srgbClr val="333333"/>
                </a:solidFill>
              </a:rPr>
              <a:t>. </a:t>
            </a:r>
            <a:r>
              <a:rPr lang="tr-TR" altLang="de-DE" sz="2400" dirty="0">
                <a:solidFill>
                  <a:srgbClr val="333333"/>
                </a:solidFill>
              </a:rPr>
              <a:t>Sonra</a:t>
            </a:r>
            <a:r>
              <a:rPr lang="en-US" altLang="de-DE" sz="2400" dirty="0">
                <a:solidFill>
                  <a:srgbClr val="333333"/>
                </a:solidFill>
              </a:rPr>
              <a:t>, </a:t>
            </a:r>
            <a:r>
              <a:rPr lang="tr-TR" altLang="de-DE" sz="2400" dirty="0">
                <a:solidFill>
                  <a:srgbClr val="333333"/>
                </a:solidFill>
              </a:rPr>
              <a:t>buna başka bir ayrıntı ekleniyor</a:t>
            </a:r>
            <a:r>
              <a:rPr lang="en-US" altLang="de-DE" sz="2400" dirty="0">
                <a:solidFill>
                  <a:srgbClr val="333333"/>
                </a:solidFill>
              </a:rPr>
              <a:t>. </a:t>
            </a:r>
            <a:r>
              <a:rPr lang="tr-TR" altLang="de-DE" sz="2400" dirty="0">
                <a:solidFill>
                  <a:srgbClr val="333333"/>
                </a:solidFill>
              </a:rPr>
              <a:t>Bu, tüm resim tamamlanıncaya kadar devam ediyor</a:t>
            </a:r>
            <a:r>
              <a:rPr lang="en-US" altLang="de-DE" sz="2400" dirty="0">
                <a:solidFill>
                  <a:srgbClr val="333333"/>
                </a:solidFill>
              </a:rPr>
              <a:t>.</a:t>
            </a:r>
            <a:endParaRPr lang="tr-TR" altLang="de-DE" sz="2400" dirty="0">
              <a:solidFill>
                <a:srgbClr val="333333"/>
              </a:solidFill>
            </a:endParaRPr>
          </a:p>
          <a:p>
            <a:pPr marL="342900" indent="-342900" algn="l" eaLnBrk="1" hangingPunct="1">
              <a:buClr>
                <a:srgbClr val="333333"/>
              </a:buClr>
              <a:buFont typeface="WingDings"/>
              <a:buChar char=""/>
            </a:pPr>
            <a:r>
              <a:rPr lang="tr-TR" altLang="de-DE" sz="2400" dirty="0">
                <a:solidFill>
                  <a:srgbClr val="333333"/>
                </a:solidFill>
              </a:rPr>
              <a:t>Sizin göreviniz bu nesneyi tanımlamaktır</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Görev (1)</a:t>
            </a:r>
          </a:p>
        </p:txBody>
      </p:sp>
      <p:sp>
        <p:nvSpPr>
          <p:cNvPr id="28675" name="Rectangle 3"/>
          <p:cNvSpPr>
            <a:spLocks noGrp="1" noChangeArrowheads="1"/>
          </p:cNvSpPr>
          <p:nvPr>
            <p:ph idx="1"/>
          </p:nvPr>
        </p:nvSpPr>
        <p:spPr/>
        <p:txBody>
          <a:bodyPr>
            <a:noAutofit/>
          </a:bodyPr>
          <a:lstStyle/>
          <a:p>
            <a:pPr algn="l" eaLnBrk="1" hangingPunct="1"/>
            <a:r>
              <a:rPr lang="tr-TR" altLang="de-DE" sz="2400" dirty="0">
                <a:solidFill>
                  <a:srgbClr val="333333"/>
                </a:solidFill>
              </a:rPr>
              <a:t>Birazdan bir dizi resim göreceksiniz</a:t>
            </a:r>
            <a:r>
              <a:rPr lang="en-US" altLang="de-DE" sz="2400" dirty="0">
                <a:solidFill>
                  <a:srgbClr val="333333"/>
                </a:solidFill>
              </a:rPr>
              <a:t>. </a:t>
            </a:r>
            <a:r>
              <a:rPr lang="tr-TR" altLang="de-DE" sz="2400" dirty="0">
                <a:solidFill>
                  <a:srgbClr val="333333"/>
                </a:solidFill>
              </a:rPr>
              <a:t>Resim, önce ona</a:t>
            </a:r>
            <a:r>
              <a:rPr lang="de-DE" altLang="de-DE" sz="2400" dirty="0">
                <a:solidFill>
                  <a:srgbClr val="333333"/>
                </a:solidFill>
              </a:rPr>
              <a:t> </a:t>
            </a:r>
            <a:r>
              <a:rPr lang="tr-TR" altLang="de-DE" sz="2400" dirty="0">
                <a:solidFill>
                  <a:srgbClr val="333333"/>
                </a:solidFill>
              </a:rPr>
              <a:t>ait bir ayrıntı ile başlıyor</a:t>
            </a:r>
            <a:r>
              <a:rPr lang="en-US" altLang="de-DE" sz="2400" dirty="0">
                <a:solidFill>
                  <a:srgbClr val="333333"/>
                </a:solidFill>
              </a:rPr>
              <a:t>. </a:t>
            </a:r>
            <a:r>
              <a:rPr lang="tr-TR" altLang="de-DE" sz="2400" dirty="0">
                <a:solidFill>
                  <a:srgbClr val="333333"/>
                </a:solidFill>
              </a:rPr>
              <a:t>Sonra</a:t>
            </a:r>
            <a:r>
              <a:rPr lang="en-US" altLang="de-DE" sz="2400" dirty="0">
                <a:solidFill>
                  <a:srgbClr val="333333"/>
                </a:solidFill>
              </a:rPr>
              <a:t>, </a:t>
            </a:r>
            <a:r>
              <a:rPr lang="tr-TR" altLang="de-DE" sz="2400" dirty="0">
                <a:solidFill>
                  <a:srgbClr val="333333"/>
                </a:solidFill>
              </a:rPr>
              <a:t>buna başka bir ayrıntı ekleniyor</a:t>
            </a:r>
            <a:r>
              <a:rPr lang="en-US" altLang="de-DE" sz="2400" dirty="0">
                <a:solidFill>
                  <a:srgbClr val="333333"/>
                </a:solidFill>
              </a:rPr>
              <a:t>. </a:t>
            </a:r>
            <a:r>
              <a:rPr lang="tr-TR" altLang="de-DE" sz="2400" dirty="0">
                <a:solidFill>
                  <a:srgbClr val="333333"/>
                </a:solidFill>
              </a:rPr>
              <a:t>Bu, tüm resim tamamlanıncaya kadar devam ediyor</a:t>
            </a:r>
            <a:r>
              <a:rPr lang="en-US" altLang="de-DE" sz="2400" dirty="0">
                <a:solidFill>
                  <a:srgbClr val="333333"/>
                </a:solidFill>
              </a:rPr>
              <a:t>.</a:t>
            </a:r>
            <a:endParaRPr lang="tr-TR" altLang="de-DE" sz="2400" dirty="0">
              <a:solidFill>
                <a:srgbClr val="333333"/>
              </a:solidFill>
            </a:endParaRPr>
          </a:p>
          <a:p>
            <a:pPr marL="342900" indent="-342900" algn="l" eaLnBrk="1" hangingPunct="1">
              <a:buClr>
                <a:srgbClr val="333333"/>
              </a:buClr>
              <a:buFont typeface="WingDings"/>
              <a:buChar char=""/>
            </a:pPr>
            <a:r>
              <a:rPr lang="tr-TR" altLang="de-DE" sz="2400" dirty="0">
                <a:solidFill>
                  <a:srgbClr val="333333"/>
                </a:solidFill>
              </a:rPr>
              <a:t>Sizin göreviniz bu nesneyi tanımlamaktır</a:t>
            </a:r>
            <a:r>
              <a:rPr lang="en-US" altLang="de-DE" sz="2400" dirty="0">
                <a:solidFill>
                  <a:srgbClr val="333333"/>
                </a:solidFill>
              </a:rPr>
              <a:t>.</a:t>
            </a:r>
          </a:p>
          <a:p>
            <a:pPr marL="342900" indent="-342900" algn="l" eaLnBrk="1" hangingPunct="1">
              <a:buClr>
                <a:srgbClr val="333333"/>
              </a:buClr>
              <a:buFont typeface="WingDings"/>
              <a:buChar char=""/>
            </a:pPr>
            <a:r>
              <a:rPr lang="tr-TR" altLang="de-DE" sz="2400" dirty="0">
                <a:solidFill>
                  <a:srgbClr val="333333"/>
                </a:solidFill>
              </a:rPr>
              <a:t>Karar alırken ne çok aceleci davranın ne de gereksiz</a:t>
            </a:r>
            <a:r>
              <a:rPr lang="en-US" altLang="de-DE" sz="2400" dirty="0">
                <a:solidFill>
                  <a:srgbClr val="333333"/>
                </a:solidFill>
              </a:rPr>
              <a:t> </a:t>
            </a:r>
            <a:r>
              <a:rPr lang="tr-TR" altLang="de-DE" sz="2400" dirty="0">
                <a:solidFill>
                  <a:srgbClr val="333333"/>
                </a:solidFill>
              </a:rPr>
              <a:t>yere süreyi uzatınız</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13556403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Görev (1)</a:t>
            </a:r>
          </a:p>
        </p:txBody>
      </p:sp>
      <p:sp>
        <p:nvSpPr>
          <p:cNvPr id="28675" name="Rectangle 3"/>
          <p:cNvSpPr>
            <a:spLocks noGrp="1" noChangeArrowheads="1"/>
          </p:cNvSpPr>
          <p:nvPr>
            <p:ph idx="1"/>
          </p:nvPr>
        </p:nvSpPr>
        <p:spPr/>
        <p:txBody>
          <a:bodyPr>
            <a:noAutofit/>
          </a:bodyPr>
          <a:lstStyle/>
          <a:p>
            <a:pPr algn="l" eaLnBrk="1" hangingPunct="1"/>
            <a:r>
              <a:rPr lang="tr-TR" altLang="de-DE" sz="2400" dirty="0">
                <a:solidFill>
                  <a:srgbClr val="333333"/>
                </a:solidFill>
              </a:rPr>
              <a:t>Birazdan bir dizi resim göreceksiniz</a:t>
            </a:r>
            <a:r>
              <a:rPr lang="en-US" altLang="de-DE" sz="2400" dirty="0">
                <a:solidFill>
                  <a:srgbClr val="333333"/>
                </a:solidFill>
              </a:rPr>
              <a:t>. </a:t>
            </a:r>
            <a:r>
              <a:rPr lang="tr-TR" altLang="de-DE" sz="2400" dirty="0">
                <a:solidFill>
                  <a:srgbClr val="333333"/>
                </a:solidFill>
              </a:rPr>
              <a:t>Resim, önce ona</a:t>
            </a:r>
            <a:r>
              <a:rPr lang="de-DE" altLang="de-DE" sz="2400" dirty="0">
                <a:solidFill>
                  <a:srgbClr val="333333"/>
                </a:solidFill>
              </a:rPr>
              <a:t> </a:t>
            </a:r>
            <a:r>
              <a:rPr lang="tr-TR" altLang="de-DE" sz="2400" dirty="0">
                <a:solidFill>
                  <a:srgbClr val="333333"/>
                </a:solidFill>
              </a:rPr>
              <a:t>ait bir ayrıntı ile başlıyor</a:t>
            </a:r>
            <a:r>
              <a:rPr lang="en-US" altLang="de-DE" sz="2400" dirty="0">
                <a:solidFill>
                  <a:srgbClr val="333333"/>
                </a:solidFill>
              </a:rPr>
              <a:t>. </a:t>
            </a:r>
            <a:r>
              <a:rPr lang="tr-TR" altLang="de-DE" sz="2400" dirty="0">
                <a:solidFill>
                  <a:srgbClr val="333333"/>
                </a:solidFill>
              </a:rPr>
              <a:t>Sonra</a:t>
            </a:r>
            <a:r>
              <a:rPr lang="en-US" altLang="de-DE" sz="2400" dirty="0">
                <a:solidFill>
                  <a:srgbClr val="333333"/>
                </a:solidFill>
              </a:rPr>
              <a:t>, </a:t>
            </a:r>
            <a:r>
              <a:rPr lang="tr-TR" altLang="de-DE" sz="2400" dirty="0">
                <a:solidFill>
                  <a:srgbClr val="333333"/>
                </a:solidFill>
              </a:rPr>
              <a:t>buna başka bir ayrıntı ekleniyor</a:t>
            </a:r>
            <a:r>
              <a:rPr lang="en-US" altLang="de-DE" sz="2400" dirty="0">
                <a:solidFill>
                  <a:srgbClr val="333333"/>
                </a:solidFill>
              </a:rPr>
              <a:t>. </a:t>
            </a:r>
            <a:r>
              <a:rPr lang="tr-TR" altLang="de-DE" sz="2400" dirty="0">
                <a:solidFill>
                  <a:srgbClr val="333333"/>
                </a:solidFill>
              </a:rPr>
              <a:t>Bu, tüm resim tamamlanıncaya kadar devam ediyor</a:t>
            </a:r>
            <a:r>
              <a:rPr lang="en-US" altLang="de-DE" sz="2400" dirty="0">
                <a:solidFill>
                  <a:srgbClr val="333333"/>
                </a:solidFill>
              </a:rPr>
              <a:t>.</a:t>
            </a:r>
            <a:endParaRPr lang="tr-TR" altLang="de-DE" sz="2400" dirty="0">
              <a:solidFill>
                <a:srgbClr val="333333"/>
              </a:solidFill>
            </a:endParaRPr>
          </a:p>
          <a:p>
            <a:pPr marL="342900" indent="-342900" algn="l" eaLnBrk="1" hangingPunct="1">
              <a:buClr>
                <a:srgbClr val="333333"/>
              </a:buClr>
              <a:buFont typeface="WingDings"/>
              <a:buChar char=""/>
            </a:pPr>
            <a:r>
              <a:rPr lang="tr-TR" altLang="de-DE" sz="2400" dirty="0">
                <a:solidFill>
                  <a:srgbClr val="333333"/>
                </a:solidFill>
              </a:rPr>
              <a:t>Sizin göreviniz bu nesneyi tanımlamaktır</a:t>
            </a:r>
            <a:r>
              <a:rPr lang="en-US" altLang="de-DE" sz="2400" dirty="0">
                <a:solidFill>
                  <a:srgbClr val="333333"/>
                </a:solidFill>
              </a:rPr>
              <a:t>.</a:t>
            </a:r>
          </a:p>
          <a:p>
            <a:pPr marL="342900" indent="-342900" algn="l" eaLnBrk="1" hangingPunct="1">
              <a:buClr>
                <a:srgbClr val="333333"/>
              </a:buClr>
              <a:buFont typeface="WingDings"/>
              <a:buChar char=""/>
            </a:pPr>
            <a:r>
              <a:rPr lang="tr-TR" altLang="de-DE" sz="2400" dirty="0">
                <a:solidFill>
                  <a:srgbClr val="333333"/>
                </a:solidFill>
              </a:rPr>
              <a:t>Karar alırken ne çok aceleci davranın ne de gereksiz</a:t>
            </a:r>
            <a:r>
              <a:rPr lang="en-US" altLang="de-DE" sz="2400" dirty="0">
                <a:solidFill>
                  <a:srgbClr val="333333"/>
                </a:solidFill>
              </a:rPr>
              <a:t> </a:t>
            </a:r>
            <a:r>
              <a:rPr lang="tr-TR" altLang="de-DE" sz="2400" dirty="0">
                <a:solidFill>
                  <a:srgbClr val="333333"/>
                </a:solidFill>
              </a:rPr>
              <a:t>yere süreyi uzatınız</a:t>
            </a:r>
            <a:r>
              <a:rPr lang="en-US" altLang="de-DE" sz="2400" dirty="0">
                <a:solidFill>
                  <a:srgbClr val="333333"/>
                </a:solidFill>
              </a:rPr>
              <a:t>.</a:t>
            </a:r>
          </a:p>
          <a:p>
            <a:pPr marL="342900" indent="-342900" algn="l" eaLnBrk="1" hangingPunct="1">
              <a:buClr>
                <a:srgbClr val="333333"/>
              </a:buClr>
              <a:buFont typeface="WingDings"/>
              <a:buChar char=""/>
            </a:pPr>
            <a:r>
              <a:rPr lang="tr-TR" altLang="de-DE" sz="2400" dirty="0">
                <a:solidFill>
                  <a:srgbClr val="333333"/>
                </a:solidFill>
              </a:rPr>
              <a:t>Her seçenek için neden olup neden olamayacağını</a:t>
            </a:r>
            <a:r>
              <a:rPr lang="en-US" altLang="de-DE" sz="2400" dirty="0">
                <a:solidFill>
                  <a:srgbClr val="333333"/>
                </a:solidFill>
              </a:rPr>
              <a:t> </a:t>
            </a:r>
            <a:r>
              <a:rPr lang="tr-TR" altLang="de-DE" sz="2400" dirty="0">
                <a:solidFill>
                  <a:srgbClr val="333333"/>
                </a:solidFill>
              </a:rPr>
              <a:t>deliller üzerinden tartışınız</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215370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Resim 1</a:t>
            </a:r>
          </a:p>
        </p:txBody>
      </p:sp>
      <p:sp>
        <p:nvSpPr>
          <p:cNvPr id="5" name="Content Placeholder 4"/>
          <p:cNvSpPr>
            <a:spLocks noGrp="1"/>
          </p:cNvSpPr>
          <p:nvPr>
            <p:ph idx="1"/>
          </p:nvPr>
        </p:nvSpPr>
        <p:spPr/>
        <p:txBody>
          <a:bodyPr/>
          <a:lstStyle/>
          <a:p>
            <a:pPr lvl="0" defTabSz="914400" fontAlgn="base"/>
            <a:r>
              <a:rPr lang="tr-TR" altLang="de-DE" sz="2400">
                <a:solidFill>
                  <a:srgbClr val="333333"/>
                </a:solidFill>
              </a:rPr>
              <a:t>Birkaç değişik yorum sunulmuştur</a:t>
            </a:r>
            <a:r>
              <a:rPr lang="de-DE" altLang="de-DE" sz="2400" dirty="0">
                <a:solidFill>
                  <a:srgbClr val="333333"/>
                </a:solidFill>
              </a:rPr>
              <a:t>. </a:t>
            </a:r>
            <a:r>
              <a:rPr lang="en-GB" altLang="ko-KR" sz="2400" dirty="0">
                <a:solidFill>
                  <a:srgbClr val="333333"/>
                </a:solidFill>
              </a:rPr>
              <a:t>Her </a:t>
            </a:r>
            <a:r>
              <a:rPr lang="en-GB" altLang="ko-KR" sz="2400" dirty="0" err="1">
                <a:solidFill>
                  <a:srgbClr val="333333"/>
                </a:solidFill>
              </a:rPr>
              <a:t>seçeneği</a:t>
            </a:r>
            <a:r>
              <a:rPr lang="en-GB" altLang="ko-KR" sz="2400" dirty="0">
                <a:solidFill>
                  <a:srgbClr val="333333"/>
                </a:solidFill>
              </a:rPr>
              <a:t> ne </a:t>
            </a:r>
            <a:r>
              <a:rPr lang="en-GB" altLang="ko-KR" sz="2400" dirty="0" err="1">
                <a:solidFill>
                  <a:srgbClr val="333333"/>
                </a:solidFill>
              </a:rPr>
              <a:t>kadar</a:t>
            </a:r>
            <a:r>
              <a:rPr lang="en-GB" altLang="ko-KR" sz="2400" dirty="0">
                <a:solidFill>
                  <a:srgbClr val="333333"/>
                </a:solidFill>
              </a:rPr>
              <a:t> </a:t>
            </a:r>
            <a:r>
              <a:rPr lang="en-GB" altLang="ko-KR" sz="2400" dirty="0" err="1">
                <a:solidFill>
                  <a:srgbClr val="333333"/>
                </a:solidFill>
              </a:rPr>
              <a:t>olası</a:t>
            </a:r>
            <a:r>
              <a:rPr lang="en-GB" altLang="ko-KR" sz="2400" dirty="0">
                <a:solidFill>
                  <a:srgbClr val="333333"/>
                </a:solidFill>
              </a:rPr>
              <a:t> </a:t>
            </a:r>
            <a:r>
              <a:rPr lang="en-GB" altLang="ko-KR" sz="2400" dirty="0" err="1">
                <a:solidFill>
                  <a:srgbClr val="333333"/>
                </a:solidFill>
              </a:rPr>
              <a:t>bulduğunuzu</a:t>
            </a:r>
            <a:r>
              <a:rPr lang="en-GB" altLang="ko-KR" sz="2400" dirty="0">
                <a:solidFill>
                  <a:srgbClr val="333333"/>
                </a:solidFill>
              </a:rPr>
              <a:t> </a:t>
            </a:r>
            <a:r>
              <a:rPr lang="en-GB" altLang="ko-KR" sz="2400" dirty="0" err="1">
                <a:solidFill>
                  <a:srgbClr val="333333"/>
                </a:solidFill>
              </a:rPr>
              <a:t>ve</a:t>
            </a:r>
            <a:r>
              <a:rPr lang="en-GB" altLang="ko-KR" sz="2400" dirty="0">
                <a:solidFill>
                  <a:srgbClr val="333333"/>
                </a:solidFill>
              </a:rPr>
              <a:t> </a:t>
            </a:r>
            <a:r>
              <a:rPr lang="en-GB" altLang="ko-KR" sz="2400" dirty="0" err="1">
                <a:solidFill>
                  <a:srgbClr val="333333"/>
                </a:solidFill>
              </a:rPr>
              <a:t>bir</a:t>
            </a:r>
            <a:r>
              <a:rPr lang="en-GB" altLang="ko-KR" sz="2400" dirty="0">
                <a:solidFill>
                  <a:srgbClr val="333333"/>
                </a:solidFill>
              </a:rPr>
              <a:t> </a:t>
            </a:r>
            <a:r>
              <a:rPr lang="en-GB" altLang="ko-KR" sz="2400" dirty="0" err="1">
                <a:solidFill>
                  <a:srgbClr val="333333"/>
                </a:solidFill>
              </a:rPr>
              <a:t>karara</a:t>
            </a:r>
            <a:r>
              <a:rPr lang="en-GB" altLang="ko-KR" sz="2400" dirty="0">
                <a:solidFill>
                  <a:srgbClr val="333333"/>
                </a:solidFill>
              </a:rPr>
              <a:t> </a:t>
            </a:r>
            <a:r>
              <a:rPr lang="en-GB" altLang="ko-KR" sz="2400" dirty="0" err="1">
                <a:solidFill>
                  <a:srgbClr val="333333"/>
                </a:solidFill>
              </a:rPr>
              <a:t>varacak</a:t>
            </a:r>
            <a:r>
              <a:rPr lang="en-GB" altLang="ko-KR" sz="2400" dirty="0">
                <a:solidFill>
                  <a:srgbClr val="333333"/>
                </a:solidFill>
              </a:rPr>
              <a:t> </a:t>
            </a:r>
            <a:r>
              <a:rPr lang="en-GB" altLang="ko-KR" sz="2400" dirty="0" err="1">
                <a:solidFill>
                  <a:srgbClr val="333333"/>
                </a:solidFill>
              </a:rPr>
              <a:t>kadar</a:t>
            </a:r>
            <a:r>
              <a:rPr lang="en-GB" altLang="ko-KR" sz="2400" dirty="0">
                <a:solidFill>
                  <a:srgbClr val="333333"/>
                </a:solidFill>
              </a:rPr>
              <a:t> </a:t>
            </a:r>
            <a:r>
              <a:rPr lang="en-GB" altLang="ko-KR" sz="2400" dirty="0" err="1">
                <a:solidFill>
                  <a:srgbClr val="333333"/>
                </a:solidFill>
              </a:rPr>
              <a:t>güvenip</a:t>
            </a:r>
            <a:r>
              <a:rPr lang="en-GB" altLang="ko-KR" sz="2400" dirty="0">
                <a:solidFill>
                  <a:srgbClr val="333333"/>
                </a:solidFill>
              </a:rPr>
              <a:t> </a:t>
            </a:r>
            <a:r>
              <a:rPr lang="en-GB" altLang="ko-KR" sz="2400" dirty="0" err="1">
                <a:solidFill>
                  <a:srgbClr val="333333"/>
                </a:solidFill>
              </a:rPr>
              <a:t>güvenmediğinizi</a:t>
            </a:r>
            <a:r>
              <a:rPr lang="en-GB" altLang="ko-KR" sz="2400" dirty="0">
                <a:solidFill>
                  <a:srgbClr val="333333"/>
                </a:solidFill>
              </a:rPr>
              <a:t> </a:t>
            </a:r>
            <a:r>
              <a:rPr lang="en-GB" altLang="ko-KR" sz="2400" dirty="0" err="1">
                <a:solidFill>
                  <a:srgbClr val="333333"/>
                </a:solidFill>
              </a:rPr>
              <a:t>grup</a:t>
            </a:r>
            <a:r>
              <a:rPr lang="en-GB" altLang="ko-KR" sz="2400" dirty="0">
                <a:solidFill>
                  <a:srgbClr val="333333"/>
                </a:solidFill>
              </a:rPr>
              <a:t> </a:t>
            </a:r>
            <a:r>
              <a:rPr lang="en-GB" altLang="ko-KR" sz="2400" dirty="0" err="1">
                <a:solidFill>
                  <a:srgbClr val="333333"/>
                </a:solidFill>
              </a:rPr>
              <a:t>ile</a:t>
            </a:r>
            <a:r>
              <a:rPr lang="en-GB" altLang="ko-KR" sz="2400" dirty="0">
                <a:solidFill>
                  <a:srgbClr val="333333"/>
                </a:solidFill>
              </a:rPr>
              <a:t> </a:t>
            </a:r>
            <a:r>
              <a:rPr lang="en-GB" altLang="ko-KR" sz="2400" dirty="0" err="1">
                <a:solidFill>
                  <a:srgbClr val="333333"/>
                </a:solidFill>
              </a:rPr>
              <a:t>tartışınız</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a:extLst>
              <a:ext uri="{FF2B5EF4-FFF2-40B4-BE49-F238E27FC236}">
                <a16:creationId xmlns:a16="http://schemas.microsoft.com/office/drawing/2014/main" id="{5FFC8A14-4B5B-489D-01D8-A9498945ED11}"/>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27</a:t>
            </a:fld>
            <a:endParaRPr lang="de-DE" altLang="de-DE">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dirty="0">
                <a:solidFill>
                  <a:srgbClr val="333333"/>
                </a:solidFill>
                <a:latin typeface="+mn-lt"/>
              </a:rPr>
              <a:t>gülen surat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dirty="0">
                <a:solidFill>
                  <a:srgbClr val="333333"/>
                </a:solidFill>
                <a:latin typeface="+mn-lt"/>
              </a:rPr>
              <a:t>kase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dirty="0">
                <a:solidFill>
                  <a:srgbClr val="333333"/>
                </a:solidFill>
                <a:latin typeface="+mn-lt"/>
              </a:rPr>
              <a:t>kayık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dirty="0">
                <a:solidFill>
                  <a:srgbClr val="333333"/>
                </a:solidFill>
                <a:latin typeface="+mn-lt"/>
              </a:rPr>
              <a:t>kızak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dirty="0">
                <a:solidFill>
                  <a:srgbClr val="333333"/>
                </a:solidFill>
                <a:latin typeface="+mn-lt"/>
              </a:rPr>
              <a:t>sallanan sandalye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dirty="0">
                <a:solidFill>
                  <a:srgbClr val="333333"/>
                </a:solidFill>
                <a:latin typeface="+mn-lt"/>
              </a:rPr>
              <a:t>filin kafası</a:t>
            </a:r>
            <a:endParaRPr lang="de-DE" altLang="de-DE" sz="2000" dirty="0">
              <a:solidFill>
                <a:srgbClr val="333333"/>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a:extLst>
              <a:ext uri="{FF2B5EF4-FFF2-40B4-BE49-F238E27FC236}">
                <a16:creationId xmlns:a16="http://schemas.microsoft.com/office/drawing/2014/main" id="{48EBC295-5946-C7D0-123F-82696BC932BD}"/>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gülen surat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kase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kayık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kızak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sallanan sandalye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filin kafası</a:t>
            </a:r>
            <a:endParaRPr lang="de-DE" altLang="de-DE" sz="2000">
              <a:solidFill>
                <a:srgbClr val="333333"/>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extLst>
              <a:ext uri="{FF2B5EF4-FFF2-40B4-BE49-F238E27FC236}">
                <a16:creationId xmlns:a16="http://schemas.microsoft.com/office/drawing/2014/main" id="{479FE138-6FCA-B192-68E0-57658729DECD}"/>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29</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gülen surat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kase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kayık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kızak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sallanan sandalye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filin kafası</a:t>
            </a:r>
            <a:endParaRPr lang="de-DE" altLang="de-DE" sz="2000">
              <a:solidFill>
                <a:srgbClr val="333333"/>
              </a:solidFill>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a:extLst>
              <a:ext uri="{FF2B5EF4-FFF2-40B4-BE49-F238E27FC236}">
                <a16:creationId xmlns:a16="http://schemas.microsoft.com/office/drawing/2014/main" id="{0855024E-510C-3A59-4326-D04A5BA7B587}"/>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30</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gülen surat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kase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kayık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kızak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sallanan sandalye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filin kafası</a:t>
            </a:r>
            <a:endParaRPr lang="de-DE" altLang="de-DE" sz="200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
            <a:extLst>
              <a:ext uri="{FF2B5EF4-FFF2-40B4-BE49-F238E27FC236}">
                <a16:creationId xmlns:a16="http://schemas.microsoft.com/office/drawing/2014/main" id="{9B3AF9DE-93D1-BF95-AAA3-E5FC0AC84F44}"/>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gülen surat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kase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kayık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kızak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sallanan sandalye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filin kafası</a:t>
            </a:r>
            <a:endParaRPr lang="de-DE" altLang="de-DE" sz="200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
            <a:extLst>
              <a:ext uri="{FF2B5EF4-FFF2-40B4-BE49-F238E27FC236}">
                <a16:creationId xmlns:a16="http://schemas.microsoft.com/office/drawing/2014/main" id="{4C448E90-6272-3218-C3A8-07352C1D9EDA}"/>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gülen surat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kase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kayık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kızak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sallanan sandalye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filin kafası</a:t>
            </a:r>
            <a:endParaRPr lang="de-DE" altLang="de-DE" sz="200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
            <a:extLst>
              <a:ext uri="{FF2B5EF4-FFF2-40B4-BE49-F238E27FC236}">
                <a16:creationId xmlns:a16="http://schemas.microsoft.com/office/drawing/2014/main" id="{580DAD04-0BC3-320C-F7A0-FA8E64641874}"/>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33</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gülen surat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kase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kayık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kızak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sallanan sandalye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filin kafası</a:t>
            </a:r>
            <a:endParaRPr lang="de-DE" altLang="de-DE" sz="200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
            <a:extLst>
              <a:ext uri="{FF2B5EF4-FFF2-40B4-BE49-F238E27FC236}">
                <a16:creationId xmlns:a16="http://schemas.microsoft.com/office/drawing/2014/main" id="{A1E33A53-B7FA-BCEA-A7B6-C45D1EEF4311}"/>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34</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gülen surat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kase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kayık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kızak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sallanan sandalye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filin kafası</a:t>
            </a:r>
            <a:endParaRPr lang="de-DE" altLang="de-DE" sz="200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a:extLst>
              <a:ext uri="{FF2B5EF4-FFF2-40B4-BE49-F238E27FC236}">
                <a16:creationId xmlns:a16="http://schemas.microsoft.com/office/drawing/2014/main" id="{9F5B41B8-56AC-0968-7F8E-C30BCA1D3ECB}"/>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35</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gülen surat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kase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kayık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kızak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sallanan sandalye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filin kafası</a:t>
            </a:r>
            <a:endParaRPr lang="de-DE" altLang="de-DE" sz="2000">
              <a:solidFill>
                <a:srgbClr val="333333"/>
              </a:solidFill>
              <a:latin typeface="+mn-lt"/>
            </a:endParaRPr>
          </a:p>
        </p:txBody>
      </p:sp>
    </p:spTree>
    <p:extLst>
      <p:ext uri="{BB962C8B-B14F-4D97-AF65-F5344CB8AC3E}">
        <p14:creationId xmlns:p14="http://schemas.microsoft.com/office/powerpoint/2010/main" val="34123451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Resim 2</a:t>
            </a:r>
          </a:p>
        </p:txBody>
      </p:sp>
      <p:sp>
        <p:nvSpPr>
          <p:cNvPr id="5" name="Content Placeholder 4"/>
          <p:cNvSpPr>
            <a:spLocks noGrp="1"/>
          </p:cNvSpPr>
          <p:nvPr>
            <p:ph idx="1"/>
          </p:nvPr>
        </p:nvSpPr>
        <p:spPr/>
        <p:txBody>
          <a:bodyPr/>
          <a:lstStyle/>
          <a:p>
            <a:pPr lvl="0" defTabSz="914400" fontAlgn="base"/>
            <a:r>
              <a:rPr lang="tr-TR" altLang="de-DE" sz="2400">
                <a:solidFill>
                  <a:srgbClr val="333333"/>
                </a:solidFill>
              </a:rPr>
              <a:t>Bu sefer</a:t>
            </a:r>
            <a:r>
              <a:rPr lang="de-DE" altLang="de-DE" sz="2400" dirty="0">
                <a:solidFill>
                  <a:srgbClr val="333333"/>
                </a:solidFill>
              </a:rPr>
              <a:t>, </a:t>
            </a:r>
            <a:r>
              <a:rPr lang="tr-TR" altLang="de-DE" sz="2400" dirty="0">
                <a:solidFill>
                  <a:srgbClr val="333333"/>
                </a:solidFill>
              </a:rPr>
              <a:t>hiçbir cevap seçeneği sunulmamıştır</a:t>
            </a:r>
            <a:r>
              <a:rPr lang="de-DE" altLang="de-DE" sz="2400" dirty="0">
                <a:solidFill>
                  <a:srgbClr val="333333"/>
                </a:solidFill>
              </a:rPr>
              <a:t>. </a:t>
            </a:r>
            <a:r>
              <a:rPr lang="tr-TR" altLang="de-DE" sz="2400" dirty="0">
                <a:solidFill>
                  <a:srgbClr val="333333"/>
                </a:solidFill>
              </a:rPr>
              <a:t>Resim ile ilgili sizin kendi fikrinizi oluşturmanız gerekmektedir</a:t>
            </a:r>
            <a:r>
              <a:rPr lang="de-DE" altLang="de-DE" sz="2400" dirty="0">
                <a:solidFill>
                  <a:srgbClr val="333333"/>
                </a:solidFill>
              </a:rPr>
              <a:t>. </a:t>
            </a:r>
            <a:r>
              <a:rPr lang="tr-TR" altLang="de-DE" sz="2400" dirty="0">
                <a:solidFill>
                  <a:srgbClr val="333333"/>
                </a:solidFill>
              </a:rPr>
              <a:t>Birkaç şık sunmakta kendinizi rahat hissedin</a:t>
            </a:r>
            <a:r>
              <a:rPr lang="de-DE" altLang="de-DE" sz="2400" dirty="0">
                <a:solidFill>
                  <a:srgbClr val="333333"/>
                </a:solidFill>
              </a:rPr>
              <a:t>. </a:t>
            </a:r>
            <a:r>
              <a:rPr lang="de-DE" altLang="ko-KR" sz="2400" dirty="0">
                <a:solidFill>
                  <a:srgbClr val="333333"/>
                </a:solidFill>
              </a:rPr>
              <a:t>Lütfen değerlendirmelerinizi grup ile tartışınız!</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36</a:t>
            </a:fld>
            <a:endParaRPr lang="de-DE" alt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a:extLst>
              <a:ext uri="{FF2B5EF4-FFF2-40B4-BE49-F238E27FC236}">
                <a16:creationId xmlns:a16="http://schemas.microsoft.com/office/drawing/2014/main" id="{7EFCD3DD-765B-BC0B-E2B6-04585EB73CE2}"/>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
            <a:extLst>
              <a:ext uri="{FF2B5EF4-FFF2-40B4-BE49-F238E27FC236}">
                <a16:creationId xmlns:a16="http://schemas.microsoft.com/office/drawing/2014/main" id="{355D2A5A-B5B8-17B4-EB76-AC74E8EC1D46}"/>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471471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a:extLst>
              <a:ext uri="{FF2B5EF4-FFF2-40B4-BE49-F238E27FC236}">
                <a16:creationId xmlns:a16="http://schemas.microsoft.com/office/drawing/2014/main" id="{E6317A3F-2C1A-AFD6-BF32-35C892774002}"/>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39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811394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
            <a:extLst>
              <a:ext uri="{FF2B5EF4-FFF2-40B4-BE49-F238E27FC236}">
                <a16:creationId xmlns:a16="http://schemas.microsoft.com/office/drawing/2014/main" id="{D49044C1-1BF8-FE37-D06D-D1BBC5EC8084}"/>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40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039928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
            <a:extLst>
              <a:ext uri="{FF2B5EF4-FFF2-40B4-BE49-F238E27FC236}">
                <a16:creationId xmlns:a16="http://schemas.microsoft.com/office/drawing/2014/main" id="{05422788-8D53-547B-0148-7FA40E7A5D14}"/>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41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2445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
            <a:extLst>
              <a:ext uri="{FF2B5EF4-FFF2-40B4-BE49-F238E27FC236}">
                <a16:creationId xmlns:a16="http://schemas.microsoft.com/office/drawing/2014/main" id="{17D9AC86-CAE9-6300-B677-E33EFC79A617}"/>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42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343386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
            <a:extLst>
              <a:ext uri="{FF2B5EF4-FFF2-40B4-BE49-F238E27FC236}">
                <a16:creationId xmlns:a16="http://schemas.microsoft.com/office/drawing/2014/main" id="{6880E6E2-0993-FFC4-4A6B-4E6F120B773B}"/>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43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713120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8">
            <a:extLst>
              <a:ext uri="{FF2B5EF4-FFF2-40B4-BE49-F238E27FC236}">
                <a16:creationId xmlns:a16="http://schemas.microsoft.com/office/drawing/2014/main" id="{91720F9F-9F3D-3B26-CD61-945D2372B3C9}"/>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44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149119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Resim 3</a:t>
            </a:r>
          </a:p>
        </p:txBody>
      </p:sp>
      <p:sp>
        <p:nvSpPr>
          <p:cNvPr id="3" name="Footer Placeholder 2"/>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cs typeface="Calibri Light"/>
              </a:rPr>
              <a:t>Eğitim Modülü 2 – Hemen Sonuca Varmak I</a:t>
            </a: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CE407B4-6792-43A8-81A2-4D6B52B6A634}" type="slidenum">
              <a:rPr kumimoji="0" lang="de-DE" altLang="de-DE" sz="1000" b="0" i="0" u="none" strike="noStrike" kern="1200" cap="none" spc="0" normalizeH="0" baseline="0" noProof="0" smtClean="0">
                <a:ln>
                  <a:noFill/>
                </a:ln>
                <a:solidFill>
                  <a:srgbClr val="333333"/>
                </a:solidFill>
                <a:effectLst/>
                <a:uLnTx/>
                <a:uFillTx/>
                <a:latin typeface="Calibri Light"/>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de-DE" altLang="de-DE" sz="1000" b="0" i="0" u="none" strike="noStrike" kern="1200" cap="none" spc="0" normalizeH="0" baseline="0" noProof="0">
              <a:ln>
                <a:noFill/>
              </a:ln>
              <a:solidFill>
                <a:srgbClr val="333333"/>
              </a:solidFill>
              <a:effectLst/>
              <a:uLnTx/>
              <a:uFillTx/>
              <a:latin typeface="Calibri Light"/>
              <a:cs typeface="Calibri Light"/>
            </a:endParaRPr>
          </a:p>
        </p:txBody>
      </p:sp>
    </p:spTree>
    <p:extLst>
      <p:ext uri="{BB962C8B-B14F-4D97-AF65-F5344CB8AC3E}">
        <p14:creationId xmlns:p14="http://schemas.microsoft.com/office/powerpoint/2010/main" val="20918095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5B56F-7BCB-6B78-6797-BE3525F88CF9}"/>
            </a:ext>
          </a:extLst>
        </p:cNvPr>
        <p:cNvGrpSpPr/>
        <p:nvPr/>
      </p:nvGrpSpPr>
      <p:grpSpPr>
        <a:xfrm>
          <a:off x="0" y="0"/>
          <a:ext cx="0" cy="0"/>
          <a:chOff x="0" y="0"/>
          <a:chExt cx="0" cy="0"/>
        </a:xfrm>
      </p:grpSpPr>
      <p:sp>
        <p:nvSpPr>
          <p:cNvPr id="5" name="19">
            <a:extLst>
              <a:ext uri="{FF2B5EF4-FFF2-40B4-BE49-F238E27FC236}">
                <a16:creationId xmlns:a16="http://schemas.microsoft.com/office/drawing/2014/main" id="{65A87F03-58D7-748C-5C50-20DB351C4141}"/>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653C12F-B8D5-2DC9-99F5-34BA06297F5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6650A3C5-477E-84BB-7B03-80E1FB54CDD1}"/>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14FEB513-C24E-595A-8588-62951BC93A4D}"/>
              </a:ext>
            </a:extLst>
          </p:cNvPr>
          <p:cNvSpPr>
            <a:spLocks noGrp="1"/>
          </p:cNvSpPr>
          <p:nvPr>
            <p:ph type="sldNum" sz="quarter" idx="12"/>
          </p:nvPr>
        </p:nvSpPr>
        <p:spPr/>
        <p:txBody>
          <a:bodyPr/>
          <a:lstStyle/>
          <a:p>
            <a:fld id="{2CE407B4-6792-43A8-81A2-4D6B52B6A634}" type="slidenum">
              <a:rPr lang="de-DE" altLang="de-DE" smtClean="0">
                <a:latin typeface="+mn-lt"/>
              </a:rPr>
              <a:pPr/>
              <a:t>46</a:t>
            </a:fld>
            <a:endParaRPr lang="de-DE" altLang="de-DE">
              <a:latin typeface="+mn-lt"/>
            </a:endParaRPr>
          </a:p>
        </p:txBody>
      </p:sp>
      <p:sp>
        <p:nvSpPr>
          <p:cNvPr id="9" name="Text Box 9">
            <a:extLst>
              <a:ext uri="{FF2B5EF4-FFF2-40B4-BE49-F238E27FC236}">
                <a16:creationId xmlns:a16="http://schemas.microsoft.com/office/drawing/2014/main" id="{F665875E-BD55-40F0-6F03-21469005354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670703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D1460-B1B2-EAA5-2255-9949A5F2B906}"/>
            </a:ext>
          </a:extLst>
        </p:cNvPr>
        <p:cNvGrpSpPr/>
        <p:nvPr/>
      </p:nvGrpSpPr>
      <p:grpSpPr>
        <a:xfrm>
          <a:off x="0" y="0"/>
          <a:ext cx="0" cy="0"/>
          <a:chOff x="0" y="0"/>
          <a:chExt cx="0" cy="0"/>
        </a:xfrm>
      </p:grpSpPr>
      <p:sp>
        <p:nvSpPr>
          <p:cNvPr id="5" name="20">
            <a:extLst>
              <a:ext uri="{FF2B5EF4-FFF2-40B4-BE49-F238E27FC236}">
                <a16:creationId xmlns:a16="http://schemas.microsoft.com/office/drawing/2014/main" id="{FF9FACB3-A47F-6B13-5B49-A7C25A15368C}"/>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68C201F-AFCC-5299-3C72-FC7F125BF62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7ABF6C49-0BB6-AE35-7F01-F54BEF7DD0A8}"/>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2DA59288-8D19-0580-519F-A46C734A7566}"/>
              </a:ext>
            </a:extLst>
          </p:cNvPr>
          <p:cNvSpPr>
            <a:spLocks noGrp="1"/>
          </p:cNvSpPr>
          <p:nvPr>
            <p:ph type="sldNum" sz="quarter" idx="12"/>
          </p:nvPr>
        </p:nvSpPr>
        <p:spPr/>
        <p:txBody>
          <a:bodyPr/>
          <a:lstStyle/>
          <a:p>
            <a:fld id="{2CE407B4-6792-43A8-81A2-4D6B52B6A634}" type="slidenum">
              <a:rPr lang="de-DE" altLang="de-DE" smtClean="0">
                <a:latin typeface="+mn-lt"/>
              </a:rPr>
              <a:pPr/>
              <a:t>47</a:t>
            </a:fld>
            <a:endParaRPr lang="de-DE" altLang="de-DE">
              <a:latin typeface="+mn-lt"/>
            </a:endParaRPr>
          </a:p>
        </p:txBody>
      </p:sp>
      <p:sp>
        <p:nvSpPr>
          <p:cNvPr id="9" name="Text Box 9">
            <a:extLst>
              <a:ext uri="{FF2B5EF4-FFF2-40B4-BE49-F238E27FC236}">
                <a16:creationId xmlns:a16="http://schemas.microsoft.com/office/drawing/2014/main" id="{28923F74-D1A0-E694-AA48-C8D9501178B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946833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0C9C5-CEEC-7D5B-2146-323E99985887}"/>
            </a:ext>
          </a:extLst>
        </p:cNvPr>
        <p:cNvGrpSpPr/>
        <p:nvPr/>
      </p:nvGrpSpPr>
      <p:grpSpPr>
        <a:xfrm>
          <a:off x="0" y="0"/>
          <a:ext cx="0" cy="0"/>
          <a:chOff x="0" y="0"/>
          <a:chExt cx="0" cy="0"/>
        </a:xfrm>
      </p:grpSpPr>
      <p:sp>
        <p:nvSpPr>
          <p:cNvPr id="5" name="21">
            <a:extLst>
              <a:ext uri="{FF2B5EF4-FFF2-40B4-BE49-F238E27FC236}">
                <a16:creationId xmlns:a16="http://schemas.microsoft.com/office/drawing/2014/main" id="{19852457-C73E-F5E9-CB62-8F2D8FB3B706}"/>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F5D859B-1D94-7FF3-8EEF-F1BB70F3DD5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D21F997A-D427-B1DE-B74D-E3D1C77DB608}"/>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1CCB11F8-5235-9104-F72C-C7B42FF232C6}"/>
              </a:ext>
            </a:extLst>
          </p:cNvPr>
          <p:cNvSpPr>
            <a:spLocks noGrp="1"/>
          </p:cNvSpPr>
          <p:nvPr>
            <p:ph type="sldNum" sz="quarter" idx="12"/>
          </p:nvPr>
        </p:nvSpPr>
        <p:spPr/>
        <p:txBody>
          <a:bodyPr/>
          <a:lstStyle/>
          <a:p>
            <a:fld id="{2CE407B4-6792-43A8-81A2-4D6B52B6A634}" type="slidenum">
              <a:rPr lang="de-DE" altLang="de-DE" smtClean="0">
                <a:latin typeface="+mn-lt"/>
              </a:rPr>
              <a:pPr/>
              <a:t>48</a:t>
            </a:fld>
            <a:endParaRPr lang="de-DE" altLang="de-DE">
              <a:latin typeface="+mn-lt"/>
            </a:endParaRPr>
          </a:p>
        </p:txBody>
      </p:sp>
      <p:sp>
        <p:nvSpPr>
          <p:cNvPr id="9" name="Text Box 9">
            <a:extLst>
              <a:ext uri="{FF2B5EF4-FFF2-40B4-BE49-F238E27FC236}">
                <a16:creationId xmlns:a16="http://schemas.microsoft.com/office/drawing/2014/main" id="{7D4968AF-9B58-4F6E-1ECB-5C59FFA330B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434430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19F33-8931-0F55-1372-D64E1B645F5F}"/>
            </a:ext>
          </a:extLst>
        </p:cNvPr>
        <p:cNvGrpSpPr/>
        <p:nvPr/>
      </p:nvGrpSpPr>
      <p:grpSpPr>
        <a:xfrm>
          <a:off x="0" y="0"/>
          <a:ext cx="0" cy="0"/>
          <a:chOff x="0" y="0"/>
          <a:chExt cx="0" cy="0"/>
        </a:xfrm>
      </p:grpSpPr>
      <p:sp>
        <p:nvSpPr>
          <p:cNvPr id="5" name="22">
            <a:extLst>
              <a:ext uri="{FF2B5EF4-FFF2-40B4-BE49-F238E27FC236}">
                <a16:creationId xmlns:a16="http://schemas.microsoft.com/office/drawing/2014/main" id="{7ED9E538-3F83-1FA9-2CE7-369798E6758A}"/>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7F58CE4-DFB7-AAAB-718C-27C385BFAE1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0AE62740-993C-74A8-CBDE-F28310F169B5}"/>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DCF05D9C-171D-89EF-529C-03CB9E944B9E}"/>
              </a:ext>
            </a:extLst>
          </p:cNvPr>
          <p:cNvSpPr>
            <a:spLocks noGrp="1"/>
          </p:cNvSpPr>
          <p:nvPr>
            <p:ph type="sldNum" sz="quarter" idx="12"/>
          </p:nvPr>
        </p:nvSpPr>
        <p:spPr/>
        <p:txBody>
          <a:bodyPr/>
          <a:lstStyle/>
          <a:p>
            <a:fld id="{2CE407B4-6792-43A8-81A2-4D6B52B6A634}" type="slidenum">
              <a:rPr lang="de-DE" altLang="de-DE" smtClean="0">
                <a:latin typeface="+mn-lt"/>
              </a:rPr>
              <a:pPr/>
              <a:t>49</a:t>
            </a:fld>
            <a:endParaRPr lang="de-DE" altLang="de-DE">
              <a:latin typeface="+mn-lt"/>
            </a:endParaRPr>
          </a:p>
        </p:txBody>
      </p:sp>
      <p:sp>
        <p:nvSpPr>
          <p:cNvPr id="9" name="Text Box 9">
            <a:extLst>
              <a:ext uri="{FF2B5EF4-FFF2-40B4-BE49-F238E27FC236}">
                <a16:creationId xmlns:a16="http://schemas.microsoft.com/office/drawing/2014/main" id="{90E4471E-7A13-7FE9-6D75-658FEC259EB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145927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F7B12-AC90-B424-308F-A5FA02C5BA73}"/>
            </a:ext>
          </a:extLst>
        </p:cNvPr>
        <p:cNvGrpSpPr/>
        <p:nvPr/>
      </p:nvGrpSpPr>
      <p:grpSpPr>
        <a:xfrm>
          <a:off x="0" y="0"/>
          <a:ext cx="0" cy="0"/>
          <a:chOff x="0" y="0"/>
          <a:chExt cx="0" cy="0"/>
        </a:xfrm>
      </p:grpSpPr>
      <p:sp>
        <p:nvSpPr>
          <p:cNvPr id="5" name="23">
            <a:extLst>
              <a:ext uri="{FF2B5EF4-FFF2-40B4-BE49-F238E27FC236}">
                <a16:creationId xmlns:a16="http://schemas.microsoft.com/office/drawing/2014/main" id="{D1AAC017-5FAE-89B0-C93F-DF8D1FB0FA2F}"/>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E2804B3-2664-F96D-503D-CACF41C2AED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7388673E-377D-D227-D423-4CCC6739261B}"/>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702CC795-EEA3-F979-DE98-E08E5F5370FF}"/>
              </a:ext>
            </a:extLst>
          </p:cNvPr>
          <p:cNvSpPr>
            <a:spLocks noGrp="1"/>
          </p:cNvSpPr>
          <p:nvPr>
            <p:ph type="sldNum" sz="quarter" idx="12"/>
          </p:nvPr>
        </p:nvSpPr>
        <p:spPr/>
        <p:txBody>
          <a:bodyPr/>
          <a:lstStyle/>
          <a:p>
            <a:fld id="{2CE407B4-6792-43A8-81A2-4D6B52B6A634}" type="slidenum">
              <a:rPr lang="de-DE" altLang="de-DE" smtClean="0">
                <a:latin typeface="+mn-lt"/>
              </a:rPr>
              <a:pPr/>
              <a:t>50</a:t>
            </a:fld>
            <a:endParaRPr lang="de-DE" altLang="de-DE">
              <a:latin typeface="+mn-lt"/>
            </a:endParaRPr>
          </a:p>
        </p:txBody>
      </p:sp>
      <p:sp>
        <p:nvSpPr>
          <p:cNvPr id="9" name="Text Box 9">
            <a:extLst>
              <a:ext uri="{FF2B5EF4-FFF2-40B4-BE49-F238E27FC236}">
                <a16:creationId xmlns:a16="http://schemas.microsoft.com/office/drawing/2014/main" id="{37CF6575-1B11-64FA-3420-6F2BC7AAEDF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661759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CB7DA-4819-89BC-5623-FFFCF7171F76}"/>
            </a:ext>
          </a:extLst>
        </p:cNvPr>
        <p:cNvGrpSpPr/>
        <p:nvPr/>
      </p:nvGrpSpPr>
      <p:grpSpPr>
        <a:xfrm>
          <a:off x="0" y="0"/>
          <a:ext cx="0" cy="0"/>
          <a:chOff x="0" y="0"/>
          <a:chExt cx="0" cy="0"/>
        </a:xfrm>
      </p:grpSpPr>
      <p:sp>
        <p:nvSpPr>
          <p:cNvPr id="5" name="24">
            <a:extLst>
              <a:ext uri="{FF2B5EF4-FFF2-40B4-BE49-F238E27FC236}">
                <a16:creationId xmlns:a16="http://schemas.microsoft.com/office/drawing/2014/main" id="{296DAE72-8E9D-FA47-DFD8-83409BF29925}"/>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264CE4A-6BE5-B58C-C139-71EAF745612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CF51154D-938C-E071-0295-BD1534E59465}"/>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2795A7B4-6B98-2E1C-597C-1D216BFA7697}"/>
              </a:ext>
            </a:extLst>
          </p:cNvPr>
          <p:cNvSpPr>
            <a:spLocks noGrp="1"/>
          </p:cNvSpPr>
          <p:nvPr>
            <p:ph type="sldNum" sz="quarter" idx="12"/>
          </p:nvPr>
        </p:nvSpPr>
        <p:spPr/>
        <p:txBody>
          <a:bodyPr/>
          <a:lstStyle/>
          <a:p>
            <a:fld id="{2CE407B4-6792-43A8-81A2-4D6B52B6A634}" type="slidenum">
              <a:rPr lang="de-DE" altLang="de-DE" smtClean="0">
                <a:latin typeface="+mn-lt"/>
              </a:rPr>
              <a:pPr/>
              <a:t>51</a:t>
            </a:fld>
            <a:endParaRPr lang="de-DE" altLang="de-DE">
              <a:latin typeface="+mn-lt"/>
            </a:endParaRPr>
          </a:p>
        </p:txBody>
      </p:sp>
      <p:sp>
        <p:nvSpPr>
          <p:cNvPr id="9" name="Text Box 9">
            <a:extLst>
              <a:ext uri="{FF2B5EF4-FFF2-40B4-BE49-F238E27FC236}">
                <a16:creationId xmlns:a16="http://schemas.microsoft.com/office/drawing/2014/main" id="{167651F4-44C3-453D-A5D4-D89C166CA89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408162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5547F-A82E-30F2-6A38-9356D0D0AB1C}"/>
            </a:ext>
          </a:extLst>
        </p:cNvPr>
        <p:cNvGrpSpPr/>
        <p:nvPr/>
      </p:nvGrpSpPr>
      <p:grpSpPr>
        <a:xfrm>
          <a:off x="0" y="0"/>
          <a:ext cx="0" cy="0"/>
          <a:chOff x="0" y="0"/>
          <a:chExt cx="0" cy="0"/>
        </a:xfrm>
      </p:grpSpPr>
      <p:sp>
        <p:nvSpPr>
          <p:cNvPr id="5" name="25">
            <a:extLst>
              <a:ext uri="{FF2B5EF4-FFF2-40B4-BE49-F238E27FC236}">
                <a16:creationId xmlns:a16="http://schemas.microsoft.com/office/drawing/2014/main" id="{24B190F2-8E57-7FB3-68B9-20C68FDA3324}"/>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F4ED1F3-5C51-1558-FCC6-812E6A0F34D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29224A31-B8AA-1C1E-D4CD-2C3A5E441CD2}"/>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32B9B0FA-7441-FE91-ECCC-E89CC383BCCC}"/>
              </a:ext>
            </a:extLst>
          </p:cNvPr>
          <p:cNvSpPr>
            <a:spLocks noGrp="1"/>
          </p:cNvSpPr>
          <p:nvPr>
            <p:ph type="sldNum" sz="quarter" idx="12"/>
          </p:nvPr>
        </p:nvSpPr>
        <p:spPr/>
        <p:txBody>
          <a:bodyPr/>
          <a:lstStyle/>
          <a:p>
            <a:fld id="{2CE407B4-6792-43A8-81A2-4D6B52B6A634}" type="slidenum">
              <a:rPr lang="de-DE" altLang="de-DE" smtClean="0">
                <a:latin typeface="+mn-lt"/>
              </a:rPr>
              <a:pPr/>
              <a:t>52</a:t>
            </a:fld>
            <a:endParaRPr lang="de-DE" altLang="de-DE">
              <a:latin typeface="+mn-lt"/>
            </a:endParaRPr>
          </a:p>
        </p:txBody>
      </p:sp>
      <p:sp>
        <p:nvSpPr>
          <p:cNvPr id="9" name="Text Box 9">
            <a:extLst>
              <a:ext uri="{FF2B5EF4-FFF2-40B4-BE49-F238E27FC236}">
                <a16:creationId xmlns:a16="http://schemas.microsoft.com/office/drawing/2014/main" id="{9A37AEE8-8FA2-6A84-CC3D-0D5CE653867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554646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DEF03-032D-893F-93AA-1DBDBFB6F730}"/>
            </a:ext>
          </a:extLst>
        </p:cNvPr>
        <p:cNvGrpSpPr/>
        <p:nvPr/>
      </p:nvGrpSpPr>
      <p:grpSpPr>
        <a:xfrm>
          <a:off x="0" y="0"/>
          <a:ext cx="0" cy="0"/>
          <a:chOff x="0" y="0"/>
          <a:chExt cx="0" cy="0"/>
        </a:xfrm>
      </p:grpSpPr>
      <p:sp>
        <p:nvSpPr>
          <p:cNvPr id="5" name="26">
            <a:extLst>
              <a:ext uri="{FF2B5EF4-FFF2-40B4-BE49-F238E27FC236}">
                <a16:creationId xmlns:a16="http://schemas.microsoft.com/office/drawing/2014/main" id="{A3DACB25-81DB-2DA6-3421-B4FBBD6C0139}"/>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D0D4141-27DE-F83B-3BBB-919D48ADEF5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9E0DC0E0-128E-05B8-AE22-B3C9766EFC55}"/>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CCCC2CDE-CBCD-0118-0DB5-1699DD25DEBF}"/>
              </a:ext>
            </a:extLst>
          </p:cNvPr>
          <p:cNvSpPr>
            <a:spLocks noGrp="1"/>
          </p:cNvSpPr>
          <p:nvPr>
            <p:ph type="sldNum" sz="quarter" idx="12"/>
          </p:nvPr>
        </p:nvSpPr>
        <p:spPr/>
        <p:txBody>
          <a:bodyPr/>
          <a:lstStyle/>
          <a:p>
            <a:fld id="{2CE407B4-6792-43A8-81A2-4D6B52B6A634}" type="slidenum">
              <a:rPr lang="de-DE" altLang="de-DE" smtClean="0">
                <a:latin typeface="+mn-lt"/>
              </a:rPr>
              <a:pPr/>
              <a:t>53</a:t>
            </a:fld>
            <a:endParaRPr lang="de-DE" altLang="de-DE">
              <a:latin typeface="+mn-lt"/>
            </a:endParaRPr>
          </a:p>
        </p:txBody>
      </p:sp>
      <p:sp>
        <p:nvSpPr>
          <p:cNvPr id="9" name="Text Box 9">
            <a:extLst>
              <a:ext uri="{FF2B5EF4-FFF2-40B4-BE49-F238E27FC236}">
                <a16:creationId xmlns:a16="http://schemas.microsoft.com/office/drawing/2014/main" id="{7BBC909F-228C-73B4-61A2-7DED93531B0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841553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DEF03-032D-893F-93AA-1DBDBFB6F730}"/>
            </a:ext>
          </a:extLst>
        </p:cNvPr>
        <p:cNvGrpSpPr/>
        <p:nvPr/>
      </p:nvGrpSpPr>
      <p:grpSpPr>
        <a:xfrm>
          <a:off x="0" y="0"/>
          <a:ext cx="0" cy="0"/>
          <a:chOff x="0" y="0"/>
          <a:chExt cx="0" cy="0"/>
        </a:xfrm>
      </p:grpSpPr>
      <p:sp>
        <p:nvSpPr>
          <p:cNvPr id="5" name="27">
            <a:extLst>
              <a:ext uri="{FF2B5EF4-FFF2-40B4-BE49-F238E27FC236}">
                <a16:creationId xmlns:a16="http://schemas.microsoft.com/office/drawing/2014/main" id="{9FF0A56D-1C9C-7BA7-2732-6ACAB2F0AE24}"/>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D0D4141-27DE-F83B-3BBB-919D48ADEF5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9E0DC0E0-128E-05B8-AE22-B3C9766EFC55}"/>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CCCC2CDE-CBCD-0118-0DB5-1699DD25DEBF}"/>
              </a:ext>
            </a:extLst>
          </p:cNvPr>
          <p:cNvSpPr>
            <a:spLocks noGrp="1"/>
          </p:cNvSpPr>
          <p:nvPr>
            <p:ph type="sldNum" sz="quarter" idx="12"/>
          </p:nvPr>
        </p:nvSpPr>
        <p:spPr/>
        <p:txBody>
          <a:bodyPr/>
          <a:lstStyle/>
          <a:p>
            <a:fld id="{2CE407B4-6792-43A8-81A2-4D6B52B6A634}" type="slidenum">
              <a:rPr lang="de-DE" altLang="de-DE" smtClean="0">
                <a:latin typeface="+mn-lt"/>
              </a:rPr>
              <a:pPr/>
              <a:t>54</a:t>
            </a:fld>
            <a:endParaRPr lang="de-DE" altLang="de-DE">
              <a:latin typeface="+mn-lt"/>
            </a:endParaRPr>
          </a:p>
        </p:txBody>
      </p:sp>
      <p:sp>
        <p:nvSpPr>
          <p:cNvPr id="9" name="Text Box 9">
            <a:extLst>
              <a:ext uri="{FF2B5EF4-FFF2-40B4-BE49-F238E27FC236}">
                <a16:creationId xmlns:a16="http://schemas.microsoft.com/office/drawing/2014/main" id="{7BBC909F-228C-73B4-61A2-7DED93531B0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192813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B0FF0-68CC-DD5C-E050-3E04349250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CFBC19-C7A1-8D1B-8D52-DEAE17DD13D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Resim 4</a:t>
            </a:r>
          </a:p>
        </p:txBody>
      </p:sp>
      <p:sp>
        <p:nvSpPr>
          <p:cNvPr id="3" name="Footer Placeholder 2">
            <a:extLst>
              <a:ext uri="{FF2B5EF4-FFF2-40B4-BE49-F238E27FC236}">
                <a16:creationId xmlns:a16="http://schemas.microsoft.com/office/drawing/2014/main" id="{1B719E93-6647-4DD6-7C11-E33EB814941F}"/>
              </a:ext>
            </a:extLst>
          </p:cNvPr>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cs typeface="Calibri Light"/>
              </a:rPr>
              <a:t>Eğitim Modülü 2 – Hemen Sonuca Varmak I</a:t>
            </a:r>
          </a:p>
        </p:txBody>
      </p:sp>
      <p:sp>
        <p:nvSpPr>
          <p:cNvPr id="4" name="Slide Number Placeholder 3">
            <a:extLst>
              <a:ext uri="{FF2B5EF4-FFF2-40B4-BE49-F238E27FC236}">
                <a16:creationId xmlns:a16="http://schemas.microsoft.com/office/drawing/2014/main" id="{0AE53A6E-D0AA-7497-4024-7D01E2E67D0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CE407B4-6792-43A8-81A2-4D6B52B6A634}" type="slidenum">
              <a:rPr kumimoji="0" lang="de-DE" altLang="de-DE" sz="1000" b="0" i="0" u="none" strike="noStrike" kern="1200" cap="none" spc="0" normalizeH="0" baseline="0" noProof="0" smtClean="0">
                <a:ln>
                  <a:noFill/>
                </a:ln>
                <a:solidFill>
                  <a:srgbClr val="333333"/>
                </a:solidFill>
                <a:effectLst/>
                <a:uLnTx/>
                <a:uFillTx/>
                <a:latin typeface="Calibri Light"/>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de-DE" altLang="de-DE" sz="1000" b="0" i="0" u="none" strike="noStrike" kern="1200" cap="none" spc="0" normalizeH="0" baseline="0" noProof="0">
              <a:ln>
                <a:noFill/>
              </a:ln>
              <a:solidFill>
                <a:srgbClr val="333333"/>
              </a:solidFill>
              <a:effectLst/>
              <a:uLnTx/>
              <a:uFillTx/>
              <a:latin typeface="Calibri Light"/>
              <a:cs typeface="Calibri Light"/>
            </a:endParaRPr>
          </a:p>
        </p:txBody>
      </p:sp>
    </p:spTree>
    <p:extLst>
      <p:ext uri="{BB962C8B-B14F-4D97-AF65-F5344CB8AC3E}">
        <p14:creationId xmlns:p14="http://schemas.microsoft.com/office/powerpoint/2010/main" val="27807113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8">
            <a:extLst>
              <a:ext uri="{FF2B5EF4-FFF2-40B4-BE49-F238E27FC236}">
                <a16:creationId xmlns:a16="http://schemas.microsoft.com/office/drawing/2014/main" id="{69505BE1-C071-820E-F6EF-6CD63563A7DC}"/>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56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100351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9">
            <a:extLst>
              <a:ext uri="{FF2B5EF4-FFF2-40B4-BE49-F238E27FC236}">
                <a16:creationId xmlns:a16="http://schemas.microsoft.com/office/drawing/2014/main" id="{B7EF1F4C-661F-44AB-1F78-F2E588857286}"/>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57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0">
            <a:extLst>
              <a:ext uri="{FF2B5EF4-FFF2-40B4-BE49-F238E27FC236}">
                <a16:creationId xmlns:a16="http://schemas.microsoft.com/office/drawing/2014/main" id="{1449DF29-F789-4087-321F-23375B4A71E6}"/>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58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1">
            <a:extLst>
              <a:ext uri="{FF2B5EF4-FFF2-40B4-BE49-F238E27FC236}">
                <a16:creationId xmlns:a16="http://schemas.microsoft.com/office/drawing/2014/main" id="{826D6BA4-D97D-1CA7-4026-7A1DA5265969}"/>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59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2">
            <a:extLst>
              <a:ext uri="{FF2B5EF4-FFF2-40B4-BE49-F238E27FC236}">
                <a16:creationId xmlns:a16="http://schemas.microsoft.com/office/drawing/2014/main" id="{8E81125E-5610-CEDE-97CE-3DD468DC816A}"/>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3">
            <a:extLst>
              <a:ext uri="{FF2B5EF4-FFF2-40B4-BE49-F238E27FC236}">
                <a16:creationId xmlns:a16="http://schemas.microsoft.com/office/drawing/2014/main" id="{39A70F36-EE98-9A11-23F4-1A73936BACA0}"/>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4">
            <a:extLst>
              <a:ext uri="{FF2B5EF4-FFF2-40B4-BE49-F238E27FC236}">
                <a16:creationId xmlns:a16="http://schemas.microsoft.com/office/drawing/2014/main" id="{EBC73085-E35F-896A-2A12-8321537345E1}"/>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5">
            <a:extLst>
              <a:ext uri="{FF2B5EF4-FFF2-40B4-BE49-F238E27FC236}">
                <a16:creationId xmlns:a16="http://schemas.microsoft.com/office/drawing/2014/main" id="{FEB1F056-A901-17B5-00AF-73C095C519C1}"/>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6">
            <a:extLst>
              <a:ext uri="{FF2B5EF4-FFF2-40B4-BE49-F238E27FC236}">
                <a16:creationId xmlns:a16="http://schemas.microsoft.com/office/drawing/2014/main" id="{CCC1A125-A85F-B797-FC73-CBF1CF4BB562}"/>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718133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Resim 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7">
            <a:extLst>
              <a:ext uri="{FF2B5EF4-FFF2-40B4-BE49-F238E27FC236}">
                <a16:creationId xmlns:a16="http://schemas.microsoft.com/office/drawing/2014/main" id="{2BB18465-2562-BF69-D001-F8F31B1D8205}"/>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8">
            <a:extLst>
              <a:ext uri="{FF2B5EF4-FFF2-40B4-BE49-F238E27FC236}">
                <a16:creationId xmlns:a16="http://schemas.microsoft.com/office/drawing/2014/main" id="{3B9733BC-99ED-4BF7-0AD4-7AFE79DDB2DA}"/>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9">
            <a:extLst>
              <a:ext uri="{FF2B5EF4-FFF2-40B4-BE49-F238E27FC236}">
                <a16:creationId xmlns:a16="http://schemas.microsoft.com/office/drawing/2014/main" id="{83F6082A-5BED-7C5E-0DD2-DFD9644CC633}"/>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0">
            <a:extLst>
              <a:ext uri="{FF2B5EF4-FFF2-40B4-BE49-F238E27FC236}">
                <a16:creationId xmlns:a16="http://schemas.microsoft.com/office/drawing/2014/main" id="{ADFDBEB8-F48C-FBA0-31DF-272A2C114C93}"/>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69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1">
            <a:extLst>
              <a:ext uri="{FF2B5EF4-FFF2-40B4-BE49-F238E27FC236}">
                <a16:creationId xmlns:a16="http://schemas.microsoft.com/office/drawing/2014/main" id="{F17D469A-B87D-B8BF-06CD-61E897F60F35}"/>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2">
            <a:extLst>
              <a:ext uri="{FF2B5EF4-FFF2-40B4-BE49-F238E27FC236}">
                <a16:creationId xmlns:a16="http://schemas.microsoft.com/office/drawing/2014/main" id="{45394F5D-D8F7-D402-3519-7A477FDE1568}"/>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3">
            <a:extLst>
              <a:ext uri="{FF2B5EF4-FFF2-40B4-BE49-F238E27FC236}">
                <a16:creationId xmlns:a16="http://schemas.microsoft.com/office/drawing/2014/main" id="{3AC35060-BE43-A642-C1D2-81EF9548FBDA}"/>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4">
            <a:extLst>
              <a:ext uri="{FF2B5EF4-FFF2-40B4-BE49-F238E27FC236}">
                <a16:creationId xmlns:a16="http://schemas.microsoft.com/office/drawing/2014/main" id="{0D6AAEBD-4CC4-01C4-6072-336791FA1DEA}"/>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5">
            <a:extLst>
              <a:ext uri="{FF2B5EF4-FFF2-40B4-BE49-F238E27FC236}">
                <a16:creationId xmlns:a16="http://schemas.microsoft.com/office/drawing/2014/main" id="{EC04DF9C-B179-A374-02B3-DF247759C3C4}"/>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051233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Resim 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75</a:t>
            </a:fld>
            <a:endParaRPr lang="de-DE" altLang="de-DE">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6">
            <a:extLst>
              <a:ext uri="{FF2B5EF4-FFF2-40B4-BE49-F238E27FC236}">
                <a16:creationId xmlns:a16="http://schemas.microsoft.com/office/drawing/2014/main" id="{EF42ACDA-C89C-EBF6-7B6D-4EBDEBA2CB20}"/>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7">
            <a:extLst>
              <a:ext uri="{FF2B5EF4-FFF2-40B4-BE49-F238E27FC236}">
                <a16:creationId xmlns:a16="http://schemas.microsoft.com/office/drawing/2014/main" id="{83F7B738-EC5D-FCDD-FFBE-6372A9C924CB}"/>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8">
            <a:extLst>
              <a:ext uri="{FF2B5EF4-FFF2-40B4-BE49-F238E27FC236}">
                <a16:creationId xmlns:a16="http://schemas.microsoft.com/office/drawing/2014/main" id="{9F8E2B93-7296-CD55-DB2D-10C54F0A0B97}"/>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9">
            <a:extLst>
              <a:ext uri="{FF2B5EF4-FFF2-40B4-BE49-F238E27FC236}">
                <a16:creationId xmlns:a16="http://schemas.microsoft.com/office/drawing/2014/main" id="{8D1B0EB2-A3CB-7B29-D280-E2A79A10EEA1}"/>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79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0">
            <a:extLst>
              <a:ext uri="{FF2B5EF4-FFF2-40B4-BE49-F238E27FC236}">
                <a16:creationId xmlns:a16="http://schemas.microsoft.com/office/drawing/2014/main" id="{E5323B67-84CB-8188-52B3-0C037B706D5E}"/>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80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1">
            <a:extLst>
              <a:ext uri="{FF2B5EF4-FFF2-40B4-BE49-F238E27FC236}">
                <a16:creationId xmlns:a16="http://schemas.microsoft.com/office/drawing/2014/main" id="{7759BE8A-69E2-02BD-0A5F-8588AB66083F}"/>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81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2">
            <a:extLst>
              <a:ext uri="{FF2B5EF4-FFF2-40B4-BE49-F238E27FC236}">
                <a16:creationId xmlns:a16="http://schemas.microsoft.com/office/drawing/2014/main" id="{CF318A6F-33E8-639D-EFFE-C16DB55B4E48}"/>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82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FFCC4-6B96-D7B8-DC1E-3F10BDA9F6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65C0CC-1F72-C1DE-E091-7A079C37CA6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Resim 7</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634858EC-3E54-CB25-0C94-21077380E570}"/>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DA0B6041-D975-BBCF-545E-C8CC8C4FE5BE}"/>
              </a:ext>
            </a:extLst>
          </p:cNvPr>
          <p:cNvSpPr>
            <a:spLocks noGrp="1"/>
          </p:cNvSpPr>
          <p:nvPr>
            <p:ph type="sldNum" sz="quarter" idx="12"/>
          </p:nvPr>
        </p:nvSpPr>
        <p:spPr/>
        <p:txBody>
          <a:bodyPr/>
          <a:lstStyle/>
          <a:p>
            <a:fld id="{2CE407B4-6792-43A8-81A2-4D6B52B6A634}" type="slidenum">
              <a:rPr lang="de-DE" altLang="de-DE" smtClean="0">
                <a:latin typeface="+mn-lt"/>
              </a:rPr>
              <a:pPr/>
              <a:t>83</a:t>
            </a:fld>
            <a:endParaRPr lang="de-DE" altLang="de-DE">
              <a:latin typeface="+mn-lt"/>
            </a:endParaRPr>
          </a:p>
        </p:txBody>
      </p:sp>
    </p:spTree>
    <p:extLst>
      <p:ext uri="{BB962C8B-B14F-4D97-AF65-F5344CB8AC3E}">
        <p14:creationId xmlns:p14="http://schemas.microsoft.com/office/powerpoint/2010/main" val="13121843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5CDDC-ED70-0685-D5AC-3D78F3AE4810}"/>
            </a:ext>
          </a:extLst>
        </p:cNvPr>
        <p:cNvGrpSpPr/>
        <p:nvPr/>
      </p:nvGrpSpPr>
      <p:grpSpPr>
        <a:xfrm>
          <a:off x="0" y="0"/>
          <a:ext cx="0" cy="0"/>
          <a:chOff x="0" y="0"/>
          <a:chExt cx="0" cy="0"/>
        </a:xfrm>
      </p:grpSpPr>
      <p:sp>
        <p:nvSpPr>
          <p:cNvPr id="5" name="53">
            <a:extLst>
              <a:ext uri="{FF2B5EF4-FFF2-40B4-BE49-F238E27FC236}">
                <a16:creationId xmlns:a16="http://schemas.microsoft.com/office/drawing/2014/main" id="{5A391E2E-DF83-7390-B727-1BF661EFFB23}"/>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65C77F4-0AED-BE03-E687-81288B3E0D5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BDD1FD77-3CD5-935D-9381-A17C2F441978}"/>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D03D26B4-D332-C5E8-5C18-1CB455B45F3E}"/>
              </a:ext>
            </a:extLst>
          </p:cNvPr>
          <p:cNvSpPr>
            <a:spLocks noGrp="1"/>
          </p:cNvSpPr>
          <p:nvPr>
            <p:ph type="sldNum" sz="quarter" idx="12"/>
          </p:nvPr>
        </p:nvSpPr>
        <p:spPr/>
        <p:txBody>
          <a:bodyPr/>
          <a:lstStyle/>
          <a:p>
            <a:fld id="{2CE407B4-6792-43A8-81A2-4D6B52B6A634}" type="slidenum">
              <a:rPr lang="de-DE" altLang="de-DE" smtClean="0">
                <a:latin typeface="+mn-lt"/>
              </a:rPr>
              <a:pPr/>
              <a:t>84</a:t>
            </a:fld>
            <a:endParaRPr lang="de-DE" altLang="de-DE">
              <a:latin typeface="+mn-lt"/>
            </a:endParaRPr>
          </a:p>
        </p:txBody>
      </p:sp>
      <p:sp>
        <p:nvSpPr>
          <p:cNvPr id="9" name="Text Box 9">
            <a:extLst>
              <a:ext uri="{FF2B5EF4-FFF2-40B4-BE49-F238E27FC236}">
                <a16:creationId xmlns:a16="http://schemas.microsoft.com/office/drawing/2014/main" id="{33E87989-8D1C-BE67-5379-BF9AF7C3DBD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763340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50479-748B-45AD-9B4D-9D343F2292D1}"/>
            </a:ext>
          </a:extLst>
        </p:cNvPr>
        <p:cNvGrpSpPr/>
        <p:nvPr/>
      </p:nvGrpSpPr>
      <p:grpSpPr>
        <a:xfrm>
          <a:off x="0" y="0"/>
          <a:ext cx="0" cy="0"/>
          <a:chOff x="0" y="0"/>
          <a:chExt cx="0" cy="0"/>
        </a:xfrm>
      </p:grpSpPr>
      <p:sp>
        <p:nvSpPr>
          <p:cNvPr id="5" name="54">
            <a:extLst>
              <a:ext uri="{FF2B5EF4-FFF2-40B4-BE49-F238E27FC236}">
                <a16:creationId xmlns:a16="http://schemas.microsoft.com/office/drawing/2014/main" id="{BDCDC917-450E-039B-17DA-5C6EF89019F5}"/>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3F39F63-BF8F-E6E0-DD8E-75ADDE707D3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17659298-AD5F-9252-F50C-346A32E62832}"/>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6BDEA996-B69D-399B-F8BC-EFDD76EDBE54}"/>
              </a:ext>
            </a:extLst>
          </p:cNvPr>
          <p:cNvSpPr>
            <a:spLocks noGrp="1"/>
          </p:cNvSpPr>
          <p:nvPr>
            <p:ph type="sldNum" sz="quarter" idx="12"/>
          </p:nvPr>
        </p:nvSpPr>
        <p:spPr/>
        <p:txBody>
          <a:bodyPr/>
          <a:lstStyle/>
          <a:p>
            <a:fld id="{2CE407B4-6792-43A8-81A2-4D6B52B6A634}" type="slidenum">
              <a:rPr lang="de-DE" altLang="de-DE" smtClean="0">
                <a:latin typeface="+mn-lt"/>
              </a:rPr>
              <a:pPr/>
              <a:t>85</a:t>
            </a:fld>
            <a:endParaRPr lang="de-DE" altLang="de-DE">
              <a:latin typeface="+mn-lt"/>
            </a:endParaRPr>
          </a:p>
        </p:txBody>
      </p:sp>
      <p:sp>
        <p:nvSpPr>
          <p:cNvPr id="9" name="Text Box 9">
            <a:extLst>
              <a:ext uri="{FF2B5EF4-FFF2-40B4-BE49-F238E27FC236}">
                <a16:creationId xmlns:a16="http://schemas.microsoft.com/office/drawing/2014/main" id="{1111E351-BEEB-7540-31C3-65D1696B9CA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099435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36E42-3919-70B2-492B-66BDBE491408}"/>
            </a:ext>
          </a:extLst>
        </p:cNvPr>
        <p:cNvGrpSpPr/>
        <p:nvPr/>
      </p:nvGrpSpPr>
      <p:grpSpPr>
        <a:xfrm>
          <a:off x="0" y="0"/>
          <a:ext cx="0" cy="0"/>
          <a:chOff x="0" y="0"/>
          <a:chExt cx="0" cy="0"/>
        </a:xfrm>
      </p:grpSpPr>
      <p:sp>
        <p:nvSpPr>
          <p:cNvPr id="5" name="55">
            <a:extLst>
              <a:ext uri="{FF2B5EF4-FFF2-40B4-BE49-F238E27FC236}">
                <a16:creationId xmlns:a16="http://schemas.microsoft.com/office/drawing/2014/main" id="{03C634B1-2090-F050-CA80-D823B8D76C4B}"/>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213E498-4309-FBAC-D674-5C8AE173701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56BA164C-B28D-B7B3-F8BB-9FD3385F1869}"/>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E0A9A8BA-7905-7A10-CC45-BE7FA53B1B58}"/>
              </a:ext>
            </a:extLst>
          </p:cNvPr>
          <p:cNvSpPr>
            <a:spLocks noGrp="1"/>
          </p:cNvSpPr>
          <p:nvPr>
            <p:ph type="sldNum" sz="quarter" idx="12"/>
          </p:nvPr>
        </p:nvSpPr>
        <p:spPr/>
        <p:txBody>
          <a:bodyPr/>
          <a:lstStyle/>
          <a:p>
            <a:fld id="{2CE407B4-6792-43A8-81A2-4D6B52B6A634}" type="slidenum">
              <a:rPr lang="de-DE" altLang="de-DE" smtClean="0">
                <a:latin typeface="+mn-lt"/>
              </a:rPr>
              <a:pPr/>
              <a:t>86</a:t>
            </a:fld>
            <a:endParaRPr lang="de-DE" altLang="de-DE">
              <a:latin typeface="+mn-lt"/>
            </a:endParaRPr>
          </a:p>
        </p:txBody>
      </p:sp>
      <p:sp>
        <p:nvSpPr>
          <p:cNvPr id="9" name="Text Box 9">
            <a:extLst>
              <a:ext uri="{FF2B5EF4-FFF2-40B4-BE49-F238E27FC236}">
                <a16:creationId xmlns:a16="http://schemas.microsoft.com/office/drawing/2014/main" id="{7CA073FA-75B9-1E67-7068-F882DDAA5FC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1879037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C1B83-CF8E-24C7-28C1-BCEE09626826}"/>
            </a:ext>
          </a:extLst>
        </p:cNvPr>
        <p:cNvGrpSpPr/>
        <p:nvPr/>
      </p:nvGrpSpPr>
      <p:grpSpPr>
        <a:xfrm>
          <a:off x="0" y="0"/>
          <a:ext cx="0" cy="0"/>
          <a:chOff x="0" y="0"/>
          <a:chExt cx="0" cy="0"/>
        </a:xfrm>
      </p:grpSpPr>
      <p:sp>
        <p:nvSpPr>
          <p:cNvPr id="5" name="56">
            <a:extLst>
              <a:ext uri="{FF2B5EF4-FFF2-40B4-BE49-F238E27FC236}">
                <a16:creationId xmlns:a16="http://schemas.microsoft.com/office/drawing/2014/main" id="{FA7A8C3F-BE4F-7042-4D61-CDB269AC5786}"/>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3E0D95D-CE1F-9465-2EAB-78DF56B90C8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4FCA8743-9685-9503-17A5-920DDC4E62A2}"/>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F2428A4E-781F-33D7-59FE-ADD9FC1C2E49}"/>
              </a:ext>
            </a:extLst>
          </p:cNvPr>
          <p:cNvSpPr>
            <a:spLocks noGrp="1"/>
          </p:cNvSpPr>
          <p:nvPr>
            <p:ph type="sldNum" sz="quarter" idx="12"/>
          </p:nvPr>
        </p:nvSpPr>
        <p:spPr/>
        <p:txBody>
          <a:bodyPr/>
          <a:lstStyle/>
          <a:p>
            <a:fld id="{2CE407B4-6792-43A8-81A2-4D6B52B6A634}" type="slidenum">
              <a:rPr lang="de-DE" altLang="de-DE" smtClean="0">
                <a:latin typeface="+mn-lt"/>
              </a:rPr>
              <a:pPr/>
              <a:t>87</a:t>
            </a:fld>
            <a:endParaRPr lang="de-DE" altLang="de-DE">
              <a:latin typeface="+mn-lt"/>
            </a:endParaRPr>
          </a:p>
        </p:txBody>
      </p:sp>
      <p:sp>
        <p:nvSpPr>
          <p:cNvPr id="9" name="Text Box 9">
            <a:extLst>
              <a:ext uri="{FF2B5EF4-FFF2-40B4-BE49-F238E27FC236}">
                <a16:creationId xmlns:a16="http://schemas.microsoft.com/office/drawing/2014/main" id="{5F2EE4A2-7CC5-9877-2C12-2511390080A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831824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8526C-F3CB-9CCF-6B62-AA325ACCF493}"/>
            </a:ext>
          </a:extLst>
        </p:cNvPr>
        <p:cNvGrpSpPr/>
        <p:nvPr/>
      </p:nvGrpSpPr>
      <p:grpSpPr>
        <a:xfrm>
          <a:off x="0" y="0"/>
          <a:ext cx="0" cy="0"/>
          <a:chOff x="0" y="0"/>
          <a:chExt cx="0" cy="0"/>
        </a:xfrm>
      </p:grpSpPr>
      <p:sp>
        <p:nvSpPr>
          <p:cNvPr id="5" name="57">
            <a:extLst>
              <a:ext uri="{FF2B5EF4-FFF2-40B4-BE49-F238E27FC236}">
                <a16:creationId xmlns:a16="http://schemas.microsoft.com/office/drawing/2014/main" id="{3D46A4E6-EDF3-B6CF-0E50-E75043DA950C}"/>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84C4A4A-4B2D-E1DA-ECCA-EE73EA53801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4B1C7C5A-269F-B3F3-B458-F6DE69190ED3}"/>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2213D18F-45D5-B188-D856-059AC4DAA555}"/>
              </a:ext>
            </a:extLst>
          </p:cNvPr>
          <p:cNvSpPr>
            <a:spLocks noGrp="1"/>
          </p:cNvSpPr>
          <p:nvPr>
            <p:ph type="sldNum" sz="quarter" idx="12"/>
          </p:nvPr>
        </p:nvSpPr>
        <p:spPr/>
        <p:txBody>
          <a:bodyPr/>
          <a:lstStyle/>
          <a:p>
            <a:fld id="{2CE407B4-6792-43A8-81A2-4D6B52B6A634}" type="slidenum">
              <a:rPr lang="de-DE" altLang="de-DE" smtClean="0">
                <a:latin typeface="+mn-lt"/>
              </a:rPr>
              <a:pPr/>
              <a:t>88</a:t>
            </a:fld>
            <a:endParaRPr lang="de-DE" altLang="de-DE">
              <a:latin typeface="+mn-lt"/>
            </a:endParaRPr>
          </a:p>
        </p:txBody>
      </p:sp>
      <p:sp>
        <p:nvSpPr>
          <p:cNvPr id="9" name="Text Box 9">
            <a:extLst>
              <a:ext uri="{FF2B5EF4-FFF2-40B4-BE49-F238E27FC236}">
                <a16:creationId xmlns:a16="http://schemas.microsoft.com/office/drawing/2014/main" id="{4A76EDB6-2ABF-6015-5E04-47DEEEFDA11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664048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99B78-CC7A-47D5-0C07-649B9A3DE389}"/>
            </a:ext>
          </a:extLst>
        </p:cNvPr>
        <p:cNvGrpSpPr/>
        <p:nvPr/>
      </p:nvGrpSpPr>
      <p:grpSpPr>
        <a:xfrm>
          <a:off x="0" y="0"/>
          <a:ext cx="0" cy="0"/>
          <a:chOff x="0" y="0"/>
          <a:chExt cx="0" cy="0"/>
        </a:xfrm>
      </p:grpSpPr>
      <p:sp>
        <p:nvSpPr>
          <p:cNvPr id="5" name="58">
            <a:extLst>
              <a:ext uri="{FF2B5EF4-FFF2-40B4-BE49-F238E27FC236}">
                <a16:creationId xmlns:a16="http://schemas.microsoft.com/office/drawing/2014/main" id="{5BEEC7D2-D728-E60C-D1F3-28B5EDEBE795}"/>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98B3A4D-4371-716D-5D0A-4BF7312ADBE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3870AAE4-8177-D0C9-20BE-9239B88DFBD0}"/>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7B2A571B-8426-3BA7-ADCB-60B0325B3A79}"/>
              </a:ext>
            </a:extLst>
          </p:cNvPr>
          <p:cNvSpPr>
            <a:spLocks noGrp="1"/>
          </p:cNvSpPr>
          <p:nvPr>
            <p:ph type="sldNum" sz="quarter" idx="12"/>
          </p:nvPr>
        </p:nvSpPr>
        <p:spPr/>
        <p:txBody>
          <a:bodyPr/>
          <a:lstStyle/>
          <a:p>
            <a:fld id="{2CE407B4-6792-43A8-81A2-4D6B52B6A634}" type="slidenum">
              <a:rPr lang="de-DE" altLang="de-DE" smtClean="0">
                <a:latin typeface="+mn-lt"/>
              </a:rPr>
              <a:pPr/>
              <a:t>89</a:t>
            </a:fld>
            <a:endParaRPr lang="de-DE" altLang="de-DE">
              <a:latin typeface="+mn-lt"/>
            </a:endParaRPr>
          </a:p>
        </p:txBody>
      </p:sp>
      <p:sp>
        <p:nvSpPr>
          <p:cNvPr id="9" name="Text Box 9">
            <a:extLst>
              <a:ext uri="{FF2B5EF4-FFF2-40B4-BE49-F238E27FC236}">
                <a16:creationId xmlns:a16="http://schemas.microsoft.com/office/drawing/2014/main" id="{EFF13645-A769-B60F-90ED-08CEDA9A168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2998058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7E6BD-3F5B-405E-C355-497D4FD43AE2}"/>
            </a:ext>
          </a:extLst>
        </p:cNvPr>
        <p:cNvGrpSpPr/>
        <p:nvPr/>
      </p:nvGrpSpPr>
      <p:grpSpPr>
        <a:xfrm>
          <a:off x="0" y="0"/>
          <a:ext cx="0" cy="0"/>
          <a:chOff x="0" y="0"/>
          <a:chExt cx="0" cy="0"/>
        </a:xfrm>
      </p:grpSpPr>
      <p:sp>
        <p:nvSpPr>
          <p:cNvPr id="5" name="59">
            <a:extLst>
              <a:ext uri="{FF2B5EF4-FFF2-40B4-BE49-F238E27FC236}">
                <a16:creationId xmlns:a16="http://schemas.microsoft.com/office/drawing/2014/main" id="{D125D04D-AA2D-D480-B303-60AF3B32580C}"/>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5DAC377-454E-F584-0053-012ACEE46CE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67DD9136-6773-74CD-09DA-3AA6074EB367}"/>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0F2D15A2-F70D-B1E1-9C55-39E22523E025}"/>
              </a:ext>
            </a:extLst>
          </p:cNvPr>
          <p:cNvSpPr>
            <a:spLocks noGrp="1"/>
          </p:cNvSpPr>
          <p:nvPr>
            <p:ph type="sldNum" sz="quarter" idx="12"/>
          </p:nvPr>
        </p:nvSpPr>
        <p:spPr/>
        <p:txBody>
          <a:bodyPr/>
          <a:lstStyle/>
          <a:p>
            <a:fld id="{2CE407B4-6792-43A8-81A2-4D6B52B6A634}" type="slidenum">
              <a:rPr lang="de-DE" altLang="de-DE" smtClean="0">
                <a:latin typeface="+mn-lt"/>
              </a:rPr>
              <a:pPr/>
              <a:t>90</a:t>
            </a:fld>
            <a:endParaRPr lang="de-DE" altLang="de-DE">
              <a:latin typeface="+mn-lt"/>
            </a:endParaRPr>
          </a:p>
        </p:txBody>
      </p:sp>
      <p:sp>
        <p:nvSpPr>
          <p:cNvPr id="9" name="Text Box 9">
            <a:extLst>
              <a:ext uri="{FF2B5EF4-FFF2-40B4-BE49-F238E27FC236}">
                <a16:creationId xmlns:a16="http://schemas.microsoft.com/office/drawing/2014/main" id="{0A299C46-B27D-0F7D-A8C3-E53D12E928A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241073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13072-0EEE-0563-FB87-812DC56F2898}"/>
            </a:ext>
          </a:extLst>
        </p:cNvPr>
        <p:cNvGrpSpPr/>
        <p:nvPr/>
      </p:nvGrpSpPr>
      <p:grpSpPr>
        <a:xfrm>
          <a:off x="0" y="0"/>
          <a:ext cx="0" cy="0"/>
          <a:chOff x="0" y="0"/>
          <a:chExt cx="0" cy="0"/>
        </a:xfrm>
      </p:grpSpPr>
      <p:sp>
        <p:nvSpPr>
          <p:cNvPr id="5" name="60">
            <a:extLst>
              <a:ext uri="{FF2B5EF4-FFF2-40B4-BE49-F238E27FC236}">
                <a16:creationId xmlns:a16="http://schemas.microsoft.com/office/drawing/2014/main" id="{441442D9-A99E-D2A2-A206-C8BB78258CDD}"/>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9EB8065-DD34-B53A-C3F1-A54B9444034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137A581D-FF38-34D8-4B03-4030E7BD3E38}"/>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12FBBD9B-DD50-8555-82FA-6B2B62C60781}"/>
              </a:ext>
            </a:extLst>
          </p:cNvPr>
          <p:cNvSpPr>
            <a:spLocks noGrp="1"/>
          </p:cNvSpPr>
          <p:nvPr>
            <p:ph type="sldNum" sz="quarter" idx="12"/>
          </p:nvPr>
        </p:nvSpPr>
        <p:spPr/>
        <p:txBody>
          <a:bodyPr/>
          <a:lstStyle/>
          <a:p>
            <a:fld id="{2CE407B4-6792-43A8-81A2-4D6B52B6A634}" type="slidenum">
              <a:rPr lang="de-DE" altLang="de-DE" smtClean="0">
                <a:latin typeface="+mn-lt"/>
              </a:rPr>
              <a:pPr/>
              <a:t>91</a:t>
            </a:fld>
            <a:endParaRPr lang="de-DE" altLang="de-DE">
              <a:latin typeface="+mn-lt"/>
            </a:endParaRPr>
          </a:p>
        </p:txBody>
      </p:sp>
      <p:sp>
        <p:nvSpPr>
          <p:cNvPr id="9" name="Text Box 9">
            <a:extLst>
              <a:ext uri="{FF2B5EF4-FFF2-40B4-BE49-F238E27FC236}">
                <a16:creationId xmlns:a16="http://schemas.microsoft.com/office/drawing/2014/main" id="{E8C987D8-D080-D2C2-9AEB-BE478E94CF1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308586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13072-0EEE-0563-FB87-812DC56F2898}"/>
            </a:ext>
          </a:extLst>
        </p:cNvPr>
        <p:cNvGrpSpPr/>
        <p:nvPr/>
      </p:nvGrpSpPr>
      <p:grpSpPr>
        <a:xfrm>
          <a:off x="0" y="0"/>
          <a:ext cx="0" cy="0"/>
          <a:chOff x="0" y="0"/>
          <a:chExt cx="0" cy="0"/>
        </a:xfrm>
      </p:grpSpPr>
      <p:sp>
        <p:nvSpPr>
          <p:cNvPr id="5" name="61">
            <a:extLst>
              <a:ext uri="{FF2B5EF4-FFF2-40B4-BE49-F238E27FC236}">
                <a16:creationId xmlns:a16="http://schemas.microsoft.com/office/drawing/2014/main" id="{CEE25B8C-F64E-7E40-D600-6462B73A8CE4}"/>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9EB8065-DD34-B53A-C3F1-A54B9444034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a:extLst>
              <a:ext uri="{FF2B5EF4-FFF2-40B4-BE49-F238E27FC236}">
                <a16:creationId xmlns:a16="http://schemas.microsoft.com/office/drawing/2014/main" id="{137A581D-FF38-34D8-4B03-4030E7BD3E38}"/>
              </a:ext>
            </a:extLst>
          </p:cNvPr>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a:extLst>
              <a:ext uri="{FF2B5EF4-FFF2-40B4-BE49-F238E27FC236}">
                <a16:creationId xmlns:a16="http://schemas.microsoft.com/office/drawing/2014/main" id="{12FBBD9B-DD50-8555-82FA-6B2B62C60781}"/>
              </a:ext>
            </a:extLst>
          </p:cNvPr>
          <p:cNvSpPr>
            <a:spLocks noGrp="1"/>
          </p:cNvSpPr>
          <p:nvPr>
            <p:ph type="sldNum" sz="quarter" idx="12"/>
          </p:nvPr>
        </p:nvSpPr>
        <p:spPr/>
        <p:txBody>
          <a:bodyPr/>
          <a:lstStyle/>
          <a:p>
            <a:fld id="{2CE407B4-6792-43A8-81A2-4D6B52B6A634}" type="slidenum">
              <a:rPr lang="de-DE" altLang="de-DE" smtClean="0">
                <a:latin typeface="+mn-lt"/>
              </a:rPr>
              <a:pPr/>
              <a:t>92</a:t>
            </a:fld>
            <a:endParaRPr lang="de-DE" altLang="de-DE">
              <a:latin typeface="+mn-lt"/>
            </a:endParaRPr>
          </a:p>
        </p:txBody>
      </p:sp>
      <p:sp>
        <p:nvSpPr>
          <p:cNvPr id="9" name="Text Box 9">
            <a:extLst>
              <a:ext uri="{FF2B5EF4-FFF2-40B4-BE49-F238E27FC236}">
                <a16:creationId xmlns:a16="http://schemas.microsoft.com/office/drawing/2014/main" id="{E8C987D8-D080-D2C2-9AEB-BE478E94CF1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900224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a:latin typeface="+mn-lt"/>
                <a:ea typeface="+mn-ea"/>
                <a:cs typeface="+mn-cs"/>
              </a:rPr>
              <a:t>Video </a:t>
            </a:r>
            <a:r>
              <a:rPr lang="en-US" altLang="ko-KR" sz="3600" spc="-5" dirty="0" err="1">
                <a:latin typeface="+mn-lt"/>
                <a:ea typeface="+mn-ea"/>
                <a:cs typeface="+mn-cs"/>
              </a:rPr>
              <a:t>klip</a:t>
            </a:r>
            <a:r>
              <a:rPr lang="en-US" altLang="ko-KR" sz="3600" spc="-5" dirty="0">
                <a:latin typeface="+mn-lt"/>
                <a:ea typeface="+mn-ea"/>
                <a:cs typeface="+mn-cs"/>
              </a:rPr>
              <a:t>: </a:t>
            </a:r>
            <a:r>
              <a:rPr lang="en-US" altLang="ko-KR" sz="3600" spc="-5" dirty="0" err="1">
                <a:latin typeface="+mn-lt"/>
                <a:ea typeface="+mn-ea"/>
                <a:cs typeface="+mn-cs"/>
              </a:rPr>
              <a:t>isteğe</a:t>
            </a:r>
            <a:r>
              <a:rPr lang="en-US" altLang="ko-KR" sz="3600" spc="-5" dirty="0">
                <a:latin typeface="+mn-lt"/>
                <a:ea typeface="+mn-ea"/>
                <a:cs typeface="+mn-cs"/>
              </a:rPr>
              <a:t> </a:t>
            </a:r>
            <a:r>
              <a:rPr lang="en-US" altLang="ko-KR" sz="3600" spc="-5" dirty="0" err="1">
                <a:latin typeface="+mn-lt"/>
                <a:ea typeface="+mn-ea"/>
                <a:cs typeface="+mn-cs"/>
              </a:rPr>
              <a:t>bağlı</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İsteğe</a:t>
            </a:r>
            <a:r>
              <a:rPr lang="en-US" altLang="ko-KR" sz="2400" dirty="0">
                <a:solidFill>
                  <a:srgbClr val="004992"/>
                </a:solidFill>
              </a:rPr>
              <a:t> </a:t>
            </a:r>
            <a:r>
              <a:rPr lang="en-US" altLang="ko-KR" sz="2400" dirty="0" err="1">
                <a:solidFill>
                  <a:srgbClr val="004992"/>
                </a:solidFill>
              </a:rPr>
              <a:t>bağlı</a:t>
            </a:r>
            <a:r>
              <a:rPr lang="en-US" altLang="ko-KR" sz="2400" dirty="0">
                <a:solidFill>
                  <a:srgbClr val="004992"/>
                </a:solidFill>
              </a:rPr>
              <a:t>: </a:t>
            </a:r>
            <a:r>
              <a:rPr lang="en-US" altLang="ko-KR" sz="2400" dirty="0" err="1">
                <a:solidFill>
                  <a:srgbClr val="004992"/>
                </a:solidFill>
              </a:rPr>
              <a:t>Bugünün</a:t>
            </a:r>
            <a:r>
              <a:rPr lang="en-US" altLang="ko-KR" sz="2400" dirty="0">
                <a:solidFill>
                  <a:srgbClr val="004992"/>
                </a:solidFill>
              </a:rPr>
              <a:t> </a:t>
            </a:r>
            <a:r>
              <a:rPr lang="en-US" altLang="ko-KR" sz="2400" dirty="0" err="1">
                <a:solidFill>
                  <a:srgbClr val="004992"/>
                </a:solidFill>
              </a:rPr>
              <a:t>konusu</a:t>
            </a:r>
            <a:r>
              <a:rPr lang="en-US" altLang="ko-KR" sz="2400" dirty="0">
                <a:solidFill>
                  <a:srgbClr val="004992"/>
                </a:solidFill>
              </a:rPr>
              <a:t> </a:t>
            </a:r>
            <a:r>
              <a:rPr lang="en-US" altLang="ko-KR" sz="2400" dirty="0" err="1">
                <a:solidFill>
                  <a:srgbClr val="004992"/>
                </a:solidFill>
              </a:rPr>
              <a:t>ile</a:t>
            </a:r>
            <a:r>
              <a:rPr lang="en-US" altLang="ko-KR" sz="2400" dirty="0">
                <a:solidFill>
                  <a:srgbClr val="004992"/>
                </a:solidFill>
              </a:rPr>
              <a:t> </a:t>
            </a:r>
            <a:r>
              <a:rPr lang="en-US" altLang="ko-KR" sz="2400" dirty="0" err="1">
                <a:solidFill>
                  <a:srgbClr val="004992"/>
                </a:solidFill>
              </a:rPr>
              <a:t>ilgili</a:t>
            </a:r>
            <a:r>
              <a:rPr lang="en-US" altLang="ko-KR" sz="2400" dirty="0">
                <a:solidFill>
                  <a:srgbClr val="004992"/>
                </a:solidFill>
              </a:rPr>
              <a:t> video </a:t>
            </a:r>
            <a:r>
              <a:rPr lang="en-US" altLang="ko-KR" sz="2400" dirty="0" err="1">
                <a:solidFill>
                  <a:srgbClr val="004992"/>
                </a:solidFill>
              </a:rPr>
              <a:t>klibe</a:t>
            </a:r>
            <a:r>
              <a:rPr lang="en-US" altLang="ko-KR" sz="2400" dirty="0">
                <a:solidFill>
                  <a:srgbClr val="004992"/>
                </a:solidFill>
              </a:rPr>
              <a:t> </a:t>
            </a:r>
            <a:r>
              <a:rPr lang="en-US" altLang="ko-KR" sz="2400" dirty="0" err="1">
                <a:solidFill>
                  <a:srgbClr val="004992"/>
                </a:solidFill>
              </a:rPr>
              <a:t>aşağıda</a:t>
            </a:r>
            <a:r>
              <a:rPr lang="en-US" altLang="ko-KR" sz="2400" dirty="0">
                <a:solidFill>
                  <a:srgbClr val="004992"/>
                </a:solidFill>
              </a:rPr>
              <a:t> </a:t>
            </a:r>
            <a:r>
              <a:rPr lang="en-US" altLang="ko-KR" sz="2400" dirty="0" err="1">
                <a:solidFill>
                  <a:srgbClr val="004992"/>
                </a:solidFill>
              </a:rPr>
              <a:t>belirtilen</a:t>
            </a:r>
            <a:r>
              <a:rPr lang="en-US" altLang="ko-KR" sz="2400" dirty="0">
                <a:solidFill>
                  <a:srgbClr val="004992"/>
                </a:solidFill>
              </a:rPr>
              <a:t> web </a:t>
            </a:r>
            <a:r>
              <a:rPr lang="en-US" altLang="ko-KR" sz="2400" dirty="0" err="1">
                <a:solidFill>
                  <a:srgbClr val="004992"/>
                </a:solidFill>
              </a:rPr>
              <a:t>sitesinden</a:t>
            </a:r>
            <a:r>
              <a:rPr lang="en-US" altLang="ko-KR" sz="2400" dirty="0">
                <a:solidFill>
                  <a:srgbClr val="004992"/>
                </a:solidFill>
              </a:rPr>
              <a:t> </a:t>
            </a:r>
            <a:r>
              <a:rPr lang="en-US" altLang="ko-KR" sz="2400" dirty="0" err="1">
                <a:solidFill>
                  <a:srgbClr val="004992"/>
                </a:solidFill>
              </a:rPr>
              <a:t>ulaşılabilir</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Videodan</a:t>
            </a:r>
            <a:r>
              <a:rPr lang="en-US" altLang="ko-KR" sz="2400" dirty="0">
                <a:solidFill>
                  <a:srgbClr val="333333"/>
                </a:solidFill>
              </a:rPr>
              <a:t> </a:t>
            </a:r>
            <a:r>
              <a:rPr lang="en-US" altLang="ko-KR" sz="2400" dirty="0" err="1">
                <a:solidFill>
                  <a:srgbClr val="333333"/>
                </a:solidFill>
              </a:rPr>
              <a:t>sonra</a:t>
            </a:r>
            <a:r>
              <a:rPr lang="en-US" altLang="ko-KR" sz="2400" dirty="0">
                <a:solidFill>
                  <a:srgbClr val="333333"/>
                </a:solidFill>
              </a:rPr>
              <a:t> </a:t>
            </a:r>
            <a:r>
              <a:rPr lang="en-US" altLang="ko-KR" sz="2400" dirty="0" err="1">
                <a:solidFill>
                  <a:srgbClr val="333333"/>
                </a:solidFill>
              </a:rPr>
              <a:t>bugünün</a:t>
            </a:r>
            <a:r>
              <a:rPr lang="en-US" altLang="ko-KR" sz="2400" dirty="0">
                <a:solidFill>
                  <a:srgbClr val="333333"/>
                </a:solidFill>
              </a:rPr>
              <a:t> </a:t>
            </a:r>
            <a:r>
              <a:rPr lang="en-US" altLang="ko-KR" sz="2400" dirty="0" err="1">
                <a:solidFill>
                  <a:srgbClr val="333333"/>
                </a:solidFill>
              </a:rPr>
              <a:t>konusu</a:t>
            </a:r>
            <a:r>
              <a:rPr lang="en-US" altLang="ko-KR" sz="2400" dirty="0">
                <a:solidFill>
                  <a:srgbClr val="333333"/>
                </a:solidFill>
              </a:rPr>
              <a:t> </a:t>
            </a:r>
            <a:r>
              <a:rPr lang="en-US" altLang="ko-KR" sz="2400" dirty="0" err="1">
                <a:solidFill>
                  <a:srgbClr val="333333"/>
                </a:solidFill>
              </a:rPr>
              <a:t>ile</a:t>
            </a:r>
            <a:r>
              <a:rPr lang="en-US" altLang="ko-KR" sz="2400" dirty="0">
                <a:solidFill>
                  <a:srgbClr val="333333"/>
                </a:solidFill>
              </a:rPr>
              <a:t> </a:t>
            </a:r>
            <a:r>
              <a:rPr lang="en-US" altLang="ko-KR" sz="2400" dirty="0" err="1">
                <a:solidFill>
                  <a:srgbClr val="333333"/>
                </a:solidFill>
              </a:rPr>
              <a:t>ilişkisini</a:t>
            </a:r>
            <a:r>
              <a:rPr lang="en-US" altLang="ko-KR" sz="2400" dirty="0">
                <a:solidFill>
                  <a:srgbClr val="333333"/>
                </a:solidFill>
              </a:rPr>
              <a:t> </a:t>
            </a:r>
            <a:r>
              <a:rPr lang="en-US" altLang="ko-KR" sz="2400" dirty="0" err="1">
                <a:solidFill>
                  <a:srgbClr val="333333"/>
                </a:solidFill>
              </a:rPr>
              <a:t>tartışabilirsiniz</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EF3BCF26-B650-4DFB-8CF9-75269FD58D9A}" type="slidenum">
              <a:rPr lang="de-DE" altLang="de-DE" smtClean="0">
                <a:latin typeface="+mn-lt"/>
              </a:rPr>
              <a:pPr/>
              <a:t>93</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rPr>
              <a:t>[</a:t>
            </a:r>
            <a:r>
              <a:rPr lang="en-US" altLang="ko-KR" sz="1800" i="1" spc="-5" dirty="0" err="1">
                <a:solidFill>
                  <a:srgbClr val="333333"/>
                </a:solidFill>
                <a:latin typeface="+mn-lt"/>
              </a:rPr>
              <a:t>Eğiticiler</a:t>
            </a:r>
            <a:r>
              <a:rPr lang="en-US" altLang="ko-KR" sz="1800" i="1" spc="-5" dirty="0">
                <a:solidFill>
                  <a:srgbClr val="333333"/>
                </a:solidFill>
                <a:latin typeface="+mn-lt"/>
              </a:rPr>
              <a:t> </a:t>
            </a:r>
            <a:r>
              <a:rPr lang="en-US" altLang="ko-KR" sz="1800" i="1" spc="-5" dirty="0" err="1">
                <a:solidFill>
                  <a:srgbClr val="333333"/>
                </a:solidFill>
                <a:latin typeface="+mn-lt"/>
              </a:rPr>
              <a:t>için</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en-US" altLang="ko-KR" sz="1800" dirty="0" err="1">
                <a:solidFill>
                  <a:srgbClr val="333333"/>
                </a:solidFill>
                <a:latin typeface="+mn-lt"/>
              </a:rPr>
              <a:t>Bazı</a:t>
            </a:r>
            <a:r>
              <a:rPr lang="en-US" altLang="ko-KR" sz="1800" dirty="0">
                <a:solidFill>
                  <a:srgbClr val="333333"/>
                </a:solidFill>
                <a:latin typeface="+mn-lt"/>
              </a:rPr>
              <a:t> video </a:t>
            </a:r>
            <a:r>
              <a:rPr lang="en-US" altLang="ko-KR" sz="1800" dirty="0" err="1">
                <a:solidFill>
                  <a:srgbClr val="333333"/>
                </a:solidFill>
                <a:latin typeface="+mn-lt"/>
              </a:rPr>
              <a:t>klipler</a:t>
            </a:r>
            <a:r>
              <a:rPr lang="en-US" altLang="ko-KR" sz="1800" dirty="0">
                <a:solidFill>
                  <a:srgbClr val="333333"/>
                </a:solidFill>
                <a:latin typeface="+mn-lt"/>
              </a:rPr>
              <a:t> </a:t>
            </a:r>
            <a:r>
              <a:rPr lang="en-US" altLang="ko-KR" sz="1800" dirty="0" err="1">
                <a:solidFill>
                  <a:srgbClr val="333333"/>
                </a:solidFill>
                <a:latin typeface="+mn-lt"/>
              </a:rPr>
              <a:t>tüm</a:t>
            </a:r>
            <a:r>
              <a:rPr lang="en-US" altLang="ko-KR" sz="1800" dirty="0">
                <a:solidFill>
                  <a:srgbClr val="333333"/>
                </a:solidFill>
                <a:latin typeface="+mn-lt"/>
              </a:rPr>
              <a:t> </a:t>
            </a:r>
            <a:r>
              <a:rPr lang="en-US" altLang="ko-KR" sz="1800" dirty="0" err="1">
                <a:solidFill>
                  <a:srgbClr val="333333"/>
                </a:solidFill>
                <a:latin typeface="+mn-lt"/>
              </a:rPr>
              <a:t>kültürler</a:t>
            </a:r>
            <a:r>
              <a:rPr lang="en-US" altLang="ko-KR" sz="1800" dirty="0">
                <a:solidFill>
                  <a:srgbClr val="333333"/>
                </a:solidFill>
                <a:latin typeface="+mn-lt"/>
              </a:rPr>
              <a:t> </a:t>
            </a:r>
            <a:r>
              <a:rPr lang="en-US" altLang="ko-KR" sz="1800" dirty="0" err="1">
                <a:solidFill>
                  <a:srgbClr val="333333"/>
                </a:solidFill>
                <a:latin typeface="+mn-lt"/>
              </a:rPr>
              <a:t>ve</a:t>
            </a:r>
            <a:r>
              <a:rPr lang="en-US" altLang="ko-KR" sz="1800" dirty="0">
                <a:solidFill>
                  <a:srgbClr val="333333"/>
                </a:solidFill>
                <a:latin typeface="+mn-lt"/>
              </a:rPr>
              <a:t> </a:t>
            </a:r>
            <a:r>
              <a:rPr lang="en-US" altLang="ko-KR" sz="1800" dirty="0" err="1">
                <a:solidFill>
                  <a:srgbClr val="333333"/>
                </a:solidFill>
                <a:latin typeface="+mn-lt"/>
              </a:rPr>
              <a:t>tüm</a:t>
            </a:r>
            <a:r>
              <a:rPr lang="en-US" altLang="ko-KR" sz="1800" dirty="0">
                <a:solidFill>
                  <a:srgbClr val="333333"/>
                </a:solidFill>
                <a:latin typeface="+mn-lt"/>
              </a:rPr>
              <a:t> </a:t>
            </a:r>
            <a:r>
              <a:rPr lang="en-US" altLang="ko-KR" sz="1800" dirty="0" err="1">
                <a:solidFill>
                  <a:srgbClr val="333333"/>
                </a:solidFill>
                <a:latin typeface="+mn-lt"/>
              </a:rPr>
              <a:t>izleyiciler</a:t>
            </a:r>
            <a:r>
              <a:rPr lang="en-US" altLang="ko-KR" sz="1800" dirty="0">
                <a:solidFill>
                  <a:srgbClr val="333333"/>
                </a:solidFill>
                <a:latin typeface="+mn-lt"/>
              </a:rPr>
              <a:t> </a:t>
            </a:r>
            <a:r>
              <a:rPr lang="en-US" altLang="ko-KR" sz="1800" dirty="0" err="1">
                <a:solidFill>
                  <a:srgbClr val="333333"/>
                </a:solidFill>
                <a:latin typeface="+mn-lt"/>
              </a:rPr>
              <a:t>için</a:t>
            </a:r>
            <a:r>
              <a:rPr lang="en-US" altLang="ko-KR" sz="1800" dirty="0">
                <a:solidFill>
                  <a:srgbClr val="333333"/>
                </a:solidFill>
                <a:latin typeface="+mn-lt"/>
              </a:rPr>
              <a:t> </a:t>
            </a:r>
            <a:r>
              <a:rPr lang="en-US" altLang="ko-KR" sz="1800" dirty="0" err="1">
                <a:solidFill>
                  <a:srgbClr val="333333"/>
                </a:solidFill>
                <a:latin typeface="+mn-lt"/>
              </a:rPr>
              <a:t>uygun</a:t>
            </a:r>
            <a:r>
              <a:rPr lang="en-US" altLang="ko-KR" sz="1800" dirty="0">
                <a:solidFill>
                  <a:srgbClr val="333333"/>
                </a:solidFill>
                <a:latin typeface="+mn-lt"/>
              </a:rPr>
              <a:t> </a:t>
            </a:r>
            <a:r>
              <a:rPr lang="en-US" altLang="ko-KR" sz="1800" dirty="0" err="1">
                <a:solidFill>
                  <a:srgbClr val="333333"/>
                </a:solidFill>
                <a:latin typeface="+mn-lt"/>
              </a:rPr>
              <a:t>olmayan</a:t>
            </a:r>
            <a:r>
              <a:rPr lang="en-US" altLang="ko-KR" sz="1800" dirty="0">
                <a:solidFill>
                  <a:srgbClr val="333333"/>
                </a:solidFill>
                <a:latin typeface="+mn-lt"/>
              </a:rPr>
              <a:t> </a:t>
            </a:r>
            <a:r>
              <a:rPr lang="en-US" altLang="ko-KR" sz="1800" dirty="0" err="1">
                <a:solidFill>
                  <a:srgbClr val="333333"/>
                </a:solidFill>
                <a:latin typeface="+mn-lt"/>
              </a:rPr>
              <a:t>dil</a:t>
            </a:r>
            <a:r>
              <a:rPr lang="en-US" altLang="ko-KR" sz="1800" dirty="0">
                <a:solidFill>
                  <a:srgbClr val="333333"/>
                </a:solidFill>
                <a:latin typeface="+mn-lt"/>
              </a:rPr>
              <a:t> </a:t>
            </a:r>
            <a:r>
              <a:rPr lang="en-US" altLang="ko-KR" sz="1800" dirty="0" err="1">
                <a:solidFill>
                  <a:srgbClr val="333333"/>
                </a:solidFill>
                <a:latin typeface="+mn-lt"/>
              </a:rPr>
              <a:t>içerebilir</a:t>
            </a:r>
            <a:r>
              <a:rPr lang="en-US" altLang="ko-KR" sz="1800" dirty="0">
                <a:solidFill>
                  <a:srgbClr val="333333"/>
                </a:solidFill>
                <a:latin typeface="+mn-lt"/>
              </a:rPr>
              <a:t>. </a:t>
            </a:r>
            <a:r>
              <a:rPr lang="en-US" altLang="ko-KR" sz="1800" dirty="0" err="1">
                <a:solidFill>
                  <a:srgbClr val="333333"/>
                </a:solidFill>
                <a:latin typeface="+mn-lt"/>
              </a:rPr>
              <a:t>Lütfen</a:t>
            </a:r>
            <a:r>
              <a:rPr lang="en-US" altLang="ko-KR" sz="1800" dirty="0">
                <a:solidFill>
                  <a:srgbClr val="333333"/>
                </a:solidFill>
                <a:latin typeface="+mn-lt"/>
              </a:rPr>
              <a:t> </a:t>
            </a:r>
            <a:r>
              <a:rPr lang="en-US" altLang="ko-KR" sz="1800" dirty="0" err="1">
                <a:solidFill>
                  <a:srgbClr val="333333"/>
                </a:solidFill>
                <a:latin typeface="+mn-lt"/>
              </a:rPr>
              <a:t>videoları</a:t>
            </a:r>
            <a:r>
              <a:rPr lang="en-US" altLang="ko-KR" sz="1800" dirty="0">
                <a:solidFill>
                  <a:srgbClr val="333333"/>
                </a:solidFill>
                <a:latin typeface="+mn-lt"/>
              </a:rPr>
              <a:t> </a:t>
            </a:r>
            <a:r>
              <a:rPr lang="en-US" altLang="ko-KR" sz="1800" dirty="0" err="1">
                <a:solidFill>
                  <a:srgbClr val="333333"/>
                </a:solidFill>
                <a:latin typeface="+mn-lt"/>
              </a:rPr>
              <a:t>göstermeden</a:t>
            </a:r>
            <a:r>
              <a:rPr lang="en-US" altLang="ko-KR" sz="1800" dirty="0">
                <a:solidFill>
                  <a:srgbClr val="333333"/>
                </a:solidFill>
                <a:latin typeface="+mn-lt"/>
              </a:rPr>
              <a:t> </a:t>
            </a:r>
            <a:r>
              <a:rPr lang="en-US" altLang="ko-KR" sz="1800" dirty="0" err="1">
                <a:solidFill>
                  <a:srgbClr val="333333"/>
                </a:solidFill>
                <a:latin typeface="+mn-lt"/>
              </a:rPr>
              <a:t>önce</a:t>
            </a:r>
            <a:r>
              <a:rPr lang="en-US" altLang="ko-KR" sz="1800" dirty="0">
                <a:solidFill>
                  <a:srgbClr val="333333"/>
                </a:solidFill>
                <a:latin typeface="+mn-lt"/>
              </a:rPr>
              <a:t> </a:t>
            </a:r>
            <a:r>
              <a:rPr lang="en-US" altLang="ko-KR" sz="1800" dirty="0" err="1">
                <a:solidFill>
                  <a:srgbClr val="333333"/>
                </a:solidFill>
                <a:latin typeface="+mn-lt"/>
              </a:rPr>
              <a:t>dikkatlice</a:t>
            </a:r>
            <a:r>
              <a:rPr lang="en-US" altLang="ko-KR" sz="1800" dirty="0">
                <a:solidFill>
                  <a:srgbClr val="333333"/>
                </a:solidFill>
                <a:latin typeface="+mn-lt"/>
              </a:rPr>
              <a:t> </a:t>
            </a:r>
            <a:r>
              <a:rPr lang="en-US" altLang="ko-KR" sz="1800" dirty="0" err="1">
                <a:solidFill>
                  <a:srgbClr val="333333"/>
                </a:solidFill>
                <a:latin typeface="+mn-lt"/>
              </a:rPr>
              <a:t>gözden</a:t>
            </a:r>
            <a:r>
              <a:rPr lang="en-US" altLang="ko-KR" sz="1800" dirty="0">
                <a:solidFill>
                  <a:srgbClr val="333333"/>
                </a:solidFill>
                <a:latin typeface="+mn-lt"/>
              </a:rPr>
              <a:t> </a:t>
            </a:r>
            <a:r>
              <a:rPr lang="en-US" altLang="ko-KR" sz="1800" dirty="0" err="1">
                <a:solidFill>
                  <a:srgbClr val="333333"/>
                </a:solidFill>
                <a:latin typeface="+mn-lt"/>
              </a:rPr>
              <a:t>geçiriniz</a:t>
            </a:r>
            <a:r>
              <a:rPr lang="en-US" altLang="ko-KR" sz="1800" dirty="0">
                <a:solidFill>
                  <a:srgbClr val="333333"/>
                </a:solidFill>
                <a:latin typeface="+mn-lt"/>
              </a:rPr>
              <a:t>.</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34185962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Resim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94</a:t>
            </a:fld>
            <a:endParaRPr lang="de-DE" altLang="de-DE">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2">
            <a:extLst>
              <a:ext uri="{FF2B5EF4-FFF2-40B4-BE49-F238E27FC236}">
                <a16:creationId xmlns:a16="http://schemas.microsoft.com/office/drawing/2014/main" id="{8204A666-CF51-58E3-2E2B-8E3EA4D996AD}"/>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95</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testere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eski köprü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kirpi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bir tutam çimen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ejderha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dağ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kaktüs</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kulak</a:t>
            </a:r>
            <a:endParaRPr lang="de-DE" altLang="de-DE" sz="200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3">
            <a:extLst>
              <a:ext uri="{FF2B5EF4-FFF2-40B4-BE49-F238E27FC236}">
                <a16:creationId xmlns:a16="http://schemas.microsoft.com/office/drawing/2014/main" id="{0322CAE6-2E17-0A57-00E8-19C6A0EEC477}"/>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96</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testere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eski köprü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kirpi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bir tutam çimen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ejderha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dağ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kaktüs</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kulak</a:t>
            </a:r>
            <a:endParaRPr lang="de-DE" altLang="de-DE" sz="200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4">
            <a:extLst>
              <a:ext uri="{FF2B5EF4-FFF2-40B4-BE49-F238E27FC236}">
                <a16:creationId xmlns:a16="http://schemas.microsoft.com/office/drawing/2014/main" id="{77C5026A-0B01-0F55-DF37-77AFDCCC4164}"/>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97</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testere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eski köprü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kirpi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bir tutam çimen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ejderha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dağ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kaktüs</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kulak</a:t>
            </a:r>
            <a:endParaRPr lang="de-DE" altLang="de-DE" sz="200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5">
            <a:extLst>
              <a:ext uri="{FF2B5EF4-FFF2-40B4-BE49-F238E27FC236}">
                <a16:creationId xmlns:a16="http://schemas.microsoft.com/office/drawing/2014/main" id="{4900142D-8816-C381-C0F7-5C0D3C81E793}"/>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98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testere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eski köprü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kirpi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bir tutam çimen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ejderha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dağ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kaktüs</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kulak</a:t>
            </a:r>
            <a:endParaRPr lang="de-DE" altLang="de-DE" sz="2000">
              <a:solidFill>
                <a:srgbClr val="333333"/>
              </a:solidFill>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6">
            <a:extLst>
              <a:ext uri="{FF2B5EF4-FFF2-40B4-BE49-F238E27FC236}">
                <a16:creationId xmlns:a16="http://schemas.microsoft.com/office/drawing/2014/main" id="{F775D3CD-66F9-EBD1-416E-722D0D616C9F}"/>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99</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testere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eski köprü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kirpi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bir tutam çimen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ejderha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dağ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kaktüs</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kulak</a:t>
            </a:r>
            <a:endParaRPr lang="de-DE" altLang="de-DE" sz="2000">
              <a:solidFill>
                <a:srgbClr val="333333"/>
              </a:solidFill>
              <a:latin typeface="+mn-l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7">
            <a:extLst>
              <a:ext uri="{FF2B5EF4-FFF2-40B4-BE49-F238E27FC236}">
                <a16:creationId xmlns:a16="http://schemas.microsoft.com/office/drawing/2014/main" id="{0AC09A5C-F8F6-BEC5-A18E-2A32F7865493}"/>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100</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testere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eski köprü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kirpi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bir tutam çimen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ejderha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dağ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kaktüs</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kulak</a:t>
            </a:r>
            <a:endParaRPr lang="de-DE" altLang="de-DE" sz="2000">
              <a:solidFill>
                <a:srgbClr val="333333"/>
              </a:solidFill>
              <a:latin typeface="+mn-l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8">
            <a:extLst>
              <a:ext uri="{FF2B5EF4-FFF2-40B4-BE49-F238E27FC236}">
                <a16:creationId xmlns:a16="http://schemas.microsoft.com/office/drawing/2014/main" id="{E87FA34A-29E6-716E-03C5-CEDA2C47C16A}"/>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testere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eski köprü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kirpi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bir tutam çimen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ejderha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dağ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kaktüs</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kulak</a:t>
            </a:r>
            <a:endParaRPr lang="de-DE" altLang="de-DE" sz="2000">
              <a:solidFill>
                <a:srgbClr val="333333"/>
              </a:solidFill>
              <a:latin typeface="+mn-l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9">
            <a:extLst>
              <a:ext uri="{FF2B5EF4-FFF2-40B4-BE49-F238E27FC236}">
                <a16:creationId xmlns:a16="http://schemas.microsoft.com/office/drawing/2014/main" id="{06F62881-291F-1C5C-D3D1-D79EA0310B95}"/>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testere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eski köprü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kirpi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bir tutam çimen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ejderha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dağ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kaktüs</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kulak</a:t>
            </a:r>
            <a:endParaRPr lang="de-DE" altLang="de-DE" sz="2000">
              <a:solidFill>
                <a:srgbClr val="333333"/>
              </a:solidFill>
              <a:latin typeface="+mn-lt"/>
            </a:endParaRPr>
          </a:p>
        </p:txBody>
      </p:sp>
    </p:spTree>
    <p:extLst>
      <p:ext uri="{BB962C8B-B14F-4D97-AF65-F5344CB8AC3E}">
        <p14:creationId xmlns:p14="http://schemas.microsoft.com/office/powerpoint/2010/main" val="55317607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Resim 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103</a:t>
            </a:fld>
            <a:endParaRPr lang="de-DE" altLang="de-DE">
              <a:latin typeface="+mn-l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0">
            <a:extLst>
              <a:ext uri="{FF2B5EF4-FFF2-40B4-BE49-F238E27FC236}">
                <a16:creationId xmlns:a16="http://schemas.microsoft.com/office/drawing/2014/main" id="{A23A847D-5747-5B2D-7E27-B14108401B6C}"/>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1">
            <a:extLst>
              <a:ext uri="{FF2B5EF4-FFF2-40B4-BE49-F238E27FC236}">
                <a16:creationId xmlns:a16="http://schemas.microsoft.com/office/drawing/2014/main" id="{9B816FD4-310E-8316-BA10-A13D050CEB02}"/>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2">
            <a:extLst>
              <a:ext uri="{FF2B5EF4-FFF2-40B4-BE49-F238E27FC236}">
                <a16:creationId xmlns:a16="http://schemas.microsoft.com/office/drawing/2014/main" id="{DF64D4C1-7366-D792-51A8-DD8EFB13EA3F}"/>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3">
            <a:extLst>
              <a:ext uri="{FF2B5EF4-FFF2-40B4-BE49-F238E27FC236}">
                <a16:creationId xmlns:a16="http://schemas.microsoft.com/office/drawing/2014/main" id="{F1686688-3731-B8C7-F241-75E4FC9E9BAD}"/>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4">
            <a:extLst>
              <a:ext uri="{FF2B5EF4-FFF2-40B4-BE49-F238E27FC236}">
                <a16:creationId xmlns:a16="http://schemas.microsoft.com/office/drawing/2014/main" id="{E506F982-C705-81A4-F86F-08237DC54AA0}"/>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5">
            <a:extLst>
              <a:ext uri="{FF2B5EF4-FFF2-40B4-BE49-F238E27FC236}">
                <a16:creationId xmlns:a16="http://schemas.microsoft.com/office/drawing/2014/main" id="{7F2B59CB-9C5A-6FEE-A01F-3F25852D8117}"/>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109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6">
            <a:extLst>
              <a:ext uri="{FF2B5EF4-FFF2-40B4-BE49-F238E27FC236}">
                <a16:creationId xmlns:a16="http://schemas.microsoft.com/office/drawing/2014/main" id="{3F7C43DE-B10A-4D6F-CA80-A702B636B023}"/>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7">
            <a:extLst>
              <a:ext uri="{FF2B5EF4-FFF2-40B4-BE49-F238E27FC236}">
                <a16:creationId xmlns:a16="http://schemas.microsoft.com/office/drawing/2014/main" id="{EB8D7E92-CD1E-C6F2-4F3A-205B122153FC}"/>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8">
            <a:extLst>
              <a:ext uri="{FF2B5EF4-FFF2-40B4-BE49-F238E27FC236}">
                <a16:creationId xmlns:a16="http://schemas.microsoft.com/office/drawing/2014/main" id="{606847C2-FBCD-8656-D6ED-FF20D9688A72}"/>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1628334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Resim 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113</a:t>
            </a:fld>
            <a:endParaRPr lang="de-DE" altLang="de-DE">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9">
            <a:extLst>
              <a:ext uri="{FF2B5EF4-FFF2-40B4-BE49-F238E27FC236}">
                <a16:creationId xmlns:a16="http://schemas.microsoft.com/office/drawing/2014/main" id="{424EBB4B-7339-9E3B-FD56-DE8B9296B1B0}"/>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114</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ip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çapa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ucu sallantılı kolye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yılan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a:t>
            </a:r>
            <a:r>
              <a:rPr lang="tr-TR" altLang="de-DE" sz="2000">
                <a:solidFill>
                  <a:srgbClr val="333333"/>
                </a:solidFill>
                <a:latin typeface="+mn-lt"/>
              </a:rPr>
              <a:t>pağan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makarna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fasülye sapı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otoban</a:t>
            </a:r>
            <a:endParaRPr lang="de-DE" altLang="de-DE" sz="200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0">
            <a:extLst>
              <a:ext uri="{FF2B5EF4-FFF2-40B4-BE49-F238E27FC236}">
                <a16:creationId xmlns:a16="http://schemas.microsoft.com/office/drawing/2014/main" id="{EF702C4E-0E6F-E052-D8F3-B3FC97DEFC6F}"/>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115</a:t>
            </a:fld>
            <a:endParaRPr lang="de-DE" altLang="de-DE">
              <a:latin typeface="+mn-l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ip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çapa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ucu sallantılı kolye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yılan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a:t>
            </a:r>
            <a:r>
              <a:rPr lang="tr-TR" altLang="de-DE" sz="2000">
                <a:solidFill>
                  <a:srgbClr val="333333"/>
                </a:solidFill>
                <a:latin typeface="+mn-lt"/>
              </a:rPr>
              <a:t>pağan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makarna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fasülye sapı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otoban</a:t>
            </a:r>
            <a:endParaRPr lang="de-DE" altLang="de-DE" sz="200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1">
            <a:extLst>
              <a:ext uri="{FF2B5EF4-FFF2-40B4-BE49-F238E27FC236}">
                <a16:creationId xmlns:a16="http://schemas.microsoft.com/office/drawing/2014/main" id="{9433D8BD-C955-C16F-3DFA-33F8ED838EB4}"/>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116</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ip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çapa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ucu sallantılı kolye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yılan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a:t>
            </a:r>
            <a:r>
              <a:rPr lang="tr-TR" altLang="de-DE" sz="2000">
                <a:solidFill>
                  <a:srgbClr val="333333"/>
                </a:solidFill>
                <a:latin typeface="+mn-lt"/>
              </a:rPr>
              <a:t>pağan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makarna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fasülye sapı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otoban</a:t>
            </a:r>
            <a:endParaRPr lang="de-DE" altLang="de-DE" sz="2000">
              <a:solidFill>
                <a:srgbClr val="333333"/>
              </a:solidFill>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2">
            <a:extLst>
              <a:ext uri="{FF2B5EF4-FFF2-40B4-BE49-F238E27FC236}">
                <a16:creationId xmlns:a16="http://schemas.microsoft.com/office/drawing/2014/main" id="{55C3EE97-56E7-3D94-7C60-67E67522A107}"/>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117</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ip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çapa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ucu sallantılı kolye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yılan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a:t>
            </a:r>
            <a:r>
              <a:rPr lang="tr-TR" altLang="de-DE" sz="2000">
                <a:solidFill>
                  <a:srgbClr val="333333"/>
                </a:solidFill>
                <a:latin typeface="+mn-lt"/>
              </a:rPr>
              <a:t>pağan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makarna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fasülye sapı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otoban</a:t>
            </a:r>
            <a:endParaRPr lang="de-DE" altLang="de-DE" sz="2000">
              <a:solidFill>
                <a:srgbClr val="333333"/>
              </a:solidFill>
              <a:latin typeface="+mn-l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3">
            <a:extLst>
              <a:ext uri="{FF2B5EF4-FFF2-40B4-BE49-F238E27FC236}">
                <a16:creationId xmlns:a16="http://schemas.microsoft.com/office/drawing/2014/main" id="{D4D5E3BC-FD34-E6A7-AE0B-9368FF0C3A22}"/>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118</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ip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çapa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ucu sallantılı kolye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yılan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a:t>
            </a:r>
            <a:r>
              <a:rPr lang="tr-TR" altLang="de-DE" sz="2000">
                <a:solidFill>
                  <a:srgbClr val="333333"/>
                </a:solidFill>
                <a:latin typeface="+mn-lt"/>
              </a:rPr>
              <a:t>pağan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makarna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fasülye sapı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otoban</a:t>
            </a:r>
            <a:endParaRPr lang="de-DE" altLang="de-DE" sz="2000">
              <a:solidFill>
                <a:srgbClr val="333333"/>
              </a:solidFill>
              <a:latin typeface="+mn-l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4">
            <a:extLst>
              <a:ext uri="{FF2B5EF4-FFF2-40B4-BE49-F238E27FC236}">
                <a16:creationId xmlns:a16="http://schemas.microsoft.com/office/drawing/2014/main" id="{E694FCD5-8667-5A51-F9B7-F2BBA1CB99DB}"/>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119</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ip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çapa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ucu sallantılı kolye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yılan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a:t>
            </a:r>
            <a:r>
              <a:rPr lang="tr-TR" altLang="de-DE" sz="2000">
                <a:solidFill>
                  <a:srgbClr val="333333"/>
                </a:solidFill>
                <a:latin typeface="+mn-lt"/>
              </a:rPr>
              <a:t>pağan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makarna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fasülye sapı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otoban</a:t>
            </a:r>
            <a:endParaRPr lang="de-DE" altLang="de-DE" sz="2000">
              <a:solidFill>
                <a:srgbClr val="333333"/>
              </a:solidFill>
              <a:latin typeface="+mn-l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5">
            <a:extLst>
              <a:ext uri="{FF2B5EF4-FFF2-40B4-BE49-F238E27FC236}">
                <a16:creationId xmlns:a16="http://schemas.microsoft.com/office/drawing/2014/main" id="{073B2FD5-98CB-C58C-D03E-A4369C5E7FEC}"/>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120</a:t>
            </a:fld>
            <a:endParaRPr lang="de-DE" altLang="de-DE">
              <a:latin typeface="+mn-l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ip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çapa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ucu sallantılı kolye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yılan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a:t>
            </a:r>
            <a:r>
              <a:rPr lang="tr-TR" altLang="de-DE" sz="2000">
                <a:solidFill>
                  <a:srgbClr val="333333"/>
                </a:solidFill>
                <a:latin typeface="+mn-lt"/>
              </a:rPr>
              <a:t>pağan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makarna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fasülye sapı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otoban</a:t>
            </a:r>
            <a:endParaRPr lang="de-DE" altLang="de-DE" sz="2000">
              <a:solidFill>
                <a:srgbClr val="333333"/>
              </a:solidFill>
              <a:latin typeface="+mn-l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6">
            <a:extLst>
              <a:ext uri="{FF2B5EF4-FFF2-40B4-BE49-F238E27FC236}">
                <a16:creationId xmlns:a16="http://schemas.microsoft.com/office/drawing/2014/main" id="{E56E3BC9-AD47-60A2-1CF1-60CBA6450750}"/>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121</a:t>
            </a:fld>
            <a:endParaRPr lang="de-DE" altLang="de-DE">
              <a:latin typeface="+mn-l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ip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çapa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ucu sallantılı kolye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yılan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a:t>
            </a:r>
            <a:r>
              <a:rPr lang="tr-TR" altLang="de-DE" sz="2000">
                <a:solidFill>
                  <a:srgbClr val="333333"/>
                </a:solidFill>
                <a:latin typeface="+mn-lt"/>
              </a:rPr>
              <a:t>pağan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makarna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fasülye sapı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otoban</a:t>
            </a:r>
            <a:endParaRPr lang="de-DE" altLang="de-DE" sz="2000">
              <a:solidFill>
                <a:srgbClr val="333333"/>
              </a:solidFill>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7">
            <a:extLst>
              <a:ext uri="{FF2B5EF4-FFF2-40B4-BE49-F238E27FC236}">
                <a16:creationId xmlns:a16="http://schemas.microsoft.com/office/drawing/2014/main" id="{13EACC1B-871D-FA55-D833-A57365729F25}"/>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122</a:t>
            </a:fld>
            <a:endParaRPr lang="de-DE" altLang="de-DE">
              <a:latin typeface="+mn-l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ip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çapa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ucu sallantılı kolye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yılan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a:t>
            </a:r>
            <a:r>
              <a:rPr lang="tr-TR" altLang="de-DE" sz="2000">
                <a:solidFill>
                  <a:srgbClr val="333333"/>
                </a:solidFill>
                <a:latin typeface="+mn-lt"/>
              </a:rPr>
              <a:t>pağan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makarna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fasülye sapı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otoban</a:t>
            </a:r>
            <a:endParaRPr lang="de-DE" altLang="de-DE" sz="2000">
              <a:solidFill>
                <a:srgbClr val="333333"/>
              </a:solidFill>
              <a:latin typeface="+mn-lt"/>
            </a:endParaRPr>
          </a:p>
        </p:txBody>
      </p:sp>
    </p:spTree>
    <p:extLst>
      <p:ext uri="{BB962C8B-B14F-4D97-AF65-F5344CB8AC3E}">
        <p14:creationId xmlns:p14="http://schemas.microsoft.com/office/powerpoint/2010/main" val="366635403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Resim 11</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123</a:t>
            </a:fld>
            <a:endParaRPr lang="de-DE" altLang="de-DE">
              <a:latin typeface="+mn-l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8">
            <a:extLst>
              <a:ext uri="{FF2B5EF4-FFF2-40B4-BE49-F238E27FC236}">
                <a16:creationId xmlns:a16="http://schemas.microsoft.com/office/drawing/2014/main" id="{07778BDD-FDEA-432D-24E3-E74A22C1D6D0}"/>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9">
            <a:extLst>
              <a:ext uri="{FF2B5EF4-FFF2-40B4-BE49-F238E27FC236}">
                <a16:creationId xmlns:a16="http://schemas.microsoft.com/office/drawing/2014/main" id="{072B5BE2-565C-30A9-E2C7-1C8A69583B3F}"/>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0">
            <a:extLst>
              <a:ext uri="{FF2B5EF4-FFF2-40B4-BE49-F238E27FC236}">
                <a16:creationId xmlns:a16="http://schemas.microsoft.com/office/drawing/2014/main" id="{DB494F3C-DF36-7E14-2994-FB968B51E745}"/>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1">
            <a:extLst>
              <a:ext uri="{FF2B5EF4-FFF2-40B4-BE49-F238E27FC236}">
                <a16:creationId xmlns:a16="http://schemas.microsoft.com/office/drawing/2014/main" id="{0B46BC03-8754-CC8F-15B2-29F1E447E0AF}"/>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2">
            <a:extLst>
              <a:ext uri="{FF2B5EF4-FFF2-40B4-BE49-F238E27FC236}">
                <a16:creationId xmlns:a16="http://schemas.microsoft.com/office/drawing/2014/main" id="{C0A430F1-D9B3-2741-1A88-3229F40C3959}"/>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3">
            <a:extLst>
              <a:ext uri="{FF2B5EF4-FFF2-40B4-BE49-F238E27FC236}">
                <a16:creationId xmlns:a16="http://schemas.microsoft.com/office/drawing/2014/main" id="{DD20207A-4CE6-A4AC-5E9E-BD50054A0FC2}"/>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129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4">
            <a:extLst>
              <a:ext uri="{FF2B5EF4-FFF2-40B4-BE49-F238E27FC236}">
                <a16:creationId xmlns:a16="http://schemas.microsoft.com/office/drawing/2014/main" id="{F9592B96-73E8-6AC8-DCD7-24B321102F84}"/>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5">
            <a:extLst>
              <a:ext uri="{FF2B5EF4-FFF2-40B4-BE49-F238E27FC236}">
                <a16:creationId xmlns:a16="http://schemas.microsoft.com/office/drawing/2014/main" id="{0B3540A3-8626-105D-8585-095D948B0AB6}"/>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6">
            <a:extLst>
              <a:ext uri="{FF2B5EF4-FFF2-40B4-BE49-F238E27FC236}">
                <a16:creationId xmlns:a16="http://schemas.microsoft.com/office/drawing/2014/main" id="{D1DD4709-CB31-FD85-74D4-4FFA10187CF6}"/>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7107740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Resim</a:t>
            </a:r>
            <a:r>
              <a:rPr lang="en-US" sz="3600" dirty="0">
                <a:latin typeface="+mn-lt"/>
                <a:ea typeface="+mn-ea"/>
                <a:cs typeface="+mn-cs"/>
              </a:rPr>
              <a:t> 12</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133</a:t>
            </a:fld>
            <a:endParaRPr lang="de-DE" altLang="de-DE">
              <a:latin typeface="+mn-lt"/>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7">
            <a:extLst>
              <a:ext uri="{FF2B5EF4-FFF2-40B4-BE49-F238E27FC236}">
                <a16:creationId xmlns:a16="http://schemas.microsoft.com/office/drawing/2014/main" id="{8B0A603D-107C-03A4-3992-66BFADAAAA4F}"/>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134</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fok balığı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kışlıkları içinde bir adam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ırmak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denizkızı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ahtapot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t>
            </a:r>
            <a:r>
              <a:rPr lang="tr-TR" altLang="de-DE" sz="2000">
                <a:solidFill>
                  <a:srgbClr val="333333"/>
                </a:solidFill>
                <a:latin typeface="+mn-lt"/>
              </a:rPr>
              <a:t> çalgısı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t>
            </a:r>
            <a:r>
              <a:rPr lang="tr-TR" altLang="de-DE" sz="2000">
                <a:solidFill>
                  <a:srgbClr val="333333"/>
                </a:solidFill>
                <a:latin typeface="+mn-lt"/>
              </a:rPr>
              <a:t>idye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balık</a:t>
            </a:r>
            <a:endParaRPr lang="de-DE" altLang="de-DE" sz="2000">
              <a:solidFill>
                <a:srgbClr val="333333"/>
              </a:solidFill>
              <a:latin typeface="+mn-l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8">
            <a:extLst>
              <a:ext uri="{FF2B5EF4-FFF2-40B4-BE49-F238E27FC236}">
                <a16:creationId xmlns:a16="http://schemas.microsoft.com/office/drawing/2014/main" id="{5C926915-4847-8ED5-3A40-EDC772F778FF}"/>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135</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fok balığı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kışlıkları içinde bir adam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ırmak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denizkızı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ahtapot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t>
            </a:r>
            <a:r>
              <a:rPr lang="tr-TR" altLang="de-DE" sz="2000">
                <a:solidFill>
                  <a:srgbClr val="333333"/>
                </a:solidFill>
                <a:latin typeface="+mn-lt"/>
              </a:rPr>
              <a:t> çalgısı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t>
            </a:r>
            <a:r>
              <a:rPr lang="tr-TR" altLang="de-DE" sz="2000">
                <a:solidFill>
                  <a:srgbClr val="333333"/>
                </a:solidFill>
                <a:latin typeface="+mn-lt"/>
              </a:rPr>
              <a:t>idye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balık</a:t>
            </a:r>
            <a:endParaRPr lang="de-DE" altLang="de-DE" sz="2000">
              <a:solidFill>
                <a:srgbClr val="333333"/>
              </a:solidFill>
              <a:latin typeface="+mn-l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9">
            <a:extLst>
              <a:ext uri="{FF2B5EF4-FFF2-40B4-BE49-F238E27FC236}">
                <a16:creationId xmlns:a16="http://schemas.microsoft.com/office/drawing/2014/main" id="{00A41A0D-D6D0-0B47-6552-0C066329EE73}"/>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136</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fok balığı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kışlıkları içinde bir adam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ırmak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denizkızı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ahtapot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t>
            </a:r>
            <a:r>
              <a:rPr lang="tr-TR" altLang="de-DE" sz="2000">
                <a:solidFill>
                  <a:srgbClr val="333333"/>
                </a:solidFill>
                <a:latin typeface="+mn-lt"/>
              </a:rPr>
              <a:t> çalgısı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t>
            </a:r>
            <a:r>
              <a:rPr lang="tr-TR" altLang="de-DE" sz="2000">
                <a:solidFill>
                  <a:srgbClr val="333333"/>
                </a:solidFill>
                <a:latin typeface="+mn-lt"/>
              </a:rPr>
              <a:t>idye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balık</a:t>
            </a:r>
            <a:endParaRPr lang="de-DE" altLang="de-DE" sz="2000">
              <a:solidFill>
                <a:srgbClr val="333333"/>
              </a:solidFill>
              <a:latin typeface="+mn-l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0">
            <a:extLst>
              <a:ext uri="{FF2B5EF4-FFF2-40B4-BE49-F238E27FC236}">
                <a16:creationId xmlns:a16="http://schemas.microsoft.com/office/drawing/2014/main" id="{34564B3E-3E30-99E6-C129-273FB0E6133C}"/>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137</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fok balığı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kışlıkları içinde bir adam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ırmak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denizkızı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ahtapot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t>
            </a:r>
            <a:r>
              <a:rPr lang="tr-TR" altLang="de-DE" sz="2000">
                <a:solidFill>
                  <a:srgbClr val="333333"/>
                </a:solidFill>
                <a:latin typeface="+mn-lt"/>
              </a:rPr>
              <a:t> çalgısı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t>
            </a:r>
            <a:r>
              <a:rPr lang="tr-TR" altLang="de-DE" sz="2000">
                <a:solidFill>
                  <a:srgbClr val="333333"/>
                </a:solidFill>
                <a:latin typeface="+mn-lt"/>
              </a:rPr>
              <a:t>idye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balık</a:t>
            </a:r>
            <a:endParaRPr lang="de-DE" altLang="de-DE" sz="2000">
              <a:solidFill>
                <a:srgbClr val="333333"/>
              </a:solidFill>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1">
            <a:extLst>
              <a:ext uri="{FF2B5EF4-FFF2-40B4-BE49-F238E27FC236}">
                <a16:creationId xmlns:a16="http://schemas.microsoft.com/office/drawing/2014/main" id="{A6769740-A009-7252-4278-D9F540BAD0D2}"/>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fok balığı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kışlıkları içinde bir adam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ırmak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denizkızı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ahtapot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t>
            </a:r>
            <a:r>
              <a:rPr lang="tr-TR" altLang="de-DE" sz="2000">
                <a:solidFill>
                  <a:srgbClr val="333333"/>
                </a:solidFill>
                <a:latin typeface="+mn-lt"/>
              </a:rPr>
              <a:t> çalgısı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t>
            </a:r>
            <a:r>
              <a:rPr lang="tr-TR" altLang="de-DE" sz="2000">
                <a:solidFill>
                  <a:srgbClr val="333333"/>
                </a:solidFill>
                <a:latin typeface="+mn-lt"/>
              </a:rPr>
              <a:t>idye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balık</a:t>
            </a:r>
            <a:endParaRPr lang="de-DE" altLang="de-DE" sz="2000">
              <a:solidFill>
                <a:srgbClr val="333333"/>
              </a:solidFill>
              <a:latin typeface="+mn-l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2">
            <a:extLst>
              <a:ext uri="{FF2B5EF4-FFF2-40B4-BE49-F238E27FC236}">
                <a16:creationId xmlns:a16="http://schemas.microsoft.com/office/drawing/2014/main" id="{4FFC053B-AD0C-C120-B52C-E4157E5E7FEA}"/>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139</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fok balığı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kışlıkları içinde bir adam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ırmak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denizkızı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ahtapot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t>
            </a:r>
            <a:r>
              <a:rPr lang="tr-TR" altLang="de-DE" sz="2000">
                <a:solidFill>
                  <a:srgbClr val="333333"/>
                </a:solidFill>
                <a:latin typeface="+mn-lt"/>
              </a:rPr>
              <a:t> çalgısı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t>
            </a:r>
            <a:r>
              <a:rPr lang="tr-TR" altLang="de-DE" sz="2000">
                <a:solidFill>
                  <a:srgbClr val="333333"/>
                </a:solidFill>
                <a:latin typeface="+mn-lt"/>
              </a:rPr>
              <a:t>idye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balık</a:t>
            </a:r>
            <a:endParaRPr lang="de-DE" altLang="de-DE" sz="2000">
              <a:solidFill>
                <a:srgbClr val="333333"/>
              </a:solidFill>
              <a:latin typeface="+mn-l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3">
            <a:extLst>
              <a:ext uri="{FF2B5EF4-FFF2-40B4-BE49-F238E27FC236}">
                <a16:creationId xmlns:a16="http://schemas.microsoft.com/office/drawing/2014/main" id="{51261FC7-4E4A-BDB9-35AC-EEFD49037A76}"/>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140</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fok balığı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kışlıkları içinde bir adam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ırmak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denizkızı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ahtapot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t>
            </a:r>
            <a:r>
              <a:rPr lang="tr-TR" altLang="de-DE" sz="2000">
                <a:solidFill>
                  <a:srgbClr val="333333"/>
                </a:solidFill>
                <a:latin typeface="+mn-lt"/>
              </a:rPr>
              <a:t> çalgısı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t>
            </a:r>
            <a:r>
              <a:rPr lang="tr-TR" altLang="de-DE" sz="2000">
                <a:solidFill>
                  <a:srgbClr val="333333"/>
                </a:solidFill>
                <a:latin typeface="+mn-lt"/>
              </a:rPr>
              <a:t>idye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balık</a:t>
            </a:r>
            <a:endParaRPr lang="de-DE" altLang="de-DE" sz="2000">
              <a:solidFill>
                <a:srgbClr val="333333"/>
              </a:solidFill>
              <a:latin typeface="+mn-l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4">
            <a:extLst>
              <a:ext uri="{FF2B5EF4-FFF2-40B4-BE49-F238E27FC236}">
                <a16:creationId xmlns:a16="http://schemas.microsoft.com/office/drawing/2014/main" id="{103712F2-2119-94A9-50AB-6E009ACDC314}"/>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fok balığı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kışlıkları içinde bir adam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ırmak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denizkızı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ahtapot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t>
            </a:r>
            <a:r>
              <a:rPr lang="tr-TR" altLang="de-DE" sz="2000">
                <a:solidFill>
                  <a:srgbClr val="333333"/>
                </a:solidFill>
                <a:latin typeface="+mn-lt"/>
              </a:rPr>
              <a:t> çalgısı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t>
            </a:r>
            <a:r>
              <a:rPr lang="tr-TR" altLang="de-DE" sz="2000">
                <a:solidFill>
                  <a:srgbClr val="333333"/>
                </a:solidFill>
                <a:latin typeface="+mn-lt"/>
              </a:rPr>
              <a:t>idye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balık</a:t>
            </a:r>
            <a:endParaRPr lang="de-DE" altLang="de-DE" sz="2000">
              <a:solidFill>
                <a:srgbClr val="333333"/>
              </a:solidFill>
              <a:latin typeface="+mn-l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5">
            <a:extLst>
              <a:ext uri="{FF2B5EF4-FFF2-40B4-BE49-F238E27FC236}">
                <a16:creationId xmlns:a16="http://schemas.microsoft.com/office/drawing/2014/main" id="{B092E0CF-D663-9B69-B0CA-83F439357B52}"/>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resimde ne gösteriliyor olabilir?</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 Kararınızdan ne kadar eminsiniz? </a:t>
            </a:r>
          </a:p>
          <a:p>
            <a:pPr algn="ctr" eaLnBrk="1" hangingPunct="1">
              <a:lnSpc>
                <a:spcPct val="150000"/>
              </a:lnSpc>
              <a:spcBef>
                <a:spcPts val="0"/>
              </a:spcBef>
              <a:spcAft>
                <a:spcPts val="0"/>
              </a:spcAft>
              <a:buClrTx/>
              <a:buNone/>
            </a:pPr>
            <a:r>
              <a:rPr lang="en-US" altLang="de-DE" sz="2000">
                <a:solidFill>
                  <a:srgbClr val="004992"/>
                </a:solidFill>
                <a:latin typeface="Calibri Light"/>
              </a:rPr>
              <a:t>Kararınızı bildirmek henüz ister misiniz?</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fok balığı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kışlıkları içinde bir adam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çiçek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ırmak manzarası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denizkızı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ahtapot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t>
            </a:r>
            <a:r>
              <a:rPr lang="tr-TR" altLang="de-DE" sz="2000">
                <a:solidFill>
                  <a:srgbClr val="333333"/>
                </a:solidFill>
                <a:latin typeface="+mn-lt"/>
              </a:rPr>
              <a:t> çalgısı</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t>
            </a:r>
            <a:r>
              <a:rPr lang="tr-TR" altLang="de-DE" sz="2000">
                <a:solidFill>
                  <a:srgbClr val="333333"/>
                </a:solidFill>
                <a:latin typeface="+mn-lt"/>
              </a:rPr>
              <a:t>idye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tr-TR" altLang="de-DE" sz="2000">
                <a:solidFill>
                  <a:srgbClr val="333333"/>
                </a:solidFill>
                <a:latin typeface="+mn-lt"/>
              </a:rPr>
              <a:t>balık</a:t>
            </a:r>
            <a:endParaRPr lang="de-DE" altLang="de-DE" sz="2000">
              <a:solidFill>
                <a:srgbClr val="333333"/>
              </a:solidFill>
              <a:latin typeface="+mn-lt"/>
            </a:endParaRPr>
          </a:p>
        </p:txBody>
      </p:sp>
    </p:spTree>
    <p:extLst>
      <p:ext uri="{BB962C8B-B14F-4D97-AF65-F5344CB8AC3E}">
        <p14:creationId xmlns:p14="http://schemas.microsoft.com/office/powerpoint/2010/main" val="279003057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Görev 2:</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143</a:t>
            </a:fld>
            <a:endParaRPr lang="de-DE" altLang="de-DE">
              <a:latin typeface="+mn-lt"/>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Ne görüyorsunuz?</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144</a:t>
            </a:fld>
            <a:endParaRPr lang="de-DE" altLang="de-DE">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145</a:t>
            </a:fld>
            <a:endParaRPr lang="de-DE" alt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dirty="0">
                <a:solidFill>
                  <a:srgbClr val="333333"/>
                </a:solidFill>
                <a:latin typeface="+mn-lt"/>
                <a:ea typeface="+mn-ea"/>
              </a:rPr>
              <a:t>Yaşlı bir çift mi, bir kupa mı, yoksa...?</a:t>
            </a:r>
            <a:endParaRPr lang="en-US" sz="2400" dirty="0">
              <a:solidFill>
                <a:srgbClr val="333333"/>
              </a:solidFill>
              <a:latin typeface="+mn-lt"/>
              <a:ea typeface="+mn-ea"/>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Şimdi ne görüyorsunuz?</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Ne </a:t>
            </a:r>
            <a:r>
              <a:rPr lang="en-US" sz="3600" dirty="0" err="1">
                <a:latin typeface="+mn-lt"/>
                <a:ea typeface="+mn-ea"/>
                <a:cs typeface="+mn-cs"/>
              </a:rPr>
              <a:t>görüyorsunuz</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146</a:t>
            </a:fld>
            <a:endParaRPr lang="de-DE" altLang="de-DE">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Ne görüyorsunuz?</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147</a:t>
            </a:fld>
            <a:endParaRPr lang="de-DE" alt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tr-TR" altLang="de-DE" sz="2400" dirty="0">
                <a:solidFill>
                  <a:srgbClr val="333333"/>
                </a:solidFill>
              </a:rPr>
              <a:t>Aceleyle alınmış kararlar her zaman hatalı sonuçlara varmaz fakat bazen hikayenin sadece yarısını </a:t>
            </a:r>
            <a:r>
              <a:rPr lang="tr-TR" altLang="de-DE" sz="2400">
                <a:solidFill>
                  <a:srgbClr val="333333"/>
                </a:solidFill>
              </a:rPr>
              <a:t>anlatır</a:t>
            </a:r>
            <a:r>
              <a:rPr lang="de-DE" altLang="de-DE" sz="240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148</a:t>
            </a:fld>
            <a:endParaRPr lang="de-DE" altLang="de-DE">
              <a:latin typeface="+mn-lt"/>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tr-TR" altLang="de-DE" sz="2400" dirty="0">
                <a:solidFill>
                  <a:srgbClr val="333333"/>
                </a:solidFill>
              </a:rPr>
              <a:t>Aceleyle alınmış kararlar her zaman hatalı sonuçlara varmaz fakat bazen hikayenin sadece yarısını anlatır</a:t>
            </a:r>
            <a:r>
              <a:rPr lang="de-DE" altLang="de-DE" sz="2400" dirty="0">
                <a:solidFill>
                  <a:srgbClr val="333333"/>
                </a:solidFill>
              </a:rPr>
              <a:t>!</a:t>
            </a:r>
          </a:p>
          <a:p>
            <a:pPr lvl="0" algn="ctr" defTabSz="914400" fontAlgn="base"/>
            <a:r>
              <a:rPr lang="tr-TR" altLang="de-DE" sz="2400" dirty="0">
                <a:solidFill>
                  <a:srgbClr val="004992"/>
                </a:solidFill>
              </a:rPr>
              <a:t>Birazdan göreceğiniz resimlerde tüm ayrıntıları/şekilleri keşfetmeye çalışınız</a:t>
            </a:r>
            <a:r>
              <a:rPr lang="de-DE"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149</a:t>
            </a:fld>
            <a:endParaRPr lang="de-DE" altLang="de-DE">
              <a:latin typeface="+mn-lt"/>
            </a:endParaRPr>
          </a:p>
        </p:txBody>
      </p:sp>
    </p:spTree>
    <p:extLst>
      <p:ext uri="{BB962C8B-B14F-4D97-AF65-F5344CB8AC3E}">
        <p14:creationId xmlns:p14="http://schemas.microsoft.com/office/powerpoint/2010/main" val="84196483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150</a:t>
            </a:fld>
            <a:endParaRPr lang="de-DE" altLang="de-DE">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151</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Yaşlı bir kadın, genç bir kadın, yoksa bıyıklı bir adam mı?</a:t>
            </a:r>
            <a:endParaRPr lang="en-US" sz="2400" dirty="0">
              <a:solidFill>
                <a:srgbClr val="333333"/>
              </a:solidFill>
              <a:latin typeface="+mn-lt"/>
              <a:ea typeface="+mn-ea"/>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152</a:t>
            </a:fld>
            <a:endParaRPr lang="de-DE" altLang="de-DE">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153</a:t>
            </a:fld>
            <a:endParaRPr lang="de-DE" alt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Yaşlı adam ya da bir atlı?</a:t>
            </a:r>
            <a:endParaRPr lang="en-US" sz="2400" dirty="0">
              <a:solidFill>
                <a:srgbClr val="333333"/>
              </a:solidFill>
              <a:latin typeface="+mn-lt"/>
              <a:ea typeface="+mn-ea"/>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154</a:t>
            </a:fld>
            <a:endParaRPr lang="de-DE" altLang="de-DE">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155</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Ördek ya da tavşan?</a:t>
            </a:r>
            <a:endParaRPr lang="en-US" sz="2400" dirty="0">
              <a:solidFill>
                <a:srgbClr val="333333"/>
              </a:solidFill>
              <a:latin typeface="+mn-lt"/>
              <a:ea typeface="+mn-ea"/>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156</a:t>
            </a:fld>
            <a:endParaRPr lang="de-DE" altLang="de-DE">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157</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Eğer resmi baş aşağı çevirseydiniz, ne görürdünüz?</a:t>
            </a:r>
            <a:endParaRPr lang="en-US" sz="2400" dirty="0">
              <a:solidFill>
                <a:srgbClr val="333333"/>
              </a:solidFill>
              <a:latin typeface="+mn-lt"/>
              <a:ea typeface="+mn-ea"/>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158</a:t>
            </a:fld>
            <a:endParaRPr lang="de-DE" altLang="de-DE">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At ya da atlı?</a:t>
            </a:r>
            <a:endParaRPr lang="en-US" sz="2400" dirty="0">
              <a:solidFill>
                <a:srgbClr val="333333"/>
              </a:solidFill>
              <a:latin typeface="+mn-lt"/>
              <a:ea typeface="+mn-ea"/>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159</a:t>
            </a:fld>
            <a:endParaRPr lang="de-DE" altLang="de-DE">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160</a:t>
            </a:fld>
            <a:endParaRPr lang="de-DE" alt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Kurukafa ya da ekmek fırını?</a:t>
            </a:r>
            <a:endParaRPr lang="en-US" sz="2400" dirty="0">
              <a:solidFill>
                <a:srgbClr val="333333"/>
              </a:solidFill>
              <a:latin typeface="+mn-lt"/>
              <a:ea typeface="+mn-ea"/>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Ne </a:t>
            </a:r>
            <a:r>
              <a:rPr lang="en-US" sz="3600" dirty="0" err="1">
                <a:latin typeface="+mn-lt"/>
                <a:ea typeface="+mn-ea"/>
                <a:cs typeface="+mn-cs"/>
              </a:rPr>
              <a:t>görüyorsunuz</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161</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Tüm ayrıntıları keşfetmeye çalışın!</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162</a:t>
            </a:fld>
            <a:endParaRPr lang="de-DE" altLang="de-DE">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163</a:t>
            </a:fld>
            <a:endParaRPr lang="de-DE" alt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Son slaytlar göstermektedir ki; hızlı alınmış kararlar hatalara yol açabilir ve çoğunlukla gerçeğin sadece yarısını ortaya koyar</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164</a:t>
            </a:fld>
            <a:endParaRPr lang="de-DE" altLang="de-DE">
              <a:latin typeface="+mn-lt"/>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Son slaytlar göstermektedir ki; hızlı alınmış kararlar hatalara yol açabilir ve çoğunlukla gerçeğin sadece yarısını ortaya koyar</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tr-TR" altLang="de-DE" sz="2000" dirty="0">
                <a:solidFill>
                  <a:srgbClr val="004992"/>
                </a:solidFill>
              </a:rPr>
              <a:t>Bu nedenle, olabildiğince fazla bilgiye ulaşmaya çalışınız </a:t>
            </a:r>
            <a:r>
              <a:rPr lang="tr-TR" altLang="de-DE" sz="2000" dirty="0">
                <a:solidFill>
                  <a:srgbClr val="333333"/>
                </a:solidFill>
              </a:rPr>
              <a:t>ve</a:t>
            </a:r>
            <a:r>
              <a:rPr lang="en-US" altLang="de-DE" sz="2000" dirty="0">
                <a:solidFill>
                  <a:srgbClr val="333333"/>
                </a:solidFill>
              </a:rPr>
              <a:t> </a:t>
            </a:r>
            <a:r>
              <a:rPr lang="tr-TR" altLang="de-DE" sz="2000" dirty="0">
                <a:solidFill>
                  <a:srgbClr val="333333"/>
                </a:solidFill>
              </a:rPr>
              <a:t>özellikle de bu kararlar can alıcı ya da çarpıcı etkilere sahip ise başkaları ile fikir alışverişinde bulununuz.</a:t>
            </a:r>
            <a:r>
              <a:rPr lang="en-US" altLang="de-DE" sz="2000" dirty="0">
                <a:solidFill>
                  <a:srgbClr val="333333"/>
                </a:solidFill>
              </a:rPr>
              <a:t> (</a:t>
            </a:r>
            <a:r>
              <a:rPr lang="tr-TR" altLang="de-DE" sz="2000" dirty="0">
                <a:solidFill>
                  <a:srgbClr val="333333"/>
                </a:solidFill>
              </a:rPr>
              <a:t>ör:</a:t>
            </a:r>
            <a:r>
              <a:rPr lang="en-US" altLang="de-DE" sz="2000" dirty="0">
                <a:solidFill>
                  <a:srgbClr val="333333"/>
                </a:solidFill>
              </a:rPr>
              <a:t> </a:t>
            </a:r>
            <a:r>
              <a:rPr lang="tr-TR" altLang="de-DE" sz="2000" dirty="0">
                <a:solidFill>
                  <a:srgbClr val="333333"/>
                </a:solidFill>
              </a:rPr>
              <a:t>komşunuzun sizi takip ettiği hissi</a:t>
            </a:r>
            <a:br>
              <a:rPr lang="en-US" altLang="de-DE" sz="2000">
                <a:solidFill>
                  <a:srgbClr val="333333"/>
                </a:solidFill>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tr-TR" altLang="de-DE" sz="2000" dirty="0">
                <a:solidFill>
                  <a:srgbClr val="333333"/>
                </a:solidFill>
              </a:rPr>
              <a:t>olası muhalifinize hiç düşünmeden direk harekete geçerek hücum etmekten kaçınınız</a:t>
            </a:r>
            <a:r>
              <a:rPr lang="de-DE" altLang="de-DE" sz="2000">
                <a:solidFill>
                  <a:srgbClr val="333333"/>
                </a:solidFill>
              </a:rPr>
              <a:t>!</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165</a:t>
            </a:fld>
            <a:endParaRPr lang="de-DE" altLang="de-DE">
              <a:latin typeface="+mn-lt"/>
            </a:endParaRPr>
          </a:p>
        </p:txBody>
      </p:sp>
    </p:spTree>
    <p:extLst>
      <p:ext uri="{BB962C8B-B14F-4D97-AF65-F5344CB8AC3E}">
        <p14:creationId xmlns:p14="http://schemas.microsoft.com/office/powerpoint/2010/main" val="102074500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Son slaytlar göstermektedir ki; hızlı alınmış kararlar hatalara yol açabilir ve çoğunlukla gerçeğin sadece yarısını ortaya koyar</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tr-TR" altLang="de-DE" sz="2000" dirty="0">
                <a:solidFill>
                  <a:srgbClr val="004992"/>
                </a:solidFill>
              </a:rPr>
              <a:t>Bu nedenle, olabildiğince fazla bilgiye ulaşmaya çalışınız </a:t>
            </a:r>
            <a:r>
              <a:rPr lang="tr-TR" altLang="de-DE" sz="2000" dirty="0">
                <a:solidFill>
                  <a:srgbClr val="333333"/>
                </a:solidFill>
              </a:rPr>
              <a:t>ve</a:t>
            </a:r>
            <a:r>
              <a:rPr lang="en-US" altLang="de-DE" sz="2000" dirty="0">
                <a:solidFill>
                  <a:srgbClr val="333333"/>
                </a:solidFill>
              </a:rPr>
              <a:t> </a:t>
            </a:r>
            <a:r>
              <a:rPr lang="tr-TR" altLang="de-DE" sz="2000" dirty="0">
                <a:solidFill>
                  <a:srgbClr val="333333"/>
                </a:solidFill>
              </a:rPr>
              <a:t>özellikle de bu kararlar can alıcı ya da çarpıcı etkilere sahip ise başkaları ile fikir alışverişinde bulununuz.</a:t>
            </a:r>
            <a:r>
              <a:rPr lang="en-US" altLang="de-DE" sz="2000" dirty="0">
                <a:solidFill>
                  <a:srgbClr val="333333"/>
                </a:solidFill>
              </a:rPr>
              <a:t> (</a:t>
            </a:r>
            <a:r>
              <a:rPr lang="tr-TR" altLang="de-DE" sz="2000" dirty="0">
                <a:solidFill>
                  <a:srgbClr val="333333"/>
                </a:solidFill>
              </a:rPr>
              <a:t>ör:</a:t>
            </a:r>
            <a:r>
              <a:rPr lang="en-US" altLang="de-DE" sz="2000" dirty="0">
                <a:solidFill>
                  <a:srgbClr val="333333"/>
                </a:solidFill>
              </a:rPr>
              <a:t> </a:t>
            </a:r>
            <a:r>
              <a:rPr lang="tr-TR" altLang="de-DE" sz="2000" dirty="0">
                <a:solidFill>
                  <a:srgbClr val="333333"/>
                </a:solidFill>
              </a:rPr>
              <a:t>komşunuzun sizi takip ettiği hissi</a:t>
            </a:r>
            <a:br>
              <a:rPr lang="en-US" altLang="de-DE" sz="2000">
                <a:solidFill>
                  <a:srgbClr val="333333"/>
                </a:solidFill>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tr-TR" altLang="de-DE" sz="2000" dirty="0">
                <a:solidFill>
                  <a:srgbClr val="333333"/>
                </a:solidFill>
              </a:rPr>
              <a:t>olası muhalifinize hiç düşünmeden direk harekete geçerek hücum etmekten kaçınınız</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Daha düşük önemdeki olaylarda keza hızlı karar verebiliriz</a:t>
            </a:r>
            <a:r>
              <a:rPr lang="en-US" altLang="de-DE" sz="2000" dirty="0">
                <a:solidFill>
                  <a:srgbClr val="333333"/>
                </a:solidFill>
              </a:rPr>
              <a:t> (</a:t>
            </a:r>
            <a:r>
              <a:rPr lang="tr-TR" altLang="de-DE" sz="2000" dirty="0">
                <a:solidFill>
                  <a:srgbClr val="333333"/>
                </a:solidFill>
              </a:rPr>
              <a:t>ör:</a:t>
            </a:r>
            <a:r>
              <a:rPr lang="en-US" altLang="de-DE" sz="2000" dirty="0">
                <a:solidFill>
                  <a:srgbClr val="333333"/>
                </a:solidFill>
              </a:rPr>
              <a:t> </a:t>
            </a:r>
            <a:r>
              <a:rPr lang="tr-TR" altLang="de-DE" sz="2000" dirty="0">
                <a:solidFill>
                  <a:srgbClr val="333333"/>
                </a:solidFill>
              </a:rPr>
              <a:t>bir yoğurt markası, ne tip pasta yiyeceğimiz, ya da hangi numaralı piyango biletini alacağımızı </a:t>
            </a:r>
            <a:r>
              <a:rPr lang="tr-TR" altLang="de-DE" sz="2000">
                <a:solidFill>
                  <a:srgbClr val="333333"/>
                </a:solidFill>
              </a:rPr>
              <a:t>seçerken</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166</a:t>
            </a:fld>
            <a:endParaRPr lang="de-DE" altLang="de-DE">
              <a:latin typeface="+mn-lt"/>
            </a:endParaRPr>
          </a:p>
        </p:txBody>
      </p:sp>
    </p:spTree>
    <p:extLst>
      <p:ext uri="{BB962C8B-B14F-4D97-AF65-F5344CB8AC3E}">
        <p14:creationId xmlns:p14="http://schemas.microsoft.com/office/powerpoint/2010/main" val="390238155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Son slaytlar göstermektedir ki; hızlı alınmış kararlar hatalara yol açabilir ve çoğunlukla gerçeğin sadece yarısını ortaya koyar</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tr-TR" altLang="de-DE" sz="2000" dirty="0">
                <a:solidFill>
                  <a:srgbClr val="004992"/>
                </a:solidFill>
              </a:rPr>
              <a:t>Bu nedenle, olabildiğince fazla bilgiye ulaşmaya çalışınız </a:t>
            </a:r>
            <a:r>
              <a:rPr lang="tr-TR" altLang="de-DE" sz="2000" dirty="0">
                <a:solidFill>
                  <a:srgbClr val="333333"/>
                </a:solidFill>
              </a:rPr>
              <a:t>ve</a:t>
            </a:r>
            <a:r>
              <a:rPr lang="en-US" altLang="de-DE" sz="2000" dirty="0">
                <a:solidFill>
                  <a:srgbClr val="333333"/>
                </a:solidFill>
              </a:rPr>
              <a:t> </a:t>
            </a:r>
            <a:r>
              <a:rPr lang="tr-TR" altLang="de-DE" sz="2000" dirty="0">
                <a:solidFill>
                  <a:srgbClr val="333333"/>
                </a:solidFill>
              </a:rPr>
              <a:t>özellikle de bu kararlar can alıcı ya da çarpıcı etkilere sahip ise başkaları ile fikir alışverişinde bulununuz.</a:t>
            </a:r>
            <a:r>
              <a:rPr lang="en-US" altLang="de-DE" sz="2000" dirty="0">
                <a:solidFill>
                  <a:srgbClr val="333333"/>
                </a:solidFill>
              </a:rPr>
              <a:t> (</a:t>
            </a:r>
            <a:r>
              <a:rPr lang="tr-TR" altLang="de-DE" sz="2000" dirty="0">
                <a:solidFill>
                  <a:srgbClr val="333333"/>
                </a:solidFill>
              </a:rPr>
              <a:t>ör:</a:t>
            </a:r>
            <a:r>
              <a:rPr lang="en-US" altLang="de-DE" sz="2000" dirty="0">
                <a:solidFill>
                  <a:srgbClr val="333333"/>
                </a:solidFill>
              </a:rPr>
              <a:t> </a:t>
            </a:r>
            <a:r>
              <a:rPr lang="tr-TR" altLang="de-DE" sz="2000" dirty="0">
                <a:solidFill>
                  <a:srgbClr val="333333"/>
                </a:solidFill>
              </a:rPr>
              <a:t>komşunuzun sizi takip ettiği hissi</a:t>
            </a:r>
            <a:br>
              <a:rPr lang="en-US" altLang="de-DE" sz="2000">
                <a:solidFill>
                  <a:srgbClr val="333333"/>
                </a:solidFill>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tr-TR" altLang="de-DE" sz="2000" dirty="0">
                <a:solidFill>
                  <a:srgbClr val="333333"/>
                </a:solidFill>
              </a:rPr>
              <a:t>olası muhalifinize hiç düşünmeden direk harekete geçerek hücum etmekten kaçınınız</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Daha düşük önemdeki olaylarda keza hızlı karar verebiliriz</a:t>
            </a:r>
            <a:r>
              <a:rPr lang="en-US" altLang="de-DE" sz="2000" dirty="0">
                <a:solidFill>
                  <a:srgbClr val="333333"/>
                </a:solidFill>
              </a:rPr>
              <a:t> (</a:t>
            </a:r>
            <a:r>
              <a:rPr lang="tr-TR" altLang="de-DE" sz="2000" dirty="0">
                <a:solidFill>
                  <a:srgbClr val="333333"/>
                </a:solidFill>
              </a:rPr>
              <a:t>ör:</a:t>
            </a:r>
            <a:r>
              <a:rPr lang="en-US" altLang="de-DE" sz="2000" dirty="0">
                <a:solidFill>
                  <a:srgbClr val="333333"/>
                </a:solidFill>
              </a:rPr>
              <a:t> </a:t>
            </a:r>
            <a:r>
              <a:rPr lang="tr-TR" altLang="de-DE" sz="2000" dirty="0">
                <a:solidFill>
                  <a:srgbClr val="333333"/>
                </a:solidFill>
              </a:rPr>
              <a:t>bir yoğurt markası, ne tip pasta yiyeceğimiz, ya da hangi numaralı piyango biletini alacağımızı seçerken</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Yanılmak, insanidir</a:t>
            </a:r>
            <a:r>
              <a:rPr lang="en-US" altLang="de-DE" sz="2000" dirty="0">
                <a:solidFill>
                  <a:srgbClr val="333333"/>
                </a:solidFill>
              </a:rPr>
              <a:t> – </a:t>
            </a:r>
            <a:r>
              <a:rPr lang="tr-TR" altLang="de-DE" sz="2000" dirty="0">
                <a:solidFill>
                  <a:srgbClr val="333333"/>
                </a:solidFill>
              </a:rPr>
              <a:t>hata yapabileceğiniz olasılığını aklınızda </a:t>
            </a:r>
            <a:r>
              <a:rPr lang="tr-TR" altLang="de-DE" sz="2000">
                <a:solidFill>
                  <a:srgbClr val="333333"/>
                </a:solidFill>
              </a:rPr>
              <a:t>tutunuz.</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167</a:t>
            </a:fld>
            <a:endParaRPr lang="de-DE" altLang="de-DE">
              <a:latin typeface="+mn-lt"/>
            </a:endParaRPr>
          </a:p>
        </p:txBody>
      </p:sp>
    </p:spTree>
    <p:extLst>
      <p:ext uri="{BB962C8B-B14F-4D97-AF65-F5344CB8AC3E}">
        <p14:creationId xmlns:p14="http://schemas.microsoft.com/office/powerpoint/2010/main" val="22235630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Son slaytlar göstermektedir ki; hızlı alınmış kararlar hatalara yol açabilir ve çoğunlukla gerçeğin sadece yarısını ortaya koyar</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tr-TR" altLang="de-DE" sz="2000" dirty="0">
                <a:solidFill>
                  <a:srgbClr val="004992"/>
                </a:solidFill>
              </a:rPr>
              <a:t>Bu nedenle, olabildiğince fazla bilgiye ulaşmaya çalışınız </a:t>
            </a:r>
            <a:r>
              <a:rPr lang="tr-TR" altLang="de-DE" sz="2000" dirty="0">
                <a:solidFill>
                  <a:srgbClr val="333333"/>
                </a:solidFill>
              </a:rPr>
              <a:t>ve</a:t>
            </a:r>
            <a:r>
              <a:rPr lang="en-US" altLang="de-DE" sz="2000" dirty="0">
                <a:solidFill>
                  <a:srgbClr val="333333"/>
                </a:solidFill>
              </a:rPr>
              <a:t> </a:t>
            </a:r>
            <a:r>
              <a:rPr lang="tr-TR" altLang="de-DE" sz="2000" dirty="0">
                <a:solidFill>
                  <a:srgbClr val="333333"/>
                </a:solidFill>
              </a:rPr>
              <a:t>özellikle de bu kararlar can alıcı ya da çarpıcı etkilere sahip ise başkaları ile fikir alışverişinde bulununuz.</a:t>
            </a:r>
            <a:r>
              <a:rPr lang="en-US" altLang="de-DE" sz="2000" dirty="0">
                <a:solidFill>
                  <a:srgbClr val="333333"/>
                </a:solidFill>
              </a:rPr>
              <a:t> (</a:t>
            </a:r>
            <a:r>
              <a:rPr lang="tr-TR" altLang="de-DE" sz="2000" dirty="0">
                <a:solidFill>
                  <a:srgbClr val="333333"/>
                </a:solidFill>
              </a:rPr>
              <a:t>ör:</a:t>
            </a:r>
            <a:r>
              <a:rPr lang="en-US" altLang="de-DE" sz="2000" dirty="0">
                <a:solidFill>
                  <a:srgbClr val="333333"/>
                </a:solidFill>
              </a:rPr>
              <a:t> </a:t>
            </a:r>
            <a:r>
              <a:rPr lang="tr-TR" altLang="de-DE" sz="2000" dirty="0">
                <a:solidFill>
                  <a:srgbClr val="333333"/>
                </a:solidFill>
              </a:rPr>
              <a:t>komşunuzun sizi takip ettiği hissi</a:t>
            </a:r>
            <a:br>
              <a:rPr lang="en-US" altLang="de-DE" sz="2000">
                <a:solidFill>
                  <a:srgbClr val="333333"/>
                </a:solidFill>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tr-TR" altLang="de-DE" sz="2000" dirty="0">
                <a:solidFill>
                  <a:srgbClr val="333333"/>
                </a:solidFill>
              </a:rPr>
              <a:t>olası muhalifinize hiç düşünmeden direk harekete geçerek hücum etmekten kaçınınız</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Daha düşük önemdeki olaylarda keza hızlı karar verebiliriz</a:t>
            </a:r>
            <a:r>
              <a:rPr lang="en-US" altLang="de-DE" sz="2000" dirty="0">
                <a:solidFill>
                  <a:srgbClr val="333333"/>
                </a:solidFill>
              </a:rPr>
              <a:t> (</a:t>
            </a:r>
            <a:r>
              <a:rPr lang="tr-TR" altLang="de-DE" sz="2000" dirty="0">
                <a:solidFill>
                  <a:srgbClr val="333333"/>
                </a:solidFill>
              </a:rPr>
              <a:t>ör:</a:t>
            </a:r>
            <a:r>
              <a:rPr lang="en-US" altLang="de-DE" sz="2000" dirty="0">
                <a:solidFill>
                  <a:srgbClr val="333333"/>
                </a:solidFill>
              </a:rPr>
              <a:t> </a:t>
            </a:r>
            <a:r>
              <a:rPr lang="tr-TR" altLang="de-DE" sz="2000" dirty="0">
                <a:solidFill>
                  <a:srgbClr val="333333"/>
                </a:solidFill>
              </a:rPr>
              <a:t>bir yoğurt markası, ne tip pasta yiyeceğimiz, ya da hangi numaralı piyango biletini alacağımızı seçerken</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tr-TR" altLang="de-DE" sz="2000" dirty="0">
                <a:solidFill>
                  <a:srgbClr val="333333"/>
                </a:solidFill>
              </a:rPr>
              <a:t>Yanılmak, insanidir</a:t>
            </a:r>
            <a:r>
              <a:rPr lang="en-US" altLang="de-DE" sz="2000" dirty="0">
                <a:solidFill>
                  <a:srgbClr val="333333"/>
                </a:solidFill>
              </a:rPr>
              <a:t> – </a:t>
            </a:r>
            <a:r>
              <a:rPr lang="tr-TR" altLang="de-DE" sz="2000" dirty="0">
                <a:solidFill>
                  <a:srgbClr val="333333"/>
                </a:solidFill>
              </a:rPr>
              <a:t>hata yapabileceğiniz olasılığını aklınızda tutunuz.</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Önemli</a:t>
            </a:r>
            <a:r>
              <a:rPr lang="en-US" altLang="de-DE" sz="2000" dirty="0">
                <a:solidFill>
                  <a:srgbClr val="333333"/>
                </a:solidFill>
              </a:rPr>
              <a:t> </a:t>
            </a:r>
            <a:r>
              <a:rPr lang="en-US" altLang="de-DE" sz="2000" dirty="0" err="1">
                <a:solidFill>
                  <a:srgbClr val="333333"/>
                </a:solidFill>
              </a:rPr>
              <a:t>kararlarınızı</a:t>
            </a:r>
            <a:r>
              <a:rPr lang="en-US" altLang="de-DE" sz="2000" dirty="0">
                <a:solidFill>
                  <a:srgbClr val="333333"/>
                </a:solidFill>
              </a:rPr>
              <a:t> </a:t>
            </a:r>
            <a:r>
              <a:rPr lang="en-US" altLang="de-DE" sz="2000" dirty="0" err="1">
                <a:solidFill>
                  <a:srgbClr val="333333"/>
                </a:solidFill>
              </a:rPr>
              <a:t>sağlam</a:t>
            </a:r>
            <a:r>
              <a:rPr lang="en-US" altLang="de-DE" sz="2000" dirty="0">
                <a:solidFill>
                  <a:srgbClr val="333333"/>
                </a:solidFill>
              </a:rPr>
              <a:t> </a:t>
            </a:r>
            <a:r>
              <a:rPr lang="en-US" altLang="de-DE" sz="2000" dirty="0" err="1">
                <a:solidFill>
                  <a:srgbClr val="333333"/>
                </a:solidFill>
              </a:rPr>
              <a:t>gerçeklere</a:t>
            </a:r>
            <a:r>
              <a:rPr lang="en-US" altLang="de-DE" sz="2000" dirty="0">
                <a:solidFill>
                  <a:srgbClr val="333333"/>
                </a:solidFill>
              </a:rPr>
              <a:t> </a:t>
            </a:r>
            <a:r>
              <a:rPr lang="en-US" altLang="de-DE" sz="2000" dirty="0" err="1">
                <a:solidFill>
                  <a:srgbClr val="333333"/>
                </a:solidFill>
              </a:rPr>
              <a:t>dayandırınız</a:t>
            </a:r>
            <a:r>
              <a:rPr lang="en-US" altLang="de-DE" sz="2000" dirty="0">
                <a:solidFill>
                  <a:srgbClr val="333333"/>
                </a:solidFill>
              </a:rPr>
              <a:t>. </a:t>
            </a:r>
            <a:r>
              <a:rPr lang="en-US" altLang="de-DE" sz="2000" dirty="0" err="1">
                <a:solidFill>
                  <a:srgbClr val="333333"/>
                </a:solidFill>
              </a:rPr>
              <a:t>Tahminler</a:t>
            </a:r>
            <a:r>
              <a:rPr lang="en-US" altLang="de-DE" sz="2000" dirty="0">
                <a:solidFill>
                  <a:srgbClr val="333333"/>
                </a:solidFill>
              </a:rPr>
              <a:t> «</a:t>
            </a:r>
            <a:r>
              <a:rPr lang="en-US" altLang="de-DE" sz="2000" dirty="0" err="1">
                <a:solidFill>
                  <a:srgbClr val="333333"/>
                </a:solidFill>
              </a:rPr>
              <a:t>kötü</a:t>
            </a:r>
            <a:r>
              <a:rPr lang="en-US" altLang="de-DE" sz="2000" dirty="0">
                <a:solidFill>
                  <a:srgbClr val="333333"/>
                </a:solidFill>
              </a:rPr>
              <a:t> </a:t>
            </a:r>
            <a:r>
              <a:rPr lang="en-US" altLang="de-DE" sz="2000" dirty="0" err="1">
                <a:solidFill>
                  <a:srgbClr val="333333"/>
                </a:solidFill>
              </a:rPr>
              <a:t>danışmanlar»dır</a:t>
            </a:r>
            <a:r>
              <a:rPr lang="en-US" altLang="de-DE" sz="2000" dirty="0">
                <a:solidFill>
                  <a:srgbClr val="333333"/>
                </a:solidFill>
              </a:rPr>
              <a:t>. </a:t>
            </a:r>
            <a:r>
              <a:rPr lang="en-US" altLang="de-DE" sz="2000" dirty="0" err="1">
                <a:solidFill>
                  <a:srgbClr val="333333"/>
                </a:solidFill>
              </a:rPr>
              <a:t>Hatalı</a:t>
            </a:r>
            <a:r>
              <a:rPr lang="en-US" altLang="de-DE" sz="2000" dirty="0">
                <a:solidFill>
                  <a:srgbClr val="333333"/>
                </a:solidFill>
              </a:rPr>
              <a:t> </a:t>
            </a:r>
            <a:r>
              <a:rPr lang="en-US" altLang="de-DE" sz="2000" dirty="0" err="1">
                <a:solidFill>
                  <a:srgbClr val="333333"/>
                </a:solidFill>
              </a:rPr>
              <a:t>yargılamanın</a:t>
            </a:r>
            <a:r>
              <a:rPr lang="en-US" altLang="de-DE" sz="2000" dirty="0">
                <a:solidFill>
                  <a:srgbClr val="333333"/>
                </a:solidFill>
              </a:rPr>
              <a:t> </a:t>
            </a:r>
            <a:r>
              <a:rPr lang="en-US" altLang="de-DE" sz="2000" dirty="0" err="1">
                <a:solidFill>
                  <a:srgbClr val="333333"/>
                </a:solidFill>
              </a:rPr>
              <a:t>sonuçlarını</a:t>
            </a:r>
            <a:r>
              <a:rPr lang="en-US" altLang="de-DE" sz="2000" dirty="0">
                <a:solidFill>
                  <a:srgbClr val="333333"/>
                </a:solidFill>
              </a:rPr>
              <a:t> </a:t>
            </a:r>
            <a:r>
              <a:rPr lang="en-US" altLang="de-DE" sz="2000" dirty="0" err="1">
                <a:solidFill>
                  <a:srgbClr val="333333"/>
                </a:solidFill>
              </a:rPr>
              <a:t>daima</a:t>
            </a:r>
            <a:r>
              <a:rPr lang="en-US" altLang="de-DE" sz="2000" dirty="0">
                <a:solidFill>
                  <a:srgbClr val="333333"/>
                </a:solidFill>
              </a:rPr>
              <a:t> </a:t>
            </a:r>
            <a:r>
              <a:rPr lang="en-US" altLang="de-DE" sz="2000" dirty="0" err="1">
                <a:solidFill>
                  <a:srgbClr val="333333"/>
                </a:solidFill>
              </a:rPr>
              <a:t>göz</a:t>
            </a:r>
            <a:r>
              <a:rPr lang="en-US" altLang="de-DE" sz="2000" dirty="0">
                <a:solidFill>
                  <a:srgbClr val="333333"/>
                </a:solidFill>
              </a:rPr>
              <a:t> </a:t>
            </a:r>
            <a:r>
              <a:rPr lang="en-US" altLang="de-DE" sz="2000" dirty="0" err="1">
                <a:solidFill>
                  <a:srgbClr val="333333"/>
                </a:solidFill>
              </a:rPr>
              <a:t>önünde</a:t>
            </a:r>
            <a:r>
              <a:rPr lang="en-US" altLang="de-DE" sz="2000" dirty="0">
                <a:solidFill>
                  <a:srgbClr val="333333"/>
                </a:solidFill>
              </a:rPr>
              <a:t> </a:t>
            </a:r>
            <a:r>
              <a:rPr lang="en-US" altLang="de-DE" sz="2000" dirty="0" err="1">
                <a:solidFill>
                  <a:srgbClr val="333333"/>
                </a:solidFill>
              </a:rPr>
              <a:t>bulundurunuz</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168</a:t>
            </a:fld>
            <a:endParaRPr lang="de-DE" altLang="de-DE">
              <a:latin typeface="+mn-lt"/>
            </a:endParaRPr>
          </a:p>
        </p:txBody>
      </p:sp>
    </p:spTree>
    <p:extLst>
      <p:ext uri="{BB962C8B-B14F-4D97-AF65-F5344CB8AC3E}">
        <p14:creationId xmlns:p14="http://schemas.microsoft.com/office/powerpoint/2010/main" val="15175665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dirty="0">
                <a:solidFill>
                  <a:srgbClr val="333333"/>
                </a:solidFill>
              </a:rPr>
              <a:t>Psikoz görülen çoğu </a:t>
            </a:r>
            <a:r>
              <a:rPr lang="en-AU" altLang="de-DE" sz="2400" dirty="0">
                <a:solidFill>
                  <a:srgbClr val="333333"/>
                </a:solidFill>
              </a:rPr>
              <a:t>(</a:t>
            </a:r>
            <a:r>
              <a:rPr lang="tr-TR" altLang="de-DE" sz="2400" dirty="0">
                <a:solidFill>
                  <a:srgbClr val="333333"/>
                </a:solidFill>
              </a:rPr>
              <a:t>fakat hepsi değil</a:t>
            </a:r>
            <a:r>
              <a:rPr lang="en-AU" altLang="de-DE" sz="2400" dirty="0">
                <a:solidFill>
                  <a:srgbClr val="333333"/>
                </a:solidFill>
              </a:rPr>
              <a:t>!) </a:t>
            </a:r>
            <a:r>
              <a:rPr lang="tr-TR" altLang="de-DE" sz="2400" dirty="0">
                <a:solidFill>
                  <a:srgbClr val="333333"/>
                </a:solidFill>
              </a:rPr>
              <a:t>insan hemen sonuca varma ve aşırı uçlarda olan fikirler oluşturma eğilimindeler</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169</a:t>
            </a:fld>
            <a:endParaRPr lang="de-DE" altLang="de-DE">
              <a:latin typeface="+mn-lt"/>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dirty="0">
                <a:solidFill>
                  <a:srgbClr val="333333"/>
                </a:solidFill>
              </a:rPr>
              <a:t>Psikoz görülen çoğu </a:t>
            </a:r>
            <a:r>
              <a:rPr lang="en-AU" altLang="de-DE" sz="2400" dirty="0">
                <a:solidFill>
                  <a:srgbClr val="333333"/>
                </a:solidFill>
              </a:rPr>
              <a:t>(</a:t>
            </a:r>
            <a:r>
              <a:rPr lang="tr-TR" altLang="de-DE" sz="2400" dirty="0">
                <a:solidFill>
                  <a:srgbClr val="333333"/>
                </a:solidFill>
              </a:rPr>
              <a:t>fakat hepsi değil</a:t>
            </a:r>
            <a:r>
              <a:rPr lang="en-AU" altLang="de-DE" sz="2400" dirty="0">
                <a:solidFill>
                  <a:srgbClr val="333333"/>
                </a:solidFill>
              </a:rPr>
              <a:t>!) </a:t>
            </a:r>
            <a:r>
              <a:rPr lang="tr-TR" altLang="de-DE" sz="2400" dirty="0">
                <a:solidFill>
                  <a:srgbClr val="333333"/>
                </a:solidFill>
              </a:rPr>
              <a:t>insan hemen sonuca varma ve aşırı uçlarda olan fikirler oluşturma eğilimindeler</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004992"/>
                </a:solidFill>
              </a:rPr>
              <a:t>Örneğin</a:t>
            </a:r>
            <a:r>
              <a:rPr lang="en-AU" altLang="de-DE" sz="2400" dirty="0">
                <a:solidFill>
                  <a:srgbClr val="004992"/>
                </a:solidFill>
              </a:rPr>
              <a:t>:</a:t>
            </a:r>
            <a:r>
              <a:rPr lang="en-AU" altLang="de-DE" sz="2400" dirty="0">
                <a:solidFill>
                  <a:srgbClr val="333333"/>
                </a:solidFill>
              </a:rPr>
              <a:t> </a:t>
            </a:r>
            <a:r>
              <a:rPr lang="tr-TR" altLang="de-DE" sz="2400" dirty="0">
                <a:solidFill>
                  <a:srgbClr val="333333"/>
                </a:solidFill>
              </a:rPr>
              <a:t>Sosyal bir ortamdayken</a:t>
            </a:r>
            <a:r>
              <a:rPr lang="en-AU" altLang="de-DE" sz="2400" dirty="0">
                <a:solidFill>
                  <a:srgbClr val="333333"/>
                </a:solidFill>
              </a:rPr>
              <a:t>, </a:t>
            </a:r>
            <a:r>
              <a:rPr lang="tr-TR" altLang="de-DE" sz="2400" dirty="0">
                <a:solidFill>
                  <a:srgbClr val="333333"/>
                </a:solidFill>
              </a:rPr>
              <a:t>Ali bir sonraki Almanya Kralı olduğunu iddia etmektedir</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004992"/>
                </a:solidFill>
              </a:rPr>
              <a:t>Öncesi</a:t>
            </a:r>
            <a:r>
              <a:rPr lang="en-AU" altLang="de-DE" sz="2400" dirty="0">
                <a:solidFill>
                  <a:srgbClr val="004992"/>
                </a:solidFill>
              </a:rPr>
              <a:t>:</a:t>
            </a:r>
            <a:r>
              <a:rPr lang="en-AU" altLang="de-DE" sz="2400" dirty="0">
                <a:solidFill>
                  <a:srgbClr val="333333"/>
                </a:solidFill>
              </a:rPr>
              <a:t> </a:t>
            </a:r>
            <a:r>
              <a:rPr lang="tr-TR" altLang="de-DE" sz="2400" dirty="0">
                <a:solidFill>
                  <a:srgbClr val="333333"/>
                </a:solidFill>
              </a:rPr>
              <a:t>Ali’ye sürpriz yumurtadan başında tacı olan bir kral oyuncağı çıkmıştır</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004992"/>
                </a:solidFill>
              </a:rPr>
              <a:t>Ancak</a:t>
            </a:r>
            <a:r>
              <a:rPr lang="en-AU" altLang="de-DE" sz="2400" dirty="0">
                <a:solidFill>
                  <a:srgbClr val="004992"/>
                </a:solidFill>
              </a:rPr>
              <a:t>:</a:t>
            </a:r>
            <a:r>
              <a:rPr lang="en-AU" altLang="de-DE" sz="2400" dirty="0">
                <a:solidFill>
                  <a:srgbClr val="333333"/>
                </a:solidFill>
              </a:rPr>
              <a:t> </a:t>
            </a:r>
            <a:r>
              <a:rPr lang="tr-TR" altLang="de-DE" sz="2400" dirty="0">
                <a:solidFill>
                  <a:srgbClr val="333333"/>
                </a:solidFill>
              </a:rPr>
              <a:t>Soylu bir aileden gelmemekte</a:t>
            </a:r>
            <a:r>
              <a:rPr lang="en-AU" altLang="de-DE" sz="2400" dirty="0">
                <a:solidFill>
                  <a:srgbClr val="333333"/>
                </a:solidFill>
              </a:rPr>
              <a:t>, </a:t>
            </a:r>
            <a:r>
              <a:rPr lang="tr-TR" altLang="de-DE" sz="2400" dirty="0">
                <a:solidFill>
                  <a:srgbClr val="333333"/>
                </a:solidFill>
              </a:rPr>
              <a:t>Almanya’da monarşi yürürlülükten kaldırılalı çok olmaktadır</a:t>
            </a:r>
            <a:r>
              <a:rPr lang="en-AU" altLang="de-DE" sz="2400" dirty="0">
                <a:solidFill>
                  <a:srgbClr val="333333"/>
                </a:solidFill>
              </a:rPr>
              <a:t>; </a:t>
            </a:r>
            <a:r>
              <a:rPr lang="tr-TR" altLang="de-DE" sz="2400" dirty="0">
                <a:solidFill>
                  <a:srgbClr val="333333"/>
                </a:solidFill>
              </a:rPr>
              <a:t>fakat her şeyden önce: Sürpriz yumurta ve içinden çıkan bu yönde nihai bir ipucu olamaz</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170</a:t>
            </a:fld>
            <a:endParaRPr lang="de-DE" altLang="de-DE">
              <a:latin typeface="+mn-lt"/>
            </a:endParaRPr>
          </a:p>
        </p:txBody>
      </p:sp>
    </p:spTree>
    <p:extLst>
      <p:ext uri="{BB962C8B-B14F-4D97-AF65-F5344CB8AC3E}">
        <p14:creationId xmlns:p14="http://schemas.microsoft.com/office/powerpoint/2010/main" val="258008765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dirty="0">
                <a:solidFill>
                  <a:srgbClr val="333333"/>
                </a:solidFill>
              </a:rPr>
              <a:t>Psikoz görülen çoğu </a:t>
            </a:r>
            <a:r>
              <a:rPr lang="en-AU" altLang="de-DE" sz="2400" dirty="0">
                <a:solidFill>
                  <a:srgbClr val="333333"/>
                </a:solidFill>
              </a:rPr>
              <a:t>(</a:t>
            </a:r>
            <a:r>
              <a:rPr lang="tr-TR" altLang="de-DE" sz="2400" dirty="0">
                <a:solidFill>
                  <a:srgbClr val="333333"/>
                </a:solidFill>
              </a:rPr>
              <a:t>fakat hepsi değil</a:t>
            </a:r>
            <a:r>
              <a:rPr lang="en-AU" altLang="de-DE" sz="2400" dirty="0">
                <a:solidFill>
                  <a:srgbClr val="333333"/>
                </a:solidFill>
              </a:rPr>
              <a:t>!) </a:t>
            </a:r>
            <a:r>
              <a:rPr lang="tr-TR" altLang="de-DE" sz="2400" dirty="0">
                <a:solidFill>
                  <a:srgbClr val="333333"/>
                </a:solidFill>
              </a:rPr>
              <a:t>insan hemen sonuca varma ve aşırı uçlarda olan fikirler oluşturma eğilimindeler</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004992"/>
                </a:solidFill>
              </a:rPr>
              <a:t>Örneğin</a:t>
            </a:r>
            <a:r>
              <a:rPr lang="en-AU" altLang="de-DE" sz="2400" dirty="0">
                <a:solidFill>
                  <a:srgbClr val="004992"/>
                </a:solidFill>
              </a:rPr>
              <a:t>:</a:t>
            </a:r>
            <a:r>
              <a:rPr lang="en-AU" altLang="de-DE" sz="2400" dirty="0">
                <a:solidFill>
                  <a:srgbClr val="333333"/>
                </a:solidFill>
              </a:rPr>
              <a:t> </a:t>
            </a:r>
            <a:r>
              <a:rPr lang="tr-TR" altLang="de-DE" sz="2400" dirty="0">
                <a:solidFill>
                  <a:srgbClr val="333333"/>
                </a:solidFill>
              </a:rPr>
              <a:t>Sosyal bir ortamdayken</a:t>
            </a:r>
            <a:r>
              <a:rPr lang="en-AU" altLang="de-DE" sz="2400" dirty="0">
                <a:solidFill>
                  <a:srgbClr val="333333"/>
                </a:solidFill>
              </a:rPr>
              <a:t>, </a:t>
            </a:r>
            <a:r>
              <a:rPr lang="tr-TR" altLang="de-DE" sz="2400" dirty="0">
                <a:solidFill>
                  <a:srgbClr val="333333"/>
                </a:solidFill>
              </a:rPr>
              <a:t>Ali bir sonraki Almanya Kralı olduğunu iddia etmektedir</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004992"/>
                </a:solidFill>
              </a:rPr>
              <a:t>Öncesi</a:t>
            </a:r>
            <a:r>
              <a:rPr lang="en-AU" altLang="de-DE" sz="2400" dirty="0">
                <a:solidFill>
                  <a:srgbClr val="004992"/>
                </a:solidFill>
              </a:rPr>
              <a:t>:</a:t>
            </a:r>
            <a:r>
              <a:rPr lang="en-AU" altLang="de-DE" sz="2400" dirty="0">
                <a:solidFill>
                  <a:srgbClr val="333333"/>
                </a:solidFill>
              </a:rPr>
              <a:t> </a:t>
            </a:r>
            <a:r>
              <a:rPr lang="tr-TR" altLang="de-DE" sz="2400" dirty="0">
                <a:solidFill>
                  <a:srgbClr val="333333"/>
                </a:solidFill>
              </a:rPr>
              <a:t>Ali’ye sürpriz yumurtadan başında tacı olan bir kral oyuncağı çıkmıştır</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004992"/>
                </a:solidFill>
              </a:rPr>
              <a:t>Ancak</a:t>
            </a:r>
            <a:r>
              <a:rPr lang="en-AU" altLang="de-DE" sz="2400" dirty="0">
                <a:solidFill>
                  <a:srgbClr val="004992"/>
                </a:solidFill>
              </a:rPr>
              <a:t>:</a:t>
            </a:r>
            <a:r>
              <a:rPr lang="en-AU" altLang="de-DE" sz="2400" dirty="0">
                <a:solidFill>
                  <a:srgbClr val="333333"/>
                </a:solidFill>
              </a:rPr>
              <a:t> </a:t>
            </a:r>
            <a:r>
              <a:rPr lang="tr-TR" altLang="de-DE" sz="2400" dirty="0">
                <a:solidFill>
                  <a:srgbClr val="333333"/>
                </a:solidFill>
              </a:rPr>
              <a:t>Soylu bir aileden gelmemekte</a:t>
            </a:r>
            <a:r>
              <a:rPr lang="en-AU" altLang="de-DE" sz="2400" dirty="0">
                <a:solidFill>
                  <a:srgbClr val="333333"/>
                </a:solidFill>
              </a:rPr>
              <a:t>, </a:t>
            </a:r>
            <a:r>
              <a:rPr lang="tr-TR" altLang="de-DE" sz="2400" dirty="0">
                <a:solidFill>
                  <a:srgbClr val="333333"/>
                </a:solidFill>
              </a:rPr>
              <a:t>Almanya’da monarşi yürürlülükten kaldırılalı çok olmaktadır</a:t>
            </a:r>
            <a:r>
              <a:rPr lang="en-AU" altLang="de-DE" sz="2400" dirty="0">
                <a:solidFill>
                  <a:srgbClr val="333333"/>
                </a:solidFill>
              </a:rPr>
              <a:t>; </a:t>
            </a:r>
            <a:r>
              <a:rPr lang="tr-TR" altLang="de-DE" sz="2400" dirty="0">
                <a:solidFill>
                  <a:srgbClr val="333333"/>
                </a:solidFill>
              </a:rPr>
              <a:t>fakat her şeyden önce: Sürpriz yumurta ve içinden çıkan bu yönde nihai bir ipucu olamaz</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333333"/>
                </a:solidFill>
              </a:rPr>
              <a:t>Bir sürü bilgi kaynağını göz önünde bulundurmalıyız</a:t>
            </a:r>
            <a:r>
              <a:rPr lang="en-AU" altLang="de-DE" sz="2400" dirty="0">
                <a:solidFill>
                  <a:srgbClr val="333333"/>
                </a:solidFill>
              </a:rPr>
              <a:t>. </a:t>
            </a:r>
            <a:r>
              <a:rPr lang="tr-TR" altLang="de-DE" sz="2400" dirty="0">
                <a:solidFill>
                  <a:srgbClr val="333333"/>
                </a:solidFill>
              </a:rPr>
              <a:t>Farklı bakış açılarını ve fikirleri güvendiğiniz insanlar ile tartışınız.</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171</a:t>
            </a:fld>
            <a:endParaRPr lang="de-DE" altLang="de-DE">
              <a:latin typeface="+mn-lt"/>
            </a:endParaRPr>
          </a:p>
        </p:txBody>
      </p:sp>
    </p:spTree>
    <p:extLst>
      <p:ext uri="{BB962C8B-B14F-4D97-AF65-F5344CB8AC3E}">
        <p14:creationId xmlns:p14="http://schemas.microsoft.com/office/powerpoint/2010/main" val="41202287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İlginiz</a:t>
            </a:r>
            <a:r>
              <a:rPr lang="en-US" altLang="ko-KR" sz="3600" dirty="0">
                <a:latin typeface="+mn-lt"/>
                <a:ea typeface="+mn-ea"/>
                <a:cs typeface="+mn-cs"/>
              </a:rPr>
              <a:t> </a:t>
            </a:r>
            <a:r>
              <a:rPr lang="en-US" altLang="ko-KR" sz="3600" dirty="0" err="1">
                <a:latin typeface="+mn-lt"/>
                <a:ea typeface="+mn-ea"/>
                <a:cs typeface="+mn-cs"/>
              </a:rPr>
              <a:t>için</a:t>
            </a:r>
            <a:r>
              <a:rPr lang="en-US" altLang="ko-KR" sz="3600" dirty="0">
                <a:latin typeface="+mn-lt"/>
                <a:ea typeface="+mn-ea"/>
                <a:cs typeface="+mn-cs"/>
              </a:rPr>
              <a:t> </a:t>
            </a:r>
            <a:r>
              <a:rPr lang="en-US" altLang="ko-KR" sz="3600" dirty="0" err="1">
                <a:latin typeface="+mn-lt"/>
                <a:ea typeface="+mn-ea"/>
                <a:cs typeface="+mn-cs"/>
              </a:rPr>
              <a:t>teşekkür</a:t>
            </a:r>
            <a:r>
              <a:rPr lang="en-US" altLang="ko-KR" sz="3600" dirty="0">
                <a:latin typeface="+mn-lt"/>
                <a:ea typeface="+mn-ea"/>
                <a:cs typeface="+mn-cs"/>
              </a:rPr>
              <a:t> </a:t>
            </a:r>
            <a:r>
              <a:rPr lang="en-US" altLang="ko-KR" sz="3600" dirty="0" err="1">
                <a:latin typeface="+mn-lt"/>
                <a:ea typeface="+mn-ea"/>
                <a:cs typeface="+mn-cs"/>
              </a:rPr>
              <a:t>ederim</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Eğiticiler</a:t>
            </a:r>
            <a:r>
              <a:rPr lang="en-US" altLang="ko-KR" i="1" dirty="0">
                <a:solidFill>
                  <a:srgbClr val="004992"/>
                </a:solidFill>
              </a:rPr>
              <a:t> </a:t>
            </a:r>
            <a:r>
              <a:rPr lang="en-US" altLang="ko-KR" i="1" dirty="0" err="1">
                <a:solidFill>
                  <a:srgbClr val="004992"/>
                </a:solidFill>
              </a:rPr>
              <a:t>için</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Lütfen</a:t>
            </a:r>
            <a:r>
              <a:rPr lang="en-US" altLang="ko-KR" dirty="0">
                <a:solidFill>
                  <a:srgbClr val="004992"/>
                </a:solidFill>
              </a:rPr>
              <a:t> </a:t>
            </a:r>
            <a:r>
              <a:rPr lang="en-US" altLang="ko-KR" dirty="0" err="1">
                <a:solidFill>
                  <a:srgbClr val="004992"/>
                </a:solidFill>
              </a:rPr>
              <a:t>çalışma</a:t>
            </a:r>
            <a:r>
              <a:rPr lang="en-US" altLang="ko-KR" dirty="0">
                <a:solidFill>
                  <a:srgbClr val="004992"/>
                </a:solidFill>
              </a:rPr>
              <a:t> </a:t>
            </a:r>
            <a:r>
              <a:rPr lang="en-US" altLang="ko-KR" dirty="0" err="1">
                <a:solidFill>
                  <a:srgbClr val="004992"/>
                </a:solidFill>
              </a:rPr>
              <a:t>kağıtlarını</a:t>
            </a:r>
            <a:r>
              <a:rPr lang="en-US" altLang="ko-KR" dirty="0">
                <a:solidFill>
                  <a:srgbClr val="004992"/>
                </a:solidFill>
              </a:rPr>
              <a:t> </a:t>
            </a:r>
            <a:r>
              <a:rPr lang="en-US" altLang="ko-KR" dirty="0" err="1">
                <a:solidFill>
                  <a:srgbClr val="004992"/>
                </a:solidFill>
              </a:rPr>
              <a:t>dağıtın</a:t>
            </a:r>
            <a:r>
              <a:rPr lang="en-US" altLang="ko-KR" dirty="0">
                <a:solidFill>
                  <a:srgbClr val="004992"/>
                </a:solidFill>
              </a:rPr>
              <a:t>. COGITO </a:t>
            </a:r>
            <a:r>
              <a:rPr lang="en-US" altLang="ko-KR" dirty="0" err="1">
                <a:solidFill>
                  <a:srgbClr val="004992"/>
                </a:solidFill>
              </a:rPr>
              <a:t>uygulamamızı</a:t>
            </a:r>
            <a:r>
              <a:rPr lang="en-US" altLang="ko-KR" dirty="0">
                <a:solidFill>
                  <a:srgbClr val="004992"/>
                </a:solidFill>
              </a:rPr>
              <a:t> </a:t>
            </a:r>
            <a:r>
              <a:rPr lang="en-US" altLang="ko-KR" dirty="0" err="1">
                <a:solidFill>
                  <a:srgbClr val="004992"/>
                </a:solidFill>
              </a:rPr>
              <a:t>tanıtın</a:t>
            </a:r>
            <a:r>
              <a:rPr lang="en-US" altLang="ko-KR" dirty="0">
                <a:solidFill>
                  <a:srgbClr val="004992"/>
                </a:solidFill>
              </a:rPr>
              <a:t> (</a:t>
            </a:r>
            <a:r>
              <a:rPr lang="en-US" altLang="ko-KR" dirty="0" err="1">
                <a:solidFill>
                  <a:srgbClr val="004992"/>
                </a:solidFill>
              </a:rPr>
              <a:t>ücretsiz</a:t>
            </a:r>
            <a:r>
              <a:rPr lang="en-US" altLang="ko-KR" dirty="0">
                <a:solidFill>
                  <a:srgbClr val="004992"/>
                </a:solidFill>
              </a:rPr>
              <a:t> </a:t>
            </a:r>
            <a:r>
              <a:rPr lang="en-US" altLang="ko-KR" dirty="0" err="1">
                <a:solidFill>
                  <a:srgbClr val="004992"/>
                </a:solidFill>
              </a:rPr>
              <a:t>indirin</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EF3BCF26-B650-4DFB-8CF9-75269FD58D9A}" type="slidenum">
              <a:rPr lang="de-DE" altLang="de-DE" smtClean="0">
                <a:latin typeface="+mn-lt"/>
              </a:rPr>
              <a:pPr/>
              <a:t>172</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79212016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Eğitim Modülü 2 – Hemen Sonuca Varmak I</a:t>
            </a:r>
          </a:p>
        </p:txBody>
      </p:sp>
      <p:sp>
        <p:nvSpPr>
          <p:cNvPr id="4" name="Slide Number Placeholder 3"/>
          <p:cNvSpPr>
            <a:spLocks noGrp="1"/>
          </p:cNvSpPr>
          <p:nvPr>
            <p:ph type="sldNum" sz="quarter" idx="12"/>
          </p:nvPr>
        </p:nvSpPr>
        <p:spPr/>
        <p:txBody>
          <a:bodyPr/>
          <a:lstStyle/>
          <a:p>
            <a:fld id="{2CE407B4-6792-43A8-81A2-4D6B52B6A634}" type="slidenum">
              <a:rPr lang="de-DE" altLang="de-DE" smtClean="0">
                <a:latin typeface="+mn-lt"/>
              </a:rPr>
              <a:pPr/>
              <a:t>173</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4241816713"/>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5</TotalTime>
  <Words>7000</Words>
  <Application>Microsoft Office PowerPoint</Application>
  <PresentationFormat>Custom</PresentationFormat>
  <Paragraphs>1420</Paragraphs>
  <Slides>173</Slides>
  <Notes>173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173</vt:i4>
      </vt:variant>
    </vt:vector>
  </HeadingPairs>
  <TitlesOfParts>
    <vt:vector size="180" baseType="lpstr">
      <vt:lpstr>Arial</vt:lpstr>
      <vt:lpstr>Calibri Light</vt:lpstr>
      <vt:lpstr>Symbol</vt:lpstr>
      <vt:lpstr>Times New Roman</vt:lpstr>
      <vt:lpstr>WingDings</vt:lpstr>
      <vt:lpstr>UKE_PPT-Vorlage_16zu9</vt:lpstr>
      <vt:lpstr>1_UKE_PPT-Vorlage_16zu9</vt:lpstr>
      <vt:lpstr>MCT 2 A – Hemen Sonuca Varmak I</vt:lpstr>
      <vt:lpstr>Hemen Sonuca Varmak</vt:lpstr>
      <vt:lpstr>Hemen Sonuca Varmak</vt:lpstr>
      <vt:lpstr>Hemen Sonuca Varmak</vt:lpstr>
      <vt:lpstr>Hemen Sonuca Varmak</vt:lpstr>
      <vt:lpstr>Hemen Sonuca Varmak</vt:lpstr>
      <vt:lpstr>100% İspat etmeden çıkarımda bulunmak</vt:lpstr>
      <vt:lpstr>100% İspat etmeden çıkarımda bulunmak</vt:lpstr>
      <vt:lpstr>100% İspat etmeden çıkarımda bulunmak</vt:lpstr>
      <vt:lpstr>Hemen sonuca varmak “hareket halinde”</vt:lpstr>
      <vt:lpstr>Hemen sonuca varmak “hareket halinde”</vt:lpstr>
      <vt:lpstr>Hemen sonuca varmak “hareket halinde”</vt:lpstr>
      <vt:lpstr>Hemen sonuca varmak “hareket halinde” - Şehir efsaneleri -</vt:lpstr>
      <vt:lpstr>Hemen sonuca varmak “hareket halinde” - Şehir efsaneleri -</vt:lpstr>
      <vt:lpstr>Hemen sonuca varmak “hareket halinde” - Şehir efsaneleri -</vt:lpstr>
      <vt:lpstr>Hemen sonuca varmak “hareket halinde” - Şehir efsaneleri -</vt:lpstr>
      <vt:lpstr>Bu şehir efsanesi ve diğer komplo teorileri nasıl ortaya çıkmıştır?</vt:lpstr>
      <vt:lpstr>Bu şehir efsanesi ve diğer komplo teorileri nasıl ortaya çıkmıştır?</vt:lpstr>
      <vt:lpstr>Bu şehir efsanesi ve diğer komplo teorileri nasıl ortaya çıkmıştır?</vt:lpstr>
      <vt:lpstr>Bunu neden yapıyoruz?</vt:lpstr>
      <vt:lpstr>Bunu neden yapıyoruz?</vt:lpstr>
      <vt:lpstr>Psikotik dönemde hemen sonuca varmak yanlış anlaşılmaları nasıl arttırır - örnekler</vt:lpstr>
      <vt:lpstr>Görev (1)</vt:lpstr>
      <vt:lpstr>Görev (1)</vt:lpstr>
      <vt:lpstr>Görev (1)</vt:lpstr>
      <vt:lpstr>Resim 1</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2</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3</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4</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5</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6</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7</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Video klip: isteğe bağlı</vt:lpstr>
      <vt:lpstr>Resim 8</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9</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10</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11</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Resim 12</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Bu resimde ne gösteriliyor olabilir?</vt:lpstr>
      <vt:lpstr>Görev 2:</vt:lpstr>
      <vt:lpstr>Ne görüyorsunuz?</vt:lpstr>
      <vt:lpstr>Şimdi ne görüyorsunuz?</vt:lpstr>
      <vt:lpstr>Ne görüyorsunuz?</vt:lpstr>
      <vt:lpstr>Ne görüyorsunuz?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 görüyorsunuz?</vt:lpstr>
      <vt:lpstr>Tüm ayrıntıları keşfetmeye çalışın!</vt:lpstr>
      <vt:lpstr>PowerPoint Presentation</vt:lpstr>
      <vt:lpstr>Günlük hayatımıza taşıyalım</vt:lpstr>
      <vt:lpstr>Günlük hayatımıza taşıyalım</vt:lpstr>
      <vt:lpstr>Günlük hayatımıza taşıyalım</vt:lpstr>
      <vt:lpstr>Günlük hayatımıza taşıyalım</vt:lpstr>
      <vt:lpstr>Günlük hayatımıza taşıyalım</vt:lpstr>
      <vt:lpstr>Bunun psikoz ile alakası nedir?</vt:lpstr>
      <vt:lpstr>Bunun psikoz ile alakası nedir?</vt:lpstr>
      <vt:lpstr>Bunun psikoz ile alakası nedir?</vt:lpstr>
      <vt:lpstr>İlginiz için teşekkür ederim</vt:lpstr>
      <vt:lpstr>PowerPoint Presentation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415</cp:revision>
  <dcterms:created xsi:type="dcterms:W3CDTF">2002-10-15T10:55:06Z</dcterms:created>
  <dcterms:modified xsi:type="dcterms:W3CDTF">2025-03-01T09:27:41Z</dcterms:modified>
</cp:coreProperties>
</file>