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6" r:id="rId1"/>
    <p:sldMasterId id="2147483883" r:id="rId2"/>
    <p:sldMasterId id="2147483896" r:id="rId3"/>
    <p:sldMasterId id="2147483909" r:id="rId4"/>
  </p:sldMasterIdLst>
  <p:notesMasterIdLst>
    <p:notesMasterId r:id="rId60"/>
  </p:notesMasterIdLst>
  <p:handoutMasterIdLst>
    <p:handoutMasterId r:id="rId61"/>
  </p:handoutMasterIdLst>
  <p:sldIdLst>
    <p:sldId id="467" r:id="rId5"/>
    <p:sldId id="311" r:id="rId6"/>
    <p:sldId id="312" r:id="rId7"/>
    <p:sldId id="374" r:id="rId8"/>
    <p:sldId id="434" r:id="rId9"/>
    <p:sldId id="375" r:id="rId10"/>
    <p:sldId id="321" r:id="rId11"/>
    <p:sldId id="415" r:id="rId12"/>
    <p:sldId id="416" r:id="rId13"/>
    <p:sldId id="417" r:id="rId14"/>
    <p:sldId id="418" r:id="rId15"/>
    <p:sldId id="435" r:id="rId16"/>
    <p:sldId id="423" r:id="rId17"/>
    <p:sldId id="436" r:id="rId18"/>
    <p:sldId id="437" r:id="rId19"/>
    <p:sldId id="438" r:id="rId20"/>
    <p:sldId id="355" r:id="rId21"/>
    <p:sldId id="326" r:id="rId22"/>
    <p:sldId id="327" r:id="rId23"/>
    <p:sldId id="379" r:id="rId24"/>
    <p:sldId id="328" r:id="rId25"/>
    <p:sldId id="426" r:id="rId26"/>
    <p:sldId id="439" r:id="rId27"/>
    <p:sldId id="440" r:id="rId28"/>
    <p:sldId id="388" r:id="rId29"/>
    <p:sldId id="441" r:id="rId30"/>
    <p:sldId id="408" r:id="rId31"/>
    <p:sldId id="442" r:id="rId32"/>
    <p:sldId id="409" r:id="rId33"/>
    <p:sldId id="410" r:id="rId34"/>
    <p:sldId id="411" r:id="rId35"/>
    <p:sldId id="359" r:id="rId36"/>
    <p:sldId id="443" r:id="rId37"/>
    <p:sldId id="444" r:id="rId38"/>
    <p:sldId id="445" r:id="rId39"/>
    <p:sldId id="446" r:id="rId40"/>
    <p:sldId id="447" r:id="rId41"/>
    <p:sldId id="448" r:id="rId42"/>
    <p:sldId id="449" r:id="rId43"/>
    <p:sldId id="450" r:id="rId44"/>
    <p:sldId id="451" r:id="rId45"/>
    <p:sldId id="452" r:id="rId46"/>
    <p:sldId id="453" r:id="rId47"/>
    <p:sldId id="454" r:id="rId48"/>
    <p:sldId id="455" r:id="rId49"/>
    <p:sldId id="456" r:id="rId50"/>
    <p:sldId id="457" r:id="rId51"/>
    <p:sldId id="458" r:id="rId52"/>
    <p:sldId id="459" r:id="rId53"/>
    <p:sldId id="460" r:id="rId54"/>
    <p:sldId id="461" r:id="rId55"/>
    <p:sldId id="462" r:id="rId56"/>
    <p:sldId id="466" r:id="rId57"/>
    <p:sldId id="464" r:id="rId58"/>
    <p:sldId id="465" r:id="rId59"/>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92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481" autoAdjust="0"/>
    <p:restoredTop sz="94660"/>
  </p:normalViewPr>
  <p:slideViewPr>
    <p:cSldViewPr>
      <p:cViewPr varScale="1">
        <p:scale>
          <a:sx n="87" d="100"/>
          <a:sy n="87" d="100"/>
        </p:scale>
        <p:origin x="274" y="139"/>
      </p:cViewPr>
      <p:guideLst>
        <p:guide orient="horz" pos="2928"/>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57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handoutMaster" Target="handoutMasters/handout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a:extLst>
              <a:ext uri="{FF2B5EF4-FFF2-40B4-BE49-F238E27FC236}">
                <a16:creationId xmlns:a16="http://schemas.microsoft.com/office/drawing/2014/main" id="{FA9EAC7B-1116-4503-8FF7-2A63CA001A03}"/>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39" name="Rectangle 3">
            <a:extLst>
              <a:ext uri="{FF2B5EF4-FFF2-40B4-BE49-F238E27FC236}">
                <a16:creationId xmlns:a16="http://schemas.microsoft.com/office/drawing/2014/main" id="{699A7831-D923-4160-A825-732088CF028C}"/>
              </a:ext>
            </a:extLst>
          </p:cNvPr>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en-GB"/>
          </a:p>
        </p:txBody>
      </p:sp>
      <p:sp>
        <p:nvSpPr>
          <p:cNvPr id="270340" name="Rectangle 4">
            <a:extLst>
              <a:ext uri="{FF2B5EF4-FFF2-40B4-BE49-F238E27FC236}">
                <a16:creationId xmlns:a16="http://schemas.microsoft.com/office/drawing/2014/main" id="{0F3877BD-0441-4C09-8DE0-F257A03C699F}"/>
              </a:ext>
            </a:extLst>
          </p:cNvPr>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41" name="Rectangle 5">
            <a:extLst>
              <a:ext uri="{FF2B5EF4-FFF2-40B4-BE49-F238E27FC236}">
                <a16:creationId xmlns:a16="http://schemas.microsoft.com/office/drawing/2014/main" id="{CFF02D44-6EC1-456E-A07A-900028B9D37E}"/>
              </a:ext>
            </a:extLst>
          </p:cNvPr>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EFF4644C-2D89-4C65-A4B8-706085CA8EE7}" type="slidenum">
              <a:rPr lang="en-GB" altLang="de-DE"/>
              <a:pPr>
                <a:defRPr/>
              </a:pPr>
              <a:t>‹Nr.›</a:t>
            </a:fld>
            <a:endParaRPr lang="en-GB" altLang="de-DE"/>
          </a:p>
        </p:txBody>
      </p:sp>
    </p:spTree>
    <p:extLst>
      <p:ext uri="{BB962C8B-B14F-4D97-AF65-F5344CB8AC3E}">
        <p14:creationId xmlns:p14="http://schemas.microsoft.com/office/powerpoint/2010/main" val="32522755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a:extLst>
              <a:ext uri="{FF2B5EF4-FFF2-40B4-BE49-F238E27FC236}">
                <a16:creationId xmlns:a16="http://schemas.microsoft.com/office/drawing/2014/main" id="{7537FC93-0BD4-492F-B2E6-AEDA6C1BBC79}"/>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3" name="Rectangle 3">
            <a:extLst>
              <a:ext uri="{FF2B5EF4-FFF2-40B4-BE49-F238E27FC236}">
                <a16:creationId xmlns:a16="http://schemas.microsoft.com/office/drawing/2014/main" id="{C266C5C8-A1AD-4C9E-B097-E9FB1891F6F2}"/>
              </a:ext>
            </a:extLst>
          </p:cNvPr>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de-DE"/>
          </a:p>
        </p:txBody>
      </p:sp>
      <p:sp>
        <p:nvSpPr>
          <p:cNvPr id="15364" name="Rectangle 4">
            <a:extLst>
              <a:ext uri="{FF2B5EF4-FFF2-40B4-BE49-F238E27FC236}">
                <a16:creationId xmlns:a16="http://schemas.microsoft.com/office/drawing/2014/main" id="{0B2BDAF4-4682-46AE-AEA8-3BE00E749242}"/>
              </a:ext>
            </a:extLst>
          </p:cNvPr>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a:extLst>
              <a:ext uri="{FF2B5EF4-FFF2-40B4-BE49-F238E27FC236}">
                <a16:creationId xmlns:a16="http://schemas.microsoft.com/office/drawing/2014/main" id="{8740C450-15E9-4376-85EB-AE7E1B35541E}"/>
              </a:ext>
            </a:extLst>
          </p:cNvPr>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a:extLst>
              <a:ext uri="{FF2B5EF4-FFF2-40B4-BE49-F238E27FC236}">
                <a16:creationId xmlns:a16="http://schemas.microsoft.com/office/drawing/2014/main" id="{8E7F7E65-08FB-4717-BB2A-BDD124CF1FF9}"/>
              </a:ext>
            </a:extLst>
          </p:cNvPr>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7" name="Rectangle 7">
            <a:extLst>
              <a:ext uri="{FF2B5EF4-FFF2-40B4-BE49-F238E27FC236}">
                <a16:creationId xmlns:a16="http://schemas.microsoft.com/office/drawing/2014/main" id="{308E8141-3D2C-4ACB-95DB-7F854A1053BC}"/>
              </a:ext>
            </a:extLst>
          </p:cNvPr>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D6123523-6065-4F56-8199-4A5381C5973D}" type="slidenum">
              <a:rPr lang="de-DE" altLang="de-DE"/>
              <a:pPr>
                <a:defRPr/>
              </a:pPr>
              <a:t>‹Nr.›</a:t>
            </a:fld>
            <a:endParaRPr lang="de-DE" altLang="de-DE"/>
          </a:p>
        </p:txBody>
      </p:sp>
    </p:spTree>
    <p:extLst>
      <p:ext uri="{BB962C8B-B14F-4D97-AF65-F5344CB8AC3E}">
        <p14:creationId xmlns:p14="http://schemas.microsoft.com/office/powerpoint/2010/main" val="158882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2425" y="604838"/>
            <a:ext cx="5732463" cy="32242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4D598503-DFA9-46DE-8FE7-F45869D239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815B0A-D615-4037-95AB-8B9051E83C26}" type="slidenum">
              <a:rPr lang="de-DE" altLang="de-DE" sz="1300" smtClean="0"/>
              <a:pPr>
                <a:spcBef>
                  <a:spcPct val="0"/>
                </a:spcBef>
              </a:pPr>
              <a:t>2</a:t>
            </a:fld>
            <a:endParaRPr lang="de-DE" altLang="de-DE" sz="1300"/>
          </a:p>
        </p:txBody>
      </p:sp>
      <p:sp>
        <p:nvSpPr>
          <p:cNvPr id="20483" name="Rectangle 2">
            <a:extLst>
              <a:ext uri="{FF2B5EF4-FFF2-40B4-BE49-F238E27FC236}">
                <a16:creationId xmlns:a16="http://schemas.microsoft.com/office/drawing/2014/main" id="{DFDB6F5D-3F52-400B-9541-1DD8F4D334B9}"/>
              </a:ext>
            </a:extLst>
          </p:cNvPr>
          <p:cNvSpPr>
            <a:spLocks noGrp="1" noRot="1" noChangeAspect="1" noChangeArrowheads="1" noTextEdit="1"/>
          </p:cNvSpPr>
          <p:nvPr>
            <p:ph type="sldImg"/>
          </p:nvPr>
        </p:nvSpPr>
        <p:spPr>
          <a:xfrm>
            <a:off x="138113" y="768350"/>
            <a:ext cx="6823075" cy="3836988"/>
          </a:xfrm>
          <a:ln/>
        </p:spPr>
      </p:sp>
      <p:sp>
        <p:nvSpPr>
          <p:cNvPr id="20484" name="Rectangle 3">
            <a:extLst>
              <a:ext uri="{FF2B5EF4-FFF2-40B4-BE49-F238E27FC236}">
                <a16:creationId xmlns:a16="http://schemas.microsoft.com/office/drawing/2014/main" id="{1FC00B77-437A-4506-B72F-B4EE8F9B637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7363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97FC6773-42B2-45A6-B07E-25F65AF1CBD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7EE4B1-1C4C-42BB-8D2D-ACD742BBD75B}" type="slidenum">
              <a:rPr lang="de-DE" altLang="de-DE" sz="1300" smtClean="0"/>
              <a:pPr>
                <a:spcBef>
                  <a:spcPct val="0"/>
                </a:spcBef>
              </a:pPr>
              <a:t>3</a:t>
            </a:fld>
            <a:endParaRPr lang="de-DE" altLang="de-DE" sz="1300"/>
          </a:p>
        </p:txBody>
      </p:sp>
      <p:sp>
        <p:nvSpPr>
          <p:cNvPr id="22531" name="Rectangle 1026">
            <a:extLst>
              <a:ext uri="{FF2B5EF4-FFF2-40B4-BE49-F238E27FC236}">
                <a16:creationId xmlns:a16="http://schemas.microsoft.com/office/drawing/2014/main" id="{0E237907-36AC-48F8-AD5D-CA54785C2762}"/>
              </a:ext>
            </a:extLst>
          </p:cNvPr>
          <p:cNvSpPr>
            <a:spLocks noGrp="1" noRot="1" noChangeAspect="1" noChangeArrowheads="1" noTextEdit="1"/>
          </p:cNvSpPr>
          <p:nvPr>
            <p:ph type="sldImg"/>
          </p:nvPr>
        </p:nvSpPr>
        <p:spPr>
          <a:xfrm>
            <a:off x="138113" y="768350"/>
            <a:ext cx="6823075" cy="3836988"/>
          </a:xfrm>
          <a:ln/>
        </p:spPr>
      </p:sp>
      <p:sp>
        <p:nvSpPr>
          <p:cNvPr id="22532" name="Rectangle 1027">
            <a:extLst>
              <a:ext uri="{FF2B5EF4-FFF2-40B4-BE49-F238E27FC236}">
                <a16:creationId xmlns:a16="http://schemas.microsoft.com/office/drawing/2014/main" id="{936887C7-74D4-4EB0-AE02-6776F893AF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0463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1D684206-C570-4F0A-AC73-F6087711A91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886343-60A6-4DDE-9ADA-E274A7AD5118}" type="slidenum">
              <a:rPr lang="de-DE" altLang="de-DE" sz="1300" smtClean="0"/>
              <a:pPr>
                <a:spcBef>
                  <a:spcPct val="0"/>
                </a:spcBef>
              </a:pPr>
              <a:t>4</a:t>
            </a:fld>
            <a:endParaRPr lang="de-DE" altLang="de-DE" sz="1300"/>
          </a:p>
        </p:txBody>
      </p:sp>
      <p:sp>
        <p:nvSpPr>
          <p:cNvPr id="24579" name="Rectangle 2">
            <a:extLst>
              <a:ext uri="{FF2B5EF4-FFF2-40B4-BE49-F238E27FC236}">
                <a16:creationId xmlns:a16="http://schemas.microsoft.com/office/drawing/2014/main" id="{4D7B1120-6368-4A81-9549-6B79F5CD8875}"/>
              </a:ext>
            </a:extLst>
          </p:cNvPr>
          <p:cNvSpPr>
            <a:spLocks noGrp="1" noRot="1" noChangeAspect="1" noChangeArrowheads="1" noTextEdit="1"/>
          </p:cNvSpPr>
          <p:nvPr>
            <p:ph type="sldImg"/>
          </p:nvPr>
        </p:nvSpPr>
        <p:spPr>
          <a:xfrm>
            <a:off x="138113" y="768350"/>
            <a:ext cx="6823075" cy="3836988"/>
          </a:xfrm>
          <a:ln/>
        </p:spPr>
      </p:sp>
      <p:sp>
        <p:nvSpPr>
          <p:cNvPr id="24580" name="Rectangle 3">
            <a:extLst>
              <a:ext uri="{FF2B5EF4-FFF2-40B4-BE49-F238E27FC236}">
                <a16:creationId xmlns:a16="http://schemas.microsoft.com/office/drawing/2014/main" id="{700885AE-7117-4F6A-90A5-1E41F771AC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9961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E8E430BE-90EE-462F-8C3C-D1599DD6A9C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E330EB-23DB-4FEC-8B13-74F65EB42ABE}" type="slidenum">
              <a:rPr lang="de-DE" altLang="de-DE" sz="1300" smtClean="0"/>
              <a:pPr>
                <a:spcBef>
                  <a:spcPct val="0"/>
                </a:spcBef>
              </a:pPr>
              <a:t>5</a:t>
            </a:fld>
            <a:endParaRPr lang="de-DE" altLang="de-DE" sz="1300"/>
          </a:p>
        </p:txBody>
      </p:sp>
      <p:sp>
        <p:nvSpPr>
          <p:cNvPr id="28675" name="Rectangle 2">
            <a:extLst>
              <a:ext uri="{FF2B5EF4-FFF2-40B4-BE49-F238E27FC236}">
                <a16:creationId xmlns:a16="http://schemas.microsoft.com/office/drawing/2014/main" id="{BC62EC34-A15D-4C1F-9492-5F5689698774}"/>
              </a:ext>
            </a:extLst>
          </p:cNvPr>
          <p:cNvSpPr>
            <a:spLocks noGrp="1" noRot="1" noChangeAspect="1" noChangeArrowheads="1" noTextEdit="1"/>
          </p:cNvSpPr>
          <p:nvPr>
            <p:ph type="sldImg"/>
          </p:nvPr>
        </p:nvSpPr>
        <p:spPr>
          <a:xfrm>
            <a:off x="138113" y="768350"/>
            <a:ext cx="6823075" cy="3836988"/>
          </a:xfrm>
          <a:ln/>
        </p:spPr>
      </p:sp>
      <p:sp>
        <p:nvSpPr>
          <p:cNvPr id="28676" name="Rectangle 3">
            <a:extLst>
              <a:ext uri="{FF2B5EF4-FFF2-40B4-BE49-F238E27FC236}">
                <a16:creationId xmlns:a16="http://schemas.microsoft.com/office/drawing/2014/main" id="{6D96C05D-4CC3-4BEC-9F49-A7F68D053CA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8418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E8E430BE-90EE-462F-8C3C-D1599DD6A9C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E330EB-23DB-4FEC-8B13-74F65EB42ABE}" type="slidenum">
              <a:rPr lang="de-DE" altLang="de-DE" sz="1300" smtClean="0"/>
              <a:pPr>
                <a:spcBef>
                  <a:spcPct val="0"/>
                </a:spcBef>
              </a:pPr>
              <a:t>6</a:t>
            </a:fld>
            <a:endParaRPr lang="de-DE" altLang="de-DE" sz="1300"/>
          </a:p>
        </p:txBody>
      </p:sp>
      <p:sp>
        <p:nvSpPr>
          <p:cNvPr id="28675" name="Rectangle 2">
            <a:extLst>
              <a:ext uri="{FF2B5EF4-FFF2-40B4-BE49-F238E27FC236}">
                <a16:creationId xmlns:a16="http://schemas.microsoft.com/office/drawing/2014/main" id="{BC62EC34-A15D-4C1F-9492-5F5689698774}"/>
              </a:ext>
            </a:extLst>
          </p:cNvPr>
          <p:cNvSpPr>
            <a:spLocks noGrp="1" noRot="1" noChangeAspect="1" noChangeArrowheads="1" noTextEdit="1"/>
          </p:cNvSpPr>
          <p:nvPr>
            <p:ph type="sldImg"/>
          </p:nvPr>
        </p:nvSpPr>
        <p:spPr>
          <a:xfrm>
            <a:off x="138113" y="768350"/>
            <a:ext cx="6823075" cy="3836988"/>
          </a:xfrm>
          <a:ln/>
        </p:spPr>
      </p:sp>
      <p:sp>
        <p:nvSpPr>
          <p:cNvPr id="28676" name="Rectangle 3">
            <a:extLst>
              <a:ext uri="{FF2B5EF4-FFF2-40B4-BE49-F238E27FC236}">
                <a16:creationId xmlns:a16="http://schemas.microsoft.com/office/drawing/2014/main" id="{6D96C05D-4CC3-4BEC-9F49-A7F68D053CA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8418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F97B70EB-08C1-4DC8-8F36-D4620509B0D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EABAE4D-8CBF-49D5-A0BD-6A25C6D59F58}" type="slidenum">
              <a:rPr lang="de-DE" altLang="de-DE" sz="1300" smtClean="0"/>
              <a:pPr>
                <a:spcBef>
                  <a:spcPct val="0"/>
                </a:spcBef>
              </a:pPr>
              <a:t>7</a:t>
            </a:fld>
            <a:endParaRPr lang="de-DE" altLang="de-DE" sz="1300"/>
          </a:p>
        </p:txBody>
      </p:sp>
      <p:sp>
        <p:nvSpPr>
          <p:cNvPr id="30723" name="Rectangle 1026">
            <a:extLst>
              <a:ext uri="{FF2B5EF4-FFF2-40B4-BE49-F238E27FC236}">
                <a16:creationId xmlns:a16="http://schemas.microsoft.com/office/drawing/2014/main" id="{C1D7740A-C7AC-44E5-9954-CA3F8D3F588D}"/>
              </a:ext>
            </a:extLst>
          </p:cNvPr>
          <p:cNvSpPr>
            <a:spLocks noGrp="1" noRot="1" noChangeAspect="1" noChangeArrowheads="1" noTextEdit="1"/>
          </p:cNvSpPr>
          <p:nvPr>
            <p:ph type="sldImg"/>
          </p:nvPr>
        </p:nvSpPr>
        <p:spPr>
          <a:xfrm>
            <a:off x="138113" y="768350"/>
            <a:ext cx="6823075" cy="3836988"/>
          </a:xfrm>
          <a:ln/>
        </p:spPr>
      </p:sp>
      <p:sp>
        <p:nvSpPr>
          <p:cNvPr id="30724" name="Rectangle 1027">
            <a:extLst>
              <a:ext uri="{FF2B5EF4-FFF2-40B4-BE49-F238E27FC236}">
                <a16:creationId xmlns:a16="http://schemas.microsoft.com/office/drawing/2014/main" id="{D973F92D-C866-4D38-8CE5-FA5BAA9F1F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6199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E4430E7A-9CB6-4918-B628-D3F7888A0E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1C2BF0-BBC9-4EAC-A648-966CE7EBC808}" type="slidenum">
              <a:rPr lang="de-DE" altLang="de-DE" sz="1300" smtClean="0"/>
              <a:pPr>
                <a:spcBef>
                  <a:spcPct val="0"/>
                </a:spcBef>
              </a:pPr>
              <a:t>8</a:t>
            </a:fld>
            <a:endParaRPr lang="de-DE" altLang="de-DE" sz="1300"/>
          </a:p>
        </p:txBody>
      </p:sp>
      <p:sp>
        <p:nvSpPr>
          <p:cNvPr id="32771" name="Rectangle 2">
            <a:extLst>
              <a:ext uri="{FF2B5EF4-FFF2-40B4-BE49-F238E27FC236}">
                <a16:creationId xmlns:a16="http://schemas.microsoft.com/office/drawing/2014/main" id="{9DF14F2D-535B-4F19-A766-C8021187BDCD}"/>
              </a:ext>
            </a:extLst>
          </p:cNvPr>
          <p:cNvSpPr>
            <a:spLocks noGrp="1" noRot="1" noChangeAspect="1" noChangeArrowheads="1" noTextEdit="1"/>
          </p:cNvSpPr>
          <p:nvPr>
            <p:ph type="sldImg"/>
          </p:nvPr>
        </p:nvSpPr>
        <p:spPr>
          <a:xfrm>
            <a:off x="138113" y="768350"/>
            <a:ext cx="6823075" cy="3836988"/>
          </a:xfrm>
          <a:ln/>
        </p:spPr>
      </p:sp>
      <p:sp>
        <p:nvSpPr>
          <p:cNvPr id="32772" name="Rectangle 3">
            <a:extLst>
              <a:ext uri="{FF2B5EF4-FFF2-40B4-BE49-F238E27FC236}">
                <a16:creationId xmlns:a16="http://schemas.microsoft.com/office/drawing/2014/main" id="{41457692-75E9-4F3D-B830-D720445DA12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82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14CBCAAF-82D6-4227-9FD2-D5AAD8CF9F1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E4AECB-5A85-4C4E-8732-0A83972A95D9}" type="slidenum">
              <a:rPr lang="de-DE" altLang="de-DE" sz="1300" smtClean="0"/>
              <a:pPr>
                <a:spcBef>
                  <a:spcPct val="0"/>
                </a:spcBef>
              </a:pPr>
              <a:t>9</a:t>
            </a:fld>
            <a:endParaRPr lang="de-DE" altLang="de-DE" sz="1300"/>
          </a:p>
        </p:txBody>
      </p:sp>
      <p:sp>
        <p:nvSpPr>
          <p:cNvPr id="34819" name="Rectangle 2">
            <a:extLst>
              <a:ext uri="{FF2B5EF4-FFF2-40B4-BE49-F238E27FC236}">
                <a16:creationId xmlns:a16="http://schemas.microsoft.com/office/drawing/2014/main" id="{6FEFEEE8-9B18-4A03-8230-120D9F85EC19}"/>
              </a:ext>
            </a:extLst>
          </p:cNvPr>
          <p:cNvSpPr>
            <a:spLocks noGrp="1" noRot="1" noChangeAspect="1" noChangeArrowheads="1" noTextEdit="1"/>
          </p:cNvSpPr>
          <p:nvPr>
            <p:ph type="sldImg"/>
          </p:nvPr>
        </p:nvSpPr>
        <p:spPr>
          <a:xfrm>
            <a:off x="138113" y="768350"/>
            <a:ext cx="6823075" cy="3836988"/>
          </a:xfrm>
          <a:ln/>
        </p:spPr>
      </p:sp>
      <p:sp>
        <p:nvSpPr>
          <p:cNvPr id="34820" name="Rectangle 3">
            <a:extLst>
              <a:ext uri="{FF2B5EF4-FFF2-40B4-BE49-F238E27FC236}">
                <a16:creationId xmlns:a16="http://schemas.microsoft.com/office/drawing/2014/main" id="{143A8B31-D9A1-4113-A529-D4DE8188833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2994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6EBD1F49-E283-4B69-B4A9-5DDD2C3797F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B2EC0E-250D-43E0-827F-54251A004A27}" type="slidenum">
              <a:rPr lang="de-DE" altLang="de-DE" sz="1300" smtClean="0"/>
              <a:pPr>
                <a:spcBef>
                  <a:spcPct val="0"/>
                </a:spcBef>
              </a:pPr>
              <a:t>10</a:t>
            </a:fld>
            <a:endParaRPr lang="de-DE" altLang="de-DE" sz="1300"/>
          </a:p>
        </p:txBody>
      </p:sp>
      <p:sp>
        <p:nvSpPr>
          <p:cNvPr id="36867" name="Rectangle 2">
            <a:extLst>
              <a:ext uri="{FF2B5EF4-FFF2-40B4-BE49-F238E27FC236}">
                <a16:creationId xmlns:a16="http://schemas.microsoft.com/office/drawing/2014/main" id="{49D1C1F0-B6A5-4DC2-BF42-1CA956E58344}"/>
              </a:ext>
            </a:extLst>
          </p:cNvPr>
          <p:cNvSpPr>
            <a:spLocks noGrp="1" noRot="1" noChangeAspect="1" noChangeArrowheads="1" noTextEdit="1"/>
          </p:cNvSpPr>
          <p:nvPr>
            <p:ph type="sldImg"/>
          </p:nvPr>
        </p:nvSpPr>
        <p:spPr>
          <a:xfrm>
            <a:off x="138113" y="768350"/>
            <a:ext cx="6823075" cy="3836988"/>
          </a:xfrm>
          <a:ln/>
        </p:spPr>
      </p:sp>
      <p:sp>
        <p:nvSpPr>
          <p:cNvPr id="36868" name="Rectangle 3">
            <a:extLst>
              <a:ext uri="{FF2B5EF4-FFF2-40B4-BE49-F238E27FC236}">
                <a16:creationId xmlns:a16="http://schemas.microsoft.com/office/drawing/2014/main" id="{765F6D41-D977-450C-B1CD-0297EFCF122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5155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C1D06D91-C670-42ED-BD53-B7AB671A12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56BE9F-B3D8-41C8-A832-617AE87DC7FF}" type="slidenum">
              <a:rPr lang="de-DE" altLang="de-DE" sz="1300" smtClean="0"/>
              <a:pPr>
                <a:spcBef>
                  <a:spcPct val="0"/>
                </a:spcBef>
              </a:pPr>
              <a:t>11</a:t>
            </a:fld>
            <a:endParaRPr lang="de-DE" altLang="de-DE" sz="1300"/>
          </a:p>
        </p:txBody>
      </p:sp>
      <p:sp>
        <p:nvSpPr>
          <p:cNvPr id="38915" name="Rectangle 2">
            <a:extLst>
              <a:ext uri="{FF2B5EF4-FFF2-40B4-BE49-F238E27FC236}">
                <a16:creationId xmlns:a16="http://schemas.microsoft.com/office/drawing/2014/main" id="{A72E09A4-C164-429F-9499-681B74F591CC}"/>
              </a:ext>
            </a:extLst>
          </p:cNvPr>
          <p:cNvSpPr>
            <a:spLocks noGrp="1" noRot="1" noChangeAspect="1" noChangeArrowheads="1" noTextEdit="1"/>
          </p:cNvSpPr>
          <p:nvPr>
            <p:ph type="sldImg"/>
          </p:nvPr>
        </p:nvSpPr>
        <p:spPr>
          <a:xfrm>
            <a:off x="138113" y="768350"/>
            <a:ext cx="6823075" cy="3836988"/>
          </a:xfrm>
          <a:ln/>
        </p:spPr>
      </p:sp>
      <p:sp>
        <p:nvSpPr>
          <p:cNvPr id="38916" name="Rectangle 3">
            <a:extLst>
              <a:ext uri="{FF2B5EF4-FFF2-40B4-BE49-F238E27FC236}">
                <a16:creationId xmlns:a16="http://schemas.microsoft.com/office/drawing/2014/main" id="{ECE9B183-4AB9-41D1-A230-BB12DCE2E40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765821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12</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10BFE0B-44BB-42F9-BCD1-ECB15BAA11E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B83F2C-E567-463A-B5DA-6791B3100135}" type="slidenum">
              <a:rPr lang="de-DE" altLang="de-DE" sz="1300" smtClean="0"/>
              <a:pPr>
                <a:spcBef>
                  <a:spcPct val="0"/>
                </a:spcBef>
              </a:pPr>
              <a:t>13</a:t>
            </a:fld>
            <a:endParaRPr lang="de-DE" altLang="de-DE" sz="1300"/>
          </a:p>
        </p:txBody>
      </p:sp>
      <p:sp>
        <p:nvSpPr>
          <p:cNvPr id="49155" name="Rectangle 2">
            <a:extLst>
              <a:ext uri="{FF2B5EF4-FFF2-40B4-BE49-F238E27FC236}">
                <a16:creationId xmlns:a16="http://schemas.microsoft.com/office/drawing/2014/main" id="{DF40CA8F-C4DE-4551-BB40-649E9366D339}"/>
              </a:ext>
            </a:extLst>
          </p:cNvPr>
          <p:cNvSpPr>
            <a:spLocks noGrp="1" noRot="1" noChangeAspect="1" noChangeArrowheads="1" noTextEdit="1"/>
          </p:cNvSpPr>
          <p:nvPr>
            <p:ph type="sldImg"/>
          </p:nvPr>
        </p:nvSpPr>
        <p:spPr>
          <a:xfrm>
            <a:off x="138113" y="768350"/>
            <a:ext cx="6823075" cy="3836988"/>
          </a:xfrm>
          <a:ln/>
        </p:spPr>
      </p:sp>
      <p:sp>
        <p:nvSpPr>
          <p:cNvPr id="49156" name="Rectangle 3">
            <a:extLst>
              <a:ext uri="{FF2B5EF4-FFF2-40B4-BE49-F238E27FC236}">
                <a16:creationId xmlns:a16="http://schemas.microsoft.com/office/drawing/2014/main" id="{C143C133-49B4-4D36-BDE4-9010F13FD0F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15543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10BFE0B-44BB-42F9-BCD1-ECB15BAA11E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B83F2C-E567-463A-B5DA-6791B3100135}" type="slidenum">
              <a:rPr lang="de-DE" altLang="de-DE" sz="1300" smtClean="0"/>
              <a:pPr>
                <a:spcBef>
                  <a:spcPct val="0"/>
                </a:spcBef>
              </a:pPr>
              <a:t>14</a:t>
            </a:fld>
            <a:endParaRPr lang="de-DE" altLang="de-DE" sz="1300"/>
          </a:p>
        </p:txBody>
      </p:sp>
      <p:sp>
        <p:nvSpPr>
          <p:cNvPr id="49155" name="Rectangle 2">
            <a:extLst>
              <a:ext uri="{FF2B5EF4-FFF2-40B4-BE49-F238E27FC236}">
                <a16:creationId xmlns:a16="http://schemas.microsoft.com/office/drawing/2014/main" id="{DF40CA8F-C4DE-4551-BB40-649E9366D339}"/>
              </a:ext>
            </a:extLst>
          </p:cNvPr>
          <p:cNvSpPr>
            <a:spLocks noGrp="1" noRot="1" noChangeAspect="1" noChangeArrowheads="1" noTextEdit="1"/>
          </p:cNvSpPr>
          <p:nvPr>
            <p:ph type="sldImg"/>
          </p:nvPr>
        </p:nvSpPr>
        <p:spPr>
          <a:xfrm>
            <a:off x="138113" y="768350"/>
            <a:ext cx="6823075" cy="3836988"/>
          </a:xfrm>
          <a:ln/>
        </p:spPr>
      </p:sp>
      <p:sp>
        <p:nvSpPr>
          <p:cNvPr id="49156" name="Rectangle 3">
            <a:extLst>
              <a:ext uri="{FF2B5EF4-FFF2-40B4-BE49-F238E27FC236}">
                <a16:creationId xmlns:a16="http://schemas.microsoft.com/office/drawing/2014/main" id="{C143C133-49B4-4D36-BDE4-9010F13FD0F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1554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10BFE0B-44BB-42F9-BCD1-ECB15BAA11E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B83F2C-E567-463A-B5DA-6791B3100135}" type="slidenum">
              <a:rPr lang="de-DE" altLang="de-DE" sz="1300" smtClean="0"/>
              <a:pPr>
                <a:spcBef>
                  <a:spcPct val="0"/>
                </a:spcBef>
              </a:pPr>
              <a:t>15</a:t>
            </a:fld>
            <a:endParaRPr lang="de-DE" altLang="de-DE" sz="1300"/>
          </a:p>
        </p:txBody>
      </p:sp>
      <p:sp>
        <p:nvSpPr>
          <p:cNvPr id="49155" name="Rectangle 2">
            <a:extLst>
              <a:ext uri="{FF2B5EF4-FFF2-40B4-BE49-F238E27FC236}">
                <a16:creationId xmlns:a16="http://schemas.microsoft.com/office/drawing/2014/main" id="{DF40CA8F-C4DE-4551-BB40-649E9366D339}"/>
              </a:ext>
            </a:extLst>
          </p:cNvPr>
          <p:cNvSpPr>
            <a:spLocks noGrp="1" noRot="1" noChangeAspect="1" noChangeArrowheads="1" noTextEdit="1"/>
          </p:cNvSpPr>
          <p:nvPr>
            <p:ph type="sldImg"/>
          </p:nvPr>
        </p:nvSpPr>
        <p:spPr>
          <a:xfrm>
            <a:off x="138113" y="768350"/>
            <a:ext cx="6823075" cy="3836988"/>
          </a:xfrm>
          <a:ln/>
        </p:spPr>
      </p:sp>
      <p:sp>
        <p:nvSpPr>
          <p:cNvPr id="49156" name="Rectangle 3">
            <a:extLst>
              <a:ext uri="{FF2B5EF4-FFF2-40B4-BE49-F238E27FC236}">
                <a16:creationId xmlns:a16="http://schemas.microsoft.com/office/drawing/2014/main" id="{C143C133-49B4-4D36-BDE4-9010F13FD0F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15543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10BFE0B-44BB-42F9-BCD1-ECB15BAA11E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B83F2C-E567-463A-B5DA-6791B3100135}" type="slidenum">
              <a:rPr lang="de-DE" altLang="de-DE" sz="1300" smtClean="0"/>
              <a:pPr>
                <a:spcBef>
                  <a:spcPct val="0"/>
                </a:spcBef>
              </a:pPr>
              <a:t>16</a:t>
            </a:fld>
            <a:endParaRPr lang="de-DE" altLang="de-DE" sz="1300"/>
          </a:p>
        </p:txBody>
      </p:sp>
      <p:sp>
        <p:nvSpPr>
          <p:cNvPr id="49155" name="Rectangle 2">
            <a:extLst>
              <a:ext uri="{FF2B5EF4-FFF2-40B4-BE49-F238E27FC236}">
                <a16:creationId xmlns:a16="http://schemas.microsoft.com/office/drawing/2014/main" id="{DF40CA8F-C4DE-4551-BB40-649E9366D339}"/>
              </a:ext>
            </a:extLst>
          </p:cNvPr>
          <p:cNvSpPr>
            <a:spLocks noGrp="1" noRot="1" noChangeAspect="1" noChangeArrowheads="1" noTextEdit="1"/>
          </p:cNvSpPr>
          <p:nvPr>
            <p:ph type="sldImg"/>
          </p:nvPr>
        </p:nvSpPr>
        <p:spPr>
          <a:xfrm>
            <a:off x="138113" y="768350"/>
            <a:ext cx="6823075" cy="3836988"/>
          </a:xfrm>
          <a:ln/>
        </p:spPr>
      </p:sp>
      <p:sp>
        <p:nvSpPr>
          <p:cNvPr id="49156" name="Rectangle 3">
            <a:extLst>
              <a:ext uri="{FF2B5EF4-FFF2-40B4-BE49-F238E27FC236}">
                <a16:creationId xmlns:a16="http://schemas.microsoft.com/office/drawing/2014/main" id="{C143C133-49B4-4D36-BDE4-9010F13FD0F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15543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BF9C151C-05BB-462D-BE15-E7DDEC6217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C5AE4D-E1BB-4B12-B57D-4DB1DE62ADC4}" type="slidenum">
              <a:rPr lang="de-DE" altLang="de-DE" sz="1300" smtClean="0"/>
              <a:pPr>
                <a:spcBef>
                  <a:spcPct val="0"/>
                </a:spcBef>
              </a:pPr>
              <a:t>17</a:t>
            </a:fld>
            <a:endParaRPr lang="de-DE" altLang="de-DE" sz="1300"/>
          </a:p>
        </p:txBody>
      </p:sp>
      <p:sp>
        <p:nvSpPr>
          <p:cNvPr id="51203" name="Rectangle 2">
            <a:extLst>
              <a:ext uri="{FF2B5EF4-FFF2-40B4-BE49-F238E27FC236}">
                <a16:creationId xmlns:a16="http://schemas.microsoft.com/office/drawing/2014/main" id="{C7E2E417-D428-407B-89C8-D248EC978C26}"/>
              </a:ext>
            </a:extLst>
          </p:cNvPr>
          <p:cNvSpPr>
            <a:spLocks noGrp="1" noRot="1" noChangeAspect="1" noChangeArrowheads="1" noTextEdit="1"/>
          </p:cNvSpPr>
          <p:nvPr>
            <p:ph type="sldImg"/>
          </p:nvPr>
        </p:nvSpPr>
        <p:spPr>
          <a:xfrm>
            <a:off x="138113" y="768350"/>
            <a:ext cx="6823075" cy="3836988"/>
          </a:xfrm>
          <a:ln/>
        </p:spPr>
      </p:sp>
      <p:sp>
        <p:nvSpPr>
          <p:cNvPr id="51204" name="Rectangle 3">
            <a:extLst>
              <a:ext uri="{FF2B5EF4-FFF2-40B4-BE49-F238E27FC236}">
                <a16:creationId xmlns:a16="http://schemas.microsoft.com/office/drawing/2014/main" id="{30F3AEFC-7F00-405E-8364-E75D55E7494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18385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1565243A-CB55-4FD2-89BF-C3B14B11B09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B94589-C040-434E-AAD3-5083609896A8}" type="slidenum">
              <a:rPr lang="de-DE" altLang="de-DE" sz="1300" smtClean="0"/>
              <a:pPr>
                <a:spcBef>
                  <a:spcPct val="0"/>
                </a:spcBef>
              </a:pPr>
              <a:t>18</a:t>
            </a:fld>
            <a:endParaRPr lang="de-DE" altLang="de-DE" sz="1300"/>
          </a:p>
        </p:txBody>
      </p:sp>
      <p:sp>
        <p:nvSpPr>
          <p:cNvPr id="53251" name="Rectangle 2050">
            <a:extLst>
              <a:ext uri="{FF2B5EF4-FFF2-40B4-BE49-F238E27FC236}">
                <a16:creationId xmlns:a16="http://schemas.microsoft.com/office/drawing/2014/main" id="{D647C9BC-DF0E-4EB2-B310-970A8F38DC47}"/>
              </a:ext>
            </a:extLst>
          </p:cNvPr>
          <p:cNvSpPr>
            <a:spLocks noGrp="1" noRot="1" noChangeAspect="1" noChangeArrowheads="1" noTextEdit="1"/>
          </p:cNvSpPr>
          <p:nvPr>
            <p:ph type="sldImg"/>
          </p:nvPr>
        </p:nvSpPr>
        <p:spPr>
          <a:xfrm>
            <a:off x="138113" y="768350"/>
            <a:ext cx="6823075" cy="3836988"/>
          </a:xfrm>
          <a:ln/>
        </p:spPr>
      </p:sp>
      <p:sp>
        <p:nvSpPr>
          <p:cNvPr id="53252" name="Rectangle 2051">
            <a:extLst>
              <a:ext uri="{FF2B5EF4-FFF2-40B4-BE49-F238E27FC236}">
                <a16:creationId xmlns:a16="http://schemas.microsoft.com/office/drawing/2014/main" id="{E9738249-8D3E-4282-8260-F30C642116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32844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B1636247-7130-4519-B4E1-CC75562D8C0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BC17D0-A2B3-4E3F-9ECB-ED98B3B96546}" type="slidenum">
              <a:rPr lang="de-DE" altLang="de-DE" sz="1300" smtClean="0"/>
              <a:pPr>
                <a:spcBef>
                  <a:spcPct val="0"/>
                </a:spcBef>
              </a:pPr>
              <a:t>19</a:t>
            </a:fld>
            <a:endParaRPr lang="de-DE" altLang="de-DE" sz="1300"/>
          </a:p>
        </p:txBody>
      </p:sp>
      <p:sp>
        <p:nvSpPr>
          <p:cNvPr id="55299" name="Rectangle 2">
            <a:extLst>
              <a:ext uri="{FF2B5EF4-FFF2-40B4-BE49-F238E27FC236}">
                <a16:creationId xmlns:a16="http://schemas.microsoft.com/office/drawing/2014/main" id="{20461C09-66DB-4E80-AA71-D4B20BD3F99E}"/>
              </a:ext>
            </a:extLst>
          </p:cNvPr>
          <p:cNvSpPr>
            <a:spLocks noGrp="1" noRot="1" noChangeAspect="1" noChangeArrowheads="1" noTextEdit="1"/>
          </p:cNvSpPr>
          <p:nvPr>
            <p:ph type="sldImg"/>
          </p:nvPr>
        </p:nvSpPr>
        <p:spPr>
          <a:xfrm>
            <a:off x="138113" y="768350"/>
            <a:ext cx="6823075" cy="3836988"/>
          </a:xfrm>
          <a:ln/>
        </p:spPr>
      </p:sp>
      <p:sp>
        <p:nvSpPr>
          <p:cNvPr id="55300" name="Rectangle 3">
            <a:extLst>
              <a:ext uri="{FF2B5EF4-FFF2-40B4-BE49-F238E27FC236}">
                <a16:creationId xmlns:a16="http://schemas.microsoft.com/office/drawing/2014/main" id="{48E0E1CE-6999-422C-B735-C64DD5E2C98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15118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82C94E72-1769-4334-8D4F-F7D9A59EB67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B74808-FB7C-4A2E-92E3-20EA5C4451B2}" type="slidenum">
              <a:rPr lang="de-DE" altLang="de-DE" sz="1300" smtClean="0"/>
              <a:pPr>
                <a:spcBef>
                  <a:spcPct val="0"/>
                </a:spcBef>
              </a:pPr>
              <a:t>20</a:t>
            </a:fld>
            <a:endParaRPr lang="de-DE" altLang="de-DE" sz="1300"/>
          </a:p>
        </p:txBody>
      </p:sp>
      <p:sp>
        <p:nvSpPr>
          <p:cNvPr id="57347" name="Rectangle 2050">
            <a:extLst>
              <a:ext uri="{FF2B5EF4-FFF2-40B4-BE49-F238E27FC236}">
                <a16:creationId xmlns:a16="http://schemas.microsoft.com/office/drawing/2014/main" id="{CD3DA511-5EE5-45AB-8990-E77D7C715D5C}"/>
              </a:ext>
            </a:extLst>
          </p:cNvPr>
          <p:cNvSpPr>
            <a:spLocks noGrp="1" noRot="1" noChangeAspect="1" noChangeArrowheads="1" noTextEdit="1"/>
          </p:cNvSpPr>
          <p:nvPr>
            <p:ph type="sldImg"/>
          </p:nvPr>
        </p:nvSpPr>
        <p:spPr>
          <a:xfrm>
            <a:off x="138113" y="768350"/>
            <a:ext cx="6823075" cy="3836988"/>
          </a:xfrm>
          <a:ln/>
        </p:spPr>
      </p:sp>
      <p:sp>
        <p:nvSpPr>
          <p:cNvPr id="57348" name="Rectangle 2051">
            <a:extLst>
              <a:ext uri="{FF2B5EF4-FFF2-40B4-BE49-F238E27FC236}">
                <a16:creationId xmlns:a16="http://schemas.microsoft.com/office/drawing/2014/main" id="{3A50CC7E-01CC-491B-8C61-F860B603D67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33661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1B5AB30A-80B3-4A94-BCB6-E72FF2BECCC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436889-E0C8-4D83-80A7-D11FF16AEA38}" type="slidenum">
              <a:rPr lang="de-DE" altLang="de-DE" sz="1300" smtClean="0"/>
              <a:pPr>
                <a:spcBef>
                  <a:spcPct val="0"/>
                </a:spcBef>
              </a:pPr>
              <a:t>21</a:t>
            </a:fld>
            <a:endParaRPr lang="de-DE" altLang="de-DE" sz="1300"/>
          </a:p>
        </p:txBody>
      </p:sp>
      <p:sp>
        <p:nvSpPr>
          <p:cNvPr id="59395" name="Rectangle 2">
            <a:extLst>
              <a:ext uri="{FF2B5EF4-FFF2-40B4-BE49-F238E27FC236}">
                <a16:creationId xmlns:a16="http://schemas.microsoft.com/office/drawing/2014/main" id="{1EF5B3C4-80AF-4A75-8C3C-EFE0E9B432CD}"/>
              </a:ext>
            </a:extLst>
          </p:cNvPr>
          <p:cNvSpPr>
            <a:spLocks noGrp="1" noRot="1" noChangeAspect="1" noChangeArrowheads="1" noTextEdit="1"/>
          </p:cNvSpPr>
          <p:nvPr>
            <p:ph type="sldImg"/>
          </p:nvPr>
        </p:nvSpPr>
        <p:spPr>
          <a:xfrm>
            <a:off x="138113" y="768350"/>
            <a:ext cx="6823075" cy="3836988"/>
          </a:xfrm>
          <a:ln/>
        </p:spPr>
      </p:sp>
      <p:sp>
        <p:nvSpPr>
          <p:cNvPr id="59396" name="Rectangle 3">
            <a:extLst>
              <a:ext uri="{FF2B5EF4-FFF2-40B4-BE49-F238E27FC236}">
                <a16:creationId xmlns:a16="http://schemas.microsoft.com/office/drawing/2014/main" id="{40ED0BA1-92C4-4161-A03A-659EF1F5808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00575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81E1614C-E113-4E52-81AF-F606CE34F3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164F6B-6C20-41B8-91BE-8CEA89A087FB}" type="slidenum">
              <a:rPr lang="de-DE" altLang="de-DE" sz="1300" smtClean="0"/>
              <a:pPr>
                <a:spcBef>
                  <a:spcPct val="0"/>
                </a:spcBef>
              </a:pPr>
              <a:t>22</a:t>
            </a:fld>
            <a:endParaRPr lang="de-DE" altLang="de-DE" sz="1300"/>
          </a:p>
        </p:txBody>
      </p:sp>
      <p:sp>
        <p:nvSpPr>
          <p:cNvPr id="61443" name="Rectangle 2">
            <a:extLst>
              <a:ext uri="{FF2B5EF4-FFF2-40B4-BE49-F238E27FC236}">
                <a16:creationId xmlns:a16="http://schemas.microsoft.com/office/drawing/2014/main" id="{E9347F56-04B4-4F1C-89D3-D7CCBA95E33E}"/>
              </a:ext>
            </a:extLst>
          </p:cNvPr>
          <p:cNvSpPr>
            <a:spLocks noGrp="1" noRot="1" noChangeAspect="1" noChangeArrowheads="1" noTextEdit="1"/>
          </p:cNvSpPr>
          <p:nvPr>
            <p:ph type="sldImg"/>
          </p:nvPr>
        </p:nvSpPr>
        <p:spPr>
          <a:xfrm>
            <a:off x="138113" y="768350"/>
            <a:ext cx="6823075" cy="3836988"/>
          </a:xfrm>
          <a:ln/>
        </p:spPr>
      </p:sp>
      <p:sp>
        <p:nvSpPr>
          <p:cNvPr id="61444" name="Rectangle 3">
            <a:extLst>
              <a:ext uri="{FF2B5EF4-FFF2-40B4-BE49-F238E27FC236}">
                <a16:creationId xmlns:a16="http://schemas.microsoft.com/office/drawing/2014/main" id="{7AEBA93D-326A-4F9C-8675-971D610C5A2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33944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81E1614C-E113-4E52-81AF-F606CE34F3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164F6B-6C20-41B8-91BE-8CEA89A087FB}" type="slidenum">
              <a:rPr lang="de-DE" altLang="de-DE" sz="1300" smtClean="0"/>
              <a:pPr>
                <a:spcBef>
                  <a:spcPct val="0"/>
                </a:spcBef>
              </a:pPr>
              <a:t>23</a:t>
            </a:fld>
            <a:endParaRPr lang="de-DE" altLang="de-DE" sz="1300"/>
          </a:p>
        </p:txBody>
      </p:sp>
      <p:sp>
        <p:nvSpPr>
          <p:cNvPr id="61443" name="Rectangle 2">
            <a:extLst>
              <a:ext uri="{FF2B5EF4-FFF2-40B4-BE49-F238E27FC236}">
                <a16:creationId xmlns:a16="http://schemas.microsoft.com/office/drawing/2014/main" id="{E9347F56-04B4-4F1C-89D3-D7CCBA95E33E}"/>
              </a:ext>
            </a:extLst>
          </p:cNvPr>
          <p:cNvSpPr>
            <a:spLocks noGrp="1" noRot="1" noChangeAspect="1" noChangeArrowheads="1" noTextEdit="1"/>
          </p:cNvSpPr>
          <p:nvPr>
            <p:ph type="sldImg"/>
          </p:nvPr>
        </p:nvSpPr>
        <p:spPr>
          <a:xfrm>
            <a:off x="138113" y="768350"/>
            <a:ext cx="6823075" cy="3836988"/>
          </a:xfrm>
          <a:ln/>
        </p:spPr>
      </p:sp>
      <p:sp>
        <p:nvSpPr>
          <p:cNvPr id="61444" name="Rectangle 3">
            <a:extLst>
              <a:ext uri="{FF2B5EF4-FFF2-40B4-BE49-F238E27FC236}">
                <a16:creationId xmlns:a16="http://schemas.microsoft.com/office/drawing/2014/main" id="{7AEBA93D-326A-4F9C-8675-971D610C5A2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33944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81E1614C-E113-4E52-81AF-F606CE34F3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164F6B-6C20-41B8-91BE-8CEA89A087FB}" type="slidenum">
              <a:rPr lang="de-DE" altLang="de-DE" sz="1300" smtClean="0"/>
              <a:pPr>
                <a:spcBef>
                  <a:spcPct val="0"/>
                </a:spcBef>
              </a:pPr>
              <a:t>24</a:t>
            </a:fld>
            <a:endParaRPr lang="de-DE" altLang="de-DE" sz="1300"/>
          </a:p>
        </p:txBody>
      </p:sp>
      <p:sp>
        <p:nvSpPr>
          <p:cNvPr id="61443" name="Rectangle 2">
            <a:extLst>
              <a:ext uri="{FF2B5EF4-FFF2-40B4-BE49-F238E27FC236}">
                <a16:creationId xmlns:a16="http://schemas.microsoft.com/office/drawing/2014/main" id="{E9347F56-04B4-4F1C-89D3-D7CCBA95E33E}"/>
              </a:ext>
            </a:extLst>
          </p:cNvPr>
          <p:cNvSpPr>
            <a:spLocks noGrp="1" noRot="1" noChangeAspect="1" noChangeArrowheads="1" noTextEdit="1"/>
          </p:cNvSpPr>
          <p:nvPr>
            <p:ph type="sldImg"/>
          </p:nvPr>
        </p:nvSpPr>
        <p:spPr>
          <a:xfrm>
            <a:off x="138113" y="768350"/>
            <a:ext cx="6823075" cy="3836988"/>
          </a:xfrm>
          <a:ln/>
        </p:spPr>
      </p:sp>
      <p:sp>
        <p:nvSpPr>
          <p:cNvPr id="61444" name="Rectangle 3">
            <a:extLst>
              <a:ext uri="{FF2B5EF4-FFF2-40B4-BE49-F238E27FC236}">
                <a16:creationId xmlns:a16="http://schemas.microsoft.com/office/drawing/2014/main" id="{7AEBA93D-326A-4F9C-8675-971D610C5A2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33944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85BFB3A7-222E-4230-A79B-1B0C99E477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E86711-BBAC-4C02-AA88-2D2B9620AEC0}" type="slidenum">
              <a:rPr lang="de-DE" altLang="de-DE" sz="1300" smtClean="0"/>
              <a:pPr>
                <a:spcBef>
                  <a:spcPct val="0"/>
                </a:spcBef>
              </a:pPr>
              <a:t>25</a:t>
            </a:fld>
            <a:endParaRPr lang="de-DE" altLang="de-DE" sz="1300"/>
          </a:p>
        </p:txBody>
      </p:sp>
      <p:sp>
        <p:nvSpPr>
          <p:cNvPr id="67587" name="Rectangle 2">
            <a:extLst>
              <a:ext uri="{FF2B5EF4-FFF2-40B4-BE49-F238E27FC236}">
                <a16:creationId xmlns:a16="http://schemas.microsoft.com/office/drawing/2014/main" id="{79E81B7C-4F80-4019-892E-5AE2D86B053D}"/>
              </a:ext>
            </a:extLst>
          </p:cNvPr>
          <p:cNvSpPr>
            <a:spLocks noGrp="1" noRot="1" noChangeAspect="1" noChangeArrowheads="1" noTextEdit="1"/>
          </p:cNvSpPr>
          <p:nvPr>
            <p:ph type="sldImg"/>
          </p:nvPr>
        </p:nvSpPr>
        <p:spPr>
          <a:xfrm>
            <a:off x="138113" y="768350"/>
            <a:ext cx="6823075" cy="3836988"/>
          </a:xfrm>
          <a:ln/>
        </p:spPr>
      </p:sp>
      <p:sp>
        <p:nvSpPr>
          <p:cNvPr id="67588" name="Rectangle 3">
            <a:extLst>
              <a:ext uri="{FF2B5EF4-FFF2-40B4-BE49-F238E27FC236}">
                <a16:creationId xmlns:a16="http://schemas.microsoft.com/office/drawing/2014/main" id="{C33818D5-7325-4723-8EC2-8509E23EBB4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78573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85BFB3A7-222E-4230-A79B-1B0C99E477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E86711-BBAC-4C02-AA88-2D2B9620AEC0}" type="slidenum">
              <a:rPr lang="de-DE" altLang="de-DE" sz="1300" smtClean="0"/>
              <a:pPr>
                <a:spcBef>
                  <a:spcPct val="0"/>
                </a:spcBef>
              </a:pPr>
              <a:t>26</a:t>
            </a:fld>
            <a:endParaRPr lang="de-DE" altLang="de-DE" sz="1300"/>
          </a:p>
        </p:txBody>
      </p:sp>
      <p:sp>
        <p:nvSpPr>
          <p:cNvPr id="67587" name="Rectangle 2">
            <a:extLst>
              <a:ext uri="{FF2B5EF4-FFF2-40B4-BE49-F238E27FC236}">
                <a16:creationId xmlns:a16="http://schemas.microsoft.com/office/drawing/2014/main" id="{79E81B7C-4F80-4019-892E-5AE2D86B053D}"/>
              </a:ext>
            </a:extLst>
          </p:cNvPr>
          <p:cNvSpPr>
            <a:spLocks noGrp="1" noRot="1" noChangeAspect="1" noChangeArrowheads="1" noTextEdit="1"/>
          </p:cNvSpPr>
          <p:nvPr>
            <p:ph type="sldImg"/>
          </p:nvPr>
        </p:nvSpPr>
        <p:spPr>
          <a:xfrm>
            <a:off x="138113" y="768350"/>
            <a:ext cx="6823075" cy="3836988"/>
          </a:xfrm>
          <a:ln/>
        </p:spPr>
      </p:sp>
      <p:sp>
        <p:nvSpPr>
          <p:cNvPr id="67588" name="Rectangle 3">
            <a:extLst>
              <a:ext uri="{FF2B5EF4-FFF2-40B4-BE49-F238E27FC236}">
                <a16:creationId xmlns:a16="http://schemas.microsoft.com/office/drawing/2014/main" id="{C33818D5-7325-4723-8EC2-8509E23EBB4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78573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FB6FFCDC-E200-4697-8CD2-4FB1DBE8E65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19A2D8-53AF-48DB-B367-6ECDF6518789}" type="slidenum">
              <a:rPr lang="de-DE" altLang="de-DE" sz="1300" smtClean="0"/>
              <a:pPr>
                <a:spcBef>
                  <a:spcPct val="0"/>
                </a:spcBef>
              </a:pPr>
              <a:t>27</a:t>
            </a:fld>
            <a:endParaRPr lang="de-DE" altLang="de-DE" sz="1300"/>
          </a:p>
        </p:txBody>
      </p:sp>
      <p:sp>
        <p:nvSpPr>
          <p:cNvPr id="71683" name="Rectangle 2">
            <a:extLst>
              <a:ext uri="{FF2B5EF4-FFF2-40B4-BE49-F238E27FC236}">
                <a16:creationId xmlns:a16="http://schemas.microsoft.com/office/drawing/2014/main" id="{8FA63246-D6B9-45F9-9E3E-898F060340D0}"/>
              </a:ext>
            </a:extLst>
          </p:cNvPr>
          <p:cNvSpPr>
            <a:spLocks noGrp="1" noRot="1" noChangeAspect="1" noChangeArrowheads="1" noTextEdit="1"/>
          </p:cNvSpPr>
          <p:nvPr>
            <p:ph type="sldImg"/>
          </p:nvPr>
        </p:nvSpPr>
        <p:spPr>
          <a:xfrm>
            <a:off x="138113" y="768350"/>
            <a:ext cx="6823075" cy="3836988"/>
          </a:xfrm>
          <a:ln/>
        </p:spPr>
      </p:sp>
      <p:sp>
        <p:nvSpPr>
          <p:cNvPr id="71684" name="Rectangle 3">
            <a:extLst>
              <a:ext uri="{FF2B5EF4-FFF2-40B4-BE49-F238E27FC236}">
                <a16:creationId xmlns:a16="http://schemas.microsoft.com/office/drawing/2014/main" id="{A559DA1E-2903-41E4-8847-BC4E432C42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74584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FB6FFCDC-E200-4697-8CD2-4FB1DBE8E65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19A2D8-53AF-48DB-B367-6ECDF6518789}" type="slidenum">
              <a:rPr lang="de-DE" altLang="de-DE" sz="1300" smtClean="0"/>
              <a:pPr>
                <a:spcBef>
                  <a:spcPct val="0"/>
                </a:spcBef>
              </a:pPr>
              <a:t>28</a:t>
            </a:fld>
            <a:endParaRPr lang="de-DE" altLang="de-DE" sz="1300"/>
          </a:p>
        </p:txBody>
      </p:sp>
      <p:sp>
        <p:nvSpPr>
          <p:cNvPr id="71683" name="Rectangle 2">
            <a:extLst>
              <a:ext uri="{FF2B5EF4-FFF2-40B4-BE49-F238E27FC236}">
                <a16:creationId xmlns:a16="http://schemas.microsoft.com/office/drawing/2014/main" id="{8FA63246-D6B9-45F9-9E3E-898F060340D0}"/>
              </a:ext>
            </a:extLst>
          </p:cNvPr>
          <p:cNvSpPr>
            <a:spLocks noGrp="1" noRot="1" noChangeAspect="1" noChangeArrowheads="1" noTextEdit="1"/>
          </p:cNvSpPr>
          <p:nvPr>
            <p:ph type="sldImg"/>
          </p:nvPr>
        </p:nvSpPr>
        <p:spPr>
          <a:xfrm>
            <a:off x="138113" y="768350"/>
            <a:ext cx="6823075" cy="3836988"/>
          </a:xfrm>
          <a:ln/>
        </p:spPr>
      </p:sp>
      <p:sp>
        <p:nvSpPr>
          <p:cNvPr id="71684" name="Rectangle 3">
            <a:extLst>
              <a:ext uri="{FF2B5EF4-FFF2-40B4-BE49-F238E27FC236}">
                <a16:creationId xmlns:a16="http://schemas.microsoft.com/office/drawing/2014/main" id="{A559DA1E-2903-41E4-8847-BC4E432C42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74584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B34E6EB-E071-415E-8DD1-A4ECEAAD4EB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80D12F-1FCE-47D9-8B21-34C85411FC0B}" type="slidenum">
              <a:rPr lang="de-DE" altLang="de-DE" sz="1300" smtClean="0"/>
              <a:pPr>
                <a:spcBef>
                  <a:spcPct val="0"/>
                </a:spcBef>
              </a:pPr>
              <a:t>29</a:t>
            </a:fld>
            <a:endParaRPr lang="de-DE" altLang="de-DE" sz="1300"/>
          </a:p>
        </p:txBody>
      </p:sp>
      <p:sp>
        <p:nvSpPr>
          <p:cNvPr id="75779" name="Rectangle 2">
            <a:extLst>
              <a:ext uri="{FF2B5EF4-FFF2-40B4-BE49-F238E27FC236}">
                <a16:creationId xmlns:a16="http://schemas.microsoft.com/office/drawing/2014/main" id="{7615B5ED-5B30-4A9F-941E-69CFDA9D1683}"/>
              </a:ext>
            </a:extLst>
          </p:cNvPr>
          <p:cNvSpPr>
            <a:spLocks noGrp="1" noRot="1" noChangeAspect="1" noChangeArrowheads="1" noTextEdit="1"/>
          </p:cNvSpPr>
          <p:nvPr>
            <p:ph type="sldImg"/>
          </p:nvPr>
        </p:nvSpPr>
        <p:spPr>
          <a:xfrm>
            <a:off x="138113" y="768350"/>
            <a:ext cx="6823075" cy="3836988"/>
          </a:xfrm>
          <a:ln/>
        </p:spPr>
      </p:sp>
      <p:sp>
        <p:nvSpPr>
          <p:cNvPr id="75780" name="Rectangle 3">
            <a:extLst>
              <a:ext uri="{FF2B5EF4-FFF2-40B4-BE49-F238E27FC236}">
                <a16:creationId xmlns:a16="http://schemas.microsoft.com/office/drawing/2014/main" id="{2F970A3A-52FF-4CA5-B404-F1DF5ED196E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433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D1DF0A03-B9CB-4B0A-959A-F0EEB2BE2BD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0EE248-C9CA-4A28-87D5-244ADE77D654}" type="slidenum">
              <a:rPr lang="de-DE" altLang="de-DE" sz="1300" smtClean="0"/>
              <a:pPr>
                <a:spcBef>
                  <a:spcPct val="0"/>
                </a:spcBef>
              </a:pPr>
              <a:t>30</a:t>
            </a:fld>
            <a:endParaRPr lang="de-DE" altLang="de-DE" sz="1300"/>
          </a:p>
        </p:txBody>
      </p:sp>
      <p:sp>
        <p:nvSpPr>
          <p:cNvPr id="77827" name="Rectangle 2">
            <a:extLst>
              <a:ext uri="{FF2B5EF4-FFF2-40B4-BE49-F238E27FC236}">
                <a16:creationId xmlns:a16="http://schemas.microsoft.com/office/drawing/2014/main" id="{EFF29E9A-56EE-424C-89E7-BAB794C2E747}"/>
              </a:ext>
            </a:extLst>
          </p:cNvPr>
          <p:cNvSpPr>
            <a:spLocks noGrp="1" noRot="1" noChangeAspect="1" noChangeArrowheads="1" noTextEdit="1"/>
          </p:cNvSpPr>
          <p:nvPr>
            <p:ph type="sldImg"/>
          </p:nvPr>
        </p:nvSpPr>
        <p:spPr>
          <a:xfrm>
            <a:off x="138113" y="768350"/>
            <a:ext cx="6823075" cy="3836988"/>
          </a:xfrm>
          <a:ln/>
        </p:spPr>
      </p:sp>
      <p:sp>
        <p:nvSpPr>
          <p:cNvPr id="77828" name="Rectangle 3">
            <a:extLst>
              <a:ext uri="{FF2B5EF4-FFF2-40B4-BE49-F238E27FC236}">
                <a16:creationId xmlns:a16="http://schemas.microsoft.com/office/drawing/2014/main" id="{9318FA2D-0902-42FE-97F5-08C6707F51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54428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EC546A8E-5B34-4C41-87E4-020EF51995B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1CE7A9-F064-46F5-9275-7C2CA70D9630}" type="slidenum">
              <a:rPr lang="de-DE" altLang="de-DE" sz="1300" smtClean="0"/>
              <a:pPr>
                <a:spcBef>
                  <a:spcPct val="0"/>
                </a:spcBef>
              </a:pPr>
              <a:t>31</a:t>
            </a:fld>
            <a:endParaRPr lang="de-DE" altLang="de-DE" sz="1300"/>
          </a:p>
        </p:txBody>
      </p:sp>
      <p:sp>
        <p:nvSpPr>
          <p:cNvPr id="79875" name="Rectangle 2">
            <a:extLst>
              <a:ext uri="{FF2B5EF4-FFF2-40B4-BE49-F238E27FC236}">
                <a16:creationId xmlns:a16="http://schemas.microsoft.com/office/drawing/2014/main" id="{A3736407-FDA0-46B7-8A21-20AAD40400A3}"/>
              </a:ext>
            </a:extLst>
          </p:cNvPr>
          <p:cNvSpPr>
            <a:spLocks noGrp="1" noRot="1" noChangeAspect="1" noChangeArrowheads="1" noTextEdit="1"/>
          </p:cNvSpPr>
          <p:nvPr>
            <p:ph type="sldImg"/>
          </p:nvPr>
        </p:nvSpPr>
        <p:spPr>
          <a:xfrm>
            <a:off x="138113" y="768350"/>
            <a:ext cx="6823075" cy="3836988"/>
          </a:xfrm>
          <a:ln/>
        </p:spPr>
      </p:sp>
      <p:sp>
        <p:nvSpPr>
          <p:cNvPr id="79876" name="Rectangle 3">
            <a:extLst>
              <a:ext uri="{FF2B5EF4-FFF2-40B4-BE49-F238E27FC236}">
                <a16:creationId xmlns:a16="http://schemas.microsoft.com/office/drawing/2014/main" id="{699EEB86-FB40-4575-BFB9-F03131E6E84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2363827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68586E86-61A8-4752-8BCD-66E65D87DB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D995F9-3AE6-4E15-B252-F3C6266FC5F7}" type="slidenum">
              <a:rPr lang="de-DE" altLang="de-DE" sz="1300" smtClean="0"/>
              <a:pPr>
                <a:spcBef>
                  <a:spcPct val="0"/>
                </a:spcBef>
              </a:pPr>
              <a:t>32</a:t>
            </a:fld>
            <a:endParaRPr lang="de-DE" altLang="de-DE" sz="1300"/>
          </a:p>
        </p:txBody>
      </p:sp>
      <p:sp>
        <p:nvSpPr>
          <p:cNvPr id="83971" name="Rectangle 2">
            <a:extLst>
              <a:ext uri="{FF2B5EF4-FFF2-40B4-BE49-F238E27FC236}">
                <a16:creationId xmlns:a16="http://schemas.microsoft.com/office/drawing/2014/main" id="{8B13860F-240F-4B6D-AEAB-4629D3F59306}"/>
              </a:ext>
            </a:extLst>
          </p:cNvPr>
          <p:cNvSpPr>
            <a:spLocks noGrp="1" noRot="1" noChangeAspect="1" noChangeArrowheads="1" noTextEdit="1"/>
          </p:cNvSpPr>
          <p:nvPr>
            <p:ph type="sldImg"/>
          </p:nvPr>
        </p:nvSpPr>
        <p:spPr>
          <a:xfrm>
            <a:off x="138113" y="768350"/>
            <a:ext cx="6823075" cy="3836988"/>
          </a:xfrm>
          <a:ln/>
        </p:spPr>
      </p:sp>
      <p:sp>
        <p:nvSpPr>
          <p:cNvPr id="83972" name="Rectangle 3">
            <a:extLst>
              <a:ext uri="{FF2B5EF4-FFF2-40B4-BE49-F238E27FC236}">
                <a16:creationId xmlns:a16="http://schemas.microsoft.com/office/drawing/2014/main" id="{EC577F91-FE0D-4E44-AF20-A7C7D45661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365658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68586E86-61A8-4752-8BCD-66E65D87DB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D995F9-3AE6-4E15-B252-F3C6266FC5F7}" type="slidenum">
              <a:rPr lang="de-DE" altLang="de-DE" sz="1300" smtClean="0"/>
              <a:pPr>
                <a:spcBef>
                  <a:spcPct val="0"/>
                </a:spcBef>
              </a:pPr>
              <a:t>33</a:t>
            </a:fld>
            <a:endParaRPr lang="de-DE" altLang="de-DE" sz="1300"/>
          </a:p>
        </p:txBody>
      </p:sp>
      <p:sp>
        <p:nvSpPr>
          <p:cNvPr id="83971" name="Rectangle 2">
            <a:extLst>
              <a:ext uri="{FF2B5EF4-FFF2-40B4-BE49-F238E27FC236}">
                <a16:creationId xmlns:a16="http://schemas.microsoft.com/office/drawing/2014/main" id="{8B13860F-240F-4B6D-AEAB-4629D3F59306}"/>
              </a:ext>
            </a:extLst>
          </p:cNvPr>
          <p:cNvSpPr>
            <a:spLocks noGrp="1" noRot="1" noChangeAspect="1" noChangeArrowheads="1" noTextEdit="1"/>
          </p:cNvSpPr>
          <p:nvPr>
            <p:ph type="sldImg"/>
          </p:nvPr>
        </p:nvSpPr>
        <p:spPr>
          <a:xfrm>
            <a:off x="138113" y="768350"/>
            <a:ext cx="6823075" cy="3836988"/>
          </a:xfrm>
          <a:ln/>
        </p:spPr>
      </p:sp>
      <p:sp>
        <p:nvSpPr>
          <p:cNvPr id="83972" name="Rectangle 3">
            <a:extLst>
              <a:ext uri="{FF2B5EF4-FFF2-40B4-BE49-F238E27FC236}">
                <a16:creationId xmlns:a16="http://schemas.microsoft.com/office/drawing/2014/main" id="{EC577F91-FE0D-4E44-AF20-A7C7D45661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365658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7188" y="606425"/>
            <a:ext cx="5722937" cy="3219450"/>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2EA23480-3238-485F-90AD-DC88F85E1A7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28FBCB-AB7B-4B63-A49E-C33516E1A29C}" type="slidenum">
              <a:rPr lang="de-DE" altLang="de-DE" sz="1300" smtClean="0"/>
              <a:pPr>
                <a:spcBef>
                  <a:spcPct val="0"/>
                </a:spcBef>
              </a:pPr>
              <a:t>35</a:t>
            </a:fld>
            <a:endParaRPr lang="de-DE" altLang="de-DE" sz="1300"/>
          </a:p>
        </p:txBody>
      </p:sp>
      <p:sp>
        <p:nvSpPr>
          <p:cNvPr id="87043" name="Rectangle 2">
            <a:extLst>
              <a:ext uri="{FF2B5EF4-FFF2-40B4-BE49-F238E27FC236}">
                <a16:creationId xmlns:a16="http://schemas.microsoft.com/office/drawing/2014/main" id="{2E9866E6-24B3-4135-B225-08B6B9E1CCB1}"/>
              </a:ext>
            </a:extLst>
          </p:cNvPr>
          <p:cNvSpPr>
            <a:spLocks noGrp="1" noRot="1" noChangeAspect="1" noChangeArrowheads="1" noTextEdit="1"/>
          </p:cNvSpPr>
          <p:nvPr>
            <p:ph type="sldImg"/>
          </p:nvPr>
        </p:nvSpPr>
        <p:spPr>
          <a:xfrm>
            <a:off x="138113" y="768350"/>
            <a:ext cx="6823075" cy="3836988"/>
          </a:xfrm>
          <a:ln/>
        </p:spPr>
      </p:sp>
      <p:sp>
        <p:nvSpPr>
          <p:cNvPr id="87044" name="Rectangle 3">
            <a:extLst>
              <a:ext uri="{FF2B5EF4-FFF2-40B4-BE49-F238E27FC236}">
                <a16:creationId xmlns:a16="http://schemas.microsoft.com/office/drawing/2014/main" id="{AC68FAD8-6ED0-4395-B8E6-74AA55A849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29816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579EC216-518E-4A2C-8686-2AE9954E7C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CFE69C-7825-433B-B841-DD91CB67D8BD}" type="slidenum">
              <a:rPr lang="de-DE" altLang="de-DE" sz="1300" smtClean="0"/>
              <a:pPr>
                <a:spcBef>
                  <a:spcPct val="0"/>
                </a:spcBef>
              </a:pPr>
              <a:t>36</a:t>
            </a:fld>
            <a:endParaRPr lang="de-DE" altLang="de-DE" sz="1300"/>
          </a:p>
        </p:txBody>
      </p:sp>
      <p:sp>
        <p:nvSpPr>
          <p:cNvPr id="93187" name="Rectangle 2">
            <a:extLst>
              <a:ext uri="{FF2B5EF4-FFF2-40B4-BE49-F238E27FC236}">
                <a16:creationId xmlns:a16="http://schemas.microsoft.com/office/drawing/2014/main" id="{FF6CFDC7-A4EB-47B2-9F8B-BE9941159227}"/>
              </a:ext>
            </a:extLst>
          </p:cNvPr>
          <p:cNvSpPr>
            <a:spLocks noGrp="1" noRot="1" noChangeAspect="1" noChangeArrowheads="1" noTextEdit="1"/>
          </p:cNvSpPr>
          <p:nvPr>
            <p:ph type="sldImg"/>
          </p:nvPr>
        </p:nvSpPr>
        <p:spPr>
          <a:xfrm>
            <a:off x="138113" y="768350"/>
            <a:ext cx="6823075" cy="3836988"/>
          </a:xfrm>
          <a:solidFill>
            <a:srgbClr val="FFFFFF"/>
          </a:solidFill>
          <a:ln/>
        </p:spPr>
      </p:sp>
      <p:sp>
        <p:nvSpPr>
          <p:cNvPr id="93188" name="Rectangle 3">
            <a:extLst>
              <a:ext uri="{FF2B5EF4-FFF2-40B4-BE49-F238E27FC236}">
                <a16:creationId xmlns:a16="http://schemas.microsoft.com/office/drawing/2014/main" id="{0F1AF75C-02F0-498E-A433-832553C2361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3766812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579EC216-518E-4A2C-8686-2AE9954E7C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CFE69C-7825-433B-B841-DD91CB67D8BD}" type="slidenum">
              <a:rPr lang="de-DE" altLang="de-DE" sz="1300" smtClean="0"/>
              <a:pPr>
                <a:spcBef>
                  <a:spcPct val="0"/>
                </a:spcBef>
              </a:pPr>
              <a:t>37</a:t>
            </a:fld>
            <a:endParaRPr lang="de-DE" altLang="de-DE" sz="1300"/>
          </a:p>
        </p:txBody>
      </p:sp>
      <p:sp>
        <p:nvSpPr>
          <p:cNvPr id="93187" name="Rectangle 2">
            <a:extLst>
              <a:ext uri="{FF2B5EF4-FFF2-40B4-BE49-F238E27FC236}">
                <a16:creationId xmlns:a16="http://schemas.microsoft.com/office/drawing/2014/main" id="{FF6CFDC7-A4EB-47B2-9F8B-BE9941159227}"/>
              </a:ext>
            </a:extLst>
          </p:cNvPr>
          <p:cNvSpPr>
            <a:spLocks noGrp="1" noRot="1" noChangeAspect="1" noChangeArrowheads="1" noTextEdit="1"/>
          </p:cNvSpPr>
          <p:nvPr>
            <p:ph type="sldImg"/>
          </p:nvPr>
        </p:nvSpPr>
        <p:spPr>
          <a:xfrm>
            <a:off x="138113" y="768350"/>
            <a:ext cx="6823075" cy="3836988"/>
          </a:xfrm>
          <a:solidFill>
            <a:srgbClr val="FFFFFF"/>
          </a:solidFill>
          <a:ln/>
        </p:spPr>
      </p:sp>
      <p:sp>
        <p:nvSpPr>
          <p:cNvPr id="93188" name="Rectangle 3">
            <a:extLst>
              <a:ext uri="{FF2B5EF4-FFF2-40B4-BE49-F238E27FC236}">
                <a16:creationId xmlns:a16="http://schemas.microsoft.com/office/drawing/2014/main" id="{0F1AF75C-02F0-498E-A433-832553C2361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3766812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579EC216-518E-4A2C-8686-2AE9954E7C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CFE69C-7825-433B-B841-DD91CB67D8BD}" type="slidenum">
              <a:rPr lang="de-DE" altLang="de-DE" sz="1300" smtClean="0"/>
              <a:pPr>
                <a:spcBef>
                  <a:spcPct val="0"/>
                </a:spcBef>
              </a:pPr>
              <a:t>38</a:t>
            </a:fld>
            <a:endParaRPr lang="de-DE" altLang="de-DE" sz="1300"/>
          </a:p>
        </p:txBody>
      </p:sp>
      <p:sp>
        <p:nvSpPr>
          <p:cNvPr id="93187" name="Rectangle 2">
            <a:extLst>
              <a:ext uri="{FF2B5EF4-FFF2-40B4-BE49-F238E27FC236}">
                <a16:creationId xmlns:a16="http://schemas.microsoft.com/office/drawing/2014/main" id="{FF6CFDC7-A4EB-47B2-9F8B-BE9941159227}"/>
              </a:ext>
            </a:extLst>
          </p:cNvPr>
          <p:cNvSpPr>
            <a:spLocks noGrp="1" noRot="1" noChangeAspect="1" noChangeArrowheads="1" noTextEdit="1"/>
          </p:cNvSpPr>
          <p:nvPr>
            <p:ph type="sldImg"/>
          </p:nvPr>
        </p:nvSpPr>
        <p:spPr>
          <a:xfrm>
            <a:off x="138113" y="768350"/>
            <a:ext cx="6823075" cy="3836988"/>
          </a:xfrm>
          <a:solidFill>
            <a:srgbClr val="FFFFFF"/>
          </a:solidFill>
          <a:ln/>
        </p:spPr>
      </p:sp>
      <p:sp>
        <p:nvSpPr>
          <p:cNvPr id="93188" name="Rectangle 3">
            <a:extLst>
              <a:ext uri="{FF2B5EF4-FFF2-40B4-BE49-F238E27FC236}">
                <a16:creationId xmlns:a16="http://schemas.microsoft.com/office/drawing/2014/main" id="{0F1AF75C-02F0-498E-A433-832553C2361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3766812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99C05CE0-C260-4900-BDF3-EC9755D10A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7B1185-30D5-4AE4-B1CE-1D1B902D226E}" type="slidenum">
              <a:rPr lang="de-DE" altLang="de-DE" sz="1300" smtClean="0"/>
              <a:pPr>
                <a:spcBef>
                  <a:spcPct val="0"/>
                </a:spcBef>
              </a:pPr>
              <a:t>39</a:t>
            </a:fld>
            <a:endParaRPr lang="de-DE" altLang="de-DE" sz="1300"/>
          </a:p>
        </p:txBody>
      </p:sp>
      <p:sp>
        <p:nvSpPr>
          <p:cNvPr id="99331" name="Rectangle 1026">
            <a:extLst>
              <a:ext uri="{FF2B5EF4-FFF2-40B4-BE49-F238E27FC236}">
                <a16:creationId xmlns:a16="http://schemas.microsoft.com/office/drawing/2014/main" id="{EAEDAB93-F6E4-4F1D-967D-B01BB9CDAC93}"/>
              </a:ext>
            </a:extLst>
          </p:cNvPr>
          <p:cNvSpPr>
            <a:spLocks noGrp="1" noRot="1" noChangeAspect="1" noChangeArrowheads="1" noTextEdit="1"/>
          </p:cNvSpPr>
          <p:nvPr>
            <p:ph type="sldImg"/>
          </p:nvPr>
        </p:nvSpPr>
        <p:spPr>
          <a:xfrm>
            <a:off x="138113" y="768350"/>
            <a:ext cx="6823075" cy="3836988"/>
          </a:xfrm>
          <a:ln/>
        </p:spPr>
      </p:sp>
      <p:sp>
        <p:nvSpPr>
          <p:cNvPr id="99332" name="Rectangle 1027">
            <a:extLst>
              <a:ext uri="{FF2B5EF4-FFF2-40B4-BE49-F238E27FC236}">
                <a16:creationId xmlns:a16="http://schemas.microsoft.com/office/drawing/2014/main" id="{F0235552-E9C8-46EC-B7C1-309CBA6293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61174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99C05CE0-C260-4900-BDF3-EC9755D10A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7B1185-30D5-4AE4-B1CE-1D1B902D226E}" type="slidenum">
              <a:rPr lang="de-DE" altLang="de-DE" sz="1300" smtClean="0"/>
              <a:pPr>
                <a:spcBef>
                  <a:spcPct val="0"/>
                </a:spcBef>
              </a:pPr>
              <a:t>40</a:t>
            </a:fld>
            <a:endParaRPr lang="de-DE" altLang="de-DE" sz="1300"/>
          </a:p>
        </p:txBody>
      </p:sp>
      <p:sp>
        <p:nvSpPr>
          <p:cNvPr id="99331" name="Rectangle 1026">
            <a:extLst>
              <a:ext uri="{FF2B5EF4-FFF2-40B4-BE49-F238E27FC236}">
                <a16:creationId xmlns:a16="http://schemas.microsoft.com/office/drawing/2014/main" id="{EAEDAB93-F6E4-4F1D-967D-B01BB9CDAC93}"/>
              </a:ext>
            </a:extLst>
          </p:cNvPr>
          <p:cNvSpPr>
            <a:spLocks noGrp="1" noRot="1" noChangeAspect="1" noChangeArrowheads="1" noTextEdit="1"/>
          </p:cNvSpPr>
          <p:nvPr>
            <p:ph type="sldImg"/>
          </p:nvPr>
        </p:nvSpPr>
        <p:spPr>
          <a:xfrm>
            <a:off x="138113" y="768350"/>
            <a:ext cx="6823075" cy="3836988"/>
          </a:xfrm>
          <a:ln/>
        </p:spPr>
      </p:sp>
      <p:sp>
        <p:nvSpPr>
          <p:cNvPr id="99332" name="Rectangle 1027">
            <a:extLst>
              <a:ext uri="{FF2B5EF4-FFF2-40B4-BE49-F238E27FC236}">
                <a16:creationId xmlns:a16="http://schemas.microsoft.com/office/drawing/2014/main" id="{F0235552-E9C8-46EC-B7C1-309CBA6293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61174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99C05CE0-C260-4900-BDF3-EC9755D10A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7B1185-30D5-4AE4-B1CE-1D1B902D226E}" type="slidenum">
              <a:rPr lang="de-DE" altLang="de-DE" sz="1300" smtClean="0"/>
              <a:pPr>
                <a:spcBef>
                  <a:spcPct val="0"/>
                </a:spcBef>
              </a:pPr>
              <a:t>41</a:t>
            </a:fld>
            <a:endParaRPr lang="de-DE" altLang="de-DE" sz="1300"/>
          </a:p>
        </p:txBody>
      </p:sp>
      <p:sp>
        <p:nvSpPr>
          <p:cNvPr id="99331" name="Rectangle 1026">
            <a:extLst>
              <a:ext uri="{FF2B5EF4-FFF2-40B4-BE49-F238E27FC236}">
                <a16:creationId xmlns:a16="http://schemas.microsoft.com/office/drawing/2014/main" id="{EAEDAB93-F6E4-4F1D-967D-B01BB9CDAC93}"/>
              </a:ext>
            </a:extLst>
          </p:cNvPr>
          <p:cNvSpPr>
            <a:spLocks noGrp="1" noRot="1" noChangeAspect="1" noChangeArrowheads="1" noTextEdit="1"/>
          </p:cNvSpPr>
          <p:nvPr>
            <p:ph type="sldImg"/>
          </p:nvPr>
        </p:nvSpPr>
        <p:spPr>
          <a:xfrm>
            <a:off x="138113" y="768350"/>
            <a:ext cx="6823075" cy="3836988"/>
          </a:xfrm>
          <a:ln/>
        </p:spPr>
      </p:sp>
      <p:sp>
        <p:nvSpPr>
          <p:cNvPr id="99332" name="Rectangle 1027">
            <a:extLst>
              <a:ext uri="{FF2B5EF4-FFF2-40B4-BE49-F238E27FC236}">
                <a16:creationId xmlns:a16="http://schemas.microsoft.com/office/drawing/2014/main" id="{F0235552-E9C8-46EC-B7C1-309CBA6293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61174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106DAEF0-0547-40A0-AE78-54CB9D37F0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8110A1-E9F3-43AC-93EA-E4856D46D3C9}" type="slidenum">
              <a:rPr lang="de-DE" altLang="de-DE" sz="1300" smtClean="0"/>
              <a:pPr>
                <a:spcBef>
                  <a:spcPct val="0"/>
                </a:spcBef>
              </a:pPr>
              <a:t>42</a:t>
            </a:fld>
            <a:endParaRPr lang="de-DE" altLang="de-DE" sz="1300"/>
          </a:p>
        </p:txBody>
      </p:sp>
      <p:sp>
        <p:nvSpPr>
          <p:cNvPr id="107523" name="Rectangle 2">
            <a:extLst>
              <a:ext uri="{FF2B5EF4-FFF2-40B4-BE49-F238E27FC236}">
                <a16:creationId xmlns:a16="http://schemas.microsoft.com/office/drawing/2014/main" id="{07A2DFB2-14CD-4486-B476-D61C3E207108}"/>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43240C4-C34F-4C0B-87EC-0F8BF08AE8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42181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106DAEF0-0547-40A0-AE78-54CB9D37F0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8110A1-E9F3-43AC-93EA-E4856D46D3C9}" type="slidenum">
              <a:rPr lang="de-DE" altLang="de-DE" sz="1300" smtClean="0"/>
              <a:pPr>
                <a:spcBef>
                  <a:spcPct val="0"/>
                </a:spcBef>
              </a:pPr>
              <a:t>43</a:t>
            </a:fld>
            <a:endParaRPr lang="de-DE" altLang="de-DE" sz="1300"/>
          </a:p>
        </p:txBody>
      </p:sp>
      <p:sp>
        <p:nvSpPr>
          <p:cNvPr id="107523" name="Rectangle 2">
            <a:extLst>
              <a:ext uri="{FF2B5EF4-FFF2-40B4-BE49-F238E27FC236}">
                <a16:creationId xmlns:a16="http://schemas.microsoft.com/office/drawing/2014/main" id="{07A2DFB2-14CD-4486-B476-D61C3E207108}"/>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43240C4-C34F-4C0B-87EC-0F8BF08AE8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42181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106DAEF0-0547-40A0-AE78-54CB9D37F0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8110A1-E9F3-43AC-93EA-E4856D46D3C9}" type="slidenum">
              <a:rPr lang="de-DE" altLang="de-DE" sz="1300" smtClean="0"/>
              <a:pPr>
                <a:spcBef>
                  <a:spcPct val="0"/>
                </a:spcBef>
              </a:pPr>
              <a:t>44</a:t>
            </a:fld>
            <a:endParaRPr lang="de-DE" altLang="de-DE" sz="1300"/>
          </a:p>
        </p:txBody>
      </p:sp>
      <p:sp>
        <p:nvSpPr>
          <p:cNvPr id="107523" name="Rectangle 2">
            <a:extLst>
              <a:ext uri="{FF2B5EF4-FFF2-40B4-BE49-F238E27FC236}">
                <a16:creationId xmlns:a16="http://schemas.microsoft.com/office/drawing/2014/main" id="{07A2DFB2-14CD-4486-B476-D61C3E207108}"/>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43240C4-C34F-4C0B-87EC-0F8BF08AE8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42181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106DAEF0-0547-40A0-AE78-54CB9D37F0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8110A1-E9F3-43AC-93EA-E4856D46D3C9}" type="slidenum">
              <a:rPr lang="de-DE" altLang="de-DE" sz="1300" smtClean="0"/>
              <a:pPr>
                <a:spcBef>
                  <a:spcPct val="0"/>
                </a:spcBef>
              </a:pPr>
              <a:t>45</a:t>
            </a:fld>
            <a:endParaRPr lang="de-DE" altLang="de-DE" sz="1300"/>
          </a:p>
        </p:txBody>
      </p:sp>
      <p:sp>
        <p:nvSpPr>
          <p:cNvPr id="107523" name="Rectangle 2">
            <a:extLst>
              <a:ext uri="{FF2B5EF4-FFF2-40B4-BE49-F238E27FC236}">
                <a16:creationId xmlns:a16="http://schemas.microsoft.com/office/drawing/2014/main" id="{07A2DFB2-14CD-4486-B476-D61C3E207108}"/>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43240C4-C34F-4C0B-87EC-0F8BF08AE8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42181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ACDBC12C-B7A7-46A0-AA7E-BC06A938C4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571D14-6425-4083-802C-4793FEF4957A}" type="slidenum">
              <a:rPr lang="de-DE" altLang="de-DE" sz="1300" smtClean="0"/>
              <a:pPr>
                <a:spcBef>
                  <a:spcPct val="0"/>
                </a:spcBef>
              </a:pPr>
              <a:t>46</a:t>
            </a:fld>
            <a:endParaRPr lang="de-DE" altLang="de-DE" sz="1300"/>
          </a:p>
        </p:txBody>
      </p:sp>
      <p:sp>
        <p:nvSpPr>
          <p:cNvPr id="115715" name="Rectangle 2050">
            <a:extLst>
              <a:ext uri="{FF2B5EF4-FFF2-40B4-BE49-F238E27FC236}">
                <a16:creationId xmlns:a16="http://schemas.microsoft.com/office/drawing/2014/main" id="{4F8A72B6-E86D-445D-A31D-87D9136171FB}"/>
              </a:ext>
            </a:extLst>
          </p:cNvPr>
          <p:cNvSpPr>
            <a:spLocks noGrp="1" noRot="1" noChangeAspect="1" noChangeArrowheads="1" noTextEdit="1"/>
          </p:cNvSpPr>
          <p:nvPr>
            <p:ph type="sldImg"/>
          </p:nvPr>
        </p:nvSpPr>
        <p:spPr>
          <a:xfrm>
            <a:off x="138113" y="768350"/>
            <a:ext cx="6823075" cy="3836988"/>
          </a:xfrm>
          <a:ln/>
        </p:spPr>
      </p:sp>
      <p:sp>
        <p:nvSpPr>
          <p:cNvPr id="115716" name="Rectangle 2051">
            <a:extLst>
              <a:ext uri="{FF2B5EF4-FFF2-40B4-BE49-F238E27FC236}">
                <a16:creationId xmlns:a16="http://schemas.microsoft.com/office/drawing/2014/main" id="{DAD23291-92F9-4F0D-9F0D-AC6803841C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60538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ACDBC12C-B7A7-46A0-AA7E-BC06A938C4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571D14-6425-4083-802C-4793FEF4957A}" type="slidenum">
              <a:rPr lang="de-DE" altLang="de-DE" sz="1300" smtClean="0"/>
              <a:pPr>
                <a:spcBef>
                  <a:spcPct val="0"/>
                </a:spcBef>
              </a:pPr>
              <a:t>47</a:t>
            </a:fld>
            <a:endParaRPr lang="de-DE" altLang="de-DE" sz="1300"/>
          </a:p>
        </p:txBody>
      </p:sp>
      <p:sp>
        <p:nvSpPr>
          <p:cNvPr id="115715" name="Rectangle 2050">
            <a:extLst>
              <a:ext uri="{FF2B5EF4-FFF2-40B4-BE49-F238E27FC236}">
                <a16:creationId xmlns:a16="http://schemas.microsoft.com/office/drawing/2014/main" id="{4F8A72B6-E86D-445D-A31D-87D9136171FB}"/>
              </a:ext>
            </a:extLst>
          </p:cNvPr>
          <p:cNvSpPr>
            <a:spLocks noGrp="1" noRot="1" noChangeAspect="1" noChangeArrowheads="1" noTextEdit="1"/>
          </p:cNvSpPr>
          <p:nvPr>
            <p:ph type="sldImg"/>
          </p:nvPr>
        </p:nvSpPr>
        <p:spPr>
          <a:xfrm>
            <a:off x="138113" y="768350"/>
            <a:ext cx="6823075" cy="3836988"/>
          </a:xfrm>
          <a:ln/>
        </p:spPr>
      </p:sp>
      <p:sp>
        <p:nvSpPr>
          <p:cNvPr id="115716" name="Rectangle 2051">
            <a:extLst>
              <a:ext uri="{FF2B5EF4-FFF2-40B4-BE49-F238E27FC236}">
                <a16:creationId xmlns:a16="http://schemas.microsoft.com/office/drawing/2014/main" id="{DAD23291-92F9-4F0D-9F0D-AC6803841C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60538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ACDBC12C-B7A7-46A0-AA7E-BC06A938C4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571D14-6425-4083-802C-4793FEF4957A}" type="slidenum">
              <a:rPr lang="de-DE" altLang="de-DE" sz="1300" smtClean="0"/>
              <a:pPr>
                <a:spcBef>
                  <a:spcPct val="0"/>
                </a:spcBef>
              </a:pPr>
              <a:t>48</a:t>
            </a:fld>
            <a:endParaRPr lang="de-DE" altLang="de-DE" sz="1300"/>
          </a:p>
        </p:txBody>
      </p:sp>
      <p:sp>
        <p:nvSpPr>
          <p:cNvPr id="115715" name="Rectangle 2050">
            <a:extLst>
              <a:ext uri="{FF2B5EF4-FFF2-40B4-BE49-F238E27FC236}">
                <a16:creationId xmlns:a16="http://schemas.microsoft.com/office/drawing/2014/main" id="{4F8A72B6-E86D-445D-A31D-87D9136171FB}"/>
              </a:ext>
            </a:extLst>
          </p:cNvPr>
          <p:cNvSpPr>
            <a:spLocks noGrp="1" noRot="1" noChangeAspect="1" noChangeArrowheads="1" noTextEdit="1"/>
          </p:cNvSpPr>
          <p:nvPr>
            <p:ph type="sldImg"/>
          </p:nvPr>
        </p:nvSpPr>
        <p:spPr>
          <a:xfrm>
            <a:off x="138113" y="768350"/>
            <a:ext cx="6823075" cy="3836988"/>
          </a:xfrm>
          <a:ln/>
        </p:spPr>
      </p:sp>
      <p:sp>
        <p:nvSpPr>
          <p:cNvPr id="115716" name="Rectangle 2051">
            <a:extLst>
              <a:ext uri="{FF2B5EF4-FFF2-40B4-BE49-F238E27FC236}">
                <a16:creationId xmlns:a16="http://schemas.microsoft.com/office/drawing/2014/main" id="{DAD23291-92F9-4F0D-9F0D-AC6803841C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60538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ACDBC12C-B7A7-46A0-AA7E-BC06A938C4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571D14-6425-4083-802C-4793FEF4957A}" type="slidenum">
              <a:rPr lang="de-DE" altLang="de-DE" sz="1300" smtClean="0"/>
              <a:pPr>
                <a:spcBef>
                  <a:spcPct val="0"/>
                </a:spcBef>
              </a:pPr>
              <a:t>49</a:t>
            </a:fld>
            <a:endParaRPr lang="de-DE" altLang="de-DE" sz="1300"/>
          </a:p>
        </p:txBody>
      </p:sp>
      <p:sp>
        <p:nvSpPr>
          <p:cNvPr id="115715" name="Rectangle 2050">
            <a:extLst>
              <a:ext uri="{FF2B5EF4-FFF2-40B4-BE49-F238E27FC236}">
                <a16:creationId xmlns:a16="http://schemas.microsoft.com/office/drawing/2014/main" id="{4F8A72B6-E86D-445D-A31D-87D9136171FB}"/>
              </a:ext>
            </a:extLst>
          </p:cNvPr>
          <p:cNvSpPr>
            <a:spLocks noGrp="1" noRot="1" noChangeAspect="1" noChangeArrowheads="1" noTextEdit="1"/>
          </p:cNvSpPr>
          <p:nvPr>
            <p:ph type="sldImg"/>
          </p:nvPr>
        </p:nvSpPr>
        <p:spPr>
          <a:xfrm>
            <a:off x="138113" y="768350"/>
            <a:ext cx="6823075" cy="3836988"/>
          </a:xfrm>
          <a:ln/>
        </p:spPr>
      </p:sp>
      <p:sp>
        <p:nvSpPr>
          <p:cNvPr id="115716" name="Rectangle 2051">
            <a:extLst>
              <a:ext uri="{FF2B5EF4-FFF2-40B4-BE49-F238E27FC236}">
                <a16:creationId xmlns:a16="http://schemas.microsoft.com/office/drawing/2014/main" id="{DAD23291-92F9-4F0D-9F0D-AC6803841C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60538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27799262-584F-4142-9676-C2774B0A81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982F13-8CE0-47B2-8347-0D86DF6ED3CA}" type="slidenum">
              <a:rPr lang="de-DE" altLang="de-DE" sz="1300" smtClean="0"/>
              <a:pPr>
                <a:spcBef>
                  <a:spcPct val="0"/>
                </a:spcBef>
              </a:pPr>
              <a:t>50</a:t>
            </a:fld>
            <a:endParaRPr lang="de-DE" altLang="de-DE" sz="1300"/>
          </a:p>
        </p:txBody>
      </p:sp>
      <p:sp>
        <p:nvSpPr>
          <p:cNvPr id="121859" name="Rectangle 2">
            <a:extLst>
              <a:ext uri="{FF2B5EF4-FFF2-40B4-BE49-F238E27FC236}">
                <a16:creationId xmlns:a16="http://schemas.microsoft.com/office/drawing/2014/main" id="{B7B12821-62A3-425B-A967-A1BDE638C156}"/>
              </a:ext>
            </a:extLst>
          </p:cNvPr>
          <p:cNvSpPr>
            <a:spLocks noGrp="1" noRot="1" noChangeAspect="1" noChangeArrowheads="1" noTextEdit="1"/>
          </p:cNvSpPr>
          <p:nvPr>
            <p:ph type="sldImg"/>
          </p:nvPr>
        </p:nvSpPr>
        <p:spPr>
          <a:xfrm>
            <a:off x="138113" y="768350"/>
            <a:ext cx="6823075" cy="3836988"/>
          </a:xfrm>
          <a:ln/>
        </p:spPr>
      </p:sp>
      <p:sp>
        <p:nvSpPr>
          <p:cNvPr id="121860" name="Rectangle 3">
            <a:extLst>
              <a:ext uri="{FF2B5EF4-FFF2-40B4-BE49-F238E27FC236}">
                <a16:creationId xmlns:a16="http://schemas.microsoft.com/office/drawing/2014/main" id="{1EA920FA-61E1-4C0E-8024-AA76F7EA21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949908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27799262-584F-4142-9676-C2774B0A81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982F13-8CE0-47B2-8347-0D86DF6ED3CA}" type="slidenum">
              <a:rPr lang="de-DE" altLang="de-DE" sz="1300" smtClean="0"/>
              <a:pPr>
                <a:spcBef>
                  <a:spcPct val="0"/>
                </a:spcBef>
              </a:pPr>
              <a:t>51</a:t>
            </a:fld>
            <a:endParaRPr lang="de-DE" altLang="de-DE" sz="1300"/>
          </a:p>
        </p:txBody>
      </p:sp>
      <p:sp>
        <p:nvSpPr>
          <p:cNvPr id="121859" name="Rectangle 2">
            <a:extLst>
              <a:ext uri="{FF2B5EF4-FFF2-40B4-BE49-F238E27FC236}">
                <a16:creationId xmlns:a16="http://schemas.microsoft.com/office/drawing/2014/main" id="{B7B12821-62A3-425B-A967-A1BDE638C156}"/>
              </a:ext>
            </a:extLst>
          </p:cNvPr>
          <p:cNvSpPr>
            <a:spLocks noGrp="1" noRot="1" noChangeAspect="1" noChangeArrowheads="1" noTextEdit="1"/>
          </p:cNvSpPr>
          <p:nvPr>
            <p:ph type="sldImg"/>
          </p:nvPr>
        </p:nvSpPr>
        <p:spPr>
          <a:xfrm>
            <a:off x="138113" y="768350"/>
            <a:ext cx="6823075" cy="3836988"/>
          </a:xfrm>
          <a:ln/>
        </p:spPr>
      </p:sp>
      <p:sp>
        <p:nvSpPr>
          <p:cNvPr id="121860" name="Rectangle 3">
            <a:extLst>
              <a:ext uri="{FF2B5EF4-FFF2-40B4-BE49-F238E27FC236}">
                <a16:creationId xmlns:a16="http://schemas.microsoft.com/office/drawing/2014/main" id="{1EA920FA-61E1-4C0E-8024-AA76F7EA21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94990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27799262-584F-4142-9676-C2774B0A81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982F13-8CE0-47B2-8347-0D86DF6ED3CA}" type="slidenum">
              <a:rPr lang="de-DE" altLang="de-DE" sz="1300" smtClean="0"/>
              <a:pPr>
                <a:spcBef>
                  <a:spcPct val="0"/>
                </a:spcBef>
              </a:pPr>
              <a:t>52</a:t>
            </a:fld>
            <a:endParaRPr lang="de-DE" altLang="de-DE" sz="1300"/>
          </a:p>
        </p:txBody>
      </p:sp>
      <p:sp>
        <p:nvSpPr>
          <p:cNvPr id="121859" name="Rectangle 2">
            <a:extLst>
              <a:ext uri="{FF2B5EF4-FFF2-40B4-BE49-F238E27FC236}">
                <a16:creationId xmlns:a16="http://schemas.microsoft.com/office/drawing/2014/main" id="{B7B12821-62A3-425B-A967-A1BDE638C156}"/>
              </a:ext>
            </a:extLst>
          </p:cNvPr>
          <p:cNvSpPr>
            <a:spLocks noGrp="1" noRot="1" noChangeAspect="1" noChangeArrowheads="1" noTextEdit="1"/>
          </p:cNvSpPr>
          <p:nvPr>
            <p:ph type="sldImg"/>
          </p:nvPr>
        </p:nvSpPr>
        <p:spPr>
          <a:xfrm>
            <a:off x="138113" y="768350"/>
            <a:ext cx="6823075" cy="3836988"/>
          </a:xfrm>
          <a:ln/>
        </p:spPr>
      </p:sp>
      <p:sp>
        <p:nvSpPr>
          <p:cNvPr id="121860" name="Rectangle 3">
            <a:extLst>
              <a:ext uri="{FF2B5EF4-FFF2-40B4-BE49-F238E27FC236}">
                <a16:creationId xmlns:a16="http://schemas.microsoft.com/office/drawing/2014/main" id="{1EA920FA-61E1-4C0E-8024-AA76F7EA21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94990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54</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9EC36014-706C-47D3-A55E-FD8C8F7431F5}" type="slidenum">
              <a:rPr lang="en-US" altLang="de-DE" sz="1400">
                <a:latin typeface="Verdana" panose="020B0604030504040204" pitchFamily="34" charset="0"/>
              </a:rPr>
              <a:pPr>
                <a:spcBef>
                  <a:spcPct val="0"/>
                </a:spcBef>
              </a:pPr>
              <a:t>55</a:t>
            </a:fld>
            <a:endParaRPr lang="en-US" altLang="de-DE" sz="1400">
              <a:latin typeface="Verdana" panose="020B0604030504040204" pitchFamily="34" charset="0"/>
            </a:endParaRPr>
          </a:p>
        </p:txBody>
      </p:sp>
      <p:sp>
        <p:nvSpPr>
          <p:cNvPr id="121859" name="Rectangle 2"/>
          <p:cNvSpPr>
            <a:spLocks noGrp="1" noRot="1" noChangeAspect="1" noChangeArrowheads="1" noTextEdit="1"/>
          </p:cNvSpPr>
          <p:nvPr>
            <p:ph type="sldImg"/>
          </p:nvPr>
        </p:nvSpPr>
        <p:spPr>
          <a:xfrm>
            <a:off x="354013" y="604838"/>
            <a:ext cx="5729287" cy="3222625"/>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066042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4.xml"/><Relationship Id="rId4" Type="http://schemas.openxmlformats.org/officeDocument/2006/relationships/image" Target="../media/image5.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Permission to use the pictures in this module has been provided by the artists and copyright holders.</a:t>
            </a:r>
            <a:br>
              <a:rPr lang="en-US" altLang="de-DE" sz="1000" b="0" dirty="0">
                <a:latin typeface="+mj-lt"/>
              </a:rPr>
            </a:br>
            <a:r>
              <a:rPr lang="en-US" altLang="de-DE" sz="1000" b="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dirty="0" smtClean="0"/>
              <a:t>Metakognitif Eğitim 8 - Ruh hali</a:t>
            </a:r>
            <a:endParaRPr lang="de-DE" dirty="0"/>
          </a:p>
        </p:txBody>
      </p:sp>
      <p:sp>
        <p:nvSpPr>
          <p:cNvPr id="4" name="Slide Number Placeholder 3"/>
          <p:cNvSpPr>
            <a:spLocks noGrp="1"/>
          </p:cNvSpPr>
          <p:nvPr>
            <p:ph type="sldNum" sz="quarter" idx="12"/>
          </p:nvPr>
        </p:nvSpPr>
        <p:spPr bwMode="gray"/>
        <p:txBody>
          <a:bodyPr/>
          <a:lstStyle/>
          <a:p>
            <a:pPr>
              <a:defRPr/>
            </a:pPr>
            <a:fld id="{93248F74-1689-49DA-BC08-17F319499683}"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dirty="0" smtClean="0"/>
              <a:t>Metakognitif Eğitim 8 - Ruh hali</a:t>
            </a:r>
            <a:endParaRPr lang="de-DE" dirty="0"/>
          </a:p>
        </p:txBody>
      </p:sp>
      <p:sp>
        <p:nvSpPr>
          <p:cNvPr id="6" name="Slide Number Placeholder 5"/>
          <p:cNvSpPr>
            <a:spLocks noGrp="1"/>
          </p:cNvSpPr>
          <p:nvPr>
            <p:ph type="sldNum" sz="quarter" idx="12"/>
          </p:nvPr>
        </p:nvSpPr>
        <p:spPr bwMode="gray"/>
        <p:txBody>
          <a:bodyPr>
            <a:noAutofit/>
          </a:bodyPr>
          <a:lstStyle/>
          <a:p>
            <a:pPr>
              <a:defRPr/>
            </a:pPr>
            <a:fld id="{80CE027D-EF64-416E-BF12-DCF93CB718E4}"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dirty="0" smtClean="0"/>
              <a:t>Metakognitif Eğitim 8 - Ruh hali</a:t>
            </a:r>
            <a:endParaRPr lang="de-DE" dirty="0"/>
          </a:p>
        </p:txBody>
      </p:sp>
      <p:sp>
        <p:nvSpPr>
          <p:cNvPr id="7" name="Slide Number Placeholder 6"/>
          <p:cNvSpPr>
            <a:spLocks noGrp="1"/>
          </p:cNvSpPr>
          <p:nvPr>
            <p:ph type="sldNum" sz="quarter" idx="12"/>
          </p:nvPr>
        </p:nvSpPr>
        <p:spPr bwMode="gray"/>
        <p:txBody>
          <a:bodyPr/>
          <a:lstStyle/>
          <a:p>
            <a:pPr>
              <a:defRPr/>
            </a:pPr>
            <a:fld id="{98841563-6617-49C9-AD34-81AC8120072C}"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dirty="0" smtClean="0"/>
              <a:t>Metakognitif Eğitim 8 - Ruh hali</a:t>
            </a:r>
            <a:endParaRPr lang="de-DE" dirty="0"/>
          </a:p>
        </p:txBody>
      </p:sp>
      <p:sp>
        <p:nvSpPr>
          <p:cNvPr id="7" name="Slide Number Placeholder 6"/>
          <p:cNvSpPr>
            <a:spLocks noGrp="1"/>
          </p:cNvSpPr>
          <p:nvPr>
            <p:ph type="sldNum" sz="quarter" idx="12"/>
          </p:nvPr>
        </p:nvSpPr>
        <p:spPr bwMode="gray"/>
        <p:txBody>
          <a:bodyPr/>
          <a:lstStyle/>
          <a:p>
            <a:pPr>
              <a:defRPr/>
            </a:pPr>
            <a:fld id="{93248F74-1689-49DA-BC08-17F31949968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dirty="0" smtClean="0"/>
              <a:t>Metakognitif Eğitim 8 - Ruh hali</a:t>
            </a:r>
            <a:endParaRPr lang="de-DE" dirty="0"/>
          </a:p>
        </p:txBody>
      </p:sp>
      <p:sp>
        <p:nvSpPr>
          <p:cNvPr id="7" name="Slide Number Placeholder 6"/>
          <p:cNvSpPr>
            <a:spLocks noGrp="1"/>
          </p:cNvSpPr>
          <p:nvPr>
            <p:ph type="sldNum" sz="quarter" idx="12"/>
          </p:nvPr>
        </p:nvSpPr>
        <p:spPr bwMode="gray"/>
        <p:txBody>
          <a:bodyPr/>
          <a:lstStyle/>
          <a:p>
            <a:pPr>
              <a:defRPr/>
            </a:pPr>
            <a:fld id="{93248F74-1689-49DA-BC08-17F31949968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dirty="0" smtClean="0"/>
              <a:t>Metakognitif Eğitim 8 - Ruh hali</a:t>
            </a:r>
            <a:endParaRPr lang="de-DE" dirty="0"/>
          </a:p>
        </p:txBody>
      </p:sp>
      <p:sp>
        <p:nvSpPr>
          <p:cNvPr id="5" name="Slide Number Placeholder 4"/>
          <p:cNvSpPr>
            <a:spLocks noGrp="1"/>
          </p:cNvSpPr>
          <p:nvPr>
            <p:ph type="sldNum" sz="quarter" idx="12"/>
          </p:nvPr>
        </p:nvSpPr>
        <p:spPr bwMode="gray"/>
        <p:txBody>
          <a:bodyPr/>
          <a:lstStyle/>
          <a:p>
            <a:pPr>
              <a:defRPr/>
            </a:pPr>
            <a:fld id="{BDCE1F4F-DFEB-4618-84DC-BB9165E2F7BB}"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dirty="0" smtClean="0"/>
              <a:t>Metakognitif Eğitim 8 - Ruh hali</a:t>
            </a:r>
            <a:endParaRPr lang="de-DE" dirty="0"/>
          </a:p>
        </p:txBody>
      </p:sp>
      <p:sp>
        <p:nvSpPr>
          <p:cNvPr id="4" name="Slide Number Placeholder 3"/>
          <p:cNvSpPr>
            <a:spLocks noGrp="1"/>
          </p:cNvSpPr>
          <p:nvPr>
            <p:ph type="sldNum" sz="quarter" idx="12"/>
          </p:nvPr>
        </p:nvSpPr>
        <p:spPr bwMode="gray"/>
        <p:txBody>
          <a:bodyPr/>
          <a:lstStyle/>
          <a:p>
            <a:pPr>
              <a:defRPr/>
            </a:pPr>
            <a:fld id="{C6D95EC8-C0DD-4F9D-BF3A-04A5459F1A23}"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b="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b="0" dirty="0">
                <a:solidFill>
                  <a:srgbClr val="333333"/>
                </a:solidFill>
                <a:latin typeface="Calibri Light"/>
                <a:ea typeface="ＭＳ Ｐゴシック" panose="020B0600070205080204" pitchFamily="34" charset="-128"/>
              </a:rPr>
            </a:br>
            <a:r>
              <a:rPr lang="en-US" altLang="de-DE" sz="1000" b="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dirty="0" smtClean="0">
                <a:solidFill>
                  <a:srgbClr val="333333"/>
                </a:solidFill>
              </a:rPr>
              <a:t>Metakognitif Eğitim 8 - Ruh hali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dirty="0" smtClean="0">
                <a:solidFill>
                  <a:srgbClr val="333333"/>
                </a:solidFill>
              </a:rPr>
              <a:t>Metakognitif Eğitim 8 - Ruh hali</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dirty="0" smtClean="0">
                <a:solidFill>
                  <a:srgbClr val="333333"/>
                </a:solidFill>
              </a:rPr>
              <a:t>Metakognitif Eğitim 8 - Ruh hali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dirty="0" smtClean="0">
                <a:solidFill>
                  <a:srgbClr val="333333"/>
                </a:solidFill>
              </a:rPr>
              <a:t>Metakognitif Eğitim 8 - Ruh hali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dirty="0" smtClean="0">
                <a:solidFill>
                  <a:srgbClr val="333333"/>
                </a:solidFill>
              </a:rPr>
              <a:t>Metakognitif Eğitim 8 - Ruh hali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dirty="0" smtClean="0">
                <a:solidFill>
                  <a:srgbClr val="333333"/>
                </a:solidFill>
              </a:rPr>
              <a:t>Metakognitif Eğitim 8 - Ruh hali</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dirty="0" smtClean="0">
                <a:solidFill>
                  <a:srgbClr val="333333"/>
                </a:solidFill>
              </a:rPr>
              <a:t>Metakognitif Eğitim 8 - Ruh hali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b="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b="0" dirty="0">
                <a:solidFill>
                  <a:srgbClr val="333333"/>
                </a:solidFill>
                <a:latin typeface="Calibri Light"/>
                <a:ea typeface="ＭＳ Ｐゴシック" panose="020B0600070205080204" pitchFamily="34" charset="-128"/>
              </a:rPr>
            </a:br>
            <a:r>
              <a:rPr lang="en-US" altLang="de-DE" sz="1000" b="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dirty="0" smtClean="0">
                <a:solidFill>
                  <a:srgbClr val="333333"/>
                </a:solidFill>
              </a:rPr>
              <a:t>Metakognitif Eğitim 8 - Ruh hali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dirty="0" smtClean="0">
                <a:solidFill>
                  <a:srgbClr val="333333"/>
                </a:solidFill>
              </a:rPr>
              <a:t>Metakognitif Eğitim 8 - Ruh hali</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dirty="0" smtClean="0">
                <a:solidFill>
                  <a:srgbClr val="333333"/>
                </a:solidFill>
              </a:rPr>
              <a:t>Metakognitif Eğitim 8 - Ruh hali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dirty="0" smtClean="0">
                <a:solidFill>
                  <a:srgbClr val="333333"/>
                </a:solidFill>
              </a:rPr>
              <a:t>Metakognitif Eğitim 8 - Ruh hali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dirty="0" smtClean="0">
                <a:solidFill>
                  <a:srgbClr val="333333"/>
                </a:solidFill>
              </a:rPr>
              <a:t>Metakognitif Eğitim 8 - Ruh hali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dirty="0" smtClean="0">
                <a:solidFill>
                  <a:srgbClr val="333333"/>
                </a:solidFill>
              </a:rPr>
              <a:t>Metakognitif Eğitim 8 - Ruh hali</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dirty="0" smtClean="0">
                <a:solidFill>
                  <a:srgbClr val="333333"/>
                </a:solidFill>
              </a:rPr>
              <a:t>Metakognitif Eğitim 8 - Ruh hali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hq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hq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85889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hq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517618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n-US" altLang="ko-KR" sz="1000" b="0" dirty="0">
                <a:solidFill>
                  <a:srgbClr val="333333"/>
                </a:solidFill>
                <a:latin typeface="Calibri Light"/>
              </a:rPr>
              <a:t>Bu </a:t>
            </a:r>
            <a:r>
              <a:rPr lang="en-US" altLang="ko-KR" sz="1000" b="0" dirty="0" err="1">
                <a:solidFill>
                  <a:srgbClr val="333333"/>
                </a:solidFill>
                <a:latin typeface="Calibri Light"/>
              </a:rPr>
              <a:t>modüldeki</a:t>
            </a:r>
            <a:r>
              <a:rPr lang="en-US" altLang="ko-KR" sz="1000" b="0" dirty="0">
                <a:solidFill>
                  <a:srgbClr val="333333"/>
                </a:solidFill>
                <a:latin typeface="Calibri Light"/>
              </a:rPr>
              <a:t> </a:t>
            </a:r>
            <a:r>
              <a:rPr lang="en-US" altLang="ko-KR" sz="1000" b="0" dirty="0" err="1">
                <a:solidFill>
                  <a:srgbClr val="333333"/>
                </a:solidFill>
                <a:latin typeface="Calibri Light"/>
              </a:rPr>
              <a:t>resimlerin</a:t>
            </a:r>
            <a:r>
              <a:rPr lang="en-US" altLang="ko-KR" sz="1000" b="0" dirty="0">
                <a:solidFill>
                  <a:srgbClr val="333333"/>
                </a:solidFill>
                <a:latin typeface="Calibri Light"/>
              </a:rPr>
              <a:t> </a:t>
            </a:r>
            <a:r>
              <a:rPr lang="en-US" altLang="ko-KR" sz="1000" b="0" dirty="0" err="1">
                <a:solidFill>
                  <a:srgbClr val="333333"/>
                </a:solidFill>
                <a:latin typeface="Calibri Light"/>
              </a:rPr>
              <a:t>kullanımı</a:t>
            </a:r>
            <a:r>
              <a:rPr lang="en-US" altLang="ko-KR" sz="1000" b="0" dirty="0">
                <a:solidFill>
                  <a:srgbClr val="333333"/>
                </a:solidFill>
                <a:latin typeface="Calibri Light"/>
              </a:rPr>
              <a:t> </a:t>
            </a:r>
            <a:r>
              <a:rPr lang="en-US" altLang="ko-KR" sz="1000" b="0" dirty="0" err="1">
                <a:solidFill>
                  <a:srgbClr val="333333"/>
                </a:solidFill>
                <a:latin typeface="Calibri Light"/>
              </a:rPr>
              <a:t>için</a:t>
            </a:r>
            <a:r>
              <a:rPr lang="en-US" altLang="ko-KR" sz="1000" b="0" dirty="0">
                <a:solidFill>
                  <a:srgbClr val="333333"/>
                </a:solidFill>
                <a:latin typeface="Calibri Light"/>
              </a:rPr>
              <a:t> </a:t>
            </a:r>
            <a:r>
              <a:rPr lang="en-US" altLang="ko-KR" sz="1000" b="0" dirty="0" err="1">
                <a:solidFill>
                  <a:srgbClr val="333333"/>
                </a:solidFill>
                <a:latin typeface="Calibri Light"/>
              </a:rPr>
              <a:t>gerekli</a:t>
            </a:r>
            <a:r>
              <a:rPr lang="en-US" altLang="ko-KR" sz="1000" b="0" dirty="0">
                <a:solidFill>
                  <a:srgbClr val="333333"/>
                </a:solidFill>
                <a:latin typeface="Calibri Light"/>
              </a:rPr>
              <a:t> </a:t>
            </a:r>
            <a:r>
              <a:rPr lang="en-US" altLang="ko-KR" sz="1000" b="0" dirty="0" err="1">
                <a:solidFill>
                  <a:srgbClr val="333333"/>
                </a:solidFill>
                <a:latin typeface="Calibri Light"/>
              </a:rPr>
              <a:t>izin</a:t>
            </a:r>
            <a:r>
              <a:rPr lang="en-US" altLang="ko-KR" sz="1000" b="0" dirty="0">
                <a:solidFill>
                  <a:srgbClr val="333333"/>
                </a:solidFill>
                <a:latin typeface="Calibri Light"/>
              </a:rPr>
              <a:t> </a:t>
            </a:r>
            <a:r>
              <a:rPr lang="en-US" altLang="ko-KR" sz="1000" b="0" dirty="0" err="1">
                <a:solidFill>
                  <a:srgbClr val="333333"/>
                </a:solidFill>
                <a:latin typeface="Calibri Light"/>
              </a:rPr>
              <a:t>sırasıyla</a:t>
            </a:r>
            <a:r>
              <a:rPr lang="en-US" altLang="ko-KR" sz="1000" b="0" dirty="0">
                <a:solidFill>
                  <a:srgbClr val="333333"/>
                </a:solidFill>
                <a:latin typeface="Calibri Light"/>
              </a:rPr>
              <a:t> </a:t>
            </a:r>
            <a:r>
              <a:rPr lang="en-US" altLang="ko-KR" sz="1000" b="0" dirty="0" err="1">
                <a:solidFill>
                  <a:srgbClr val="333333"/>
                </a:solidFill>
                <a:latin typeface="Calibri Light"/>
              </a:rPr>
              <a:t>sanatçılarından</a:t>
            </a:r>
            <a:r>
              <a:rPr lang="en-US" altLang="ko-KR" sz="1000" b="0" dirty="0">
                <a:solidFill>
                  <a:srgbClr val="333333"/>
                </a:solidFill>
                <a:latin typeface="Calibri Light"/>
              </a:rPr>
              <a:t> </a:t>
            </a:r>
            <a:r>
              <a:rPr lang="en-US" altLang="ko-KR" sz="1000" b="0" dirty="0" err="1">
                <a:solidFill>
                  <a:srgbClr val="333333"/>
                </a:solidFill>
                <a:latin typeface="Calibri Light"/>
              </a:rPr>
              <a:t>ve</a:t>
            </a:r>
            <a:r>
              <a:rPr lang="en-US" altLang="ko-KR" sz="1000" b="0" dirty="0">
                <a:solidFill>
                  <a:srgbClr val="333333"/>
                </a:solidFill>
                <a:latin typeface="Calibri Light"/>
              </a:rPr>
              <a:t> </a:t>
            </a:r>
            <a:r>
              <a:rPr lang="en-US" altLang="ko-KR" sz="1000" b="0" dirty="0" err="1">
                <a:solidFill>
                  <a:srgbClr val="333333"/>
                </a:solidFill>
                <a:latin typeface="Calibri Light"/>
              </a:rPr>
              <a:t>telif</a:t>
            </a:r>
            <a:r>
              <a:rPr lang="en-US" altLang="ko-KR" sz="1000" b="0" dirty="0">
                <a:solidFill>
                  <a:srgbClr val="333333"/>
                </a:solidFill>
                <a:latin typeface="Calibri Light"/>
              </a:rPr>
              <a:t> </a:t>
            </a:r>
            <a:r>
              <a:rPr lang="en-US" altLang="ko-KR" sz="1000" b="0" dirty="0" err="1">
                <a:solidFill>
                  <a:srgbClr val="333333"/>
                </a:solidFill>
                <a:latin typeface="Calibri Light"/>
              </a:rPr>
              <a:t>hakkı</a:t>
            </a:r>
            <a:r>
              <a:rPr lang="en-US" altLang="ko-KR" sz="1000" b="0" dirty="0">
                <a:solidFill>
                  <a:srgbClr val="333333"/>
                </a:solidFill>
                <a:latin typeface="Calibri Light"/>
              </a:rPr>
              <a:t> </a:t>
            </a:r>
            <a:r>
              <a:rPr lang="en-US" altLang="ko-KR" sz="1000" b="0" dirty="0" err="1">
                <a:solidFill>
                  <a:srgbClr val="333333"/>
                </a:solidFill>
                <a:latin typeface="Calibri Light"/>
              </a:rPr>
              <a:t>sahipleri</a:t>
            </a:r>
            <a:r>
              <a:rPr lang="en-US" altLang="ko-KR" sz="1000" b="0" dirty="0">
                <a:solidFill>
                  <a:srgbClr val="333333"/>
                </a:solidFill>
                <a:latin typeface="Calibri Light"/>
              </a:rPr>
              <a:t> </a:t>
            </a:r>
            <a:r>
              <a:rPr lang="en-US" altLang="ko-KR" sz="1000" b="0" dirty="0" err="1">
                <a:solidFill>
                  <a:srgbClr val="333333"/>
                </a:solidFill>
                <a:latin typeface="Calibri Light"/>
              </a:rPr>
              <a:t>nden</a:t>
            </a:r>
            <a:r>
              <a:rPr lang="en-US" altLang="ko-KR" sz="1000" b="0" dirty="0">
                <a:solidFill>
                  <a:srgbClr val="333333"/>
                </a:solidFill>
                <a:latin typeface="Calibri Light"/>
              </a:rPr>
              <a:t> </a:t>
            </a:r>
            <a:r>
              <a:rPr lang="en-US" altLang="ko-KR" sz="1000" b="0" dirty="0" err="1">
                <a:solidFill>
                  <a:srgbClr val="333333"/>
                </a:solidFill>
                <a:latin typeface="Calibri Light"/>
              </a:rPr>
              <a:t>temin</a:t>
            </a:r>
            <a:r>
              <a:rPr lang="en-US" altLang="ko-KR" sz="1000" b="0" dirty="0">
                <a:solidFill>
                  <a:srgbClr val="333333"/>
                </a:solidFill>
                <a:latin typeface="Calibri Light"/>
              </a:rPr>
              <a:t> </a:t>
            </a:r>
            <a:r>
              <a:rPr lang="en-US" altLang="ko-KR" sz="1000" b="0" dirty="0" err="1">
                <a:solidFill>
                  <a:srgbClr val="333333"/>
                </a:solidFill>
                <a:latin typeface="Calibri Light"/>
              </a:rPr>
              <a:t>edilmiştir</a:t>
            </a:r>
            <a:r>
              <a:rPr lang="en-US" altLang="ko-KR" sz="1000" b="0" dirty="0">
                <a:solidFill>
                  <a:srgbClr val="333333"/>
                </a:solidFill>
                <a:latin typeface="Calibri Light"/>
              </a:rPr>
              <a:t>. </a:t>
            </a:r>
            <a:r>
              <a:rPr lang="en-US" altLang="ko-KR" sz="1000" b="0" dirty="0" err="1">
                <a:solidFill>
                  <a:srgbClr val="333333"/>
                </a:solidFill>
                <a:latin typeface="Calibri Light"/>
              </a:rPr>
              <a:t>Detaylar</a:t>
            </a:r>
            <a:r>
              <a:rPr lang="en-US" altLang="ko-KR" sz="1000" b="0" dirty="0">
                <a:solidFill>
                  <a:srgbClr val="333333"/>
                </a:solidFill>
                <a:latin typeface="Calibri Light"/>
              </a:rPr>
              <a:t> </a:t>
            </a:r>
            <a:r>
              <a:rPr lang="en-US" altLang="ko-KR" sz="1000" b="0" dirty="0" err="1">
                <a:solidFill>
                  <a:srgbClr val="333333"/>
                </a:solidFill>
                <a:latin typeface="Calibri Light"/>
              </a:rPr>
              <a:t>için</a:t>
            </a:r>
            <a:r>
              <a:rPr lang="en-US" altLang="ko-KR" sz="1000" b="0" dirty="0">
                <a:solidFill>
                  <a:srgbClr val="333333"/>
                </a:solidFill>
                <a:latin typeface="Calibri Light"/>
              </a:rPr>
              <a:t> (</a:t>
            </a:r>
            <a:r>
              <a:rPr lang="en-US" altLang="ko-KR" sz="1000" b="0" dirty="0" err="1">
                <a:solidFill>
                  <a:srgbClr val="333333"/>
                </a:solidFill>
                <a:latin typeface="Calibri Light"/>
              </a:rPr>
              <a:t>sanatçı</a:t>
            </a:r>
            <a:r>
              <a:rPr lang="en-US" altLang="ko-KR" sz="1000" b="0" dirty="0">
                <a:solidFill>
                  <a:srgbClr val="333333"/>
                </a:solidFill>
                <a:latin typeface="Calibri Light"/>
              </a:rPr>
              <a:t> </a:t>
            </a:r>
            <a:r>
              <a:rPr lang="en-US" altLang="ko-KR" sz="1000" b="0" dirty="0" err="1">
                <a:solidFill>
                  <a:srgbClr val="333333"/>
                </a:solidFill>
                <a:latin typeface="Calibri Light"/>
              </a:rPr>
              <a:t>ismi</a:t>
            </a:r>
            <a:r>
              <a:rPr lang="en-US" altLang="ko-KR" sz="1000" b="0" dirty="0">
                <a:solidFill>
                  <a:srgbClr val="333333"/>
                </a:solidFill>
                <a:latin typeface="Calibri Light"/>
              </a:rPr>
              <a:t>, </a:t>
            </a:r>
            <a:r>
              <a:rPr lang="en-US" altLang="ko-KR" sz="1000" b="0" dirty="0" err="1">
                <a:solidFill>
                  <a:srgbClr val="333333"/>
                </a:solidFill>
                <a:latin typeface="Calibri Light"/>
              </a:rPr>
              <a:t>başlık</a:t>
            </a:r>
            <a:r>
              <a:rPr lang="en-US" altLang="ko-KR" sz="1000" b="0" dirty="0">
                <a:solidFill>
                  <a:srgbClr val="333333"/>
                </a:solidFill>
                <a:latin typeface="Calibri Light"/>
              </a:rPr>
              <a:t>), </a:t>
            </a:r>
            <a:r>
              <a:rPr lang="en-US" altLang="ko-KR" sz="1000" b="0" dirty="0" err="1">
                <a:solidFill>
                  <a:srgbClr val="333333"/>
                </a:solidFill>
                <a:latin typeface="Calibri Light"/>
              </a:rPr>
              <a:t>lütfen</a:t>
            </a:r>
            <a:r>
              <a:rPr lang="en-US" altLang="ko-KR" sz="1000" b="0" dirty="0">
                <a:solidFill>
                  <a:srgbClr val="333333"/>
                </a:solidFill>
                <a:latin typeface="Calibri Light"/>
              </a:rPr>
              <a:t> </a:t>
            </a:r>
            <a:r>
              <a:rPr lang="en-US" altLang="ko-KR" sz="1000" b="0" dirty="0" err="1">
                <a:solidFill>
                  <a:srgbClr val="333333"/>
                </a:solidFill>
                <a:latin typeface="Calibri Light"/>
              </a:rPr>
              <a:t>bu</a:t>
            </a:r>
            <a:r>
              <a:rPr lang="en-US" altLang="ko-KR" sz="1000" b="0" dirty="0">
                <a:solidFill>
                  <a:srgbClr val="333333"/>
                </a:solidFill>
                <a:latin typeface="Calibri Light"/>
              </a:rPr>
              <a:t> </a:t>
            </a:r>
            <a:r>
              <a:rPr lang="en-US" altLang="ko-KR" sz="1000" b="0" dirty="0" err="1">
                <a:solidFill>
                  <a:srgbClr val="333333"/>
                </a:solidFill>
                <a:latin typeface="Calibri Light"/>
              </a:rPr>
              <a:t>sunumun</a:t>
            </a:r>
            <a:r>
              <a:rPr lang="en-US" altLang="ko-KR" sz="1000" b="0" dirty="0">
                <a:solidFill>
                  <a:srgbClr val="333333"/>
                </a:solidFill>
                <a:latin typeface="Calibri Light"/>
              </a:rPr>
              <a:t> </a:t>
            </a:r>
            <a:r>
              <a:rPr lang="en-US" altLang="ko-KR" sz="1000" b="0" dirty="0" err="1">
                <a:solidFill>
                  <a:srgbClr val="333333"/>
                </a:solidFill>
                <a:latin typeface="Calibri Light"/>
              </a:rPr>
              <a:t>sonundaki</a:t>
            </a:r>
            <a:r>
              <a:rPr lang="en-US" altLang="ko-KR" sz="1000" b="0" dirty="0">
                <a:solidFill>
                  <a:srgbClr val="333333"/>
                </a:solidFill>
                <a:latin typeface="Calibri Light"/>
              </a:rPr>
              <a:t> </a:t>
            </a:r>
            <a:r>
              <a:rPr lang="en-US" altLang="ko-KR" sz="1000" b="0" dirty="0" err="1">
                <a:solidFill>
                  <a:srgbClr val="333333"/>
                </a:solidFill>
                <a:latin typeface="Calibri Light"/>
              </a:rPr>
              <a:t>ilgili</a:t>
            </a:r>
            <a:r>
              <a:rPr lang="en-US" altLang="ko-KR" sz="1000" b="0" dirty="0">
                <a:solidFill>
                  <a:srgbClr val="333333"/>
                </a:solidFill>
                <a:latin typeface="Calibri Light"/>
              </a:rPr>
              <a:t> </a:t>
            </a:r>
            <a:r>
              <a:rPr lang="en-US" altLang="ko-KR" sz="1000" b="0" dirty="0" err="1">
                <a:solidFill>
                  <a:srgbClr val="333333"/>
                </a:solidFill>
                <a:latin typeface="Calibri Light"/>
              </a:rPr>
              <a:t>kısma</a:t>
            </a:r>
            <a:r>
              <a:rPr lang="en-US" altLang="ko-KR" sz="1000" b="0" dirty="0">
                <a:solidFill>
                  <a:srgbClr val="333333"/>
                </a:solidFill>
                <a:latin typeface="Calibri Light"/>
              </a:rPr>
              <a:t> </a:t>
            </a:r>
            <a:r>
              <a:rPr lang="en-US" altLang="ko-KR" sz="1000" b="0" dirty="0" err="1">
                <a:solidFill>
                  <a:srgbClr val="333333"/>
                </a:solidFill>
                <a:latin typeface="Calibri Light"/>
              </a:rPr>
              <a:t>bakınız</a:t>
            </a:r>
            <a:r>
              <a:rPr lang="en-US" altLang="ko-KR" sz="1000" b="0" dirty="0">
                <a:solidFill>
                  <a:srgbClr val="333333"/>
                </a:solidFill>
                <a:latin typeface="Calibri Light"/>
              </a:rPr>
              <a:t>.</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6219271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6363956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502288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32018214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5433331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2234111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186454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602738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5184398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171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9.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dirty="0" smtClean="0"/>
              <a:t>Metakognitif Eğitim 8 - Ruh hali</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93248F74-1689-49DA-BC08-17F319499683}"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hq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 id="2147483877" r:id="rId11"/>
    <p:sldLayoutId id="214748387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dirty="0" smtClean="0">
                <a:solidFill>
                  <a:srgbClr val="333333"/>
                </a:solidFill>
                <a:ea typeface="ＭＳ Ｐゴシック" panose="020B0600070205080204" pitchFamily="34" charset="-128"/>
              </a:rPr>
              <a:t>Metakognitif Eğitim 8 - Ruh hali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C71D7B0-72CC-43FA-9C95-59D12C3FBF7C}" type="slidenum">
              <a:rPr lang="de-DE" altLang="de-DE" smtClean="0">
                <a:solidFill>
                  <a:srgbClr val="333333"/>
                </a:solidFill>
                <a:ea typeface="ＭＳ Ｐゴシック" panose="020B0600070205080204" pitchFamily="34" charset="-128"/>
              </a:rPr>
              <a:pPr>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hq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dirty="0" smtClean="0">
                <a:solidFill>
                  <a:srgbClr val="333333"/>
                </a:solidFill>
                <a:ea typeface="ＭＳ Ｐゴシック" panose="020B0600070205080204" pitchFamily="34" charset="-128"/>
              </a:rPr>
              <a:t>Metakognitif Eğitim 8 - Ruh hali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4A9821B-060D-4E5C-B2E0-355E33A2AD6E}" type="slidenum">
              <a:rPr lang="de-DE" smtClean="0">
                <a:solidFill>
                  <a:srgbClr val="333333"/>
                </a:solidFill>
                <a:ea typeface="ＭＳ Ｐゴシック" panose="020B0600070205080204" pitchFamily="34" charset="-128"/>
              </a:rPr>
              <a:pPr>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hq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 id="214748390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cs typeface="Times New Roman" panose="02020603050405020304" pitchFamily="18" charset="0"/>
              </a:rPr>
              <a:t>Entrenamiento Metacognitivo 8 – Stimmung</a:t>
            </a:r>
            <a:endParaRPr lang="de-DE" b="0" dirty="0">
              <a:solidFill>
                <a:srgbClr val="333333"/>
              </a:solidFill>
              <a:cs typeface="Times New Roman" panose="02020603050405020304" pitchFamily="18" charset="0"/>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cs typeface="Times New Roman" panose="02020603050405020304" pitchFamily="18" charset="0"/>
              </a:rPr>
              <a:pPr defTabSz="457123" eaLnBrk="1" fontAlgn="auto" hangingPunct="1">
                <a:spcBef>
                  <a:spcPts val="0"/>
                </a:spcBef>
                <a:spcAft>
                  <a:spcPts val="0"/>
                </a:spcAft>
              </a:pPr>
              <a:t>‹Nr.›</a:t>
            </a:fld>
            <a:endParaRPr lang="de-DE" b="0" dirty="0">
              <a:solidFill>
                <a:srgbClr val="333333"/>
              </a:solidFill>
              <a:cs typeface="Times New Roman" panose="02020603050405020304" pitchFamily="18" charset="0"/>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hq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705576423"/>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8 B – </a:t>
            </a:r>
            <a:r>
              <a:rPr lang="tr-TR" dirty="0" smtClean="0"/>
              <a:t>Ruh hali</a:t>
            </a:r>
            <a:br>
              <a:rPr lang="tr-TR" dirty="0" smtClean="0"/>
            </a:br>
            <a:r>
              <a:rPr lang="pt-BR" sz="2000" dirty="0" smtClean="0">
                <a:solidFill>
                  <a:srgbClr val="004992"/>
                </a:solidFill>
              </a:rPr>
              <a:t/>
            </a:r>
            <a:br>
              <a:rPr lang="pt-BR" sz="2000" dirty="0" smtClean="0">
                <a:solidFill>
                  <a:srgbClr val="004992"/>
                </a:solidFill>
              </a:rPr>
            </a:br>
            <a:endParaRPr lang="de-DE" sz="2000"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281471" y="5349240"/>
            <a:ext cx="8686800" cy="9753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endParaRPr lang="pt-BR" sz="1600" dirty="0">
              <a:solidFill>
                <a:srgbClr val="004992"/>
              </a:solidFill>
            </a:endParaRPr>
          </a:p>
        </p:txBody>
      </p:sp>
      <p:sp>
        <p:nvSpPr>
          <p:cNvPr id="8" name="Textplatzhalter 7"/>
          <p:cNvSpPr txBox="1">
            <a:spLocks/>
          </p:cNvSpPr>
          <p:nvPr/>
        </p:nvSpPr>
        <p:spPr bwMode="gray">
          <a:xfrm>
            <a:off x="408955" y="5349239"/>
            <a:ext cx="8431832" cy="816065"/>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r>
              <a:rPr lang="tr-TR" dirty="0" smtClean="0">
                <a:solidFill>
                  <a:srgbClr val="004992"/>
                </a:solidFill>
              </a:rPr>
              <a:t>Türkçeye çeviren: Esra Cesur </a:t>
            </a:r>
            <a:br>
              <a:rPr lang="tr-TR" dirty="0" smtClean="0">
                <a:solidFill>
                  <a:srgbClr val="004992"/>
                </a:solidFill>
              </a:rPr>
            </a:br>
            <a:r>
              <a:rPr lang="de-DE" dirty="0" smtClean="0">
                <a:solidFill>
                  <a:srgbClr val="004992"/>
                </a:solidFill>
              </a:rPr>
              <a:t>© </a:t>
            </a:r>
            <a:r>
              <a:rPr lang="de-DE" dirty="0">
                <a:solidFill>
                  <a:srgbClr val="004992"/>
                </a:solidFill>
              </a:rPr>
              <a:t>Moritz &amp; Woodward, </a:t>
            </a:r>
            <a:r>
              <a:rPr lang="de-DE" dirty="0" smtClean="0">
                <a:solidFill>
                  <a:srgbClr val="004992"/>
                </a:solidFill>
              </a:rPr>
              <a:t>12|2</a:t>
            </a:r>
            <a:r>
              <a:rPr lang="tr-TR" dirty="0" smtClean="0">
                <a:solidFill>
                  <a:srgbClr val="004992"/>
                </a:solidFill>
              </a:rPr>
              <a:t>1</a:t>
            </a:r>
            <a:r>
              <a:rPr lang="tr-TR" dirty="0">
                <a:solidFill>
                  <a:srgbClr val="004992"/>
                </a:solidFill>
              </a:rPr>
              <a:t/>
            </a:r>
            <a:br>
              <a:rPr lang="tr-TR" dirty="0">
                <a:solidFill>
                  <a:srgbClr val="004992"/>
                </a:solidFill>
              </a:rPr>
            </a:br>
            <a:r>
              <a:rPr lang="pt-BR" dirty="0" smtClean="0">
                <a:solidFill>
                  <a:srgbClr val="004992"/>
                </a:solidFill>
              </a:rPr>
              <a:t>www.uke.de/mct</a:t>
            </a:r>
            <a:endParaRPr lang="pt-BR" dirty="0">
              <a:solidFill>
                <a:srgbClr val="004992"/>
              </a:solidFill>
            </a:endParaRPr>
          </a:p>
          <a:p>
            <a:pPr fontAlgn="auto"/>
            <a:endParaRPr lang="de-DE" dirty="0">
              <a:solidFill>
                <a:srgbClr val="004992"/>
              </a:solidFill>
            </a:endParaRPr>
          </a:p>
        </p:txBody>
      </p:sp>
    </p:spTree>
    <p:extLst>
      <p:ext uri="{BB962C8B-B14F-4D97-AF65-F5344CB8AC3E}">
        <p14:creationId xmlns:p14="http://schemas.microsoft.com/office/powerpoint/2010/main" val="25718735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Depresyon</a:t>
            </a:r>
            <a:r>
              <a:rPr lang="en-US" sz="3600" dirty="0" smtClean="0">
                <a:latin typeface="Calibri Light"/>
              </a:rPr>
              <a:t> </a:t>
            </a:r>
            <a:r>
              <a:rPr lang="en-US" sz="3600" dirty="0" err="1" smtClean="0">
                <a:latin typeface="Calibri Light"/>
              </a:rPr>
              <a:t>semptomları</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BDCE1F4F-DFEB-4618-84DC-BB9165E2F7BB}" type="slidenum">
              <a:rPr lang="de-DE" altLang="de-DE" b="0" smtClean="0">
                <a:latin typeface="Calibri Light"/>
              </a:rPr>
              <a:pPr>
                <a:defRPr/>
              </a:pPr>
              <a:t>2</a:t>
            </a:fld>
            <a:endParaRPr lang="de-DE" altLang="de-DE" b="0">
              <a:latin typeface="Calibri Light"/>
            </a:endParaRPr>
          </a:p>
        </p:txBody>
      </p:sp>
      <p:pic>
        <p:nvPicPr>
          <p:cNvPr id="11" name="Picture 8">
            <a:extLst>
              <a:ext uri="{FF2B5EF4-FFF2-40B4-BE49-F238E27FC236}">
                <a16:creationId xmlns:a16="http://schemas.microsoft.com/office/drawing/2014/main" id="{97E7A7EA-D2A8-4EB6-8BD8-2C06F947B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370" y="2520944"/>
            <a:ext cx="5241172"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9459">
            <a:extLst>
              <a:ext uri="{FF2B5EF4-FFF2-40B4-BE49-F238E27FC236}">
                <a16:creationId xmlns:a16="http://schemas.microsoft.com/office/drawing/2014/main" id="{836F050D-5D12-4B58-B822-F57ADE429C0D}"/>
              </a:ext>
            </a:extLst>
          </p:cNvPr>
          <p:cNvSpPr txBox="1">
            <a:spLocks noChangeArrowheads="1"/>
          </p:cNvSpPr>
          <p:nvPr/>
        </p:nvSpPr>
        <p:spPr bwMode="auto">
          <a:xfrm>
            <a:off x="3458369" y="2059279"/>
            <a:ext cx="5241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dirty="0">
                <a:solidFill>
                  <a:schemeClr val="accent1"/>
                </a:solidFill>
                <a:latin typeface="Calibri Light"/>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t>Depresyon</a:t>
            </a:r>
            <a:r>
              <a:rPr lang="en-US" sz="3600" dirty="0" smtClean="0"/>
              <a:t> </a:t>
            </a:r>
            <a:r>
              <a:rPr lang="en-US" sz="3600" dirty="0" err="1" smtClean="0"/>
              <a:t>semptomları</a:t>
            </a:r>
            <a:r>
              <a:rPr lang="en-US" sz="3600" dirty="0" smtClean="0"/>
              <a:t>?</a:t>
            </a:r>
            <a:endParaRPr lang="en-US" sz="3600" dirty="0">
              <a:latin typeface="Calibri Light"/>
            </a:endParaRPr>
          </a:p>
        </p:txBody>
      </p:sp>
      <p:sp>
        <p:nvSpPr>
          <p:cNvPr id="7" name="Content Placeholder 6"/>
          <p:cNvSpPr>
            <a:spLocks noGrp="1"/>
          </p:cNvSpPr>
          <p:nvPr>
            <p:ph idx="1"/>
          </p:nvPr>
        </p:nvSpPr>
        <p:spPr/>
        <p:txBody>
          <a:bodyPr/>
          <a:lstStyle/>
          <a:p>
            <a:pPr marL="457200" lvl="0" indent="-457200" defTabSz="914400" fontAlgn="base">
              <a:buFont typeface="+mj-lt"/>
              <a:buAutoNum type="arabicPeriod"/>
            </a:pPr>
            <a:r>
              <a:rPr lang="tr-TR" altLang="de-DE" sz="2400" dirty="0" smtClean="0">
                <a:solidFill>
                  <a:srgbClr val="333333"/>
                </a:solidFill>
                <a:latin typeface="Calibri Light"/>
              </a:rPr>
              <a:t>Ü</a:t>
            </a:r>
            <a:r>
              <a:rPr lang="de-DE" altLang="de-DE" sz="2400" dirty="0" smtClean="0">
                <a:solidFill>
                  <a:srgbClr val="333333"/>
                </a:solidFill>
                <a:latin typeface="Calibri Light"/>
              </a:rPr>
              <a:t>züntü</a:t>
            </a:r>
            <a:r>
              <a:rPr lang="de-DE" altLang="de-DE" sz="2400" dirty="0">
                <a:solidFill>
                  <a:srgbClr val="333333"/>
                </a:solidFill>
                <a:latin typeface="Calibri Light"/>
              </a:rPr>
              <a:t>, depresif ruh </a:t>
            </a:r>
            <a:r>
              <a:rPr lang="de-DE" altLang="de-DE" sz="2400" dirty="0" smtClean="0">
                <a:solidFill>
                  <a:srgbClr val="333333"/>
                </a:solidFill>
                <a:latin typeface="Calibri Light"/>
              </a:rPr>
              <a:t>hali</a:t>
            </a:r>
            <a:endParaRPr lang="tr-TR" altLang="de-DE" sz="2400" dirty="0" smtClean="0">
              <a:solidFill>
                <a:srgbClr val="333333"/>
              </a:solidFill>
              <a:latin typeface="Calibri Light"/>
            </a:endParaRPr>
          </a:p>
          <a:p>
            <a:pPr marL="457200" lvl="0" indent="-457200" defTabSz="914400" fontAlgn="base">
              <a:buFont typeface="+mj-lt"/>
              <a:buAutoNum type="arabicPeriod"/>
            </a:pPr>
            <a:r>
              <a:rPr lang="tr-TR" altLang="de-DE" sz="2400" dirty="0" smtClean="0">
                <a:solidFill>
                  <a:srgbClr val="333333"/>
                </a:solidFill>
                <a:latin typeface="Calibri Light"/>
              </a:rPr>
              <a:t>Z</a:t>
            </a:r>
            <a:r>
              <a:rPr lang="de-DE" altLang="de-DE" sz="2400" dirty="0" smtClean="0">
                <a:solidFill>
                  <a:srgbClr val="333333"/>
                </a:solidFill>
                <a:latin typeface="Calibri Light"/>
              </a:rPr>
              <a:t>ayıf </a:t>
            </a:r>
            <a:r>
              <a:rPr lang="de-DE" altLang="de-DE" sz="2400" dirty="0">
                <a:solidFill>
                  <a:srgbClr val="333333"/>
                </a:solidFill>
                <a:latin typeface="Calibri Light"/>
              </a:rPr>
              <a:t>istek ve motivasyon </a:t>
            </a:r>
            <a:endParaRPr lang="tr-TR" altLang="de-DE" sz="2400" dirty="0" smtClean="0">
              <a:solidFill>
                <a:srgbClr val="333333"/>
              </a:solidFill>
              <a:latin typeface="Calibri Light"/>
            </a:endParaRPr>
          </a:p>
          <a:p>
            <a:pPr marL="457200" lvl="0" indent="-457200" defTabSz="914400" fontAlgn="base">
              <a:buFont typeface="+mj-lt"/>
              <a:buAutoNum type="arabicPeriod"/>
            </a:pPr>
            <a:r>
              <a:rPr lang="tr-TR" altLang="de-DE" sz="2400" dirty="0" smtClean="0">
                <a:solidFill>
                  <a:srgbClr val="333333"/>
                </a:solidFill>
                <a:latin typeface="Calibri Light"/>
              </a:rPr>
              <a:t>D</a:t>
            </a:r>
            <a:r>
              <a:rPr lang="de-DE" altLang="de-DE" sz="2400" dirty="0" smtClean="0">
                <a:solidFill>
                  <a:srgbClr val="333333"/>
                </a:solidFill>
                <a:latin typeface="Calibri Light"/>
              </a:rPr>
              <a:t>üşük </a:t>
            </a:r>
            <a:r>
              <a:rPr lang="de-DE" altLang="de-DE" sz="2400" dirty="0">
                <a:solidFill>
                  <a:srgbClr val="333333"/>
                </a:solidFill>
                <a:latin typeface="Calibri Light"/>
              </a:rPr>
              <a:t>öz saygı, reddedilme korkusu </a:t>
            </a:r>
            <a:endParaRPr lang="tr-TR" altLang="de-DE" sz="2400" dirty="0" smtClean="0">
              <a:solidFill>
                <a:srgbClr val="333333"/>
              </a:solidFill>
              <a:latin typeface="Calibri Light"/>
            </a:endParaRPr>
          </a:p>
          <a:p>
            <a:pPr marL="457200" lvl="0" indent="-457200" defTabSz="914400" fontAlgn="base">
              <a:buFont typeface="+mj-lt"/>
              <a:buAutoNum type="arabicPeriod"/>
            </a:pPr>
            <a:r>
              <a:rPr lang="tr-TR" altLang="de-DE" sz="2400" dirty="0" smtClean="0">
                <a:solidFill>
                  <a:srgbClr val="333333"/>
                </a:solidFill>
                <a:latin typeface="Calibri Light"/>
              </a:rPr>
              <a:t>Korkular </a:t>
            </a:r>
            <a:r>
              <a:rPr lang="de-DE" altLang="de-DE" sz="2400" dirty="0" smtClean="0">
                <a:solidFill>
                  <a:srgbClr val="333333"/>
                </a:solidFill>
                <a:latin typeface="Calibri Light"/>
              </a:rPr>
              <a:t>(</a:t>
            </a:r>
            <a:r>
              <a:rPr lang="tr-TR" altLang="de-DE" sz="2400" dirty="0" smtClean="0">
                <a:solidFill>
                  <a:srgbClr val="333333"/>
                </a:solidFill>
                <a:latin typeface="Calibri Light"/>
              </a:rPr>
              <a:t>örn. Geleceğe ilişkin</a:t>
            </a:r>
            <a:r>
              <a:rPr lang="de-DE" altLang="de-DE" sz="2400" dirty="0" smtClean="0">
                <a:solidFill>
                  <a:srgbClr val="333333"/>
                </a:solidFill>
                <a:latin typeface="Calibri Light"/>
              </a:rPr>
              <a:t>)</a:t>
            </a:r>
            <a:endParaRPr lang="de-DE" altLang="de-DE" sz="2400" dirty="0">
              <a:solidFill>
                <a:srgbClr val="333333"/>
              </a:solidFill>
              <a:latin typeface="Calibri Light"/>
            </a:endParaRPr>
          </a:p>
          <a:p>
            <a:pPr marL="457200" lvl="0" indent="-457200" defTabSz="914400" fontAlgn="base">
              <a:buFont typeface="+mj-lt"/>
              <a:buAutoNum type="arabicPeriod"/>
            </a:pPr>
            <a:r>
              <a:rPr lang="tr-TR" altLang="de-DE" sz="2400" dirty="0" smtClean="0">
                <a:solidFill>
                  <a:srgbClr val="333333"/>
                </a:solidFill>
                <a:latin typeface="Calibri Light"/>
              </a:rPr>
              <a:t>U</a:t>
            </a:r>
            <a:r>
              <a:rPr lang="de-DE" altLang="de-DE" sz="2400" dirty="0" smtClean="0">
                <a:solidFill>
                  <a:srgbClr val="333333"/>
                </a:solidFill>
                <a:latin typeface="Calibri Light"/>
              </a:rPr>
              <a:t>yku </a:t>
            </a:r>
            <a:r>
              <a:rPr lang="de-DE" altLang="de-DE" sz="2400" dirty="0">
                <a:solidFill>
                  <a:srgbClr val="333333"/>
                </a:solidFill>
                <a:latin typeface="Calibri Light"/>
              </a:rPr>
              <a:t>bozuklukları, ağrı </a:t>
            </a:r>
            <a:endParaRPr lang="tr-TR" altLang="de-DE" sz="2400" dirty="0" smtClean="0">
              <a:solidFill>
                <a:srgbClr val="333333"/>
              </a:solidFill>
              <a:latin typeface="Calibri Light"/>
            </a:endParaRPr>
          </a:p>
          <a:p>
            <a:pPr marL="457200" lvl="0" indent="-457200" defTabSz="914400" fontAlgn="base">
              <a:buFont typeface="+mj-lt"/>
              <a:buAutoNum type="arabicPeriod"/>
            </a:pPr>
            <a:r>
              <a:rPr lang="tr-TR" altLang="de-DE" sz="2400" dirty="0" smtClean="0">
                <a:solidFill>
                  <a:srgbClr val="333333"/>
                </a:solidFill>
                <a:latin typeface="Calibri Light"/>
              </a:rPr>
              <a:t>Bilişsel problemler </a:t>
            </a:r>
            <a:r>
              <a:rPr lang="de-DE" altLang="de-DE" sz="2400" dirty="0" smtClean="0">
                <a:solidFill>
                  <a:srgbClr val="333333"/>
                </a:solidFill>
                <a:latin typeface="Calibri Light"/>
              </a:rPr>
              <a:t>(</a:t>
            </a:r>
            <a:r>
              <a:rPr lang="tr-TR" altLang="de-DE" sz="2400" dirty="0" smtClean="0">
                <a:solidFill>
                  <a:srgbClr val="333333"/>
                </a:solidFill>
                <a:latin typeface="Calibri Light"/>
              </a:rPr>
              <a:t>konsantrasyon ve hafıza sorunları</a:t>
            </a:r>
            <a:r>
              <a:rPr lang="de-DE" altLang="de-DE" sz="2400" dirty="0" smtClean="0">
                <a:solidFill>
                  <a:srgbClr val="333333"/>
                </a:solidFill>
                <a:latin typeface="Calibri Light"/>
              </a:rPr>
              <a:t>)</a:t>
            </a:r>
            <a:endParaRPr lang="de-DE" altLang="de-DE" sz="2400" dirty="0">
              <a:solidFill>
                <a:srgbClr val="333333"/>
              </a:solidFill>
              <a:latin typeface="Calibri Light"/>
            </a:endParaRPr>
          </a:p>
          <a:p>
            <a:pPr lvl="0" defTabSz="914400" fontAlgn="base"/>
            <a:r>
              <a:rPr lang="de-DE" altLang="de-DE" sz="2400" dirty="0">
                <a:solidFill>
                  <a:srgbClr val="333333"/>
                </a:solidFill>
                <a:latin typeface="Calibri Light"/>
              </a:rPr>
              <a:t>...</a:t>
            </a:r>
          </a:p>
          <a:p>
            <a:pPr marL="457200" indent="-457200">
              <a:buFont typeface="+mj-lt"/>
              <a:buAutoNum type="arabicPeriod"/>
            </a:pP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BDCE1F4F-DFEB-4618-84DC-BB9165E2F7BB}" type="slidenum">
              <a:rPr lang="de-DE" altLang="de-DE" b="0" smtClean="0">
                <a:latin typeface="Calibri Light"/>
              </a:rPr>
              <a:pPr>
                <a:defRPr/>
              </a:pPr>
              <a:t>3</a:t>
            </a:fld>
            <a:endParaRPr lang="de-DE" altLang="de-DE" b="0">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6" name="Rectangle 11">
            <a:extLst>
              <a:ext uri="{FF2B5EF4-FFF2-40B4-BE49-F238E27FC236}">
                <a16:creationId xmlns:a16="http://schemas.microsoft.com/office/drawing/2014/main" id="{E66C5656-58CE-4084-9767-3FCEB7D6FF68}"/>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smtClean="0"/>
              <a:t>Depresyon için tedavi seçenekleri? </a:t>
            </a:r>
            <a:endParaRPr lang="de-DE" altLang="de-DE" sz="3600" dirty="0"/>
          </a:p>
        </p:txBody>
      </p:sp>
      <p:sp>
        <p:nvSpPr>
          <p:cNvPr id="4" name="Content Placeholder 3"/>
          <p:cNvSpPr>
            <a:spLocks noGrp="1"/>
          </p:cNvSpPr>
          <p:nvPr>
            <p:ph idx="1"/>
          </p:nvPr>
        </p:nvSpPr>
        <p:spPr/>
        <p:txBody>
          <a:bodyPr/>
          <a:lstStyle/>
          <a:p>
            <a:pPr>
              <a:lnSpc>
                <a:spcPct val="100000"/>
              </a:lnSpc>
              <a:spcBef>
                <a:spcPts val="0"/>
              </a:spcBef>
            </a:pPr>
            <a:r>
              <a:rPr lang="en-US" sz="2400" dirty="0">
                <a:latin typeface="Calibri Light"/>
              </a:rPr>
              <a:t>???</a:t>
            </a: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4</a:t>
            </a:fld>
            <a:endParaRPr lang="de-DE" altLang="de-DE" b="0">
              <a:latin typeface="Calibri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1" name="Rectangle 11">
            <a:extLst>
              <a:ext uri="{FF2B5EF4-FFF2-40B4-BE49-F238E27FC236}">
                <a16:creationId xmlns:a16="http://schemas.microsoft.com/office/drawing/2014/main" id="{092DFEB1-F99A-4F23-BCF1-18FA67D703AF}"/>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smtClean="0">
                <a:latin typeface="Calibri Light"/>
              </a:rPr>
              <a:t>Depresyon için tedavi seçenekleri? </a:t>
            </a:r>
            <a:endParaRPr lang="de-DE" altLang="de-DE" sz="3600" dirty="0">
              <a:latin typeface="Calibri Light"/>
            </a:endParaRPr>
          </a:p>
        </p:txBody>
      </p:sp>
      <p:sp>
        <p:nvSpPr>
          <p:cNvPr id="27650" name="Rectangle 2">
            <a:extLst>
              <a:ext uri="{FF2B5EF4-FFF2-40B4-BE49-F238E27FC236}">
                <a16:creationId xmlns:a16="http://schemas.microsoft.com/office/drawing/2014/main" id="{C17008E3-DCC9-4010-9630-0D60DD86949F}"/>
              </a:ext>
            </a:extLst>
          </p:cNvPr>
          <p:cNvSpPr>
            <a:spLocks noGrp="1" noChangeArrowheads="1"/>
          </p:cNvSpPr>
          <p:nvPr>
            <p:ph idx="1"/>
          </p:nvPr>
        </p:nvSpPr>
        <p:spPr>
          <a:xfrm>
            <a:off x="408955" y="2204864"/>
            <a:ext cx="8668512" cy="4248000"/>
          </a:xfrm>
        </p:spPr>
        <p:txBody>
          <a:bodyPr/>
          <a:lstStyle/>
          <a:p>
            <a:pPr marL="342900" indent="-342900">
              <a:buClr>
                <a:srgbClr val="333333"/>
              </a:buClr>
              <a:buFont typeface="WingDings"/>
              <a:buChar char=""/>
            </a:pPr>
            <a:r>
              <a:rPr lang="tr-TR" altLang="de-DE" sz="2400" dirty="0" smtClean="0">
                <a:solidFill>
                  <a:srgbClr val="004992"/>
                </a:solidFill>
                <a:latin typeface="Calibri Light"/>
              </a:rPr>
              <a:t>Psikoterapi/Kendi-kendine yardım:</a:t>
            </a:r>
            <a:r>
              <a:rPr lang="de-DE" altLang="de-DE" sz="2400" dirty="0">
                <a:solidFill>
                  <a:srgbClr val="333333"/>
                </a:solidFill>
                <a:latin typeface="Calibri Light"/>
              </a:rPr>
              <a:t/>
            </a:r>
            <a:br>
              <a:rPr lang="de-DE" altLang="de-DE" sz="2400" dirty="0">
                <a:solidFill>
                  <a:srgbClr val="333333"/>
                </a:solidFill>
                <a:latin typeface="Calibri Light"/>
              </a:rPr>
            </a:br>
            <a:r>
              <a:rPr lang="de-DE" altLang="de-DE" sz="2400" dirty="0">
                <a:solidFill>
                  <a:srgbClr val="333333"/>
                </a:solidFill>
                <a:latin typeface="Calibri Light"/>
              </a:rPr>
              <a:t>Örneğin, bilişsel-davranışçı terapi (BDT) sorunları ve altta yatan diğer olumsuz düşünceleri (“Kimse beni sevmiyor” gibi) </a:t>
            </a:r>
            <a:r>
              <a:rPr lang="de-DE" altLang="de-DE" sz="2400" dirty="0" smtClean="0">
                <a:solidFill>
                  <a:srgbClr val="333333"/>
                </a:solidFill>
                <a:latin typeface="Calibri Light"/>
              </a:rPr>
              <a:t>tetikle</a:t>
            </a:r>
            <a:r>
              <a:rPr lang="tr-TR" altLang="de-DE" sz="2400" dirty="0" smtClean="0">
                <a:solidFill>
                  <a:srgbClr val="333333"/>
                </a:solidFill>
                <a:latin typeface="Calibri Light"/>
              </a:rPr>
              <a:t>yen </a:t>
            </a:r>
            <a:r>
              <a:rPr lang="de-DE" altLang="de-DE" sz="2400" dirty="0" smtClean="0">
                <a:solidFill>
                  <a:srgbClr val="333333"/>
                </a:solidFill>
                <a:latin typeface="Calibri Light"/>
              </a:rPr>
              <a:t>işlevsiz </a:t>
            </a:r>
            <a:r>
              <a:rPr lang="de-DE" altLang="de-DE" sz="2400" dirty="0">
                <a:solidFill>
                  <a:srgbClr val="333333"/>
                </a:solidFill>
                <a:latin typeface="Calibri Light"/>
              </a:rPr>
              <a:t>şemaları (“Ben değersizim” gibi) hedef </a:t>
            </a:r>
            <a:r>
              <a:rPr lang="de-DE" altLang="de-DE" sz="2400" dirty="0" smtClean="0">
                <a:solidFill>
                  <a:srgbClr val="333333"/>
                </a:solidFill>
                <a:latin typeface="Calibri Light"/>
              </a:rPr>
              <a:t>alır</a:t>
            </a:r>
            <a:r>
              <a:rPr lang="tr-TR" altLang="de-DE" sz="2400" dirty="0" smtClean="0">
                <a:solidFill>
                  <a:srgbClr val="333333"/>
                </a:solidFill>
                <a:latin typeface="Calibri Light"/>
              </a:rPr>
              <a:t>. </a:t>
            </a:r>
            <a:r>
              <a:rPr lang="de-DE" altLang="de-DE" sz="2400" dirty="0" smtClean="0">
                <a:solidFill>
                  <a:srgbClr val="333333"/>
                </a:solidFill>
                <a:latin typeface="Calibri Light"/>
              </a:rPr>
              <a:t>Bu </a:t>
            </a:r>
            <a:r>
              <a:rPr lang="de-DE" altLang="de-DE" sz="2400" dirty="0">
                <a:solidFill>
                  <a:srgbClr val="333333"/>
                </a:solidFill>
                <a:latin typeface="Calibri Light"/>
              </a:rPr>
              <a:t>fikirlerin yeniden yapılandırılması </a:t>
            </a:r>
            <a:r>
              <a:rPr lang="de-DE" altLang="de-DE" sz="2400" dirty="0">
                <a:latin typeface="Calibri Light"/>
              </a:rPr>
              <a:t>uzun vadeli </a:t>
            </a:r>
            <a:r>
              <a:rPr lang="de-DE" altLang="de-DE" sz="2400" dirty="0">
                <a:solidFill>
                  <a:srgbClr val="333333"/>
                </a:solidFill>
                <a:latin typeface="Calibri Light"/>
              </a:rPr>
              <a:t>bir etkiye sahiptir</a:t>
            </a:r>
            <a:r>
              <a:rPr lang="de-DE" altLang="de-DE" sz="2400" dirty="0" smtClean="0">
                <a:solidFill>
                  <a:srgbClr val="333333"/>
                </a:solidFill>
                <a:latin typeface="Calibri Light"/>
              </a:rPr>
              <a:t>.</a:t>
            </a:r>
            <a:endParaRPr lang="tr-TR" altLang="de-DE" sz="2400" dirty="0" smtClean="0">
              <a:solidFill>
                <a:srgbClr val="333333"/>
              </a:solidFill>
              <a:latin typeface="Calibri Light"/>
            </a:endParaRPr>
          </a:p>
          <a:p>
            <a:pPr marL="342900" indent="-342900">
              <a:buClr>
                <a:srgbClr val="333333"/>
              </a:buClr>
              <a:buFont typeface="WingDings"/>
              <a:buChar char=""/>
            </a:pPr>
            <a:r>
              <a:rPr lang="tr-TR" altLang="de-DE" sz="2400" dirty="0" smtClean="0">
                <a:solidFill>
                  <a:srgbClr val="004992"/>
                </a:solidFill>
                <a:latin typeface="Calibri Light"/>
              </a:rPr>
              <a:t>İlaç</a:t>
            </a:r>
            <a:r>
              <a:rPr lang="de-DE" altLang="de-DE" sz="2400" dirty="0" smtClean="0">
                <a:solidFill>
                  <a:srgbClr val="004992"/>
                </a:solidFill>
                <a:latin typeface="Calibri Light"/>
              </a:rPr>
              <a:t>: </a:t>
            </a:r>
            <a:r>
              <a:rPr lang="de-DE" altLang="de-DE" sz="2400" dirty="0">
                <a:solidFill>
                  <a:srgbClr val="333333"/>
                </a:solidFill>
                <a:latin typeface="Calibri Light"/>
              </a:rPr>
              <a:t/>
            </a:r>
            <a:br>
              <a:rPr lang="de-DE" altLang="de-DE" sz="2400" dirty="0">
                <a:solidFill>
                  <a:srgbClr val="333333"/>
                </a:solidFill>
                <a:latin typeface="Calibri Light"/>
              </a:rPr>
            </a:br>
            <a:r>
              <a:rPr lang="de-DE" altLang="de-DE" sz="2400" dirty="0">
                <a:solidFill>
                  <a:srgbClr val="333333"/>
                </a:solidFill>
                <a:latin typeface="Calibri Light"/>
              </a:rPr>
              <a:t>Örneğin, antidepresanlar şiddetli depresyon için önemlidir ve psikoterapötik müdahaleyi destekleyebilir. Ancak, ilaçlar yalnızca düzenli olarak alındığı sürece yardımcı olur. </a:t>
            </a: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5</a:t>
            </a:fld>
            <a:endParaRPr lang="de-DE" altLang="de-DE" b="0">
              <a:latin typeface="Calibri Light"/>
            </a:endParaRP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9754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1" name="Rectangle 11">
            <a:extLst>
              <a:ext uri="{FF2B5EF4-FFF2-40B4-BE49-F238E27FC236}">
                <a16:creationId xmlns:a16="http://schemas.microsoft.com/office/drawing/2014/main" id="{092DFEB1-F99A-4F23-BCF1-18FA67D703AF}"/>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smtClean="0">
                <a:latin typeface="Calibri Light"/>
              </a:rPr>
              <a:t>Depresyon için tedavi seçenekleri? </a:t>
            </a:r>
            <a:endParaRPr lang="de-DE" altLang="de-DE" sz="3600" dirty="0">
              <a:latin typeface="Calibri Light"/>
            </a:endParaRPr>
          </a:p>
        </p:txBody>
      </p:sp>
      <p:sp>
        <p:nvSpPr>
          <p:cNvPr id="27650" name="Rectangle 2">
            <a:extLst>
              <a:ext uri="{FF2B5EF4-FFF2-40B4-BE49-F238E27FC236}">
                <a16:creationId xmlns:a16="http://schemas.microsoft.com/office/drawing/2014/main" id="{C17008E3-DCC9-4010-9630-0D60DD86949F}"/>
              </a:ext>
            </a:extLst>
          </p:cNvPr>
          <p:cNvSpPr>
            <a:spLocks noGrp="1" noChangeArrowheads="1"/>
          </p:cNvSpPr>
          <p:nvPr>
            <p:ph idx="1"/>
          </p:nvPr>
        </p:nvSpPr>
        <p:spPr>
          <a:xfrm>
            <a:off x="408955" y="2204864"/>
            <a:ext cx="8668512" cy="4248000"/>
          </a:xfrm>
        </p:spPr>
        <p:txBody>
          <a:bodyPr/>
          <a:lstStyle/>
          <a:p>
            <a:pPr marL="342900" indent="-342900">
              <a:buClr>
                <a:srgbClr val="333333"/>
              </a:buClr>
              <a:buFont typeface="WingDings"/>
              <a:buChar char=""/>
            </a:pPr>
            <a:r>
              <a:rPr lang="tr-TR" altLang="de-DE" sz="2400" dirty="0">
                <a:solidFill>
                  <a:srgbClr val="004992"/>
                </a:solidFill>
                <a:latin typeface="Calibri Light"/>
              </a:rPr>
              <a:t>Psikoterapi/Kendi-kendine yardım:</a:t>
            </a:r>
            <a:r>
              <a:rPr lang="de-DE" altLang="de-DE" sz="2400" dirty="0">
                <a:solidFill>
                  <a:srgbClr val="333333"/>
                </a:solidFill>
                <a:latin typeface="Calibri Light"/>
              </a:rPr>
              <a:t/>
            </a:r>
            <a:br>
              <a:rPr lang="de-DE" altLang="de-DE" sz="2400" dirty="0">
                <a:solidFill>
                  <a:srgbClr val="333333"/>
                </a:solidFill>
                <a:latin typeface="Calibri Light"/>
              </a:rPr>
            </a:br>
            <a:r>
              <a:rPr lang="de-DE" altLang="de-DE" sz="2400" dirty="0">
                <a:solidFill>
                  <a:srgbClr val="333333"/>
                </a:solidFill>
                <a:latin typeface="Calibri Light"/>
              </a:rPr>
              <a:t>Örneğin, bilişsel-davranışçı terapi (BDT) sorunları ve altta yatan diğer olumsuz düşünceleri (“Kimse beni sevmiyor” gibi) tetikle</a:t>
            </a:r>
            <a:r>
              <a:rPr lang="tr-TR" altLang="de-DE" sz="2400" dirty="0">
                <a:solidFill>
                  <a:srgbClr val="333333"/>
                </a:solidFill>
                <a:latin typeface="Calibri Light"/>
              </a:rPr>
              <a:t>yen </a:t>
            </a:r>
            <a:r>
              <a:rPr lang="de-DE" altLang="de-DE" sz="2400" dirty="0">
                <a:solidFill>
                  <a:srgbClr val="333333"/>
                </a:solidFill>
                <a:latin typeface="Calibri Light"/>
              </a:rPr>
              <a:t>işlevsiz şemaları (“Ben değersizim” gibi) hedef alır</a:t>
            </a:r>
            <a:r>
              <a:rPr lang="tr-TR" altLang="de-DE" sz="2400" dirty="0">
                <a:solidFill>
                  <a:srgbClr val="333333"/>
                </a:solidFill>
                <a:latin typeface="Calibri Light"/>
              </a:rPr>
              <a:t>. </a:t>
            </a:r>
            <a:r>
              <a:rPr lang="de-DE" altLang="de-DE" sz="2400" dirty="0">
                <a:solidFill>
                  <a:srgbClr val="333333"/>
                </a:solidFill>
                <a:latin typeface="Calibri Light"/>
              </a:rPr>
              <a:t>Bu fikirlerin yeniden yapılandırılması </a:t>
            </a:r>
            <a:r>
              <a:rPr lang="de-DE" altLang="de-DE" sz="2400" dirty="0">
                <a:latin typeface="Calibri Light"/>
              </a:rPr>
              <a:t>uzun vadeli </a:t>
            </a:r>
            <a:r>
              <a:rPr lang="de-DE" altLang="de-DE" sz="2400" dirty="0">
                <a:solidFill>
                  <a:srgbClr val="333333"/>
                </a:solidFill>
                <a:latin typeface="Calibri Light"/>
              </a:rPr>
              <a:t>bir etkiye sahiptir.</a:t>
            </a:r>
            <a:endParaRPr lang="tr-TR"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6</a:t>
            </a:fld>
            <a:endParaRPr lang="de-DE" altLang="de-DE" b="0">
              <a:latin typeface="Calibri Light"/>
            </a:endParaRP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38FFB0D1-5691-44B0-B886-C9919C74762C}"/>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smtClean="0"/>
              <a:t>Bunu</a:t>
            </a:r>
            <a:r>
              <a:rPr lang="en-US" altLang="de-DE" sz="3600" dirty="0" smtClean="0"/>
              <a:t> </a:t>
            </a:r>
            <a:r>
              <a:rPr lang="en-US" altLang="de-DE" sz="3600" dirty="0" err="1" smtClean="0"/>
              <a:t>neden</a:t>
            </a:r>
            <a:r>
              <a:rPr lang="en-US" altLang="de-DE" sz="3600" dirty="0" smtClean="0"/>
              <a:t> </a:t>
            </a:r>
            <a:r>
              <a:rPr lang="en-US" altLang="de-DE" sz="3600" dirty="0" err="1" smtClean="0"/>
              <a:t>yapıyoruz</a:t>
            </a:r>
            <a:r>
              <a:rPr lang="en-US" altLang="de-DE" sz="3600" dirty="0" smtClean="0"/>
              <a:t>?</a:t>
            </a:r>
            <a:endParaRPr lang="de-DE" altLang="de-DE" sz="3600" dirty="0">
              <a:latin typeface="Calibri Light"/>
            </a:endParaRP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latin typeface="Calibri Light"/>
              </a:rPr>
              <a:t>Ruh</a:t>
            </a:r>
            <a:r>
              <a:rPr lang="en-US" altLang="de-DE" sz="2400" dirty="0">
                <a:solidFill>
                  <a:srgbClr val="333333"/>
                </a:solidFill>
                <a:latin typeface="Calibri Light"/>
              </a:rPr>
              <a:t> </a:t>
            </a:r>
            <a:r>
              <a:rPr lang="en-US" altLang="de-DE" sz="2400" dirty="0" err="1">
                <a:solidFill>
                  <a:srgbClr val="333333"/>
                </a:solidFill>
                <a:latin typeface="Calibri Light"/>
              </a:rPr>
              <a:t>sağlığı</a:t>
            </a:r>
            <a:r>
              <a:rPr lang="en-US" altLang="de-DE" sz="2400" dirty="0">
                <a:solidFill>
                  <a:srgbClr val="333333"/>
                </a:solidFill>
                <a:latin typeface="Calibri Light"/>
              </a:rPr>
              <a:t> </a:t>
            </a:r>
            <a:r>
              <a:rPr lang="en-US" altLang="de-DE" sz="2400" dirty="0" err="1">
                <a:solidFill>
                  <a:srgbClr val="333333"/>
                </a:solidFill>
                <a:latin typeface="Calibri Light"/>
              </a:rPr>
              <a:t>sorunları</a:t>
            </a:r>
            <a:r>
              <a:rPr lang="en-US" altLang="de-DE" sz="2400" dirty="0">
                <a:solidFill>
                  <a:srgbClr val="333333"/>
                </a:solidFill>
                <a:latin typeface="Calibri Light"/>
              </a:rPr>
              <a:t> </a:t>
            </a:r>
            <a:r>
              <a:rPr lang="en-US" altLang="de-DE" sz="2400" dirty="0" err="1">
                <a:solidFill>
                  <a:srgbClr val="333333"/>
                </a:solidFill>
                <a:latin typeface="Calibri Light"/>
              </a:rPr>
              <a:t>olan</a:t>
            </a:r>
            <a:r>
              <a:rPr lang="en-US" altLang="de-DE" sz="2400" dirty="0">
                <a:solidFill>
                  <a:srgbClr val="333333"/>
                </a:solidFill>
                <a:latin typeface="Calibri Light"/>
              </a:rPr>
              <a:t> </a:t>
            </a:r>
            <a:r>
              <a:rPr lang="en-US" altLang="de-DE" sz="2400" dirty="0" err="1">
                <a:solidFill>
                  <a:srgbClr val="333333"/>
                </a:solidFill>
                <a:latin typeface="Calibri Light"/>
              </a:rPr>
              <a:t>birçok</a:t>
            </a:r>
            <a:r>
              <a:rPr lang="en-US" altLang="de-DE" sz="2400" dirty="0">
                <a:solidFill>
                  <a:srgbClr val="333333"/>
                </a:solidFill>
                <a:latin typeface="Calibri Light"/>
              </a:rPr>
              <a:t> </a:t>
            </a:r>
            <a:r>
              <a:rPr lang="en-US" altLang="de-DE" sz="2400" dirty="0" err="1">
                <a:solidFill>
                  <a:srgbClr val="333333"/>
                </a:solidFill>
                <a:latin typeface="Calibri Light"/>
              </a:rPr>
              <a:t>kişi</a:t>
            </a:r>
            <a:r>
              <a:rPr lang="en-US" altLang="de-DE" sz="2400" dirty="0">
                <a:solidFill>
                  <a:srgbClr val="333333"/>
                </a:solidFill>
                <a:latin typeface="Calibri Light"/>
              </a:rPr>
              <a:t> </a:t>
            </a:r>
            <a:r>
              <a:rPr lang="en-US" altLang="de-DE" sz="2400" dirty="0" err="1">
                <a:latin typeface="Calibri Light"/>
              </a:rPr>
              <a:t>depresyona</a:t>
            </a:r>
            <a:r>
              <a:rPr lang="en-US" altLang="de-DE" sz="2400" dirty="0">
                <a:latin typeface="Calibri Light"/>
              </a:rPr>
              <a:t> </a:t>
            </a:r>
            <a:r>
              <a:rPr lang="en-US" altLang="de-DE" sz="2400" dirty="0" err="1">
                <a:latin typeface="Calibri Light"/>
              </a:rPr>
              <a:t>yol</a:t>
            </a:r>
            <a:r>
              <a:rPr lang="en-US" altLang="de-DE" sz="2400" dirty="0">
                <a:latin typeface="Calibri Light"/>
              </a:rPr>
              <a:t> </a:t>
            </a:r>
            <a:r>
              <a:rPr lang="en-US" altLang="de-DE" sz="2400" dirty="0" err="1">
                <a:latin typeface="Calibri Light"/>
              </a:rPr>
              <a:t>açabilecek</a:t>
            </a:r>
            <a:r>
              <a:rPr lang="en-US" altLang="de-DE" sz="2400" dirty="0">
                <a:latin typeface="Calibri Light"/>
              </a:rPr>
              <a:t> </a:t>
            </a:r>
            <a:r>
              <a:rPr lang="en-US" altLang="de-DE" sz="2400" dirty="0" err="1">
                <a:solidFill>
                  <a:srgbClr val="333333"/>
                </a:solidFill>
                <a:latin typeface="Calibri Light"/>
              </a:rPr>
              <a:t>düşünce</a:t>
            </a:r>
            <a:r>
              <a:rPr lang="en-US" altLang="de-DE" sz="2400" dirty="0">
                <a:solidFill>
                  <a:srgbClr val="333333"/>
                </a:solidFill>
                <a:latin typeface="Calibri Light"/>
              </a:rPr>
              <a:t> </a:t>
            </a:r>
            <a:r>
              <a:rPr lang="en-US" altLang="de-DE" sz="2400" dirty="0" err="1">
                <a:solidFill>
                  <a:srgbClr val="333333"/>
                </a:solidFill>
                <a:latin typeface="Calibri Light"/>
              </a:rPr>
              <a:t>çarpıtmalarına</a:t>
            </a:r>
            <a:r>
              <a:rPr lang="en-US" altLang="de-DE" sz="2400" dirty="0">
                <a:solidFill>
                  <a:srgbClr val="333333"/>
                </a:solidFill>
                <a:latin typeface="Calibri Light"/>
              </a:rPr>
              <a:t> </a:t>
            </a:r>
            <a:r>
              <a:rPr lang="en-US" altLang="de-DE" sz="2400" dirty="0" err="1">
                <a:solidFill>
                  <a:srgbClr val="333333"/>
                </a:solidFill>
                <a:latin typeface="Calibri Light"/>
              </a:rPr>
              <a:t>sahiptir</a:t>
            </a:r>
            <a:r>
              <a:rPr lang="en-US" altLang="de-DE" sz="2400" dirty="0" smtClean="0">
                <a:solidFill>
                  <a:srgbClr val="333333"/>
                </a:solidFill>
                <a:latin typeface="Calibri Light"/>
              </a:rPr>
              <a:t>.</a:t>
            </a:r>
            <a:endParaRPr lang="tr-TR" altLang="de-DE" sz="2400" dirty="0" smtClean="0">
              <a:solidFill>
                <a:srgbClr val="333333"/>
              </a:solidFill>
              <a:latin typeface="Calibri Light"/>
            </a:endParaRPr>
          </a:p>
          <a:p>
            <a:pPr lvl="0" defTabSz="914400" fontAlgn="base"/>
            <a:r>
              <a:rPr lang="en-US" altLang="de-DE" sz="2400" dirty="0" smtClean="0">
                <a:solidFill>
                  <a:srgbClr val="333333"/>
                </a:solidFill>
                <a:latin typeface="Calibri Light"/>
              </a:rPr>
              <a:t>Bu </a:t>
            </a:r>
            <a:r>
              <a:rPr lang="en-US" altLang="de-DE" sz="2400" dirty="0" err="1">
                <a:solidFill>
                  <a:srgbClr val="333333"/>
                </a:solidFill>
                <a:latin typeface="Calibri Light"/>
              </a:rPr>
              <a:t>düşünce</a:t>
            </a:r>
            <a:r>
              <a:rPr lang="en-US" altLang="de-DE" sz="2400" dirty="0">
                <a:solidFill>
                  <a:srgbClr val="333333"/>
                </a:solidFill>
                <a:latin typeface="Calibri Light"/>
              </a:rPr>
              <a:t> </a:t>
            </a:r>
            <a:r>
              <a:rPr lang="en-US" altLang="de-DE" sz="2400" dirty="0" err="1">
                <a:solidFill>
                  <a:srgbClr val="333333"/>
                </a:solidFill>
                <a:latin typeface="Calibri Light"/>
              </a:rPr>
              <a:t>çarpıtmaları</a:t>
            </a:r>
            <a:r>
              <a:rPr lang="en-US" altLang="de-DE" sz="2400" dirty="0">
                <a:solidFill>
                  <a:srgbClr val="333333"/>
                </a:solidFill>
                <a:latin typeface="Calibri Light"/>
              </a:rPr>
              <a:t> </a:t>
            </a:r>
            <a:r>
              <a:rPr lang="en-US" altLang="de-DE" sz="2400" dirty="0" err="1">
                <a:solidFill>
                  <a:srgbClr val="333333"/>
                </a:solidFill>
                <a:latin typeface="Calibri Light"/>
              </a:rPr>
              <a:t>yoğun</a:t>
            </a:r>
            <a:r>
              <a:rPr lang="en-US" altLang="de-DE" sz="2400" dirty="0">
                <a:solidFill>
                  <a:srgbClr val="333333"/>
                </a:solidFill>
                <a:latin typeface="Calibri Light"/>
              </a:rPr>
              <a:t> </a:t>
            </a:r>
            <a:r>
              <a:rPr lang="en-US" altLang="de-DE" sz="2400" dirty="0" err="1">
                <a:solidFill>
                  <a:srgbClr val="333333"/>
                </a:solidFill>
                <a:latin typeface="Calibri Light"/>
              </a:rPr>
              <a:t>ve</a:t>
            </a:r>
            <a:r>
              <a:rPr lang="en-US" altLang="de-DE" sz="2400" dirty="0">
                <a:solidFill>
                  <a:srgbClr val="333333"/>
                </a:solidFill>
                <a:latin typeface="Calibri Light"/>
              </a:rPr>
              <a:t> </a:t>
            </a:r>
            <a:r>
              <a:rPr lang="en-US" altLang="de-DE" sz="2400" dirty="0" err="1">
                <a:solidFill>
                  <a:srgbClr val="333333"/>
                </a:solidFill>
                <a:latin typeface="Calibri Light"/>
              </a:rPr>
              <a:t>sürekli</a:t>
            </a:r>
            <a:r>
              <a:rPr lang="en-US" altLang="de-DE" sz="2400" dirty="0">
                <a:solidFill>
                  <a:srgbClr val="333333"/>
                </a:solidFill>
                <a:latin typeface="Calibri Light"/>
              </a:rPr>
              <a:t> </a:t>
            </a:r>
            <a:r>
              <a:rPr lang="en-US" altLang="de-DE" sz="2400" dirty="0" err="1">
                <a:solidFill>
                  <a:srgbClr val="333333"/>
                </a:solidFill>
                <a:latin typeface="Calibri Light"/>
              </a:rPr>
              <a:t>eğitim</a:t>
            </a:r>
            <a:r>
              <a:rPr lang="en-US" altLang="de-DE" sz="2400" dirty="0">
                <a:solidFill>
                  <a:srgbClr val="333333"/>
                </a:solidFill>
                <a:latin typeface="Calibri Light"/>
              </a:rPr>
              <a:t> </a:t>
            </a:r>
            <a:r>
              <a:rPr lang="en-US" altLang="de-DE" sz="2400" dirty="0" err="1">
                <a:solidFill>
                  <a:srgbClr val="333333"/>
                </a:solidFill>
                <a:latin typeface="Calibri Light"/>
              </a:rPr>
              <a:t>yoluyla</a:t>
            </a:r>
            <a:r>
              <a:rPr lang="en-US" altLang="de-DE" sz="2400" dirty="0">
                <a:solidFill>
                  <a:srgbClr val="333333"/>
                </a:solidFill>
                <a:latin typeface="Calibri Light"/>
              </a:rPr>
              <a:t> </a:t>
            </a:r>
            <a:r>
              <a:rPr lang="en-US" altLang="de-DE" sz="2400" dirty="0" err="1">
                <a:solidFill>
                  <a:srgbClr val="333333"/>
                </a:solidFill>
                <a:latin typeface="Calibri Light"/>
              </a:rPr>
              <a:t>değiştirilebilir</a:t>
            </a:r>
            <a:r>
              <a:rPr lang="en-US" altLang="de-DE" sz="2400" dirty="0">
                <a:solidFill>
                  <a:srgbClr val="333333"/>
                </a:solidFill>
                <a:latin typeface="Calibri Light"/>
              </a:rPr>
              <a:t>.</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7</a:t>
            </a:fld>
            <a:endParaRPr lang="de-DE" altLang="de-DE" b="0">
              <a:latin typeface="Calibri Light"/>
            </a:endParaRPr>
          </a:p>
        </p:txBody>
      </p:sp>
      <p:sp>
        <p:nvSpPr>
          <p:cNvPr id="29699" name="Rectangle 3">
            <a:extLst>
              <a:ext uri="{FF2B5EF4-FFF2-40B4-BE49-F238E27FC236}">
                <a16:creationId xmlns:a16="http://schemas.microsoft.com/office/drawing/2014/main" id="{68071FDF-B9ED-4511-9911-9DDB2FD75873}"/>
              </a:ext>
            </a:extLst>
          </p:cNvPr>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buClrTx/>
              <a:buFontTx/>
              <a:buChar char="•"/>
            </a:pPr>
            <a:endParaRPr lang="en-GB" altLang="de-DE" sz="2000" b="0">
              <a:latin typeface="Calibri Light"/>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6"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833120973"/>
              </p:ext>
            </p:extLst>
          </p:nvPr>
        </p:nvGraphicFramePr>
        <p:xfrm>
          <a:off x="408955" y="2795286"/>
          <a:ext cx="8686800" cy="36575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smtClean="0">
                          <a:ln>
                            <a:noFill/>
                          </a:ln>
                          <a:solidFill>
                            <a:srgbClr val="000000"/>
                          </a:solidFill>
                          <a:effectLst/>
                          <a:latin typeface="Calibri Light"/>
                        </a:rPr>
                        <a:t>Psikozun</a:t>
                      </a:r>
                      <a:r>
                        <a:rPr kumimoji="0" lang="en-US" sz="1800" b="0" i="0" u="none" strike="noStrike" cap="none" normalizeH="0" baseline="0" dirty="0" smtClean="0">
                          <a:ln>
                            <a:noFill/>
                          </a:ln>
                          <a:solidFill>
                            <a:srgbClr val="000000"/>
                          </a:solidFill>
                          <a:effectLst/>
                          <a:latin typeface="Calibri Light"/>
                        </a:rPr>
                        <a:t> </a:t>
                      </a:r>
                      <a:r>
                        <a:rPr kumimoji="0" lang="en-US" sz="1800" b="0" i="0" u="none" strike="noStrike" cap="none" normalizeH="0" baseline="0" dirty="0" err="1" smtClean="0">
                          <a:ln>
                            <a:noFill/>
                          </a:ln>
                          <a:solidFill>
                            <a:srgbClr val="000000"/>
                          </a:solidFill>
                          <a:effectLst/>
                          <a:latin typeface="Calibri Light"/>
                        </a:rPr>
                        <a:t>ruh</a:t>
                      </a:r>
                      <a:r>
                        <a:rPr kumimoji="0" lang="en-US" sz="1800" b="0" i="0" u="none" strike="noStrike" cap="none" normalizeH="0" baseline="0" dirty="0" smtClean="0">
                          <a:ln>
                            <a:noFill/>
                          </a:ln>
                          <a:solidFill>
                            <a:srgbClr val="000000"/>
                          </a:solidFill>
                          <a:effectLst/>
                          <a:latin typeface="Calibri Light"/>
                        </a:rPr>
                        <a:t> </a:t>
                      </a:r>
                      <a:r>
                        <a:rPr kumimoji="0" lang="en-US" sz="1800" b="0" i="0" u="none" strike="noStrike" cap="none" normalizeH="0" baseline="0" dirty="0" err="1" smtClean="0">
                          <a:ln>
                            <a:noFill/>
                          </a:ln>
                          <a:solidFill>
                            <a:srgbClr val="000000"/>
                          </a:solidFill>
                          <a:effectLst/>
                          <a:latin typeface="Calibri Light"/>
                        </a:rPr>
                        <a:t>hali</a:t>
                      </a:r>
                      <a:r>
                        <a:rPr kumimoji="0" lang="en-US" sz="1800" b="0" i="0" u="none" strike="noStrike" cap="none" normalizeH="0" baseline="0" dirty="0" smtClean="0">
                          <a:ln>
                            <a:noFill/>
                          </a:ln>
                          <a:solidFill>
                            <a:srgbClr val="000000"/>
                          </a:solidFill>
                          <a:effectLst/>
                          <a:latin typeface="Calibri Light"/>
                        </a:rPr>
                        <a:t> </a:t>
                      </a:r>
                      <a:r>
                        <a:rPr kumimoji="0" lang="en-US" sz="1800" b="0" i="0" u="none" strike="noStrike" cap="none" normalizeH="0" baseline="0" dirty="0" err="1" smtClean="0">
                          <a:ln>
                            <a:noFill/>
                          </a:ln>
                          <a:solidFill>
                            <a:srgbClr val="000000"/>
                          </a:solidFill>
                          <a:effectLst/>
                          <a:latin typeface="Calibri Light"/>
                        </a:rPr>
                        <a:t>üzerindeki</a:t>
                      </a:r>
                      <a:r>
                        <a:rPr kumimoji="0" lang="en-US" sz="1800" b="0" i="0" u="none" strike="noStrike" cap="none" normalizeH="0" baseline="0" dirty="0" smtClean="0">
                          <a:ln>
                            <a:noFill/>
                          </a:ln>
                          <a:solidFill>
                            <a:srgbClr val="000000"/>
                          </a:solidFill>
                          <a:effectLst/>
                          <a:latin typeface="Calibri Light"/>
                        </a:rPr>
                        <a:t> </a:t>
                      </a:r>
                      <a:r>
                        <a:rPr kumimoji="0" lang="en-US" sz="1800" b="0" i="0" u="none" strike="noStrike" cap="none" normalizeH="0" baseline="0" dirty="0" err="1" smtClean="0">
                          <a:ln>
                            <a:noFill/>
                          </a:ln>
                          <a:solidFill>
                            <a:srgbClr val="000000"/>
                          </a:solidFill>
                          <a:effectLst/>
                          <a:latin typeface="Calibri Light"/>
                        </a:rPr>
                        <a:t>negatif</a:t>
                      </a:r>
                      <a:r>
                        <a:rPr kumimoji="0" lang="en-US" sz="1800" b="0" i="0" u="none" strike="noStrike" cap="none" normalizeH="0" baseline="0" dirty="0" smtClean="0">
                          <a:ln>
                            <a:noFill/>
                          </a:ln>
                          <a:solidFill>
                            <a:srgbClr val="000000"/>
                          </a:solidFill>
                          <a:effectLst/>
                          <a:latin typeface="Calibri Light"/>
                        </a:rPr>
                        <a:t> </a:t>
                      </a:r>
                      <a:r>
                        <a:rPr kumimoji="0" lang="en-US" sz="1800" b="0" i="0" u="none" strike="noStrike" cap="none" normalizeH="0" baseline="0" dirty="0" err="1" smtClean="0">
                          <a:ln>
                            <a:noFill/>
                          </a:ln>
                          <a:solidFill>
                            <a:srgbClr val="000000"/>
                          </a:solidFill>
                          <a:effectLst/>
                          <a:latin typeface="Calibri Light"/>
                        </a:rPr>
                        <a:t>etkileri</a:t>
                      </a:r>
                      <a:endParaRPr kumimoji="0" lang="de-DE" sz="18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1" u="none" strike="noStrike" cap="none" normalizeH="0" baseline="0" dirty="0" err="1" smtClean="0">
                          <a:ln>
                            <a:noFill/>
                          </a:ln>
                          <a:solidFill>
                            <a:srgbClr val="000000"/>
                          </a:solidFill>
                          <a:effectLst/>
                          <a:latin typeface="Calibri Light"/>
                        </a:rPr>
                        <a:t>Psikozun</a:t>
                      </a:r>
                      <a:r>
                        <a:rPr kumimoji="0" lang="en-US" sz="1800" b="0" i="1" u="none" strike="noStrike" cap="none" normalizeH="0" baseline="0" dirty="0" smtClean="0">
                          <a:ln>
                            <a:noFill/>
                          </a:ln>
                          <a:solidFill>
                            <a:srgbClr val="000000"/>
                          </a:solidFill>
                          <a:effectLst/>
                          <a:latin typeface="Calibri Light"/>
                        </a:rPr>
                        <a:t> </a:t>
                      </a:r>
                      <a:r>
                        <a:rPr kumimoji="0" lang="en-US" sz="1800" b="0" i="1" u="none" strike="noStrike" cap="none" normalizeH="0" baseline="0" dirty="0" err="1" smtClean="0">
                          <a:ln>
                            <a:noFill/>
                          </a:ln>
                          <a:solidFill>
                            <a:srgbClr val="000000"/>
                          </a:solidFill>
                          <a:effectLst/>
                          <a:latin typeface="Calibri Light"/>
                        </a:rPr>
                        <a:t>ruh</a:t>
                      </a:r>
                      <a:r>
                        <a:rPr kumimoji="0" lang="en-US" sz="1800" b="0" i="1" u="none" strike="noStrike" cap="none" normalizeH="0" baseline="0" dirty="0" smtClean="0">
                          <a:ln>
                            <a:noFill/>
                          </a:ln>
                          <a:solidFill>
                            <a:srgbClr val="000000"/>
                          </a:solidFill>
                          <a:effectLst/>
                          <a:latin typeface="Calibri Light"/>
                        </a:rPr>
                        <a:t> </a:t>
                      </a:r>
                      <a:r>
                        <a:rPr kumimoji="0" lang="en-US" sz="1800" b="0" i="1" u="none" strike="noStrike" cap="none" normalizeH="0" baseline="0" dirty="0" err="1" smtClean="0">
                          <a:ln>
                            <a:noFill/>
                          </a:ln>
                          <a:solidFill>
                            <a:srgbClr val="000000"/>
                          </a:solidFill>
                          <a:effectLst/>
                          <a:latin typeface="Calibri Light"/>
                        </a:rPr>
                        <a:t>hali</a:t>
                      </a:r>
                      <a:r>
                        <a:rPr kumimoji="0" lang="en-US" sz="1800" b="0" i="1" u="none" strike="noStrike" cap="none" normalizeH="0" baseline="0" dirty="0" smtClean="0">
                          <a:ln>
                            <a:noFill/>
                          </a:ln>
                          <a:solidFill>
                            <a:srgbClr val="000000"/>
                          </a:solidFill>
                          <a:effectLst/>
                          <a:latin typeface="Calibri Light"/>
                        </a:rPr>
                        <a:t> </a:t>
                      </a:r>
                      <a:r>
                        <a:rPr kumimoji="0" lang="en-US" sz="1800" b="0" i="1" u="none" strike="noStrike" cap="none" normalizeH="0" baseline="0" dirty="0" err="1" smtClean="0">
                          <a:ln>
                            <a:noFill/>
                          </a:ln>
                          <a:solidFill>
                            <a:srgbClr val="000000"/>
                          </a:solidFill>
                          <a:effectLst/>
                          <a:latin typeface="Calibri Light"/>
                        </a:rPr>
                        <a:t>üzerindeki</a:t>
                      </a:r>
                      <a:r>
                        <a:rPr kumimoji="0" lang="en-US" sz="1800" b="0" i="1" u="none" strike="noStrike" cap="none" normalizeH="0" baseline="0" dirty="0" smtClean="0">
                          <a:ln>
                            <a:noFill/>
                          </a:ln>
                          <a:solidFill>
                            <a:srgbClr val="000000"/>
                          </a:solidFill>
                          <a:effectLst/>
                          <a:latin typeface="Calibri Light"/>
                        </a:rPr>
                        <a:t> </a:t>
                      </a:r>
                      <a:r>
                        <a:rPr kumimoji="0" lang="en-US" sz="1800" b="0" i="1" u="sng" strike="noStrike" cap="none" normalizeH="0" baseline="0" dirty="0" err="1" smtClean="0">
                          <a:ln>
                            <a:noFill/>
                          </a:ln>
                          <a:solidFill>
                            <a:srgbClr val="000000"/>
                          </a:solidFill>
                          <a:effectLst/>
                          <a:latin typeface="Calibri Light"/>
                        </a:rPr>
                        <a:t>kısa</a:t>
                      </a:r>
                      <a:r>
                        <a:rPr kumimoji="0" lang="en-US" sz="1800" b="0" i="1" u="sng" strike="noStrike" cap="none" normalizeH="0" baseline="0" dirty="0" smtClean="0">
                          <a:ln>
                            <a:noFill/>
                          </a:ln>
                          <a:solidFill>
                            <a:srgbClr val="000000"/>
                          </a:solidFill>
                          <a:effectLst/>
                          <a:latin typeface="Calibri Light"/>
                        </a:rPr>
                        <a:t> </a:t>
                      </a:r>
                      <a:r>
                        <a:rPr kumimoji="0" lang="en-US" sz="1800" b="0" i="1" u="sng" strike="noStrike" cap="none" normalizeH="0" baseline="0" dirty="0" err="1" smtClean="0">
                          <a:ln>
                            <a:noFill/>
                          </a:ln>
                          <a:solidFill>
                            <a:srgbClr val="000000"/>
                          </a:solidFill>
                          <a:effectLst/>
                          <a:latin typeface="Calibri Light"/>
                        </a:rPr>
                        <a:t>süreli</a:t>
                      </a:r>
                      <a:r>
                        <a:rPr kumimoji="0" lang="en-US" sz="1800" b="0" i="1" u="sng" strike="noStrike" cap="none" normalizeH="0" baseline="0" dirty="0" smtClean="0">
                          <a:ln>
                            <a:noFill/>
                          </a:ln>
                          <a:solidFill>
                            <a:srgbClr val="000000"/>
                          </a:solidFill>
                          <a:effectLst/>
                          <a:latin typeface="Calibri Light"/>
                        </a:rPr>
                        <a:t> </a:t>
                      </a:r>
                      <a:r>
                        <a:rPr kumimoji="0" lang="tr-TR" sz="1800" b="0" i="1" u="none" strike="noStrike" cap="none" normalizeH="0" baseline="0" dirty="0" smtClean="0">
                          <a:ln>
                            <a:noFill/>
                          </a:ln>
                          <a:solidFill>
                            <a:srgbClr val="000000"/>
                          </a:solidFill>
                          <a:effectLst/>
                          <a:latin typeface="Calibri Light"/>
                        </a:rPr>
                        <a:t>pozitif </a:t>
                      </a:r>
                      <a:r>
                        <a:rPr kumimoji="0" lang="en-US" sz="1800" b="0" i="1" u="none" strike="noStrike" cap="none" normalizeH="0" baseline="0" dirty="0" err="1" smtClean="0">
                          <a:ln>
                            <a:noFill/>
                          </a:ln>
                          <a:solidFill>
                            <a:srgbClr val="000000"/>
                          </a:solidFill>
                          <a:effectLst/>
                          <a:latin typeface="Calibri Light"/>
                        </a:rPr>
                        <a:t>etkileri</a:t>
                      </a:r>
                      <a:endParaRPr kumimoji="0" lang="de-DE" sz="18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smtClean="0">
                <a:latin typeface="Calibri Light"/>
              </a:rPr>
              <a:t>Psikoz</a:t>
            </a:r>
            <a:r>
              <a:rPr lang="en-US" sz="3600" dirty="0" smtClean="0">
                <a:latin typeface="Calibri Light"/>
              </a:rPr>
              <a:t> &amp;  </a:t>
            </a:r>
            <a:r>
              <a:rPr lang="en-US" sz="3600" dirty="0" err="1" smtClean="0">
                <a:latin typeface="Calibri Light"/>
              </a:rPr>
              <a:t>Depresyon</a:t>
            </a:r>
            <a:r>
              <a:rPr lang="en-US" sz="3600" dirty="0">
                <a:latin typeface="Calibri Light"/>
              </a:rPr>
              <a:t/>
            </a:r>
            <a:br>
              <a:rPr lang="en-US" sz="3600" dirty="0">
                <a:latin typeface="Calibri Light"/>
              </a:rPr>
            </a:br>
            <a:r>
              <a:rPr lang="en-US" sz="3600" dirty="0" err="1" smtClean="0">
                <a:latin typeface="Calibri Light"/>
              </a:rPr>
              <a:t>Psikozun</a:t>
            </a:r>
            <a:r>
              <a:rPr lang="en-US" sz="3600" dirty="0" smtClean="0">
                <a:latin typeface="Calibri Light"/>
              </a:rPr>
              <a:t> </a:t>
            </a:r>
            <a:r>
              <a:rPr lang="en-US" sz="3600" dirty="0" err="1" smtClean="0">
                <a:latin typeface="Calibri Light"/>
              </a:rPr>
              <a:t>özsaygı</a:t>
            </a:r>
            <a:r>
              <a:rPr lang="en-US" sz="3600" dirty="0" smtClean="0">
                <a:latin typeface="Calibri Light"/>
              </a:rPr>
              <a:t> </a:t>
            </a:r>
            <a:r>
              <a:rPr lang="en-US" sz="3600" dirty="0" err="1" smtClean="0">
                <a:latin typeface="Calibri Light"/>
              </a:rPr>
              <a:t>üstündeki</a:t>
            </a:r>
            <a:r>
              <a:rPr lang="en-US" sz="3600" dirty="0" smtClean="0">
                <a:latin typeface="Calibri Light"/>
              </a:rPr>
              <a:t> </a:t>
            </a:r>
            <a:r>
              <a:rPr lang="en-US" sz="3600" dirty="0" err="1" smtClean="0">
                <a:latin typeface="Calibri Light"/>
              </a:rPr>
              <a:t>etkileri</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BDCE1F4F-DFEB-4618-84DC-BB9165E2F7BB}" type="slidenum">
              <a:rPr lang="de-DE" altLang="de-DE" b="0" smtClean="0">
                <a:latin typeface="Calibri Light"/>
              </a:rPr>
              <a:pPr>
                <a:defRPr/>
              </a:pPr>
              <a:t>8</a:t>
            </a:fld>
            <a:endParaRPr lang="de-DE" altLang="de-DE" b="0">
              <a:latin typeface="Calibri Light"/>
            </a:endParaRPr>
          </a:p>
        </p:txBody>
      </p:sp>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6"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605529528"/>
              </p:ext>
            </p:extLst>
          </p:nvPr>
        </p:nvGraphicFramePr>
        <p:xfrm>
          <a:off x="408955" y="2795286"/>
          <a:ext cx="8686800" cy="36575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smtClean="0">
                          <a:ln>
                            <a:noFill/>
                          </a:ln>
                          <a:solidFill>
                            <a:srgbClr val="000000"/>
                          </a:solidFill>
                          <a:effectLst/>
                          <a:latin typeface="Calibri Light"/>
                        </a:rPr>
                        <a:t>Psikozun</a:t>
                      </a:r>
                      <a:r>
                        <a:rPr kumimoji="0" lang="en-US" sz="1800" b="0" i="0" u="none" strike="noStrike" cap="none" normalizeH="0" baseline="0" dirty="0" smtClean="0">
                          <a:ln>
                            <a:noFill/>
                          </a:ln>
                          <a:solidFill>
                            <a:srgbClr val="000000"/>
                          </a:solidFill>
                          <a:effectLst/>
                          <a:latin typeface="Calibri Light"/>
                        </a:rPr>
                        <a:t> </a:t>
                      </a:r>
                      <a:r>
                        <a:rPr kumimoji="0" lang="en-US" sz="1800" b="0" i="0" u="none" strike="noStrike" cap="none" normalizeH="0" baseline="0" dirty="0" err="1" smtClean="0">
                          <a:ln>
                            <a:noFill/>
                          </a:ln>
                          <a:solidFill>
                            <a:srgbClr val="000000"/>
                          </a:solidFill>
                          <a:effectLst/>
                          <a:latin typeface="Calibri Light"/>
                        </a:rPr>
                        <a:t>ruh</a:t>
                      </a:r>
                      <a:r>
                        <a:rPr kumimoji="0" lang="en-US" sz="1800" b="0" i="0" u="none" strike="noStrike" cap="none" normalizeH="0" baseline="0" dirty="0" smtClean="0">
                          <a:ln>
                            <a:noFill/>
                          </a:ln>
                          <a:solidFill>
                            <a:srgbClr val="000000"/>
                          </a:solidFill>
                          <a:effectLst/>
                          <a:latin typeface="Calibri Light"/>
                        </a:rPr>
                        <a:t> </a:t>
                      </a:r>
                      <a:r>
                        <a:rPr kumimoji="0" lang="en-US" sz="1800" b="0" i="0" u="none" strike="noStrike" cap="none" normalizeH="0" baseline="0" dirty="0" err="1" smtClean="0">
                          <a:ln>
                            <a:noFill/>
                          </a:ln>
                          <a:solidFill>
                            <a:srgbClr val="000000"/>
                          </a:solidFill>
                          <a:effectLst/>
                          <a:latin typeface="Calibri Light"/>
                        </a:rPr>
                        <a:t>hali</a:t>
                      </a:r>
                      <a:r>
                        <a:rPr kumimoji="0" lang="en-US" sz="1800" b="0" i="0" u="none" strike="noStrike" cap="none" normalizeH="0" baseline="0" dirty="0" smtClean="0">
                          <a:ln>
                            <a:noFill/>
                          </a:ln>
                          <a:solidFill>
                            <a:srgbClr val="000000"/>
                          </a:solidFill>
                          <a:effectLst/>
                          <a:latin typeface="Calibri Light"/>
                        </a:rPr>
                        <a:t> </a:t>
                      </a:r>
                      <a:r>
                        <a:rPr kumimoji="0" lang="en-US" sz="1800" b="0" i="0" u="none" strike="noStrike" cap="none" normalizeH="0" baseline="0" dirty="0" err="1" smtClean="0">
                          <a:ln>
                            <a:noFill/>
                          </a:ln>
                          <a:solidFill>
                            <a:srgbClr val="000000"/>
                          </a:solidFill>
                          <a:effectLst/>
                          <a:latin typeface="Calibri Light"/>
                        </a:rPr>
                        <a:t>üzerindeki</a:t>
                      </a:r>
                      <a:r>
                        <a:rPr kumimoji="0" lang="en-US" sz="1800" b="0" i="0" u="none" strike="noStrike" cap="none" normalizeH="0" baseline="0" dirty="0" smtClean="0">
                          <a:ln>
                            <a:noFill/>
                          </a:ln>
                          <a:solidFill>
                            <a:srgbClr val="000000"/>
                          </a:solidFill>
                          <a:effectLst/>
                          <a:latin typeface="Calibri Light"/>
                        </a:rPr>
                        <a:t> </a:t>
                      </a:r>
                      <a:r>
                        <a:rPr kumimoji="0" lang="en-US" sz="1800" b="0" i="0" u="none" strike="noStrike" cap="none" normalizeH="0" baseline="0" dirty="0" err="1" smtClean="0">
                          <a:ln>
                            <a:noFill/>
                          </a:ln>
                          <a:solidFill>
                            <a:srgbClr val="000000"/>
                          </a:solidFill>
                          <a:effectLst/>
                          <a:latin typeface="Calibri Light"/>
                        </a:rPr>
                        <a:t>negatif</a:t>
                      </a:r>
                      <a:r>
                        <a:rPr kumimoji="0" lang="en-US" sz="1800" b="0" i="0" u="none" strike="noStrike" cap="none" normalizeH="0" baseline="0" dirty="0" smtClean="0">
                          <a:ln>
                            <a:noFill/>
                          </a:ln>
                          <a:solidFill>
                            <a:srgbClr val="000000"/>
                          </a:solidFill>
                          <a:effectLst/>
                          <a:latin typeface="Calibri Light"/>
                        </a:rPr>
                        <a:t> </a:t>
                      </a:r>
                      <a:r>
                        <a:rPr kumimoji="0" lang="en-US" sz="1800" b="0" i="0" u="none" strike="noStrike" cap="none" normalizeH="0" baseline="0" dirty="0" err="1" smtClean="0">
                          <a:ln>
                            <a:noFill/>
                          </a:ln>
                          <a:solidFill>
                            <a:srgbClr val="000000"/>
                          </a:solidFill>
                          <a:effectLst/>
                          <a:latin typeface="Calibri Light"/>
                        </a:rPr>
                        <a:t>etkileri</a:t>
                      </a:r>
                      <a:endParaRPr kumimoji="0" lang="de-DE" sz="18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1" u="none" strike="noStrike" cap="none" normalizeH="0" baseline="0" dirty="0" err="1" smtClean="0">
                          <a:ln>
                            <a:noFill/>
                          </a:ln>
                          <a:solidFill>
                            <a:srgbClr val="000000"/>
                          </a:solidFill>
                          <a:effectLst/>
                          <a:latin typeface="Calibri Light"/>
                        </a:rPr>
                        <a:t>Psikozun</a:t>
                      </a:r>
                      <a:r>
                        <a:rPr kumimoji="0" lang="en-US" sz="1800" b="0" i="1" u="none" strike="noStrike" cap="none" normalizeH="0" baseline="0" dirty="0" smtClean="0">
                          <a:ln>
                            <a:noFill/>
                          </a:ln>
                          <a:solidFill>
                            <a:srgbClr val="000000"/>
                          </a:solidFill>
                          <a:effectLst/>
                          <a:latin typeface="Calibri Light"/>
                        </a:rPr>
                        <a:t> </a:t>
                      </a:r>
                      <a:r>
                        <a:rPr kumimoji="0" lang="en-US" sz="1800" b="0" i="1" u="none" strike="noStrike" cap="none" normalizeH="0" baseline="0" dirty="0" err="1" smtClean="0">
                          <a:ln>
                            <a:noFill/>
                          </a:ln>
                          <a:solidFill>
                            <a:srgbClr val="000000"/>
                          </a:solidFill>
                          <a:effectLst/>
                          <a:latin typeface="Calibri Light"/>
                        </a:rPr>
                        <a:t>ruh</a:t>
                      </a:r>
                      <a:r>
                        <a:rPr kumimoji="0" lang="en-US" sz="1800" b="0" i="1" u="none" strike="noStrike" cap="none" normalizeH="0" baseline="0" dirty="0" smtClean="0">
                          <a:ln>
                            <a:noFill/>
                          </a:ln>
                          <a:solidFill>
                            <a:srgbClr val="000000"/>
                          </a:solidFill>
                          <a:effectLst/>
                          <a:latin typeface="Calibri Light"/>
                        </a:rPr>
                        <a:t> </a:t>
                      </a:r>
                      <a:r>
                        <a:rPr kumimoji="0" lang="en-US" sz="1800" b="0" i="1" u="none" strike="noStrike" cap="none" normalizeH="0" baseline="0" dirty="0" err="1" smtClean="0">
                          <a:ln>
                            <a:noFill/>
                          </a:ln>
                          <a:solidFill>
                            <a:srgbClr val="000000"/>
                          </a:solidFill>
                          <a:effectLst/>
                          <a:latin typeface="Calibri Light"/>
                        </a:rPr>
                        <a:t>hali</a:t>
                      </a:r>
                      <a:r>
                        <a:rPr kumimoji="0" lang="en-US" sz="1800" b="0" i="1" u="none" strike="noStrike" cap="none" normalizeH="0" baseline="0" dirty="0" smtClean="0">
                          <a:ln>
                            <a:noFill/>
                          </a:ln>
                          <a:solidFill>
                            <a:srgbClr val="000000"/>
                          </a:solidFill>
                          <a:effectLst/>
                          <a:latin typeface="Calibri Light"/>
                        </a:rPr>
                        <a:t> </a:t>
                      </a:r>
                      <a:r>
                        <a:rPr kumimoji="0" lang="en-US" sz="1800" b="0" i="1" u="none" strike="noStrike" cap="none" normalizeH="0" baseline="0" dirty="0" err="1" smtClean="0">
                          <a:ln>
                            <a:noFill/>
                          </a:ln>
                          <a:solidFill>
                            <a:srgbClr val="000000"/>
                          </a:solidFill>
                          <a:effectLst/>
                          <a:latin typeface="Calibri Light"/>
                        </a:rPr>
                        <a:t>üzerindeki</a:t>
                      </a:r>
                      <a:r>
                        <a:rPr kumimoji="0" lang="en-US" sz="1800" b="0" i="1" u="none" strike="noStrike" cap="none" normalizeH="0" baseline="0" dirty="0" smtClean="0">
                          <a:ln>
                            <a:noFill/>
                          </a:ln>
                          <a:solidFill>
                            <a:srgbClr val="000000"/>
                          </a:solidFill>
                          <a:effectLst/>
                          <a:latin typeface="Calibri Light"/>
                        </a:rPr>
                        <a:t> </a:t>
                      </a:r>
                      <a:r>
                        <a:rPr kumimoji="0" lang="en-US" sz="1800" b="0" i="1" u="sng" strike="noStrike" cap="none" normalizeH="0" baseline="0" dirty="0" err="1" smtClean="0">
                          <a:ln>
                            <a:noFill/>
                          </a:ln>
                          <a:solidFill>
                            <a:srgbClr val="000000"/>
                          </a:solidFill>
                          <a:effectLst/>
                          <a:latin typeface="Calibri Light"/>
                        </a:rPr>
                        <a:t>kısa</a:t>
                      </a:r>
                      <a:r>
                        <a:rPr kumimoji="0" lang="en-US" sz="1800" b="0" i="1" u="sng" strike="noStrike" cap="none" normalizeH="0" baseline="0" dirty="0" smtClean="0">
                          <a:ln>
                            <a:noFill/>
                          </a:ln>
                          <a:solidFill>
                            <a:srgbClr val="000000"/>
                          </a:solidFill>
                          <a:effectLst/>
                          <a:latin typeface="Calibri Light"/>
                        </a:rPr>
                        <a:t> </a:t>
                      </a:r>
                      <a:r>
                        <a:rPr kumimoji="0" lang="en-US" sz="1800" b="0" i="1" u="sng" strike="noStrike" cap="none" normalizeH="0" baseline="0" dirty="0" err="1" smtClean="0">
                          <a:ln>
                            <a:noFill/>
                          </a:ln>
                          <a:solidFill>
                            <a:srgbClr val="000000"/>
                          </a:solidFill>
                          <a:effectLst/>
                          <a:latin typeface="Calibri Light"/>
                        </a:rPr>
                        <a:t>süreli</a:t>
                      </a:r>
                      <a:r>
                        <a:rPr kumimoji="0" lang="en-US" sz="1800" b="0" i="1" u="sng" strike="noStrike" cap="none" normalizeH="0" baseline="0" dirty="0" smtClean="0">
                          <a:ln>
                            <a:noFill/>
                          </a:ln>
                          <a:solidFill>
                            <a:srgbClr val="000000"/>
                          </a:solidFill>
                          <a:effectLst/>
                          <a:latin typeface="Calibri Light"/>
                        </a:rPr>
                        <a:t> </a:t>
                      </a:r>
                      <a:r>
                        <a:rPr kumimoji="0" lang="tr-TR" sz="1800" b="0" i="1" u="none" strike="noStrike" cap="none" normalizeH="0" baseline="0" dirty="0" smtClean="0">
                          <a:ln>
                            <a:noFill/>
                          </a:ln>
                          <a:solidFill>
                            <a:srgbClr val="000000"/>
                          </a:solidFill>
                          <a:effectLst/>
                          <a:latin typeface="Calibri Light"/>
                        </a:rPr>
                        <a:t>pozitif </a:t>
                      </a:r>
                      <a:r>
                        <a:rPr kumimoji="0" lang="en-US" sz="1800" b="0" i="1" u="none" strike="noStrike" cap="none" normalizeH="0" baseline="0" dirty="0" err="1" smtClean="0">
                          <a:ln>
                            <a:noFill/>
                          </a:ln>
                          <a:solidFill>
                            <a:srgbClr val="000000"/>
                          </a:solidFill>
                          <a:effectLst/>
                          <a:latin typeface="Calibri Light"/>
                        </a:rPr>
                        <a:t>etkileri</a:t>
                      </a:r>
                      <a:endParaRPr kumimoji="0" lang="de-DE" sz="18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smtClean="0">
                          <a:ln>
                            <a:noFill/>
                          </a:ln>
                          <a:solidFill>
                            <a:srgbClr val="333333"/>
                          </a:solidFill>
                          <a:effectLst/>
                          <a:latin typeface="Calibri Light"/>
                        </a:rPr>
                        <a:t>Psikoz</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sırasında</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sürekli</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tehdit</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altında</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olma</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hissi</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smtClean="0">
                          <a:ln>
                            <a:noFill/>
                          </a:ln>
                          <a:solidFill>
                            <a:srgbClr val="333333"/>
                          </a:solidFill>
                          <a:effectLst/>
                          <a:latin typeface="Calibri Light"/>
                        </a:rPr>
                        <a:t>Psikoz</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sırasında</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taciz</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edici</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ve</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aşağılayıcı</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sesler</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duymak</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smtClean="0">
                          <a:ln>
                            <a:noFill/>
                          </a:ln>
                          <a:solidFill>
                            <a:srgbClr val="333333"/>
                          </a:solidFill>
                          <a:effectLst/>
                          <a:latin typeface="Calibri Light"/>
                        </a:rPr>
                        <a:t>Psikoz</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sonrası</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utanç</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duyguları</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parçalanmış</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bir</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gelecek</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smtClean="0">
                <a:latin typeface="Calibri Light"/>
              </a:rPr>
              <a:t>Psikoz</a:t>
            </a:r>
            <a:r>
              <a:rPr lang="en-US" sz="3600" dirty="0" smtClean="0">
                <a:latin typeface="Calibri Light"/>
              </a:rPr>
              <a:t> &amp;  </a:t>
            </a:r>
            <a:r>
              <a:rPr lang="en-US" sz="3600" dirty="0" err="1" smtClean="0">
                <a:latin typeface="Calibri Light"/>
              </a:rPr>
              <a:t>Depresyon</a:t>
            </a:r>
            <a:r>
              <a:rPr lang="en-US" sz="3600" dirty="0">
                <a:latin typeface="Calibri Light"/>
              </a:rPr>
              <a:t/>
            </a:r>
            <a:br>
              <a:rPr lang="en-US" sz="3600" dirty="0">
                <a:latin typeface="Calibri Light"/>
              </a:rPr>
            </a:br>
            <a:r>
              <a:rPr lang="en-US" sz="3600" dirty="0" err="1" smtClean="0">
                <a:latin typeface="Calibri Light"/>
              </a:rPr>
              <a:t>Psikozun</a:t>
            </a:r>
            <a:r>
              <a:rPr lang="en-US" sz="3600" dirty="0" smtClean="0">
                <a:latin typeface="Calibri Light"/>
              </a:rPr>
              <a:t> </a:t>
            </a:r>
            <a:r>
              <a:rPr lang="en-US" sz="3600" dirty="0" err="1" smtClean="0">
                <a:latin typeface="Calibri Light"/>
              </a:rPr>
              <a:t>özsaygı</a:t>
            </a:r>
            <a:r>
              <a:rPr lang="en-US" sz="3600" dirty="0" smtClean="0">
                <a:latin typeface="Calibri Light"/>
              </a:rPr>
              <a:t> </a:t>
            </a:r>
            <a:r>
              <a:rPr lang="en-US" sz="3600" dirty="0" err="1" smtClean="0">
                <a:latin typeface="Calibri Light"/>
              </a:rPr>
              <a:t>üstündeki</a:t>
            </a:r>
            <a:r>
              <a:rPr lang="en-US" sz="3600" dirty="0" smtClean="0">
                <a:latin typeface="Calibri Light"/>
              </a:rPr>
              <a:t> </a:t>
            </a:r>
            <a:r>
              <a:rPr lang="en-US" sz="3600" dirty="0" err="1" smtClean="0">
                <a:latin typeface="Calibri Light"/>
              </a:rPr>
              <a:t>etkileri</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BDCE1F4F-DFEB-4618-84DC-BB9165E2F7BB}" type="slidenum">
              <a:rPr lang="de-DE" altLang="de-DE" b="0" smtClean="0">
                <a:latin typeface="Calibri Light"/>
              </a:rPr>
              <a:pPr>
                <a:defRPr/>
              </a:pPr>
              <a:t>9</a:t>
            </a:fld>
            <a:endParaRPr lang="de-DE" altLang="de-DE" b="0">
              <a:latin typeface="Calibri Light"/>
            </a:endParaRPr>
          </a:p>
        </p:txBody>
      </p:sp>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6"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265065391"/>
              </p:ext>
            </p:extLst>
          </p:nvPr>
        </p:nvGraphicFramePr>
        <p:xfrm>
          <a:off x="408955" y="2795286"/>
          <a:ext cx="8686800" cy="36575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smtClean="0">
                          <a:ln>
                            <a:noFill/>
                          </a:ln>
                          <a:solidFill>
                            <a:srgbClr val="000000"/>
                          </a:solidFill>
                          <a:effectLst/>
                          <a:latin typeface="Calibri Light"/>
                        </a:rPr>
                        <a:t>Psikozun</a:t>
                      </a:r>
                      <a:r>
                        <a:rPr kumimoji="0" lang="en-US" sz="1800" b="0" i="0" u="none" strike="noStrike" cap="none" normalizeH="0" baseline="0" dirty="0" smtClean="0">
                          <a:ln>
                            <a:noFill/>
                          </a:ln>
                          <a:solidFill>
                            <a:srgbClr val="000000"/>
                          </a:solidFill>
                          <a:effectLst/>
                          <a:latin typeface="Calibri Light"/>
                        </a:rPr>
                        <a:t> </a:t>
                      </a:r>
                      <a:r>
                        <a:rPr kumimoji="0" lang="en-US" sz="1800" b="0" i="0" u="none" strike="noStrike" cap="none" normalizeH="0" baseline="0" dirty="0" err="1" smtClean="0">
                          <a:ln>
                            <a:noFill/>
                          </a:ln>
                          <a:solidFill>
                            <a:srgbClr val="000000"/>
                          </a:solidFill>
                          <a:effectLst/>
                          <a:latin typeface="Calibri Light"/>
                        </a:rPr>
                        <a:t>ruh</a:t>
                      </a:r>
                      <a:r>
                        <a:rPr kumimoji="0" lang="en-US" sz="1800" b="0" i="0" u="none" strike="noStrike" cap="none" normalizeH="0" baseline="0" dirty="0" smtClean="0">
                          <a:ln>
                            <a:noFill/>
                          </a:ln>
                          <a:solidFill>
                            <a:srgbClr val="000000"/>
                          </a:solidFill>
                          <a:effectLst/>
                          <a:latin typeface="Calibri Light"/>
                        </a:rPr>
                        <a:t> </a:t>
                      </a:r>
                      <a:r>
                        <a:rPr kumimoji="0" lang="en-US" sz="1800" b="0" i="0" u="none" strike="noStrike" cap="none" normalizeH="0" baseline="0" dirty="0" err="1" smtClean="0">
                          <a:ln>
                            <a:noFill/>
                          </a:ln>
                          <a:solidFill>
                            <a:srgbClr val="000000"/>
                          </a:solidFill>
                          <a:effectLst/>
                          <a:latin typeface="Calibri Light"/>
                        </a:rPr>
                        <a:t>hali</a:t>
                      </a:r>
                      <a:r>
                        <a:rPr kumimoji="0" lang="en-US" sz="1800" b="0" i="0" u="none" strike="noStrike" cap="none" normalizeH="0" baseline="0" dirty="0" smtClean="0">
                          <a:ln>
                            <a:noFill/>
                          </a:ln>
                          <a:solidFill>
                            <a:srgbClr val="000000"/>
                          </a:solidFill>
                          <a:effectLst/>
                          <a:latin typeface="Calibri Light"/>
                        </a:rPr>
                        <a:t> </a:t>
                      </a:r>
                      <a:r>
                        <a:rPr kumimoji="0" lang="en-US" sz="1800" b="0" i="0" u="none" strike="noStrike" cap="none" normalizeH="0" baseline="0" dirty="0" err="1" smtClean="0">
                          <a:ln>
                            <a:noFill/>
                          </a:ln>
                          <a:solidFill>
                            <a:srgbClr val="000000"/>
                          </a:solidFill>
                          <a:effectLst/>
                          <a:latin typeface="Calibri Light"/>
                        </a:rPr>
                        <a:t>üzerindeki</a:t>
                      </a:r>
                      <a:r>
                        <a:rPr kumimoji="0" lang="en-US" sz="1800" b="0" i="0" u="none" strike="noStrike" cap="none" normalizeH="0" baseline="0" dirty="0" smtClean="0">
                          <a:ln>
                            <a:noFill/>
                          </a:ln>
                          <a:solidFill>
                            <a:srgbClr val="000000"/>
                          </a:solidFill>
                          <a:effectLst/>
                          <a:latin typeface="Calibri Light"/>
                        </a:rPr>
                        <a:t> </a:t>
                      </a:r>
                      <a:r>
                        <a:rPr kumimoji="0" lang="en-US" sz="1800" b="0" i="0" u="none" strike="noStrike" cap="none" normalizeH="0" baseline="0" dirty="0" err="1" smtClean="0">
                          <a:ln>
                            <a:noFill/>
                          </a:ln>
                          <a:solidFill>
                            <a:srgbClr val="000000"/>
                          </a:solidFill>
                          <a:effectLst/>
                          <a:latin typeface="Calibri Light"/>
                        </a:rPr>
                        <a:t>negatif</a:t>
                      </a:r>
                      <a:r>
                        <a:rPr kumimoji="0" lang="en-US" sz="1800" b="0" i="0" u="none" strike="noStrike" cap="none" normalizeH="0" baseline="0" dirty="0" smtClean="0">
                          <a:ln>
                            <a:noFill/>
                          </a:ln>
                          <a:solidFill>
                            <a:srgbClr val="000000"/>
                          </a:solidFill>
                          <a:effectLst/>
                          <a:latin typeface="Calibri Light"/>
                        </a:rPr>
                        <a:t> </a:t>
                      </a:r>
                      <a:r>
                        <a:rPr kumimoji="0" lang="en-US" sz="1800" b="0" i="0" u="none" strike="noStrike" cap="none" normalizeH="0" baseline="0" dirty="0" err="1" smtClean="0">
                          <a:ln>
                            <a:noFill/>
                          </a:ln>
                          <a:solidFill>
                            <a:srgbClr val="000000"/>
                          </a:solidFill>
                          <a:effectLst/>
                          <a:latin typeface="Calibri Light"/>
                        </a:rPr>
                        <a:t>etkileri</a:t>
                      </a:r>
                      <a:endParaRPr kumimoji="0" lang="de-DE" sz="18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1" u="none" strike="noStrike" cap="none" normalizeH="0" baseline="0" dirty="0" err="1" smtClean="0">
                          <a:ln>
                            <a:noFill/>
                          </a:ln>
                          <a:solidFill>
                            <a:srgbClr val="000000"/>
                          </a:solidFill>
                          <a:effectLst/>
                          <a:latin typeface="Calibri Light"/>
                        </a:rPr>
                        <a:t>Psikozun</a:t>
                      </a:r>
                      <a:r>
                        <a:rPr kumimoji="0" lang="en-US" sz="1800" b="0" i="1" u="none" strike="noStrike" cap="none" normalizeH="0" baseline="0" dirty="0" smtClean="0">
                          <a:ln>
                            <a:noFill/>
                          </a:ln>
                          <a:solidFill>
                            <a:srgbClr val="000000"/>
                          </a:solidFill>
                          <a:effectLst/>
                          <a:latin typeface="Calibri Light"/>
                        </a:rPr>
                        <a:t> </a:t>
                      </a:r>
                      <a:r>
                        <a:rPr kumimoji="0" lang="en-US" sz="1800" b="0" i="1" u="none" strike="noStrike" cap="none" normalizeH="0" baseline="0" dirty="0" err="1" smtClean="0">
                          <a:ln>
                            <a:noFill/>
                          </a:ln>
                          <a:solidFill>
                            <a:srgbClr val="000000"/>
                          </a:solidFill>
                          <a:effectLst/>
                          <a:latin typeface="Calibri Light"/>
                        </a:rPr>
                        <a:t>ruh</a:t>
                      </a:r>
                      <a:r>
                        <a:rPr kumimoji="0" lang="en-US" sz="1800" b="0" i="1" u="none" strike="noStrike" cap="none" normalizeH="0" baseline="0" dirty="0" smtClean="0">
                          <a:ln>
                            <a:noFill/>
                          </a:ln>
                          <a:solidFill>
                            <a:srgbClr val="000000"/>
                          </a:solidFill>
                          <a:effectLst/>
                          <a:latin typeface="Calibri Light"/>
                        </a:rPr>
                        <a:t> </a:t>
                      </a:r>
                      <a:r>
                        <a:rPr kumimoji="0" lang="en-US" sz="1800" b="0" i="1" u="none" strike="noStrike" cap="none" normalizeH="0" baseline="0" dirty="0" err="1" smtClean="0">
                          <a:ln>
                            <a:noFill/>
                          </a:ln>
                          <a:solidFill>
                            <a:srgbClr val="000000"/>
                          </a:solidFill>
                          <a:effectLst/>
                          <a:latin typeface="Calibri Light"/>
                        </a:rPr>
                        <a:t>hali</a:t>
                      </a:r>
                      <a:r>
                        <a:rPr kumimoji="0" lang="en-US" sz="1800" b="0" i="1" u="none" strike="noStrike" cap="none" normalizeH="0" baseline="0" dirty="0" smtClean="0">
                          <a:ln>
                            <a:noFill/>
                          </a:ln>
                          <a:solidFill>
                            <a:srgbClr val="000000"/>
                          </a:solidFill>
                          <a:effectLst/>
                          <a:latin typeface="Calibri Light"/>
                        </a:rPr>
                        <a:t> </a:t>
                      </a:r>
                      <a:r>
                        <a:rPr kumimoji="0" lang="en-US" sz="1800" b="0" i="1" u="none" strike="noStrike" cap="none" normalizeH="0" baseline="0" dirty="0" err="1" smtClean="0">
                          <a:ln>
                            <a:noFill/>
                          </a:ln>
                          <a:solidFill>
                            <a:srgbClr val="000000"/>
                          </a:solidFill>
                          <a:effectLst/>
                          <a:latin typeface="Calibri Light"/>
                        </a:rPr>
                        <a:t>üzerindeki</a:t>
                      </a:r>
                      <a:r>
                        <a:rPr kumimoji="0" lang="en-US" sz="1800" b="0" i="1" u="none" strike="noStrike" cap="none" normalizeH="0" baseline="0" dirty="0" smtClean="0">
                          <a:ln>
                            <a:noFill/>
                          </a:ln>
                          <a:solidFill>
                            <a:srgbClr val="000000"/>
                          </a:solidFill>
                          <a:effectLst/>
                          <a:latin typeface="Calibri Light"/>
                        </a:rPr>
                        <a:t> </a:t>
                      </a:r>
                      <a:r>
                        <a:rPr kumimoji="0" lang="en-US" sz="1800" b="0" i="1" u="sng" strike="noStrike" cap="none" normalizeH="0" baseline="0" dirty="0" err="1" smtClean="0">
                          <a:ln>
                            <a:noFill/>
                          </a:ln>
                          <a:solidFill>
                            <a:srgbClr val="000000"/>
                          </a:solidFill>
                          <a:effectLst/>
                          <a:latin typeface="Calibri Light"/>
                        </a:rPr>
                        <a:t>kısa</a:t>
                      </a:r>
                      <a:r>
                        <a:rPr kumimoji="0" lang="en-US" sz="1800" b="0" i="1" u="sng" strike="noStrike" cap="none" normalizeH="0" baseline="0" dirty="0" smtClean="0">
                          <a:ln>
                            <a:noFill/>
                          </a:ln>
                          <a:solidFill>
                            <a:srgbClr val="000000"/>
                          </a:solidFill>
                          <a:effectLst/>
                          <a:latin typeface="Calibri Light"/>
                        </a:rPr>
                        <a:t> </a:t>
                      </a:r>
                      <a:r>
                        <a:rPr kumimoji="0" lang="en-US" sz="1800" b="0" i="1" u="sng" strike="noStrike" cap="none" normalizeH="0" baseline="0" dirty="0" err="1" smtClean="0">
                          <a:ln>
                            <a:noFill/>
                          </a:ln>
                          <a:solidFill>
                            <a:srgbClr val="000000"/>
                          </a:solidFill>
                          <a:effectLst/>
                          <a:latin typeface="Calibri Light"/>
                        </a:rPr>
                        <a:t>süreli</a:t>
                      </a:r>
                      <a:r>
                        <a:rPr kumimoji="0" lang="en-US" sz="1800" b="0" i="1" u="sng" strike="noStrike" cap="none" normalizeH="0" baseline="0" dirty="0" smtClean="0">
                          <a:ln>
                            <a:noFill/>
                          </a:ln>
                          <a:solidFill>
                            <a:srgbClr val="000000"/>
                          </a:solidFill>
                          <a:effectLst/>
                          <a:latin typeface="Calibri Light"/>
                        </a:rPr>
                        <a:t> </a:t>
                      </a:r>
                      <a:r>
                        <a:rPr kumimoji="0" lang="tr-TR" sz="1800" b="0" i="1" u="none" strike="noStrike" cap="none" normalizeH="0" baseline="0" dirty="0" smtClean="0">
                          <a:ln>
                            <a:noFill/>
                          </a:ln>
                          <a:solidFill>
                            <a:srgbClr val="000000"/>
                          </a:solidFill>
                          <a:effectLst/>
                          <a:latin typeface="Calibri Light"/>
                        </a:rPr>
                        <a:t>pozitif </a:t>
                      </a:r>
                      <a:r>
                        <a:rPr kumimoji="0" lang="en-US" sz="1800" b="0" i="1" u="none" strike="noStrike" cap="none" normalizeH="0" baseline="0" dirty="0" err="1" smtClean="0">
                          <a:ln>
                            <a:noFill/>
                          </a:ln>
                          <a:solidFill>
                            <a:srgbClr val="000000"/>
                          </a:solidFill>
                          <a:effectLst/>
                          <a:latin typeface="Calibri Light"/>
                        </a:rPr>
                        <a:t>etkileri</a:t>
                      </a:r>
                      <a:endParaRPr kumimoji="0" lang="de-DE" sz="18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smtClean="0">
                          <a:ln>
                            <a:noFill/>
                          </a:ln>
                          <a:solidFill>
                            <a:srgbClr val="333333"/>
                          </a:solidFill>
                          <a:effectLst/>
                          <a:latin typeface="Calibri Light"/>
                        </a:rPr>
                        <a:t>Psikoz</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sırasında</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sürekli</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tehdit</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altında</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olma</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hissi</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smtClean="0">
                          <a:ln>
                            <a:noFill/>
                          </a:ln>
                          <a:solidFill>
                            <a:srgbClr val="333333"/>
                          </a:solidFill>
                          <a:effectLst/>
                          <a:latin typeface="Calibri Light"/>
                        </a:rPr>
                        <a:t>Psikoz</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sırasında</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panik</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heyecan</a:t>
                      </a:r>
                      <a:r>
                        <a:rPr kumimoji="0" lang="en-US" sz="1800" b="0" i="0" u="none" strike="noStrike" cap="none" normalizeH="0" baseline="0" dirty="0" smtClean="0">
                          <a:ln>
                            <a:noFill/>
                          </a:ln>
                          <a:solidFill>
                            <a:srgbClr val="333333"/>
                          </a:solidFill>
                          <a:effectLst/>
                          <a:latin typeface="Calibri Light"/>
                        </a:rPr>
                        <a:t>, “en </a:t>
                      </a:r>
                      <a:r>
                        <a:rPr kumimoji="0" lang="en-US" sz="1800" b="0" i="0" u="none" strike="noStrike" cap="none" normalizeH="0" baseline="0" dirty="0" err="1" smtClean="0">
                          <a:ln>
                            <a:noFill/>
                          </a:ln>
                          <a:solidFill>
                            <a:srgbClr val="333333"/>
                          </a:solidFill>
                          <a:effectLst/>
                          <a:latin typeface="Calibri Light"/>
                        </a:rPr>
                        <a:t>azından</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bir</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şeyler</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oluyor</a:t>
                      </a:r>
                      <a:r>
                        <a:rPr kumimoji="0" lang="en-US" sz="1800" b="0" i="0" u="none" strike="noStrike" cap="none" normalizeH="0" baseline="0" dirty="0" smtClean="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smtClean="0">
                          <a:ln>
                            <a:noFill/>
                          </a:ln>
                          <a:solidFill>
                            <a:srgbClr val="333333"/>
                          </a:solidFill>
                          <a:effectLst/>
                          <a:latin typeface="Calibri Light"/>
                        </a:rPr>
                        <a:t>Psikoz</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sırasında</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taciz</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edici</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ve</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aşağılayıcı</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sesler</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duymak</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smtClean="0">
                          <a:ln>
                            <a:noFill/>
                          </a:ln>
                          <a:solidFill>
                            <a:srgbClr val="333333"/>
                          </a:solidFill>
                          <a:effectLst/>
                          <a:latin typeface="Calibri Light"/>
                        </a:rPr>
                        <a:t>Psikoz</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sırasında</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sizi</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pohpohlayan</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sesler</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duymak</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smtClean="0">
                          <a:ln>
                            <a:noFill/>
                          </a:ln>
                          <a:solidFill>
                            <a:srgbClr val="333333"/>
                          </a:solidFill>
                          <a:effectLst/>
                          <a:latin typeface="Calibri Light"/>
                        </a:rPr>
                        <a:t>Psikoz</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sonrası</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utanç</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duyguları</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parçalanmış</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bir</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gelecek</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smtClean="0">
                          <a:ln>
                            <a:noFill/>
                          </a:ln>
                          <a:solidFill>
                            <a:srgbClr val="333333"/>
                          </a:solidFill>
                          <a:effectLst/>
                          <a:latin typeface="Calibri Light"/>
                        </a:rPr>
                        <a:t>(</a:t>
                      </a:r>
                      <a:r>
                        <a:rPr kumimoji="0" lang="en-US" sz="1800" b="0" i="0" u="none" strike="noStrike" cap="none" normalizeH="0" baseline="0" dirty="0" err="1" smtClean="0">
                          <a:ln>
                            <a:noFill/>
                          </a:ln>
                          <a:solidFill>
                            <a:srgbClr val="333333"/>
                          </a:solidFill>
                          <a:effectLst/>
                          <a:latin typeface="Calibri Light"/>
                        </a:rPr>
                        <a:t>Büyüklük</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sanrıları</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sırasında</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güç</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yetenek</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önem</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güçlü</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düşmanlar</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ve</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kader</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hissi</a:t>
                      </a:r>
                      <a:r>
                        <a:rPr kumimoji="0" lang="en-US" sz="1800" b="0" i="0" u="none" strike="noStrike" cap="none" normalizeH="0" baseline="0" dirty="0" smtClean="0">
                          <a:ln>
                            <a:noFill/>
                          </a:ln>
                          <a:solidFill>
                            <a:srgbClr val="333333"/>
                          </a:solidFill>
                          <a:effectLst/>
                          <a:latin typeface="Calibri Light"/>
                        </a:rPr>
                        <a:t> </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smtClean="0">
                <a:latin typeface="Calibri Light"/>
              </a:rPr>
              <a:t>Psikoz</a:t>
            </a:r>
            <a:r>
              <a:rPr lang="en-US" sz="3600" dirty="0" smtClean="0">
                <a:latin typeface="Calibri Light"/>
              </a:rPr>
              <a:t> &amp;  </a:t>
            </a:r>
            <a:r>
              <a:rPr lang="en-US" sz="3600" dirty="0" err="1" smtClean="0">
                <a:latin typeface="Calibri Light"/>
              </a:rPr>
              <a:t>Depresyon</a:t>
            </a:r>
            <a:r>
              <a:rPr lang="en-US" sz="3600" dirty="0">
                <a:latin typeface="Calibri Light"/>
              </a:rPr>
              <a:t/>
            </a:r>
            <a:br>
              <a:rPr lang="en-US" sz="3600" dirty="0">
                <a:latin typeface="Calibri Light"/>
              </a:rPr>
            </a:br>
            <a:r>
              <a:rPr lang="en-US" sz="3600" dirty="0" err="1" smtClean="0">
                <a:latin typeface="Calibri Light"/>
              </a:rPr>
              <a:t>Psikozun</a:t>
            </a:r>
            <a:r>
              <a:rPr lang="en-US" sz="3600" dirty="0" smtClean="0">
                <a:latin typeface="Calibri Light"/>
              </a:rPr>
              <a:t> </a:t>
            </a:r>
            <a:r>
              <a:rPr lang="en-US" sz="3600" dirty="0" err="1" smtClean="0">
                <a:latin typeface="Calibri Light"/>
              </a:rPr>
              <a:t>özsaygı</a:t>
            </a:r>
            <a:r>
              <a:rPr lang="en-US" sz="3600" dirty="0" smtClean="0">
                <a:latin typeface="Calibri Light"/>
              </a:rPr>
              <a:t> </a:t>
            </a:r>
            <a:r>
              <a:rPr lang="en-US" sz="3600" dirty="0" err="1" smtClean="0">
                <a:latin typeface="Calibri Light"/>
              </a:rPr>
              <a:t>üstündeki</a:t>
            </a:r>
            <a:r>
              <a:rPr lang="en-US" sz="3600" dirty="0" smtClean="0">
                <a:latin typeface="Calibri Light"/>
              </a:rPr>
              <a:t> </a:t>
            </a:r>
            <a:r>
              <a:rPr lang="en-US" sz="3600" dirty="0" err="1" smtClean="0">
                <a:latin typeface="Calibri Light"/>
              </a:rPr>
              <a:t>etkileri</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BDCE1F4F-DFEB-4618-84DC-BB9165E2F7BB}" type="slidenum">
              <a:rPr lang="de-DE" altLang="de-DE" b="0" smtClean="0">
                <a:latin typeface="Calibri Light"/>
              </a:rPr>
              <a:pPr>
                <a:defRPr/>
              </a:pPr>
              <a:t>10</a:t>
            </a:fld>
            <a:endParaRPr lang="de-DE" altLang="de-DE" b="0">
              <a:latin typeface="Calibri Light"/>
            </a:endParaRPr>
          </a:p>
        </p:txBody>
      </p:sp>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08955" y="2204864"/>
            <a:ext cx="8668512" cy="4248000"/>
          </a:xfrm>
        </p:spPr>
        <p:txBody>
          <a:bodyPr/>
          <a:lstStyle/>
          <a:p>
            <a:pPr lvl="0" defTabSz="914400" fontAlgn="base">
              <a:lnSpc>
                <a:spcPct val="100000"/>
              </a:lnSpc>
              <a:spcBef>
                <a:spcPts val="1200"/>
              </a:spcBef>
              <a:buClr>
                <a:srgbClr val="004992"/>
              </a:buClr>
              <a:defRPr/>
            </a:pPr>
            <a:r>
              <a:rPr lang="de-DE" sz="2400" dirty="0">
                <a:solidFill>
                  <a:srgbClr val="333333"/>
                </a:solidFill>
                <a:latin typeface="Calibri Light"/>
                <a:cs typeface="Times New Roman" pitchFamily="18" charset="0"/>
              </a:rPr>
              <a:t>Psikozun </a:t>
            </a:r>
            <a:r>
              <a:rPr lang="de-DE" sz="2400" dirty="0" smtClean="0">
                <a:solidFill>
                  <a:srgbClr val="333333"/>
                </a:solidFill>
                <a:latin typeface="Calibri Light"/>
                <a:cs typeface="Times New Roman" pitchFamily="18" charset="0"/>
              </a:rPr>
              <a:t>özsaygı </a:t>
            </a:r>
            <a:r>
              <a:rPr lang="de-DE" sz="2400" dirty="0">
                <a:solidFill>
                  <a:srgbClr val="333333"/>
                </a:solidFill>
                <a:latin typeface="Calibri Light"/>
                <a:cs typeface="Times New Roman" pitchFamily="18" charset="0"/>
              </a:rPr>
              <a:t>üstündeki </a:t>
            </a:r>
            <a:r>
              <a:rPr lang="de-DE" sz="2400" u="sng" dirty="0">
                <a:solidFill>
                  <a:srgbClr val="333333"/>
                </a:solidFill>
                <a:latin typeface="Calibri Light"/>
                <a:cs typeface="Times New Roman" pitchFamily="18" charset="0"/>
              </a:rPr>
              <a:t>kısa vadeli </a:t>
            </a:r>
            <a:r>
              <a:rPr lang="de-DE" sz="2400" dirty="0">
                <a:solidFill>
                  <a:srgbClr val="333333"/>
                </a:solidFill>
                <a:latin typeface="Calibri Light"/>
                <a:cs typeface="Times New Roman" pitchFamily="18" charset="0"/>
              </a:rPr>
              <a:t>olumlu </a:t>
            </a:r>
            <a:r>
              <a:rPr lang="de-DE" sz="2400" dirty="0" smtClean="0">
                <a:solidFill>
                  <a:srgbClr val="333333"/>
                </a:solidFill>
                <a:latin typeface="Calibri Light"/>
                <a:cs typeface="Times New Roman" pitchFamily="18" charset="0"/>
              </a:rPr>
              <a:t>etkileri </a:t>
            </a:r>
            <a:r>
              <a:rPr lang="de-DE" sz="2400" dirty="0">
                <a:solidFill>
                  <a:srgbClr val="333333"/>
                </a:solidFill>
                <a:latin typeface="Calibri Light"/>
                <a:cs typeface="Times New Roman" pitchFamily="18" charset="0"/>
              </a:rPr>
              <a:t>genellikle psikozun </a:t>
            </a:r>
            <a:r>
              <a:rPr lang="de-DE" sz="2400" u="sng" dirty="0">
                <a:solidFill>
                  <a:srgbClr val="333333"/>
                </a:solidFill>
                <a:latin typeface="Calibri Light"/>
                <a:cs typeface="Times New Roman" pitchFamily="18" charset="0"/>
              </a:rPr>
              <a:t>uzun </a:t>
            </a:r>
            <a:r>
              <a:rPr lang="de-DE" sz="2400" u="sng" dirty="0" smtClean="0">
                <a:solidFill>
                  <a:srgbClr val="333333"/>
                </a:solidFill>
                <a:latin typeface="Calibri Light"/>
                <a:cs typeface="Times New Roman" pitchFamily="18" charset="0"/>
              </a:rPr>
              <a:t>vadeli</a:t>
            </a:r>
            <a:r>
              <a:rPr lang="tr-TR" sz="2400" u="sng" dirty="0" smtClean="0">
                <a:solidFill>
                  <a:srgbClr val="333333"/>
                </a:solidFill>
                <a:latin typeface="Calibri Light"/>
                <a:cs typeface="Times New Roman" pitchFamily="18" charset="0"/>
              </a:rPr>
              <a:t> </a:t>
            </a:r>
            <a:r>
              <a:rPr lang="de-DE" sz="2400" dirty="0" smtClean="0">
                <a:solidFill>
                  <a:srgbClr val="333333"/>
                </a:solidFill>
                <a:latin typeface="Calibri Light"/>
                <a:cs typeface="Times New Roman" pitchFamily="18" charset="0"/>
              </a:rPr>
              <a:t>olumsuz </a:t>
            </a:r>
            <a:r>
              <a:rPr lang="tr-TR" sz="2400" dirty="0" smtClean="0">
                <a:solidFill>
                  <a:srgbClr val="333333"/>
                </a:solidFill>
                <a:latin typeface="Calibri Light"/>
                <a:cs typeface="Times New Roman" pitchFamily="18" charset="0"/>
              </a:rPr>
              <a:t>etkileri </a:t>
            </a:r>
            <a:r>
              <a:rPr lang="de-DE" sz="2400" dirty="0" smtClean="0">
                <a:solidFill>
                  <a:srgbClr val="333333"/>
                </a:solidFill>
                <a:latin typeface="Calibri Light"/>
                <a:cs typeface="Times New Roman" pitchFamily="18" charset="0"/>
              </a:rPr>
              <a:t>tarafından </a:t>
            </a:r>
            <a:r>
              <a:rPr lang="de-DE" sz="2400" dirty="0">
                <a:solidFill>
                  <a:srgbClr val="333333"/>
                </a:solidFill>
                <a:latin typeface="Calibri Light"/>
                <a:cs typeface="Times New Roman" pitchFamily="18" charset="0"/>
              </a:rPr>
              <a:t>yok edilir</a:t>
            </a:r>
            <a:r>
              <a:rPr lang="de-DE" sz="2400" dirty="0" smtClean="0">
                <a:solidFill>
                  <a:srgbClr val="333333"/>
                </a:solidFill>
                <a:latin typeface="Calibri Light"/>
                <a:cs typeface="Times New Roman" pitchFamily="18" charset="0"/>
              </a:rPr>
              <a:t>.</a:t>
            </a:r>
            <a:endParaRPr lang="tr-TR" sz="2400" dirty="0" smtClean="0">
              <a:solidFill>
                <a:srgbClr val="333333"/>
              </a:solidFill>
              <a:latin typeface="Calibri Light"/>
              <a:cs typeface="Times New Roman" pitchFamily="18" charset="0"/>
            </a:endParaRPr>
          </a:p>
          <a:p>
            <a:pPr lvl="0" defTabSz="914400" fontAlgn="base">
              <a:lnSpc>
                <a:spcPct val="100000"/>
              </a:lnSpc>
              <a:spcBef>
                <a:spcPts val="1200"/>
              </a:spcBef>
              <a:buClr>
                <a:srgbClr val="004992"/>
              </a:buClr>
              <a:defRPr/>
            </a:pPr>
            <a:r>
              <a:rPr lang="tr-TR" sz="2400" dirty="0" smtClean="0">
                <a:solidFill>
                  <a:srgbClr val="333333"/>
                </a:solidFill>
                <a:latin typeface="Calibri Light"/>
                <a:cs typeface="Times New Roman" pitchFamily="18" charset="0"/>
              </a:rPr>
              <a:t>Örnekler:</a:t>
            </a:r>
            <a:endParaRPr lang="de-DE" sz="24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smtClean="0">
                <a:solidFill>
                  <a:srgbClr val="333333"/>
                </a:solidFill>
                <a:latin typeface="Calibri Light"/>
              </a:rPr>
              <a:t>psikozlu </a:t>
            </a:r>
            <a:r>
              <a:rPr lang="de-DE" sz="2000" dirty="0">
                <a:solidFill>
                  <a:srgbClr val="333333"/>
                </a:solidFill>
                <a:latin typeface="Calibri Light"/>
              </a:rPr>
              <a:t>bir kişi yanlışlıkla zengin veya ünlü olduğuna </a:t>
            </a:r>
            <a:r>
              <a:rPr lang="de-DE" sz="2000" dirty="0" smtClean="0">
                <a:solidFill>
                  <a:srgbClr val="333333"/>
                </a:solidFill>
                <a:latin typeface="Calibri Light"/>
              </a:rPr>
              <a:t>inandığında</a:t>
            </a:r>
            <a:r>
              <a:rPr lang="tr-TR" sz="2000" dirty="0" smtClean="0">
                <a:solidFill>
                  <a:srgbClr val="333333"/>
                </a:solidFill>
                <a:latin typeface="Calibri Light"/>
              </a:rPr>
              <a:t>: borçlar. </a:t>
            </a:r>
          </a:p>
          <a:p>
            <a:pPr marL="342900" lvl="0" indent="-342900" defTabSz="914400" fontAlgn="base">
              <a:lnSpc>
                <a:spcPct val="100000"/>
              </a:lnSpc>
              <a:spcBef>
                <a:spcPts val="1200"/>
              </a:spcBef>
              <a:buClr>
                <a:srgbClr val="333333"/>
              </a:buClr>
              <a:buFont typeface="WingDings"/>
              <a:buChar char=""/>
              <a:defRPr/>
            </a:pPr>
            <a:r>
              <a:rPr lang="tr-TR" sz="2000" dirty="0" smtClean="0">
                <a:solidFill>
                  <a:srgbClr val="333333"/>
                </a:solidFill>
                <a:latin typeface="Calibri Light"/>
              </a:rPr>
              <a:t>bazı arkadaşları psikozlu kişiye sırtını dönebilir: yalnızlık.</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smtClean="0">
                <a:solidFill>
                  <a:srgbClr val="333333"/>
                </a:solidFill>
                <a:latin typeface="Calibri Light"/>
              </a:rPr>
              <a:t>ofisteki </a:t>
            </a:r>
            <a:r>
              <a:rPr lang="de-DE" sz="2000" dirty="0">
                <a:solidFill>
                  <a:srgbClr val="333333"/>
                </a:solidFill>
                <a:latin typeface="Calibri Light"/>
              </a:rPr>
              <a:t>uygunsuz davranışlar nedeniyle iş </a:t>
            </a:r>
            <a:r>
              <a:rPr lang="de-DE" sz="2000" dirty="0" smtClean="0">
                <a:solidFill>
                  <a:srgbClr val="333333"/>
                </a:solidFill>
                <a:latin typeface="Calibri Light"/>
              </a:rPr>
              <a:t>kaybı</a:t>
            </a:r>
            <a:r>
              <a:rPr lang="tr-TR" sz="2000" dirty="0" smtClean="0">
                <a:solidFill>
                  <a:srgbClr val="333333"/>
                </a:solidFill>
                <a:latin typeface="Calibri Light"/>
              </a:rPr>
              <a:t>: kariyerde sıkıntılar</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latin typeface="Calibri Light"/>
                <a:cs typeface="Times New Roman" pitchFamily="18" charset="0"/>
              </a:rPr>
              <a:t>Psikozun tehdit edici ama aynı zamanda heyecan verici dünyasına geri dönmek için tıbbi tavsiye almadan ilaç almayı bırakmak çok tehlikelidir, özellikle de psikoz sırasında korku genellikle baskın olduğu için!</a:t>
            </a:r>
            <a:endParaRPr lang="en-US" sz="2400" dirty="0">
              <a:solidFill>
                <a:srgbClr val="333333"/>
              </a:solidFill>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smtClean="0">
                <a:latin typeface="Calibri Light"/>
              </a:rPr>
              <a:t>Psikoz</a:t>
            </a:r>
            <a:r>
              <a:rPr lang="en-US" sz="3600" dirty="0" smtClean="0">
                <a:latin typeface="Calibri Light"/>
              </a:rPr>
              <a:t> &amp;  </a:t>
            </a:r>
            <a:r>
              <a:rPr lang="en-US" sz="3600" dirty="0" err="1" smtClean="0">
                <a:latin typeface="Calibri Light"/>
              </a:rPr>
              <a:t>Depresyon</a:t>
            </a:r>
            <a:r>
              <a:rPr lang="en-US" sz="3600" dirty="0">
                <a:latin typeface="Calibri Light"/>
              </a:rPr>
              <a:t/>
            </a:r>
            <a:br>
              <a:rPr lang="en-US" sz="3600" dirty="0">
                <a:latin typeface="Calibri Light"/>
              </a:rPr>
            </a:br>
            <a:r>
              <a:rPr lang="en-US" sz="3600" dirty="0" err="1" smtClean="0">
                <a:latin typeface="Calibri Light"/>
              </a:rPr>
              <a:t>Psikozun</a:t>
            </a:r>
            <a:r>
              <a:rPr lang="en-US" sz="3600" dirty="0" smtClean="0">
                <a:latin typeface="Calibri Light"/>
              </a:rPr>
              <a:t> </a:t>
            </a:r>
            <a:r>
              <a:rPr lang="en-US" sz="3600" dirty="0" err="1" smtClean="0">
                <a:latin typeface="Calibri Light"/>
              </a:rPr>
              <a:t>özsaygı</a:t>
            </a:r>
            <a:r>
              <a:rPr lang="en-US" sz="3600" dirty="0" smtClean="0">
                <a:latin typeface="Calibri Light"/>
              </a:rPr>
              <a:t> </a:t>
            </a:r>
            <a:r>
              <a:rPr lang="en-US" sz="3600" dirty="0" err="1" smtClean="0">
                <a:latin typeface="Calibri Light"/>
              </a:rPr>
              <a:t>üstündeki</a:t>
            </a:r>
            <a:r>
              <a:rPr lang="en-US" sz="3600" dirty="0" smtClean="0">
                <a:latin typeface="Calibri Light"/>
              </a:rPr>
              <a:t> </a:t>
            </a:r>
            <a:r>
              <a:rPr lang="en-US" sz="3600" dirty="0" err="1" smtClean="0">
                <a:latin typeface="Calibri Light"/>
              </a:rPr>
              <a:t>etkileri</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BDCE1F4F-DFEB-4618-84DC-BB9165E2F7BB}" type="slidenum">
              <a:rPr lang="de-DE" altLang="de-DE" b="0" smtClean="0">
                <a:latin typeface="Calibri Light"/>
              </a:rPr>
              <a:pPr>
                <a:defRPr/>
              </a:pPr>
              <a:t>11</a:t>
            </a:fld>
            <a:endParaRPr lang="de-DE" altLang="de-DE" b="0">
              <a:latin typeface="Calibri Light"/>
            </a:endParaRPr>
          </a:p>
        </p:txBody>
      </p:sp>
      <p:pic>
        <p:nvPicPr>
          <p:cNvPr id="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ußzeilenplatzhalter 6"/>
          <p:cNvSpPr>
            <a:spLocks noGrp="1"/>
          </p:cNvSpPr>
          <p:nvPr>
            <p:ph type="ftr" sz="quarter" idx="11"/>
          </p:nvPr>
        </p:nvSpPr>
        <p:spPr bwMode="gray"/>
        <p:txBody>
          <a:bodyPr/>
          <a:lstStyle/>
          <a:p>
            <a:r>
              <a:rPr lang="de-DE" b="0" dirty="0" smtClean="0"/>
              <a:t>Metakognitif Eğitim 8 - Ruh hali</a:t>
            </a:r>
            <a:endParaRPr lang="de-DE" b="0" dirty="0"/>
          </a:p>
        </p:txBody>
      </p:sp>
      <p:sp>
        <p:nvSpPr>
          <p:cNvPr id="8" name="Foliennummernplatzhalter 7"/>
          <p:cNvSpPr>
            <a:spLocks noGrp="1"/>
          </p:cNvSpPr>
          <p:nvPr>
            <p:ph type="sldNum" sz="quarter" idx="12"/>
          </p:nvPr>
        </p:nvSpPr>
        <p:spPr bwMode="gray"/>
        <p:txBody>
          <a:bodyPr/>
          <a:lstStyle/>
          <a:p>
            <a:fld id="{9B00EF49-7894-4F53-A8DD-F7DB3BFC5032}" type="slidenum">
              <a:rPr lang="de-DE" b="0" smtClean="0"/>
              <a:pPr/>
              <a:t>12</a:t>
            </a:fld>
            <a:endParaRPr lang="de-DE" b="0" dirty="0"/>
          </a:p>
        </p:txBody>
      </p:sp>
      <p:sp>
        <p:nvSpPr>
          <p:cNvPr id="16" name="Textfeld 15"/>
          <p:cNvSpPr txBox="1"/>
          <p:nvPr/>
        </p:nvSpPr>
        <p:spPr>
          <a:xfrm>
            <a:off x="3558224" y="5115160"/>
            <a:ext cx="5761584" cy="1292662"/>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8054" y="906432"/>
            <a:ext cx="6809613" cy="5951568"/>
          </a:xfrm>
          <a:prstGeom prst="rect">
            <a:avLst/>
          </a:prstGeom>
          <a:noFill/>
        </p:spPr>
        <p:txBody>
          <a:bodyPr wrap="square" lIns="0" tIns="0" rIns="0" bIns="0" rtlCol="0" anchor="ctr">
            <a:noAutofit/>
          </a:bodyPr>
          <a:lstStyle/>
          <a:p>
            <a:pPr marL="190500" lvl="0" algn="ctr" defTabSz="914377">
              <a:lnSpc>
                <a:spcPct val="90000"/>
              </a:lnSpc>
              <a:defRPr/>
            </a:pPr>
            <a:r>
              <a:rPr lang="en-US" sz="3600" b="0" dirty="0" err="1">
                <a:solidFill>
                  <a:srgbClr val="333333"/>
                </a:solidFill>
                <a:latin typeface="Calibri Light"/>
              </a:rPr>
              <a:t>Depresyon</a:t>
            </a:r>
            <a:r>
              <a:rPr lang="en-US" sz="3600" b="0" dirty="0">
                <a:solidFill>
                  <a:srgbClr val="333333"/>
                </a:solidFill>
                <a:latin typeface="Calibri Light"/>
              </a:rPr>
              <a:t> </a:t>
            </a:r>
            <a:r>
              <a:rPr lang="en-US" sz="3600" b="0" dirty="0" err="1">
                <a:solidFill>
                  <a:srgbClr val="333333"/>
                </a:solidFill>
                <a:latin typeface="Calibri Light"/>
              </a:rPr>
              <a:t>ve</a:t>
            </a:r>
            <a:r>
              <a:rPr lang="en-US" sz="3600" b="0" dirty="0">
                <a:solidFill>
                  <a:srgbClr val="333333"/>
                </a:solidFill>
                <a:latin typeface="Calibri Light"/>
              </a:rPr>
              <a:t> </a:t>
            </a:r>
            <a:r>
              <a:rPr lang="en-US" sz="3600" b="0" dirty="0" err="1">
                <a:solidFill>
                  <a:srgbClr val="333333"/>
                </a:solidFill>
                <a:latin typeface="Calibri Light"/>
              </a:rPr>
              <a:t>düşük</a:t>
            </a:r>
            <a:r>
              <a:rPr lang="en-US" sz="3600" b="0" dirty="0">
                <a:solidFill>
                  <a:srgbClr val="333333"/>
                </a:solidFill>
                <a:latin typeface="Calibri Light"/>
              </a:rPr>
              <a:t> </a:t>
            </a:r>
            <a:r>
              <a:rPr lang="en-US" sz="3600" b="0" dirty="0" err="1">
                <a:solidFill>
                  <a:srgbClr val="333333"/>
                </a:solidFill>
                <a:latin typeface="Calibri Light"/>
              </a:rPr>
              <a:t>özgüvene</a:t>
            </a:r>
            <a:r>
              <a:rPr lang="en-US" sz="3600" b="0" dirty="0">
                <a:solidFill>
                  <a:srgbClr val="333333"/>
                </a:solidFill>
                <a:latin typeface="Calibri Light"/>
              </a:rPr>
              <a:t> </a:t>
            </a:r>
            <a:r>
              <a:rPr lang="en-US" sz="3600" b="0" dirty="0" err="1">
                <a:solidFill>
                  <a:srgbClr val="333333"/>
                </a:solidFill>
                <a:latin typeface="Calibri Light"/>
              </a:rPr>
              <a:t>sahip</a:t>
            </a:r>
            <a:r>
              <a:rPr lang="en-US" sz="3600" b="0" dirty="0">
                <a:solidFill>
                  <a:srgbClr val="333333"/>
                </a:solidFill>
                <a:latin typeface="Calibri Light"/>
              </a:rPr>
              <a:t> </a:t>
            </a:r>
            <a:r>
              <a:rPr lang="en-US" sz="3600" b="0" dirty="0" err="1">
                <a:solidFill>
                  <a:srgbClr val="333333"/>
                </a:solidFill>
                <a:latin typeface="Calibri Light"/>
              </a:rPr>
              <a:t>kişilerin</a:t>
            </a:r>
            <a:r>
              <a:rPr lang="en-US" sz="3600" b="0" dirty="0">
                <a:solidFill>
                  <a:srgbClr val="333333"/>
                </a:solidFill>
                <a:latin typeface="Calibri Light"/>
              </a:rPr>
              <a:t> </a:t>
            </a:r>
            <a:r>
              <a:rPr lang="en-US" sz="3600" b="0" dirty="0" err="1">
                <a:solidFill>
                  <a:schemeClr val="accent1"/>
                </a:solidFill>
                <a:latin typeface="Calibri Light"/>
              </a:rPr>
              <a:t>karakteristik</a:t>
            </a:r>
            <a:r>
              <a:rPr lang="en-US" sz="3600" b="0" dirty="0">
                <a:solidFill>
                  <a:schemeClr val="accent1"/>
                </a:solidFill>
                <a:latin typeface="Calibri Light"/>
              </a:rPr>
              <a:t> </a:t>
            </a:r>
            <a:r>
              <a:rPr lang="en-US" sz="3600" b="0" dirty="0" err="1">
                <a:solidFill>
                  <a:schemeClr val="accent1"/>
                </a:solidFill>
                <a:latin typeface="Calibri Light"/>
              </a:rPr>
              <a:t>düşünceleri</a:t>
            </a:r>
            <a:r>
              <a:rPr lang="en-US" sz="3600" b="0" dirty="0">
                <a:solidFill>
                  <a:schemeClr val="accent1"/>
                </a:solidFill>
                <a:latin typeface="Calibri Light"/>
              </a:rPr>
              <a:t> </a:t>
            </a:r>
            <a:r>
              <a:rPr lang="en-US" sz="3600" b="0" dirty="0" err="1">
                <a:solidFill>
                  <a:srgbClr val="333333"/>
                </a:solidFill>
                <a:latin typeface="Calibri Light"/>
              </a:rPr>
              <a:t>ve</a:t>
            </a:r>
            <a:r>
              <a:rPr lang="en-US" sz="3600" b="0" dirty="0">
                <a:solidFill>
                  <a:srgbClr val="333333"/>
                </a:solidFill>
                <a:latin typeface="Calibri Light"/>
              </a:rPr>
              <a:t> </a:t>
            </a:r>
            <a:r>
              <a:rPr lang="en-US" sz="3600" b="0" dirty="0" err="1">
                <a:solidFill>
                  <a:schemeClr val="accent1"/>
                </a:solidFill>
                <a:latin typeface="Calibri Light"/>
              </a:rPr>
              <a:t>düşünme</a:t>
            </a:r>
            <a:r>
              <a:rPr lang="en-US" sz="3600" b="0" dirty="0">
                <a:solidFill>
                  <a:schemeClr val="accent1"/>
                </a:solidFill>
                <a:latin typeface="Calibri Light"/>
              </a:rPr>
              <a:t> </a:t>
            </a:r>
            <a:r>
              <a:rPr lang="en-US" sz="3600" b="0" dirty="0" err="1">
                <a:solidFill>
                  <a:schemeClr val="accent1"/>
                </a:solidFill>
                <a:latin typeface="Calibri Light"/>
              </a:rPr>
              <a:t>tarzları</a:t>
            </a:r>
            <a:r>
              <a:rPr lang="en-US" sz="3600" b="0" dirty="0">
                <a:solidFill>
                  <a:schemeClr val="accent1"/>
                </a:solidFill>
                <a:latin typeface="Calibri Light"/>
              </a:rPr>
              <a:t> </a:t>
            </a:r>
            <a:r>
              <a:rPr lang="en-US" sz="3600" b="0" dirty="0" err="1">
                <a:solidFill>
                  <a:srgbClr val="333333"/>
                </a:solidFill>
                <a:latin typeface="Calibri Light"/>
              </a:rPr>
              <a:t>nelerdir</a:t>
            </a:r>
            <a:r>
              <a:rPr lang="en-US" sz="3600" b="0" dirty="0">
                <a:solidFill>
                  <a:srgbClr val="333333"/>
                </a:solidFill>
                <a:latin typeface="Calibri Light"/>
              </a:rPr>
              <a:t>?</a:t>
            </a:r>
            <a:endParaRPr lang="de-DE" b="0" dirty="0" err="1">
              <a:solidFill>
                <a:srgbClr val="333333"/>
              </a:solidFill>
              <a:latin typeface="+mj-lt"/>
            </a:endParaRPr>
          </a:p>
        </p:txBody>
      </p:sp>
      <p:pic>
        <p:nvPicPr>
          <p:cNvPr id="11" name="Picture 5" descr="despair ">
            <a:extLst>
              <a:ext uri="{FF2B5EF4-FFF2-40B4-BE49-F238E27FC236}">
                <a16:creationId xmlns:a16="http://schemas.microsoft.com/office/drawing/2014/main" id="{BCED4017-665A-48BD-940C-00F6F69D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617" y="850392"/>
            <a:ext cx="5178558" cy="600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9754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7BB58F6A-2D7B-4F18-9ADE-A4A76A4CDA09}"/>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1. </a:t>
            </a:r>
            <a:r>
              <a:rPr lang="de-DE" altLang="de-DE" sz="3600" dirty="0" smtClean="0">
                <a:latin typeface="Calibri Light"/>
              </a:rPr>
              <a:t>Abartılı genelleme</a:t>
            </a:r>
            <a:r>
              <a:rPr lang="en-US" altLang="de-DE" dirty="0">
                <a:latin typeface="Calibri Light"/>
              </a:rPr>
              <a:t/>
            </a:r>
            <a:br>
              <a:rPr lang="en-US" altLang="de-DE" dirty="0">
                <a:latin typeface="Calibri Light"/>
              </a:rPr>
            </a:br>
            <a:r>
              <a:rPr lang="en-US" altLang="de-DE" dirty="0" err="1" smtClean="0">
                <a:latin typeface="Calibri Light"/>
              </a:rPr>
              <a:t>Daha</a:t>
            </a:r>
            <a:r>
              <a:rPr lang="en-US" altLang="de-DE" dirty="0" smtClean="0">
                <a:latin typeface="Calibri Light"/>
              </a:rPr>
              <a:t> </a:t>
            </a:r>
            <a:r>
              <a:rPr lang="en-US" altLang="de-DE" dirty="0" err="1" smtClean="0">
                <a:latin typeface="Calibri Light"/>
              </a:rPr>
              <a:t>gerçekçi</a:t>
            </a:r>
            <a:r>
              <a:rPr lang="en-US" altLang="de-DE" dirty="0" smtClean="0">
                <a:latin typeface="Calibri Light"/>
              </a:rPr>
              <a:t> </a:t>
            </a:r>
            <a:r>
              <a:rPr lang="en-US" altLang="de-DE" dirty="0" err="1" smtClean="0">
                <a:latin typeface="Calibri Light"/>
              </a:rPr>
              <a:t>ve</a:t>
            </a:r>
            <a:r>
              <a:rPr lang="en-US" altLang="de-DE" dirty="0" smtClean="0">
                <a:latin typeface="Calibri Light"/>
              </a:rPr>
              <a:t> </a:t>
            </a:r>
            <a:r>
              <a:rPr lang="en-US" altLang="de-DE" dirty="0" err="1" smtClean="0">
                <a:latin typeface="Calibri Light"/>
              </a:rPr>
              <a:t>faydalı</a:t>
            </a:r>
            <a:r>
              <a:rPr lang="en-US" altLang="de-DE" dirty="0" smtClean="0">
                <a:latin typeface="Calibri Light"/>
              </a:rPr>
              <a:t> </a:t>
            </a:r>
            <a:r>
              <a:rPr lang="en-US" altLang="de-DE" dirty="0" err="1" smtClean="0">
                <a:latin typeface="Calibri Light"/>
              </a:rPr>
              <a:t>bir</a:t>
            </a:r>
            <a:r>
              <a:rPr lang="en-US" altLang="de-DE" dirty="0" smtClean="0">
                <a:latin typeface="Calibri Light"/>
              </a:rPr>
              <a:t> </a:t>
            </a:r>
            <a:r>
              <a:rPr lang="en-US" altLang="de-DE" dirty="0" err="1" smtClean="0">
                <a:latin typeface="Calibri Light"/>
              </a:rPr>
              <a:t>değerlendirme</a:t>
            </a:r>
            <a:r>
              <a:rPr lang="en-US" altLang="de-DE" dirty="0" smtClean="0">
                <a:latin typeface="Calibri Light"/>
              </a:rPr>
              <a:t> ne </a:t>
            </a:r>
            <a:r>
              <a:rPr lang="en-US" altLang="de-DE" dirty="0" err="1" smtClean="0">
                <a:latin typeface="Calibri Light"/>
              </a:rPr>
              <a:t>olurdu</a:t>
            </a:r>
            <a:r>
              <a:rPr lang="en-US" altLang="de-DE" dirty="0" smtClean="0">
                <a:latin typeface="Calibri Light"/>
              </a:rPr>
              <a:t>?</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13</a:t>
            </a:fld>
            <a:endParaRPr lang="de-DE" altLang="de-DE" b="0">
              <a:latin typeface="Calibri Light"/>
            </a:endParaRPr>
          </a:p>
        </p:txBody>
      </p:sp>
      <p:graphicFrame>
        <p:nvGraphicFramePr>
          <p:cNvPr id="9"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3027918861"/>
              </p:ext>
            </p:extLst>
          </p:nvPr>
        </p:nvGraphicFramePr>
        <p:xfrm>
          <a:off x="408955" y="2633472"/>
          <a:ext cx="11376000" cy="2889478"/>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333333"/>
                          </a:solidFill>
                          <a:effectLst/>
                          <a:latin typeface="Calibri Light"/>
                          <a:ea typeface="ＭＳ Ｐゴシック" pitchFamily="34" charset="-128"/>
                        </a:rPr>
                        <a:t>Olay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smtClean="0">
                          <a:ln>
                            <a:noFill/>
                          </a:ln>
                          <a:solidFill>
                            <a:srgbClr val="333333"/>
                          </a:solidFill>
                          <a:effectLst/>
                          <a:latin typeface="Calibri Light"/>
                          <a:ea typeface="ＭＳ Ｐゴシック" pitchFamily="34" charset="-128"/>
                        </a:rPr>
                        <a:t>Yanlış genelleme</a:t>
                      </a:r>
                      <a:endParaRPr kumimoji="0" lang="de-DE" sz="18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333333"/>
                          </a:solidFill>
                          <a:effectLst/>
                          <a:latin typeface="Calibri Light"/>
                          <a:ea typeface="ＭＳ Ｐゴシック" pitchFamily="34" charset="-128"/>
                        </a:rPr>
                        <a:t>Olumlu/yapıcı değerlendirme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r>
                        <a:rPr kumimoji="0" lang="tr-TR" sz="1800" b="0" i="0" u="none" strike="noStrike" cap="none" normalizeH="0" baseline="0" dirty="0" smtClean="0">
                          <a:ln>
                            <a:noFill/>
                          </a:ln>
                          <a:solidFill>
                            <a:srgbClr val="333333"/>
                          </a:solidFill>
                          <a:effectLst/>
                          <a:latin typeface="Calibri Light"/>
                          <a:ea typeface="ＭＳ Ｐゴシック" pitchFamily="34" charset="-128"/>
                        </a:rPr>
                        <a:t>Çok kiloluyum</a:t>
                      </a: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endParaRPr kumimoji="0" lang="en-US" sz="1800" b="0" i="0"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r>
                        <a:rPr kumimoji="0" lang="tr-TR" sz="1800" b="0" i="0" u="none" strike="noStrike" cap="none" normalizeH="0" baseline="0" dirty="0" smtClean="0">
                          <a:ln>
                            <a:noFill/>
                          </a:ln>
                          <a:solidFill>
                            <a:srgbClr val="333333"/>
                          </a:solidFill>
                          <a:effectLst/>
                          <a:latin typeface="Calibri Light"/>
                          <a:ea typeface="ＭＳ Ｐゴシック" pitchFamily="34" charset="-128"/>
                        </a:rPr>
                        <a:t>Burnum çirkin</a:t>
                      </a: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smtClean="0">
                          <a:ln>
                            <a:noFill/>
                          </a:ln>
                          <a:solidFill>
                            <a:srgbClr val="333333"/>
                          </a:solidFill>
                          <a:effectLst/>
                          <a:latin typeface="Calibri Light"/>
                          <a:ea typeface="ＭＳ Ｐゴシック" pitchFamily="34" charset="-128"/>
                        </a:rPr>
                        <a:t>“</a:t>
                      </a:r>
                      <a:r>
                        <a:rPr kumimoji="0" lang="tr-TR" sz="1800" b="1" i="1" u="none" strike="noStrike" cap="none" normalizeH="0" baseline="0" dirty="0" smtClean="0">
                          <a:ln>
                            <a:noFill/>
                          </a:ln>
                          <a:solidFill>
                            <a:srgbClr val="333333"/>
                          </a:solidFill>
                          <a:effectLst/>
                          <a:latin typeface="Calibri Light"/>
                          <a:ea typeface="ＭＳ Ｐゴシック" pitchFamily="34" charset="-128"/>
                        </a:rPr>
                        <a:t>Ben çirkinim</a:t>
                      </a:r>
                      <a:r>
                        <a:rPr kumimoji="0" lang="en-US" sz="1800" b="1" i="1" u="none" strike="noStrike" cap="none" normalizeH="0" baseline="0" dirty="0" smtClean="0">
                          <a:ln>
                            <a:noFill/>
                          </a:ln>
                          <a:solidFill>
                            <a:srgbClr val="333333"/>
                          </a:solidFill>
                          <a:effectLst/>
                          <a:latin typeface="Calibri Light"/>
                          <a:ea typeface="ＭＳ Ｐゴシック" pitchFamily="34" charset="-128"/>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smtClean="0">
                          <a:ln>
                            <a:noFill/>
                          </a:ln>
                          <a:solidFill>
                            <a:schemeClr val="accent1"/>
                          </a:solidFill>
                          <a:effectLst/>
                          <a:latin typeface="Calibri Light"/>
                          <a:ea typeface="ＭＳ Ｐゴシック" pitchFamily="34" charset="-128"/>
                        </a:rPr>
                        <a:t>???</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a:ln>
                            <a:noFill/>
                          </a:ln>
                          <a:solidFill>
                            <a:srgbClr val="FFFFFF"/>
                          </a:solidFill>
                          <a:effectLst/>
                          <a:latin typeface="Calibri Light"/>
                          <a:ea typeface="ＭＳ Ｐゴシック" pitchFamily="34" charset="-128"/>
                        </a:rPr>
                        <a:t>“I am not ugly just because of one single imperfection; there are some things I like a lot about myself, for example my eyes”</a:t>
                      </a:r>
                      <a:endParaRPr kumimoji="0" lang="de-DE" sz="1800" b="0" i="0" u="none" strike="noStrike" cap="none" normalizeH="0" baseline="0" dirty="0">
                        <a:ln>
                          <a:noFill/>
                        </a:ln>
                        <a:solidFill>
                          <a:srgbClr val="FFFFFF"/>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Bir iş mülakatı yolunda gitmedi.</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smtClean="0">
                          <a:ln>
                            <a:noFill/>
                          </a:ln>
                          <a:solidFill>
                            <a:srgbClr val="333333"/>
                          </a:solidFill>
                          <a:effectLst/>
                          <a:latin typeface="Calibri Light"/>
                          <a:ea typeface="ＭＳ Ｐゴシック" pitchFamily="34" charset="-128"/>
                        </a:rPr>
                        <a:t>“</a:t>
                      </a:r>
                      <a:r>
                        <a:rPr kumimoji="0" lang="tr-TR" sz="1800" b="1" i="1" u="none" strike="noStrike" cap="none" normalizeH="0" baseline="0" dirty="0" smtClean="0">
                          <a:ln>
                            <a:noFill/>
                          </a:ln>
                          <a:solidFill>
                            <a:srgbClr val="333333"/>
                          </a:solidFill>
                          <a:effectLst/>
                          <a:latin typeface="Calibri Light"/>
                          <a:ea typeface="ＭＳ Ｐゴシック" pitchFamily="34" charset="-128"/>
                        </a:rPr>
                        <a:t>Bir daha asla iş bulamayacağım</a:t>
                      </a:r>
                      <a:r>
                        <a:rPr kumimoji="0" lang="en-US" sz="1800" b="1" i="1" u="none" strike="noStrike" cap="none" normalizeH="0" baseline="0" dirty="0" smtClean="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smtClean="0">
                          <a:ln>
                            <a:noFill/>
                          </a:ln>
                          <a:solidFill>
                            <a:schemeClr val="accent1"/>
                          </a:solidFill>
                          <a:effectLst/>
                          <a:latin typeface="Calibri Light"/>
                          <a:ea typeface="ＭＳ Ｐゴシック" pitchFamily="34" charset="-128"/>
                        </a:rPr>
                        <a:t>???</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a:ln>
                            <a:noFill/>
                          </a:ln>
                          <a:solidFill>
                            <a:srgbClr val="E3EFF8"/>
                          </a:solidFill>
                          <a:effectLst/>
                          <a:latin typeface="Calibri Light"/>
                          <a:ea typeface="ＭＳ Ｐゴシック" pitchFamily="34" charset="-128"/>
                        </a:rPr>
                        <a:t>“How can I improve for my next interview?”</a:t>
                      </a:r>
                      <a:endParaRPr kumimoji="0" lang="de-DE" sz="1800" b="0" i="0" u="none" strike="noStrike" cap="none" normalizeH="0" baseline="0" dirty="0">
                        <a:ln>
                          <a:noFill/>
                        </a:ln>
                        <a:solidFill>
                          <a:srgbClr val="E3EFF8"/>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7BB58F6A-2D7B-4F18-9ADE-A4A76A4CDA09}"/>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1. </a:t>
            </a:r>
            <a:r>
              <a:rPr lang="de-DE" altLang="de-DE" sz="3600" dirty="0" smtClean="0">
                <a:latin typeface="Calibri Light"/>
              </a:rPr>
              <a:t>Abartılı genelleme</a:t>
            </a:r>
            <a:r>
              <a:rPr lang="en-US" altLang="de-DE" dirty="0">
                <a:latin typeface="Calibri Light"/>
              </a:rPr>
              <a:t/>
            </a:r>
            <a:br>
              <a:rPr lang="en-US" altLang="de-DE" dirty="0">
                <a:latin typeface="Calibri Light"/>
              </a:rPr>
            </a:br>
            <a:r>
              <a:rPr lang="en-US" altLang="de-DE" dirty="0" err="1" smtClean="0">
                <a:latin typeface="Calibri Light"/>
              </a:rPr>
              <a:t>Daha</a:t>
            </a:r>
            <a:r>
              <a:rPr lang="en-US" altLang="de-DE" dirty="0" smtClean="0">
                <a:latin typeface="Calibri Light"/>
              </a:rPr>
              <a:t> </a:t>
            </a:r>
            <a:r>
              <a:rPr lang="en-US" altLang="de-DE" dirty="0" err="1" smtClean="0">
                <a:latin typeface="Calibri Light"/>
              </a:rPr>
              <a:t>gerçekçi</a:t>
            </a:r>
            <a:r>
              <a:rPr lang="en-US" altLang="de-DE" dirty="0" smtClean="0">
                <a:latin typeface="Calibri Light"/>
              </a:rPr>
              <a:t> </a:t>
            </a:r>
            <a:r>
              <a:rPr lang="en-US" altLang="de-DE" dirty="0" err="1" smtClean="0">
                <a:latin typeface="Calibri Light"/>
              </a:rPr>
              <a:t>ve</a:t>
            </a:r>
            <a:r>
              <a:rPr lang="en-US" altLang="de-DE" dirty="0" smtClean="0">
                <a:latin typeface="Calibri Light"/>
              </a:rPr>
              <a:t> </a:t>
            </a:r>
            <a:r>
              <a:rPr lang="en-US" altLang="de-DE" dirty="0" err="1" smtClean="0">
                <a:latin typeface="Calibri Light"/>
              </a:rPr>
              <a:t>faydalı</a:t>
            </a:r>
            <a:r>
              <a:rPr lang="en-US" altLang="de-DE" dirty="0" smtClean="0">
                <a:latin typeface="Calibri Light"/>
              </a:rPr>
              <a:t> </a:t>
            </a:r>
            <a:r>
              <a:rPr lang="en-US" altLang="de-DE" dirty="0" err="1" smtClean="0">
                <a:latin typeface="Calibri Light"/>
              </a:rPr>
              <a:t>bir</a:t>
            </a:r>
            <a:r>
              <a:rPr lang="en-US" altLang="de-DE" dirty="0" smtClean="0">
                <a:latin typeface="Calibri Light"/>
              </a:rPr>
              <a:t> </a:t>
            </a:r>
            <a:r>
              <a:rPr lang="en-US" altLang="de-DE" dirty="0" err="1" smtClean="0">
                <a:latin typeface="Calibri Light"/>
              </a:rPr>
              <a:t>değerlendirme</a:t>
            </a:r>
            <a:r>
              <a:rPr lang="en-US" altLang="de-DE" dirty="0" smtClean="0">
                <a:latin typeface="Calibri Light"/>
              </a:rPr>
              <a:t> ne </a:t>
            </a:r>
            <a:r>
              <a:rPr lang="en-US" altLang="de-DE" dirty="0" err="1" smtClean="0">
                <a:latin typeface="Calibri Light"/>
              </a:rPr>
              <a:t>olurdu</a:t>
            </a:r>
            <a:r>
              <a:rPr lang="en-US" altLang="de-DE" dirty="0" smtClean="0">
                <a:latin typeface="Calibri Light"/>
              </a:rPr>
              <a:t>?</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14</a:t>
            </a:fld>
            <a:endParaRPr lang="de-DE" altLang="de-DE" b="0">
              <a:latin typeface="Calibri Light"/>
            </a:endParaRPr>
          </a:p>
        </p:txBody>
      </p:sp>
      <p:graphicFrame>
        <p:nvGraphicFramePr>
          <p:cNvPr id="9"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70203240"/>
              </p:ext>
            </p:extLst>
          </p:nvPr>
        </p:nvGraphicFramePr>
        <p:xfrm>
          <a:off x="408955" y="2633472"/>
          <a:ext cx="11376000" cy="2889478"/>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333333"/>
                          </a:solidFill>
                          <a:effectLst/>
                          <a:latin typeface="Calibri Light"/>
                          <a:ea typeface="ＭＳ Ｐゴシック" pitchFamily="34" charset="-128"/>
                        </a:rPr>
                        <a:t>Olay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smtClean="0">
                          <a:ln>
                            <a:noFill/>
                          </a:ln>
                          <a:solidFill>
                            <a:srgbClr val="333333"/>
                          </a:solidFill>
                          <a:effectLst/>
                          <a:latin typeface="Calibri Light"/>
                          <a:ea typeface="ＭＳ Ｐゴシック" pitchFamily="34" charset="-128"/>
                        </a:rPr>
                        <a:t>Yanlış genelleme</a:t>
                      </a:r>
                      <a:endParaRPr kumimoji="0" lang="de-DE" sz="18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333333"/>
                          </a:solidFill>
                          <a:effectLst/>
                          <a:latin typeface="Calibri Light"/>
                          <a:ea typeface="ＭＳ Ｐゴシック" pitchFamily="34" charset="-128"/>
                        </a:rPr>
                        <a:t>Olumlu/yapıcı değerlendirme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r>
                        <a:rPr kumimoji="0" lang="tr-TR" sz="1800" b="0" i="0" u="none" strike="noStrike" cap="none" normalizeH="0" baseline="0" dirty="0" smtClean="0">
                          <a:ln>
                            <a:noFill/>
                          </a:ln>
                          <a:solidFill>
                            <a:srgbClr val="333333"/>
                          </a:solidFill>
                          <a:effectLst/>
                          <a:latin typeface="Calibri Light"/>
                          <a:ea typeface="ＭＳ Ｐゴシック" pitchFamily="34" charset="-128"/>
                        </a:rPr>
                        <a:t>Çok kiloluyum</a:t>
                      </a: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endParaRPr kumimoji="0" lang="en-US" sz="1800" b="0" i="0"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r>
                        <a:rPr kumimoji="0" lang="tr-TR" sz="1800" b="0" i="0" u="none" strike="noStrike" cap="none" normalizeH="0" baseline="0" dirty="0" smtClean="0">
                          <a:ln>
                            <a:noFill/>
                          </a:ln>
                          <a:solidFill>
                            <a:srgbClr val="333333"/>
                          </a:solidFill>
                          <a:effectLst/>
                          <a:latin typeface="Calibri Light"/>
                          <a:ea typeface="ＭＳ Ｐゴシック" pitchFamily="34" charset="-128"/>
                        </a:rPr>
                        <a:t>Burnum çirkin</a:t>
                      </a: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smtClean="0">
                          <a:ln>
                            <a:noFill/>
                          </a:ln>
                          <a:solidFill>
                            <a:srgbClr val="333333"/>
                          </a:solidFill>
                          <a:effectLst/>
                          <a:latin typeface="Calibri Light"/>
                          <a:ea typeface="ＭＳ Ｐゴシック" pitchFamily="34" charset="-128"/>
                        </a:rPr>
                        <a:t>“</a:t>
                      </a:r>
                      <a:r>
                        <a:rPr kumimoji="0" lang="tr-TR" sz="1800" b="1" i="1" u="none" strike="noStrike" cap="none" normalizeH="0" baseline="0" dirty="0" smtClean="0">
                          <a:ln>
                            <a:noFill/>
                          </a:ln>
                          <a:solidFill>
                            <a:srgbClr val="333333"/>
                          </a:solidFill>
                          <a:effectLst/>
                          <a:latin typeface="Calibri Light"/>
                          <a:ea typeface="ＭＳ Ｐゴシック" pitchFamily="34" charset="-128"/>
                        </a:rPr>
                        <a:t>Ben çirkinim</a:t>
                      </a:r>
                      <a:r>
                        <a:rPr kumimoji="0" lang="en-US" sz="1800" b="1" i="1" u="none" strike="noStrike" cap="none" normalizeH="0" baseline="0" dirty="0" smtClean="0">
                          <a:ln>
                            <a:noFill/>
                          </a:ln>
                          <a:solidFill>
                            <a:srgbClr val="333333"/>
                          </a:solidFill>
                          <a:effectLst/>
                          <a:latin typeface="Calibri Light"/>
                          <a:ea typeface="ＭＳ Ｐゴシック" pitchFamily="34" charset="-128"/>
                        </a:rPr>
                        <a:t>” </a:t>
                      </a:r>
                      <a:endParaRPr kumimoji="0" lang="en-US" sz="18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Tek</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bir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kusur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yüzünden</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çirkin</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değilim</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kendimde</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çok</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beğendiğim</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bazı</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şeyler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var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örneğin</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gözlerim</a:t>
                      </a: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Bir iş mülakatı yolunda gitmedi.</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smtClean="0">
                          <a:ln>
                            <a:noFill/>
                          </a:ln>
                          <a:solidFill>
                            <a:srgbClr val="333333"/>
                          </a:solidFill>
                          <a:effectLst/>
                          <a:latin typeface="Calibri Light"/>
                          <a:ea typeface="ＭＳ Ｐゴシック" pitchFamily="34" charset="-128"/>
                        </a:rPr>
                        <a:t>“</a:t>
                      </a:r>
                      <a:r>
                        <a:rPr kumimoji="0" lang="tr-TR" sz="1800" b="1" i="1" u="none" strike="noStrike" cap="none" normalizeH="0" baseline="0" dirty="0" smtClean="0">
                          <a:ln>
                            <a:noFill/>
                          </a:ln>
                          <a:solidFill>
                            <a:srgbClr val="333333"/>
                          </a:solidFill>
                          <a:effectLst/>
                          <a:latin typeface="Calibri Light"/>
                          <a:ea typeface="ＭＳ Ｐゴシック" pitchFamily="34" charset="-128"/>
                        </a:rPr>
                        <a:t>Bir daha asla iş bulamayacağım</a:t>
                      </a:r>
                      <a:r>
                        <a:rPr kumimoji="0" lang="en-US" sz="1800" b="1" i="1" u="none" strike="noStrike" cap="none" normalizeH="0" baseline="0" dirty="0" smtClean="0">
                          <a:ln>
                            <a:noFill/>
                          </a:ln>
                          <a:solidFill>
                            <a:srgbClr val="333333"/>
                          </a:solidFill>
                          <a:effectLst/>
                          <a:latin typeface="Calibri Light"/>
                          <a:ea typeface="ＭＳ Ｐゴシック" pitchFamily="34" charset="-128"/>
                        </a:rPr>
                        <a:t>”</a:t>
                      </a:r>
                      <a:endParaRPr kumimoji="0" lang="en-US" sz="18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1800" b="0" i="0" u="none" strike="noStrike" cap="none" normalizeH="0" baseline="0" dirty="0" smtClean="0">
                          <a:ln>
                            <a:noFill/>
                          </a:ln>
                          <a:solidFill>
                            <a:schemeClr val="accent1"/>
                          </a:solidFill>
                          <a:effectLst/>
                          <a:latin typeface="Calibri Light"/>
                          <a:ea typeface="ＭＳ Ｐゴシック" pitchFamily="34" charset="-128"/>
                        </a:rPr>
                        <a:t>???</a:t>
                      </a:r>
                      <a:endParaRPr kumimoji="0" lang="de-DE" sz="1800" b="0" i="0" u="none" strike="noStrike" cap="none" normalizeH="0" baseline="0" dirty="0">
                        <a:ln>
                          <a:noFill/>
                        </a:ln>
                        <a:solidFill>
                          <a:schemeClr val="accent1"/>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577771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7BB58F6A-2D7B-4F18-9ADE-A4A76A4CDA09}"/>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1. </a:t>
            </a:r>
            <a:r>
              <a:rPr lang="de-DE" altLang="de-DE" sz="3600" dirty="0" smtClean="0">
                <a:latin typeface="Calibri Light"/>
              </a:rPr>
              <a:t>Abartılı genelleme</a:t>
            </a:r>
            <a:r>
              <a:rPr lang="en-US" altLang="de-DE" dirty="0">
                <a:latin typeface="Calibri Light"/>
              </a:rPr>
              <a:t/>
            </a:r>
            <a:br>
              <a:rPr lang="en-US" altLang="de-DE" dirty="0">
                <a:latin typeface="Calibri Light"/>
              </a:rPr>
            </a:br>
            <a:r>
              <a:rPr lang="en-US" altLang="de-DE" dirty="0" err="1" smtClean="0">
                <a:latin typeface="Calibri Light"/>
              </a:rPr>
              <a:t>Daha</a:t>
            </a:r>
            <a:r>
              <a:rPr lang="en-US" altLang="de-DE" dirty="0" smtClean="0">
                <a:latin typeface="Calibri Light"/>
              </a:rPr>
              <a:t> </a:t>
            </a:r>
            <a:r>
              <a:rPr lang="en-US" altLang="de-DE" dirty="0" err="1" smtClean="0">
                <a:latin typeface="Calibri Light"/>
              </a:rPr>
              <a:t>gerçekçi</a:t>
            </a:r>
            <a:r>
              <a:rPr lang="en-US" altLang="de-DE" dirty="0" smtClean="0">
                <a:latin typeface="Calibri Light"/>
              </a:rPr>
              <a:t> </a:t>
            </a:r>
            <a:r>
              <a:rPr lang="en-US" altLang="de-DE" dirty="0" err="1" smtClean="0">
                <a:latin typeface="Calibri Light"/>
              </a:rPr>
              <a:t>ve</a:t>
            </a:r>
            <a:r>
              <a:rPr lang="en-US" altLang="de-DE" dirty="0" smtClean="0">
                <a:latin typeface="Calibri Light"/>
              </a:rPr>
              <a:t> </a:t>
            </a:r>
            <a:r>
              <a:rPr lang="en-US" altLang="de-DE" dirty="0" err="1" smtClean="0">
                <a:latin typeface="Calibri Light"/>
              </a:rPr>
              <a:t>faydalı</a:t>
            </a:r>
            <a:r>
              <a:rPr lang="en-US" altLang="de-DE" dirty="0" smtClean="0">
                <a:latin typeface="Calibri Light"/>
              </a:rPr>
              <a:t> </a:t>
            </a:r>
            <a:r>
              <a:rPr lang="en-US" altLang="de-DE" dirty="0" err="1" smtClean="0">
                <a:latin typeface="Calibri Light"/>
              </a:rPr>
              <a:t>bir</a:t>
            </a:r>
            <a:r>
              <a:rPr lang="en-US" altLang="de-DE" dirty="0" smtClean="0">
                <a:latin typeface="Calibri Light"/>
              </a:rPr>
              <a:t> </a:t>
            </a:r>
            <a:r>
              <a:rPr lang="en-US" altLang="de-DE" dirty="0" err="1" smtClean="0">
                <a:latin typeface="Calibri Light"/>
              </a:rPr>
              <a:t>değerlendirme</a:t>
            </a:r>
            <a:r>
              <a:rPr lang="en-US" altLang="de-DE" dirty="0" smtClean="0">
                <a:latin typeface="Calibri Light"/>
              </a:rPr>
              <a:t> ne </a:t>
            </a:r>
            <a:r>
              <a:rPr lang="en-US" altLang="de-DE" dirty="0" err="1" smtClean="0">
                <a:latin typeface="Calibri Light"/>
              </a:rPr>
              <a:t>olurdu</a:t>
            </a:r>
            <a:r>
              <a:rPr lang="en-US" altLang="de-DE" dirty="0" smtClean="0">
                <a:latin typeface="Calibri Light"/>
              </a:rPr>
              <a:t>?</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15</a:t>
            </a:fld>
            <a:endParaRPr lang="de-DE" altLang="de-DE" b="0">
              <a:latin typeface="Calibri Light"/>
            </a:endParaRPr>
          </a:p>
        </p:txBody>
      </p:sp>
      <p:graphicFrame>
        <p:nvGraphicFramePr>
          <p:cNvPr id="9"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3816535800"/>
              </p:ext>
            </p:extLst>
          </p:nvPr>
        </p:nvGraphicFramePr>
        <p:xfrm>
          <a:off x="408955" y="2633472"/>
          <a:ext cx="11376000" cy="2889478"/>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333333"/>
                          </a:solidFill>
                          <a:effectLst/>
                          <a:latin typeface="Calibri Light"/>
                          <a:ea typeface="ＭＳ Ｐゴシック" pitchFamily="34" charset="-128"/>
                        </a:rPr>
                        <a:t>Olay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smtClean="0">
                          <a:ln>
                            <a:noFill/>
                          </a:ln>
                          <a:solidFill>
                            <a:srgbClr val="333333"/>
                          </a:solidFill>
                          <a:effectLst/>
                          <a:latin typeface="Calibri Light"/>
                          <a:ea typeface="ＭＳ Ｐゴシック" pitchFamily="34" charset="-128"/>
                        </a:rPr>
                        <a:t>Yanlış genelleme</a:t>
                      </a:r>
                      <a:endParaRPr kumimoji="0" lang="de-DE" sz="18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333333"/>
                          </a:solidFill>
                          <a:effectLst/>
                          <a:latin typeface="Calibri Light"/>
                          <a:ea typeface="ＭＳ Ｐゴシック" pitchFamily="34" charset="-128"/>
                        </a:rPr>
                        <a:t>Olumlu/yapıcı değerlendirme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r>
                        <a:rPr kumimoji="0" lang="tr-TR" sz="1800" b="0" i="0" u="none" strike="noStrike" cap="none" normalizeH="0" baseline="0" dirty="0" smtClean="0">
                          <a:ln>
                            <a:noFill/>
                          </a:ln>
                          <a:solidFill>
                            <a:srgbClr val="333333"/>
                          </a:solidFill>
                          <a:effectLst/>
                          <a:latin typeface="Calibri Light"/>
                          <a:ea typeface="ＭＳ Ｐゴシック" pitchFamily="34" charset="-128"/>
                        </a:rPr>
                        <a:t>Çok kiloluyum</a:t>
                      </a: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endParaRPr kumimoji="0" lang="en-US" sz="1800" b="0" i="0"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r>
                        <a:rPr kumimoji="0" lang="tr-TR" sz="1800" b="0" i="0" u="none" strike="noStrike" cap="none" normalizeH="0" baseline="0" dirty="0" smtClean="0">
                          <a:ln>
                            <a:noFill/>
                          </a:ln>
                          <a:solidFill>
                            <a:srgbClr val="333333"/>
                          </a:solidFill>
                          <a:effectLst/>
                          <a:latin typeface="Calibri Light"/>
                          <a:ea typeface="ＭＳ Ｐゴシック" pitchFamily="34" charset="-128"/>
                        </a:rPr>
                        <a:t>Burnum çirkin</a:t>
                      </a: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smtClean="0">
                          <a:ln>
                            <a:noFill/>
                          </a:ln>
                          <a:solidFill>
                            <a:srgbClr val="333333"/>
                          </a:solidFill>
                          <a:effectLst/>
                          <a:latin typeface="Calibri Light"/>
                          <a:ea typeface="ＭＳ Ｐゴシック" pitchFamily="34" charset="-128"/>
                        </a:rPr>
                        <a:t>“</a:t>
                      </a:r>
                      <a:r>
                        <a:rPr kumimoji="0" lang="tr-TR" sz="1800" b="1" i="1" u="none" strike="noStrike" cap="none" normalizeH="0" baseline="0" dirty="0" smtClean="0">
                          <a:ln>
                            <a:noFill/>
                          </a:ln>
                          <a:solidFill>
                            <a:srgbClr val="333333"/>
                          </a:solidFill>
                          <a:effectLst/>
                          <a:latin typeface="Calibri Light"/>
                          <a:ea typeface="ＭＳ Ｐゴシック" pitchFamily="34" charset="-128"/>
                        </a:rPr>
                        <a:t>Ben çirkinim</a:t>
                      </a:r>
                      <a:r>
                        <a:rPr kumimoji="0" lang="en-US" sz="1800" b="1" i="1" u="none" strike="noStrike" cap="none" normalizeH="0" baseline="0" dirty="0" smtClean="0">
                          <a:ln>
                            <a:noFill/>
                          </a:ln>
                          <a:solidFill>
                            <a:srgbClr val="333333"/>
                          </a:solidFill>
                          <a:effectLst/>
                          <a:latin typeface="Calibri Light"/>
                          <a:ea typeface="ＭＳ Ｐゴシック" pitchFamily="34" charset="-128"/>
                        </a:rPr>
                        <a:t>” </a:t>
                      </a:r>
                      <a:endParaRPr kumimoji="0" lang="en-US" sz="18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Tek</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bir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kusur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yüzünden</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çirkin</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değilim</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kendimde</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çok</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beğendiğim</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bazı</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şeyler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var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örneğin</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gözlerim</a:t>
                      </a: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Bir iş mülakatı yolunda gitmedi.</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smtClean="0">
                          <a:ln>
                            <a:noFill/>
                          </a:ln>
                          <a:solidFill>
                            <a:srgbClr val="333333"/>
                          </a:solidFill>
                          <a:effectLst/>
                          <a:latin typeface="Calibri Light"/>
                          <a:ea typeface="ＭＳ Ｐゴシック" pitchFamily="34" charset="-128"/>
                        </a:rPr>
                        <a:t>“</a:t>
                      </a:r>
                      <a:r>
                        <a:rPr kumimoji="0" lang="tr-TR" sz="1800" b="1" i="1" u="none" strike="noStrike" cap="none" normalizeH="0" baseline="0" dirty="0" smtClean="0">
                          <a:ln>
                            <a:noFill/>
                          </a:ln>
                          <a:solidFill>
                            <a:srgbClr val="333333"/>
                          </a:solidFill>
                          <a:effectLst/>
                          <a:latin typeface="Calibri Light"/>
                          <a:ea typeface="ＭＳ Ｐゴシック" pitchFamily="34" charset="-128"/>
                        </a:rPr>
                        <a:t>Bir daha asla iş bulamayacağım</a:t>
                      </a:r>
                      <a:r>
                        <a:rPr kumimoji="0" lang="en-US" sz="1800" b="1" i="1" u="none" strike="noStrike" cap="none" normalizeH="0" baseline="0" dirty="0" smtClean="0">
                          <a:ln>
                            <a:noFill/>
                          </a:ln>
                          <a:solidFill>
                            <a:srgbClr val="333333"/>
                          </a:solidFill>
                          <a:effectLst/>
                          <a:latin typeface="Calibri Light"/>
                          <a:ea typeface="ＭＳ Ｐゴシック" pitchFamily="34" charset="-128"/>
                        </a:rPr>
                        <a:t>”</a:t>
                      </a:r>
                      <a:endParaRPr kumimoji="0" lang="en-US" sz="18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Bir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sonraki</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mülakatım</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için</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kendimi</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nasıl</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geliştirebilirim</a:t>
                      </a: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0730930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7BB58F6A-2D7B-4F18-9ADE-A4A76A4CDA09}"/>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1. </a:t>
            </a:r>
            <a:r>
              <a:rPr lang="de-DE" altLang="de-DE" sz="3600" dirty="0" smtClean="0">
                <a:latin typeface="Calibri Light"/>
              </a:rPr>
              <a:t>Abartılı genelleme</a:t>
            </a:r>
            <a:r>
              <a:rPr lang="en-US" altLang="de-DE" dirty="0">
                <a:latin typeface="Calibri Light"/>
              </a:rPr>
              <a:t/>
            </a:r>
            <a:br>
              <a:rPr lang="en-US" altLang="de-DE" dirty="0">
                <a:latin typeface="Calibri Light"/>
              </a:rPr>
            </a:br>
            <a:r>
              <a:rPr lang="en-US" altLang="de-DE" dirty="0" err="1" smtClean="0">
                <a:latin typeface="Calibri Light"/>
              </a:rPr>
              <a:t>Daha</a:t>
            </a:r>
            <a:r>
              <a:rPr lang="en-US" altLang="de-DE" dirty="0" smtClean="0">
                <a:latin typeface="Calibri Light"/>
              </a:rPr>
              <a:t> </a:t>
            </a:r>
            <a:r>
              <a:rPr lang="en-US" altLang="de-DE" dirty="0" err="1" smtClean="0">
                <a:latin typeface="Calibri Light"/>
              </a:rPr>
              <a:t>gerçekçi</a:t>
            </a:r>
            <a:r>
              <a:rPr lang="en-US" altLang="de-DE" dirty="0" smtClean="0">
                <a:latin typeface="Calibri Light"/>
              </a:rPr>
              <a:t> </a:t>
            </a:r>
            <a:r>
              <a:rPr lang="en-US" altLang="de-DE" dirty="0" err="1" smtClean="0">
                <a:latin typeface="Calibri Light"/>
              </a:rPr>
              <a:t>ve</a:t>
            </a:r>
            <a:r>
              <a:rPr lang="en-US" altLang="de-DE" dirty="0" smtClean="0">
                <a:latin typeface="Calibri Light"/>
              </a:rPr>
              <a:t> </a:t>
            </a:r>
            <a:r>
              <a:rPr lang="en-US" altLang="de-DE" dirty="0" err="1" smtClean="0">
                <a:latin typeface="Calibri Light"/>
              </a:rPr>
              <a:t>faydalı</a:t>
            </a:r>
            <a:r>
              <a:rPr lang="en-US" altLang="de-DE" dirty="0" smtClean="0">
                <a:latin typeface="Calibri Light"/>
              </a:rPr>
              <a:t> </a:t>
            </a:r>
            <a:r>
              <a:rPr lang="en-US" altLang="de-DE" dirty="0" err="1" smtClean="0">
                <a:latin typeface="Calibri Light"/>
              </a:rPr>
              <a:t>bir</a:t>
            </a:r>
            <a:r>
              <a:rPr lang="en-US" altLang="de-DE" dirty="0" smtClean="0">
                <a:latin typeface="Calibri Light"/>
              </a:rPr>
              <a:t> </a:t>
            </a:r>
            <a:r>
              <a:rPr lang="en-US" altLang="de-DE" dirty="0" err="1" smtClean="0">
                <a:latin typeface="Calibri Light"/>
              </a:rPr>
              <a:t>değerlendirme</a:t>
            </a:r>
            <a:r>
              <a:rPr lang="en-US" altLang="de-DE" dirty="0" smtClean="0">
                <a:latin typeface="Calibri Light"/>
              </a:rPr>
              <a:t> ne </a:t>
            </a:r>
            <a:r>
              <a:rPr lang="en-US" altLang="de-DE" dirty="0" err="1" smtClean="0">
                <a:latin typeface="Calibri Light"/>
              </a:rPr>
              <a:t>olurdu</a:t>
            </a:r>
            <a:r>
              <a:rPr lang="en-US" altLang="de-DE" dirty="0" smtClean="0">
                <a:latin typeface="Calibri Light"/>
              </a:rPr>
              <a:t>?</a:t>
            </a:r>
            <a:endParaRPr lang="de-DE" altLang="de-DE" dirty="0">
              <a:latin typeface="Calibri Light"/>
            </a:endParaRPr>
          </a:p>
        </p:txBody>
      </p:sp>
      <p:sp>
        <p:nvSpPr>
          <p:cNvPr id="48145" name="Rectangle 19">
            <a:extLst>
              <a:ext uri="{FF2B5EF4-FFF2-40B4-BE49-F238E27FC236}">
                <a16:creationId xmlns:a16="http://schemas.microsoft.com/office/drawing/2014/main" id="{4B4335FF-583B-42A5-93DB-6FECD1838F55}"/>
              </a:ext>
            </a:extLst>
          </p:cNvPr>
          <p:cNvSpPr>
            <a:spLocks noChangeArrowheads="1"/>
          </p:cNvSpPr>
          <p:nvPr/>
        </p:nvSpPr>
        <p:spPr bwMode="auto">
          <a:xfrm>
            <a:off x="408955" y="5662989"/>
            <a:ext cx="11376000"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4013" indent="-354013">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buClr>
                <a:srgbClr val="000000"/>
              </a:buClr>
              <a:buFont typeface="WingDings"/>
              <a:buChar char=""/>
            </a:pPr>
            <a:r>
              <a:rPr lang="en-US" altLang="de-DE" sz="1800" b="0" dirty="0" err="1" smtClean="0">
                <a:solidFill>
                  <a:srgbClr val="004992"/>
                </a:solidFill>
                <a:latin typeface="Calibri Light"/>
              </a:rPr>
              <a:t>Hatalara</a:t>
            </a:r>
            <a:r>
              <a:rPr lang="en-US" altLang="de-DE" sz="1800" b="0" dirty="0" smtClean="0">
                <a:solidFill>
                  <a:srgbClr val="004992"/>
                </a:solidFill>
                <a:latin typeface="Calibri Light"/>
              </a:rPr>
              <a:t> </a:t>
            </a:r>
            <a:r>
              <a:rPr lang="en-US" altLang="de-DE" sz="1800" b="0" dirty="0" err="1" smtClean="0">
                <a:solidFill>
                  <a:srgbClr val="004992"/>
                </a:solidFill>
                <a:latin typeface="Calibri Light"/>
              </a:rPr>
              <a:t>izin</a:t>
            </a:r>
            <a:r>
              <a:rPr lang="en-US" altLang="de-DE" sz="1800" b="0" dirty="0" smtClean="0">
                <a:solidFill>
                  <a:srgbClr val="004992"/>
                </a:solidFill>
                <a:latin typeface="Calibri Light"/>
              </a:rPr>
              <a:t> </a:t>
            </a:r>
            <a:r>
              <a:rPr lang="en-US" altLang="de-DE" sz="1800" b="0" dirty="0" err="1" smtClean="0">
                <a:solidFill>
                  <a:srgbClr val="004992"/>
                </a:solidFill>
                <a:latin typeface="Calibri Light"/>
              </a:rPr>
              <a:t>verin</a:t>
            </a:r>
            <a:r>
              <a:rPr lang="en-US" altLang="de-DE" sz="1800" b="0" dirty="0" smtClean="0">
                <a:solidFill>
                  <a:srgbClr val="004992"/>
                </a:solidFill>
                <a:latin typeface="Calibri Light"/>
              </a:rPr>
              <a:t>: </a:t>
            </a:r>
            <a:r>
              <a:rPr lang="en-US" altLang="de-DE" sz="1800" b="0" dirty="0" err="1">
                <a:solidFill>
                  <a:srgbClr val="333333"/>
                </a:solidFill>
                <a:latin typeface="Calibri Light"/>
              </a:rPr>
              <a:t>Kimse</a:t>
            </a:r>
            <a:r>
              <a:rPr lang="en-US" altLang="de-DE" sz="1800" b="0" dirty="0">
                <a:solidFill>
                  <a:srgbClr val="333333"/>
                </a:solidFill>
                <a:latin typeface="Calibri Light"/>
              </a:rPr>
              <a:t> </a:t>
            </a:r>
            <a:r>
              <a:rPr lang="en-US" altLang="de-DE" sz="1800" b="0" dirty="0" err="1">
                <a:solidFill>
                  <a:srgbClr val="333333"/>
                </a:solidFill>
                <a:latin typeface="Calibri Light"/>
              </a:rPr>
              <a:t>mükemmel</a:t>
            </a:r>
            <a:r>
              <a:rPr lang="en-US" altLang="de-DE" sz="1800" b="0" dirty="0">
                <a:solidFill>
                  <a:srgbClr val="333333"/>
                </a:solidFill>
                <a:latin typeface="Calibri Light"/>
              </a:rPr>
              <a:t> </a:t>
            </a:r>
            <a:r>
              <a:rPr lang="en-US" altLang="de-DE" sz="1800" b="0" dirty="0" err="1">
                <a:solidFill>
                  <a:srgbClr val="333333"/>
                </a:solidFill>
                <a:latin typeface="Calibri Light"/>
              </a:rPr>
              <a:t>değildir</a:t>
            </a:r>
            <a:r>
              <a:rPr lang="en-US" altLang="de-DE" sz="1800" b="0" dirty="0">
                <a:solidFill>
                  <a:srgbClr val="333333"/>
                </a:solidFill>
                <a:latin typeface="Calibri Light"/>
              </a:rPr>
              <a:t>! </a:t>
            </a:r>
            <a:r>
              <a:rPr lang="en-US" altLang="de-DE" sz="1800" b="0" dirty="0" err="1">
                <a:solidFill>
                  <a:srgbClr val="333333"/>
                </a:solidFill>
                <a:latin typeface="Calibri Light"/>
              </a:rPr>
              <a:t>Zaman</a:t>
            </a:r>
            <a:r>
              <a:rPr lang="en-US" altLang="de-DE" sz="1800" b="0" dirty="0">
                <a:solidFill>
                  <a:srgbClr val="333333"/>
                </a:solidFill>
                <a:latin typeface="Calibri Light"/>
              </a:rPr>
              <a:t> </a:t>
            </a:r>
            <a:r>
              <a:rPr lang="en-US" altLang="de-DE" sz="1800" b="0" dirty="0" err="1">
                <a:solidFill>
                  <a:srgbClr val="333333"/>
                </a:solidFill>
                <a:latin typeface="Calibri Light"/>
              </a:rPr>
              <a:t>zaman</a:t>
            </a:r>
            <a:r>
              <a:rPr lang="en-US" altLang="de-DE" sz="1800" b="0" dirty="0">
                <a:solidFill>
                  <a:srgbClr val="333333"/>
                </a:solidFill>
                <a:latin typeface="Calibri Light"/>
              </a:rPr>
              <a:t> </a:t>
            </a:r>
            <a:r>
              <a:rPr lang="en-US" altLang="de-DE" sz="1800" b="0" dirty="0" err="1">
                <a:solidFill>
                  <a:srgbClr val="333333"/>
                </a:solidFill>
                <a:latin typeface="Calibri Light"/>
              </a:rPr>
              <a:t>kekeliyorsanız</a:t>
            </a:r>
            <a:r>
              <a:rPr lang="en-US" altLang="de-DE" sz="1800" b="0" dirty="0">
                <a:solidFill>
                  <a:srgbClr val="333333"/>
                </a:solidFill>
                <a:latin typeface="Calibri Light"/>
              </a:rPr>
              <a:t>, </a:t>
            </a:r>
            <a:r>
              <a:rPr lang="en-US" altLang="de-DE" sz="1800" b="0" dirty="0" err="1">
                <a:solidFill>
                  <a:srgbClr val="333333"/>
                </a:solidFill>
                <a:latin typeface="Calibri Light"/>
              </a:rPr>
              <a:t>bu</a:t>
            </a:r>
            <a:r>
              <a:rPr lang="en-US" altLang="de-DE" sz="1800" b="0" dirty="0">
                <a:solidFill>
                  <a:srgbClr val="333333"/>
                </a:solidFill>
                <a:latin typeface="Calibri Light"/>
              </a:rPr>
              <a:t> </a:t>
            </a:r>
            <a:r>
              <a:rPr lang="en-US" altLang="de-DE" sz="1800" b="0" dirty="0" err="1">
                <a:solidFill>
                  <a:srgbClr val="333333"/>
                </a:solidFill>
                <a:latin typeface="Calibri Light"/>
              </a:rPr>
              <a:t>kendinizi</a:t>
            </a:r>
            <a:r>
              <a:rPr lang="en-US" altLang="de-DE" sz="1800" b="0" dirty="0">
                <a:solidFill>
                  <a:srgbClr val="333333"/>
                </a:solidFill>
                <a:latin typeface="Calibri Light"/>
              </a:rPr>
              <a:t> </a:t>
            </a:r>
            <a:r>
              <a:rPr lang="en-US" altLang="de-DE" sz="1800" b="0" dirty="0" err="1">
                <a:solidFill>
                  <a:srgbClr val="333333"/>
                </a:solidFill>
                <a:latin typeface="Calibri Light"/>
              </a:rPr>
              <a:t>ifade</a:t>
            </a:r>
            <a:r>
              <a:rPr lang="en-US" altLang="de-DE" sz="1800" b="0" dirty="0">
                <a:solidFill>
                  <a:srgbClr val="333333"/>
                </a:solidFill>
                <a:latin typeface="Calibri Light"/>
              </a:rPr>
              <a:t> </a:t>
            </a:r>
            <a:r>
              <a:rPr lang="en-US" altLang="de-DE" sz="1800" b="0" dirty="0" err="1">
                <a:solidFill>
                  <a:srgbClr val="333333"/>
                </a:solidFill>
                <a:latin typeface="Calibri Light"/>
              </a:rPr>
              <a:t>edemediğiniz</a:t>
            </a:r>
            <a:r>
              <a:rPr lang="en-US" altLang="de-DE" sz="1800" b="0" dirty="0">
                <a:solidFill>
                  <a:srgbClr val="333333"/>
                </a:solidFill>
                <a:latin typeface="Calibri Light"/>
              </a:rPr>
              <a:t> </a:t>
            </a:r>
            <a:r>
              <a:rPr lang="en-US" altLang="de-DE" sz="1800" b="0" dirty="0" err="1">
                <a:solidFill>
                  <a:srgbClr val="333333"/>
                </a:solidFill>
                <a:latin typeface="Calibri Light"/>
              </a:rPr>
              <a:t>anlamına</a:t>
            </a:r>
            <a:r>
              <a:rPr lang="en-US" altLang="de-DE" sz="1800" b="0" dirty="0">
                <a:solidFill>
                  <a:srgbClr val="333333"/>
                </a:solidFill>
                <a:latin typeface="Calibri Light"/>
              </a:rPr>
              <a:t> </a:t>
            </a:r>
            <a:r>
              <a:rPr lang="en-US" altLang="de-DE" sz="1800" b="0" dirty="0" err="1">
                <a:solidFill>
                  <a:srgbClr val="333333"/>
                </a:solidFill>
                <a:latin typeface="Calibri Light"/>
              </a:rPr>
              <a:t>gelmez</a:t>
            </a:r>
            <a:r>
              <a:rPr lang="en-US" altLang="de-DE" sz="1800" b="0" dirty="0">
                <a:solidFill>
                  <a:srgbClr val="333333"/>
                </a:solidFill>
                <a:latin typeface="Calibri Light"/>
              </a:rPr>
              <a:t>. </a:t>
            </a:r>
            <a:r>
              <a:rPr lang="en-US" altLang="de-DE" sz="1800" b="0" dirty="0" err="1">
                <a:solidFill>
                  <a:srgbClr val="333333"/>
                </a:solidFill>
                <a:latin typeface="Calibri Light"/>
              </a:rPr>
              <a:t>Ara</a:t>
            </a:r>
            <a:r>
              <a:rPr lang="en-US" altLang="de-DE" sz="1800" b="0" dirty="0">
                <a:solidFill>
                  <a:srgbClr val="333333"/>
                </a:solidFill>
                <a:latin typeface="Calibri Light"/>
              </a:rPr>
              <a:t> </a:t>
            </a:r>
            <a:r>
              <a:rPr lang="en-US" altLang="de-DE" sz="1800" b="0" dirty="0" err="1">
                <a:solidFill>
                  <a:srgbClr val="333333"/>
                </a:solidFill>
                <a:latin typeface="Calibri Light"/>
              </a:rPr>
              <a:t>sıra</a:t>
            </a:r>
            <a:r>
              <a:rPr lang="en-US" altLang="de-DE" sz="1800" b="0" dirty="0">
                <a:solidFill>
                  <a:srgbClr val="333333"/>
                </a:solidFill>
                <a:latin typeface="Calibri Light"/>
              </a:rPr>
              <a:t> </a:t>
            </a:r>
            <a:r>
              <a:rPr lang="en-US" altLang="de-DE" sz="1800" b="0" dirty="0" err="1">
                <a:solidFill>
                  <a:srgbClr val="333333"/>
                </a:solidFill>
                <a:latin typeface="Calibri Light"/>
              </a:rPr>
              <a:t>hata</a:t>
            </a:r>
            <a:r>
              <a:rPr lang="en-US" altLang="de-DE" sz="1800" b="0" dirty="0">
                <a:solidFill>
                  <a:srgbClr val="333333"/>
                </a:solidFill>
                <a:latin typeface="Calibri Light"/>
              </a:rPr>
              <a:t> </a:t>
            </a:r>
            <a:r>
              <a:rPr lang="en-US" altLang="de-DE" sz="1800" b="0" dirty="0" err="1">
                <a:solidFill>
                  <a:srgbClr val="333333"/>
                </a:solidFill>
                <a:latin typeface="Calibri Light"/>
              </a:rPr>
              <a:t>yapıyorsanız</a:t>
            </a:r>
            <a:r>
              <a:rPr lang="en-US" altLang="de-DE" sz="1800" b="0" dirty="0">
                <a:solidFill>
                  <a:srgbClr val="333333"/>
                </a:solidFill>
                <a:latin typeface="Calibri Light"/>
              </a:rPr>
              <a:t>, </a:t>
            </a:r>
            <a:r>
              <a:rPr lang="en-US" altLang="de-DE" sz="1800" b="0" dirty="0" err="1">
                <a:solidFill>
                  <a:srgbClr val="333333"/>
                </a:solidFill>
                <a:latin typeface="Calibri Light"/>
              </a:rPr>
              <a:t>bu</a:t>
            </a:r>
            <a:r>
              <a:rPr lang="en-US" altLang="de-DE" sz="1800" b="0" dirty="0">
                <a:solidFill>
                  <a:srgbClr val="333333"/>
                </a:solidFill>
                <a:latin typeface="Calibri Light"/>
              </a:rPr>
              <a:t> </a:t>
            </a:r>
            <a:r>
              <a:rPr lang="en-US" altLang="de-DE" sz="1800" b="0" dirty="0" err="1">
                <a:solidFill>
                  <a:srgbClr val="333333"/>
                </a:solidFill>
                <a:latin typeface="Calibri Light"/>
              </a:rPr>
              <a:t>sizin</a:t>
            </a:r>
            <a:r>
              <a:rPr lang="en-US" altLang="de-DE" sz="1800" b="0" dirty="0">
                <a:solidFill>
                  <a:srgbClr val="333333"/>
                </a:solidFill>
                <a:latin typeface="Calibri Light"/>
              </a:rPr>
              <a:t> </a:t>
            </a:r>
            <a:r>
              <a:rPr lang="en-US" altLang="de-DE" sz="1800" b="0" dirty="0" err="1">
                <a:solidFill>
                  <a:srgbClr val="333333"/>
                </a:solidFill>
                <a:latin typeface="Calibri Light"/>
              </a:rPr>
              <a:t>özensiz</a:t>
            </a:r>
            <a:r>
              <a:rPr lang="en-US" altLang="de-DE" sz="1800" b="0" dirty="0">
                <a:solidFill>
                  <a:srgbClr val="333333"/>
                </a:solidFill>
                <a:latin typeface="Calibri Light"/>
              </a:rPr>
              <a:t> </a:t>
            </a:r>
            <a:r>
              <a:rPr lang="en-US" altLang="de-DE" sz="1800" b="0" dirty="0" err="1">
                <a:solidFill>
                  <a:srgbClr val="333333"/>
                </a:solidFill>
                <a:latin typeface="Calibri Light"/>
              </a:rPr>
              <a:t>olduğunuz</a:t>
            </a:r>
            <a:r>
              <a:rPr lang="en-US" altLang="de-DE" sz="1800" b="0" dirty="0">
                <a:solidFill>
                  <a:srgbClr val="333333"/>
                </a:solidFill>
                <a:latin typeface="Calibri Light"/>
              </a:rPr>
              <a:t> </a:t>
            </a:r>
            <a:r>
              <a:rPr lang="en-US" altLang="de-DE" sz="1800" b="0" dirty="0" err="1">
                <a:solidFill>
                  <a:srgbClr val="333333"/>
                </a:solidFill>
                <a:latin typeface="Calibri Light"/>
              </a:rPr>
              <a:t>anlamına</a:t>
            </a:r>
            <a:r>
              <a:rPr lang="en-US" altLang="de-DE" sz="1800" b="0" dirty="0">
                <a:solidFill>
                  <a:srgbClr val="333333"/>
                </a:solidFill>
                <a:latin typeface="Calibri Light"/>
              </a:rPr>
              <a:t> </a:t>
            </a:r>
            <a:r>
              <a:rPr lang="en-US" altLang="de-DE" sz="1800" b="0" dirty="0" err="1">
                <a:solidFill>
                  <a:srgbClr val="333333"/>
                </a:solidFill>
                <a:latin typeface="Calibri Light"/>
              </a:rPr>
              <a:t>gelmez</a:t>
            </a:r>
            <a:r>
              <a:rPr lang="en-US" altLang="de-DE" sz="1800" b="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16</a:t>
            </a:fld>
            <a:endParaRPr lang="de-DE" altLang="de-DE" b="0">
              <a:latin typeface="Calibri Light"/>
            </a:endParaRPr>
          </a:p>
        </p:txBody>
      </p:sp>
      <p:graphicFrame>
        <p:nvGraphicFramePr>
          <p:cNvPr id="9"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566359140"/>
              </p:ext>
            </p:extLst>
          </p:nvPr>
        </p:nvGraphicFramePr>
        <p:xfrm>
          <a:off x="408955" y="2633472"/>
          <a:ext cx="11376000" cy="2889478"/>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333333"/>
                          </a:solidFill>
                          <a:effectLst/>
                          <a:latin typeface="Calibri Light"/>
                          <a:ea typeface="ＭＳ Ｐゴシック" pitchFamily="34" charset="-128"/>
                        </a:rPr>
                        <a:t>Olay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smtClean="0">
                          <a:ln>
                            <a:noFill/>
                          </a:ln>
                          <a:solidFill>
                            <a:srgbClr val="333333"/>
                          </a:solidFill>
                          <a:effectLst/>
                          <a:latin typeface="Calibri Light"/>
                          <a:ea typeface="ＭＳ Ｐゴシック" pitchFamily="34" charset="-128"/>
                        </a:rPr>
                        <a:t>Yanlış genelleme</a:t>
                      </a:r>
                      <a:endParaRPr kumimoji="0" lang="de-DE" sz="18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333333"/>
                          </a:solidFill>
                          <a:effectLst/>
                          <a:latin typeface="Calibri Light"/>
                          <a:ea typeface="ＭＳ Ｐゴシック" pitchFamily="34" charset="-128"/>
                        </a:rPr>
                        <a:t>Olumlu/yapıcı değerlendirme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r>
                        <a:rPr kumimoji="0" lang="tr-TR" sz="1800" b="0" i="0" u="none" strike="noStrike" cap="none" normalizeH="0" baseline="0" dirty="0" smtClean="0">
                          <a:ln>
                            <a:noFill/>
                          </a:ln>
                          <a:solidFill>
                            <a:srgbClr val="333333"/>
                          </a:solidFill>
                          <a:effectLst/>
                          <a:latin typeface="Calibri Light"/>
                          <a:ea typeface="ＭＳ Ｐゴシック" pitchFamily="34" charset="-128"/>
                        </a:rPr>
                        <a:t>Çok kiloluyum</a:t>
                      </a: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endParaRPr kumimoji="0" lang="en-US" sz="1800" b="0" i="0"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r>
                        <a:rPr kumimoji="0" lang="tr-TR" sz="1800" b="0" i="0" u="none" strike="noStrike" cap="none" normalizeH="0" baseline="0" dirty="0" smtClean="0">
                          <a:ln>
                            <a:noFill/>
                          </a:ln>
                          <a:solidFill>
                            <a:srgbClr val="333333"/>
                          </a:solidFill>
                          <a:effectLst/>
                          <a:latin typeface="Calibri Light"/>
                          <a:ea typeface="ＭＳ Ｐゴシック" pitchFamily="34" charset="-128"/>
                        </a:rPr>
                        <a:t>Burnum çirkin</a:t>
                      </a: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smtClean="0">
                          <a:ln>
                            <a:noFill/>
                          </a:ln>
                          <a:solidFill>
                            <a:srgbClr val="333333"/>
                          </a:solidFill>
                          <a:effectLst/>
                          <a:latin typeface="Calibri Light"/>
                          <a:ea typeface="ＭＳ Ｐゴシック" pitchFamily="34" charset="-128"/>
                        </a:rPr>
                        <a:t>“</a:t>
                      </a:r>
                      <a:r>
                        <a:rPr kumimoji="0" lang="tr-TR" sz="1800" b="1" i="1" u="none" strike="noStrike" cap="none" normalizeH="0" baseline="0" dirty="0" smtClean="0">
                          <a:ln>
                            <a:noFill/>
                          </a:ln>
                          <a:solidFill>
                            <a:srgbClr val="333333"/>
                          </a:solidFill>
                          <a:effectLst/>
                          <a:latin typeface="Calibri Light"/>
                          <a:ea typeface="ＭＳ Ｐゴシック" pitchFamily="34" charset="-128"/>
                        </a:rPr>
                        <a:t>Ben çirkinim</a:t>
                      </a:r>
                      <a:r>
                        <a:rPr kumimoji="0" lang="en-US" sz="1800" b="1" i="1" u="none" strike="noStrike" cap="none" normalizeH="0" baseline="0" dirty="0" smtClean="0">
                          <a:ln>
                            <a:noFill/>
                          </a:ln>
                          <a:solidFill>
                            <a:srgbClr val="333333"/>
                          </a:solidFill>
                          <a:effectLst/>
                          <a:latin typeface="Calibri Light"/>
                          <a:ea typeface="ＭＳ Ｐゴシック" pitchFamily="34" charset="-128"/>
                        </a:rPr>
                        <a:t>” </a:t>
                      </a:r>
                      <a:endParaRPr kumimoji="0" lang="en-US" sz="18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Tek</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bir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kusur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yüzünden</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çirkin</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değilim</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kendimde</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çok</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beğendiğim</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bazı</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şeyler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var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örneğin</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gözlerim</a:t>
                      </a: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Bir iş mülakatı yolunda gitmedi.</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smtClean="0">
                          <a:ln>
                            <a:noFill/>
                          </a:ln>
                          <a:solidFill>
                            <a:srgbClr val="333333"/>
                          </a:solidFill>
                          <a:effectLst/>
                          <a:latin typeface="Calibri Light"/>
                          <a:ea typeface="ＭＳ Ｐゴシック" pitchFamily="34" charset="-128"/>
                        </a:rPr>
                        <a:t>“</a:t>
                      </a:r>
                      <a:r>
                        <a:rPr kumimoji="0" lang="tr-TR" sz="1800" b="1" i="1" u="none" strike="noStrike" cap="none" normalizeH="0" baseline="0" dirty="0" smtClean="0">
                          <a:ln>
                            <a:noFill/>
                          </a:ln>
                          <a:solidFill>
                            <a:srgbClr val="333333"/>
                          </a:solidFill>
                          <a:effectLst/>
                          <a:latin typeface="Calibri Light"/>
                          <a:ea typeface="ＭＳ Ｐゴシック" pitchFamily="34" charset="-128"/>
                        </a:rPr>
                        <a:t>Bir daha asla iş bulamayacağım</a:t>
                      </a:r>
                      <a:r>
                        <a:rPr kumimoji="0" lang="en-US" sz="1800" b="1" i="1" u="none" strike="noStrike" cap="none" normalizeH="0" baseline="0" dirty="0" smtClean="0">
                          <a:ln>
                            <a:noFill/>
                          </a:ln>
                          <a:solidFill>
                            <a:srgbClr val="333333"/>
                          </a:solidFill>
                          <a:effectLst/>
                          <a:latin typeface="Calibri Light"/>
                          <a:ea typeface="ＭＳ Ｐゴシック" pitchFamily="34" charset="-128"/>
                        </a:rPr>
                        <a:t>”</a:t>
                      </a:r>
                      <a:endParaRPr kumimoji="0" lang="en-US" sz="18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Bir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sonraki</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mülakatım</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için</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kendimi</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nasıl</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geliştirebilirim</a:t>
                      </a: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795931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Bunun</a:t>
            </a:r>
            <a:r>
              <a:rPr lang="en-US" sz="3600" dirty="0" smtClean="0">
                <a:latin typeface="Calibri Light"/>
              </a:rPr>
              <a:t> ye</a:t>
            </a:r>
            <a:r>
              <a:rPr lang="tr-TR" sz="3600" dirty="0" smtClean="0">
                <a:latin typeface="Calibri Light"/>
              </a:rPr>
              <a:t>r</a:t>
            </a:r>
            <a:r>
              <a:rPr lang="en-US" sz="3600" dirty="0" err="1" smtClean="0">
                <a:latin typeface="Calibri Light"/>
              </a:rPr>
              <a:t>ine</a:t>
            </a:r>
            <a:r>
              <a:rPr lang="en-US" sz="3600" dirty="0" smtClean="0">
                <a:latin typeface="Calibri Light"/>
              </a:rPr>
              <a:t>: </a:t>
            </a:r>
            <a:r>
              <a:rPr lang="en-US" sz="3600" dirty="0" err="1" smtClean="0">
                <a:latin typeface="Calibri Light"/>
              </a:rPr>
              <a:t>Bir</a:t>
            </a:r>
            <a:r>
              <a:rPr lang="en-US" sz="3600" dirty="0" smtClean="0">
                <a:latin typeface="Calibri Light"/>
              </a:rPr>
              <a:t> </a:t>
            </a:r>
            <a:r>
              <a:rPr lang="en-US" sz="3600" dirty="0" err="1" smtClean="0">
                <a:latin typeface="Calibri Light"/>
              </a:rPr>
              <a:t>kusurdan</a:t>
            </a:r>
            <a:r>
              <a:rPr lang="en-US" sz="3600" dirty="0" smtClean="0">
                <a:latin typeface="Calibri Light"/>
              </a:rPr>
              <a:t> </a:t>
            </a:r>
            <a:r>
              <a:rPr lang="en-US" sz="3600" dirty="0" err="1" smtClean="0">
                <a:latin typeface="Calibri Light"/>
              </a:rPr>
              <a:t>yola</a:t>
            </a:r>
            <a:r>
              <a:rPr lang="en-US" sz="3600" dirty="0" smtClean="0">
                <a:latin typeface="Calibri Light"/>
              </a:rPr>
              <a:t> </a:t>
            </a:r>
            <a:r>
              <a:rPr lang="en-US" sz="3600" dirty="0" err="1" smtClean="0">
                <a:latin typeface="Calibri Light"/>
              </a:rPr>
              <a:t>çıkıp</a:t>
            </a:r>
            <a:r>
              <a:rPr lang="en-US" sz="3600" dirty="0" smtClean="0">
                <a:latin typeface="Calibri Light"/>
              </a:rPr>
              <a:t> </a:t>
            </a:r>
            <a:r>
              <a:rPr lang="en-US" sz="3600" dirty="0" err="1" smtClean="0">
                <a:latin typeface="Calibri Light"/>
              </a:rPr>
              <a:t>herşeyi</a:t>
            </a:r>
            <a:r>
              <a:rPr lang="en-US" sz="3600" dirty="0" smtClean="0">
                <a:latin typeface="Calibri Light"/>
              </a:rPr>
              <a:t> </a:t>
            </a:r>
            <a:r>
              <a:rPr lang="en-US" sz="3600" dirty="0" err="1" smtClean="0">
                <a:latin typeface="Calibri Light"/>
              </a:rPr>
              <a:t>genellemeyin</a:t>
            </a:r>
            <a:r>
              <a:rPr lang="en-US" sz="3600" dirty="0" smtClean="0">
                <a:latin typeface="Calibri Light"/>
              </a:rPr>
              <a:t>! </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en-GB" altLang="de-DE" sz="2400" dirty="0">
                <a:solidFill>
                  <a:srgbClr val="333333"/>
                </a:solidFill>
                <a:latin typeface="Calibri Light"/>
                <a:cs typeface="Times New Roman" panose="02020603050405020304" pitchFamily="18" charset="0"/>
              </a:rPr>
              <a:t>Her </a:t>
            </a:r>
            <a:r>
              <a:rPr lang="en-GB" altLang="de-DE" sz="2400" dirty="0" err="1">
                <a:solidFill>
                  <a:srgbClr val="333333"/>
                </a:solidFill>
                <a:latin typeface="Calibri Light"/>
                <a:cs typeface="Times New Roman" panose="02020603050405020304" pitchFamily="18" charset="0"/>
              </a:rPr>
              <a:t>insan</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karmaşıktır</a:t>
            </a:r>
            <a:r>
              <a:rPr lang="en-GB" altLang="de-DE" sz="2400" dirty="0">
                <a:solidFill>
                  <a:srgbClr val="333333"/>
                </a:solidFill>
                <a:latin typeface="Calibri Light"/>
                <a:cs typeface="Times New Roman" panose="02020603050405020304" pitchFamily="18" charset="0"/>
              </a:rPr>
              <a:t> - </a:t>
            </a:r>
            <a:r>
              <a:rPr lang="en-GB" altLang="de-DE" sz="2400" dirty="0" err="1">
                <a:solidFill>
                  <a:srgbClr val="333333"/>
                </a:solidFill>
                <a:latin typeface="Calibri Light"/>
                <a:cs typeface="Times New Roman" panose="02020603050405020304" pitchFamily="18" charset="0"/>
              </a:rPr>
              <a:t>bir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mozaik</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gibi</a:t>
            </a:r>
            <a:r>
              <a:rPr lang="en-GB" altLang="de-DE" sz="2400" dirty="0">
                <a:solidFill>
                  <a:srgbClr val="333333"/>
                </a:solidFill>
                <a:latin typeface="Calibri Light"/>
                <a:cs typeface="Times New Roman" panose="02020603050405020304" pitchFamily="18" charset="0"/>
              </a:rPr>
              <a:t>: hem </a:t>
            </a:r>
            <a:r>
              <a:rPr lang="en-GB" altLang="de-DE" sz="2400" dirty="0" err="1">
                <a:solidFill>
                  <a:srgbClr val="333333"/>
                </a:solidFill>
                <a:latin typeface="Calibri Light"/>
                <a:cs typeface="Times New Roman" panose="02020603050405020304" pitchFamily="18" charset="0"/>
              </a:rPr>
              <a:t>iyi</a:t>
            </a:r>
            <a:r>
              <a:rPr lang="en-GB" altLang="de-DE" sz="2400" dirty="0">
                <a:solidFill>
                  <a:srgbClr val="333333"/>
                </a:solidFill>
                <a:latin typeface="Calibri Light"/>
                <a:cs typeface="Times New Roman" panose="02020603050405020304" pitchFamily="18" charset="0"/>
              </a:rPr>
              <a:t> hem de </a:t>
            </a:r>
            <a:r>
              <a:rPr lang="en-GB" altLang="de-DE" sz="2400" dirty="0" err="1">
                <a:solidFill>
                  <a:srgbClr val="333333"/>
                </a:solidFill>
                <a:latin typeface="Calibri Light"/>
                <a:cs typeface="Times New Roman" panose="02020603050405020304" pitchFamily="18" charset="0"/>
              </a:rPr>
              <a:t>kötü</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olan</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birçok</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küçük</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parçadan</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oluşuruz</a:t>
            </a:r>
            <a:r>
              <a:rPr lang="en-GB" altLang="de-DE" sz="2400" dirty="0" smtClean="0">
                <a:solidFill>
                  <a:srgbClr val="333333"/>
                </a:solidFill>
                <a:latin typeface="Calibri Light"/>
                <a:cs typeface="Times New Roman" panose="02020603050405020304" pitchFamily="18" charset="0"/>
              </a:rPr>
              <a:t>.</a:t>
            </a:r>
            <a:endParaRPr lang="tr-TR" altLang="de-DE" sz="2400" dirty="0" smtClean="0">
              <a:solidFill>
                <a:srgbClr val="333333"/>
              </a:solidFill>
              <a:latin typeface="Calibri Light"/>
              <a:cs typeface="Times New Roman" panose="02020603050405020304" pitchFamily="18" charset="0"/>
            </a:endParaRPr>
          </a:p>
          <a:p>
            <a:pPr lvl="0" defTabSz="914400" fontAlgn="base"/>
            <a:r>
              <a:rPr lang="en-GB" altLang="de-DE" sz="2400" dirty="0" err="1" smtClean="0">
                <a:solidFill>
                  <a:srgbClr val="333333"/>
                </a:solidFill>
                <a:latin typeface="Calibri Light"/>
                <a:cs typeface="Times New Roman" panose="02020603050405020304" pitchFamily="18" charset="0"/>
              </a:rPr>
              <a:t>Dahası</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insan</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özelliklerini</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tanımlamanın</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çok</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farklı</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yolları</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vardır</a:t>
            </a:r>
            <a:r>
              <a:rPr lang="en-GB" altLang="de-DE" sz="2400" dirty="0" smtClean="0">
                <a:solidFill>
                  <a:srgbClr val="333333"/>
                </a:solidFill>
                <a:latin typeface="Calibri Light"/>
                <a:cs typeface="Times New Roman" panose="02020603050405020304" pitchFamily="18" charset="0"/>
              </a:rPr>
              <a:t>:</a:t>
            </a:r>
            <a:endParaRPr lang="tr-TR" altLang="de-DE" sz="2400" dirty="0" smtClean="0">
              <a:solidFill>
                <a:srgbClr val="333333"/>
              </a:solidFill>
              <a:latin typeface="Calibri Light"/>
              <a:cs typeface="Times New Roman" panose="02020603050405020304" pitchFamily="18" charset="0"/>
            </a:endParaRPr>
          </a:p>
          <a:p>
            <a:pPr lvl="0" defTabSz="914400" fontAlgn="base"/>
            <a:r>
              <a:rPr lang="tr-TR" altLang="de-DE" sz="2400" dirty="0" smtClean="0">
                <a:solidFill>
                  <a:srgbClr val="004992"/>
                </a:solidFill>
                <a:latin typeface="Calibri Light"/>
                <a:cs typeface="Times New Roman" panose="02020603050405020304" pitchFamily="18" charset="0"/>
              </a:rPr>
              <a:t>Mutluluk nedir</a:t>
            </a:r>
            <a:r>
              <a:rPr lang="en-GB" altLang="de-DE" sz="2400" dirty="0" smtClean="0">
                <a:solidFill>
                  <a:srgbClr val="004992"/>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Zengin</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olmak</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çok</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sayıda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arkadaşa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sahip</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olmak</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sağlıklı</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olmak</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başarılı</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olmak</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memnun</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hissetmek</a:t>
            </a:r>
            <a:r>
              <a:rPr lang="en-GB" altLang="de-DE" sz="2400" dirty="0" smtClean="0">
                <a:solidFill>
                  <a:srgbClr val="333333"/>
                </a:solidFill>
                <a:latin typeface="Calibri Light"/>
                <a:cs typeface="Times New Roman" panose="02020603050405020304" pitchFamily="18" charset="0"/>
              </a:rPr>
              <a:t>???</a:t>
            </a:r>
            <a:endParaRPr lang="tr-TR" altLang="de-DE" sz="2400" dirty="0">
              <a:solidFill>
                <a:srgbClr val="333333"/>
              </a:solidFill>
              <a:latin typeface="Calibri Light"/>
              <a:cs typeface="Times New Roman" panose="02020603050405020304" pitchFamily="18" charset="0"/>
            </a:endParaRPr>
          </a:p>
          <a:p>
            <a:pPr lvl="0" defTabSz="914400" fontAlgn="base"/>
            <a:r>
              <a:rPr lang="tr-TR" altLang="de-DE" sz="2400" dirty="0" smtClean="0">
                <a:solidFill>
                  <a:srgbClr val="004992"/>
                </a:solidFill>
                <a:latin typeface="Calibri Light"/>
                <a:cs typeface="Times New Roman" panose="02020603050405020304" pitchFamily="18" charset="0"/>
              </a:rPr>
              <a:t>Zeka nedir</a:t>
            </a:r>
            <a:r>
              <a:rPr lang="en-GB" altLang="de-DE" sz="2400" dirty="0" smtClean="0">
                <a:solidFill>
                  <a:srgbClr val="004992"/>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Parlak</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okul</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performansı</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üniversite</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diplomasına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sahip</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olmak</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sosyal</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olarak</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başkalarıyla</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iyi</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geçinmek</a:t>
            </a:r>
            <a:r>
              <a:rPr lang="en-GB" altLang="de-DE" sz="2400" dirty="0">
                <a:solidFill>
                  <a:srgbClr val="333333"/>
                </a:solidFill>
                <a:latin typeface="Calibri Light"/>
                <a:cs typeface="Times New Roman" panose="02020603050405020304" pitchFamily="18" charset="0"/>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BDCE1F4F-DFEB-4618-84DC-BB9165E2F7BB}" type="slidenum">
              <a:rPr lang="de-DE" altLang="de-DE" b="0" smtClean="0">
                <a:latin typeface="Calibri Light"/>
              </a:rPr>
              <a:pPr>
                <a:defRPr/>
              </a:pPr>
              <a:t>17</a:t>
            </a:fld>
            <a:endParaRPr lang="de-DE" altLang="de-DE" b="0">
              <a:latin typeface="Calibri Light"/>
            </a:endParaRPr>
          </a:p>
        </p:txBody>
      </p:sp>
      <p:pic>
        <p:nvPicPr>
          <p:cNvPr id="10" name="Picture 9"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8F5F4518-3F14-4C93-8E5C-1ACEF951908C}"/>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2. </a:t>
            </a:r>
            <a:r>
              <a:rPr lang="de-DE" altLang="de-DE" sz="3600" dirty="0" smtClean="0">
                <a:latin typeface="Calibri Light"/>
              </a:rPr>
              <a:t>Algıda seçicilik</a:t>
            </a:r>
            <a:r>
              <a:rPr lang="en-US" altLang="de-DE" dirty="0">
                <a:latin typeface="Calibri Light"/>
              </a:rPr>
              <a:t/>
            </a:r>
            <a:br>
              <a:rPr lang="en-US" altLang="de-DE" dirty="0">
                <a:latin typeface="Calibri Light"/>
              </a:rPr>
            </a:br>
            <a:r>
              <a:rPr lang="en-US" altLang="de-DE" dirty="0" err="1" smtClean="0">
                <a:latin typeface="Calibri Light"/>
              </a:rPr>
              <a:t>Daha</a:t>
            </a:r>
            <a:r>
              <a:rPr lang="en-US" altLang="de-DE" dirty="0" smtClean="0">
                <a:latin typeface="Calibri Light"/>
              </a:rPr>
              <a:t> </a:t>
            </a:r>
            <a:r>
              <a:rPr lang="en-US" altLang="de-DE" dirty="0" err="1" smtClean="0">
                <a:latin typeface="Calibri Light"/>
              </a:rPr>
              <a:t>gerçekçi</a:t>
            </a:r>
            <a:r>
              <a:rPr lang="en-US" altLang="de-DE" dirty="0" smtClean="0">
                <a:latin typeface="Calibri Light"/>
              </a:rPr>
              <a:t> </a:t>
            </a:r>
            <a:r>
              <a:rPr lang="en-US" altLang="de-DE" dirty="0" err="1" smtClean="0">
                <a:latin typeface="Calibri Light"/>
              </a:rPr>
              <a:t>ve</a:t>
            </a:r>
            <a:r>
              <a:rPr lang="en-US" altLang="de-DE" dirty="0" smtClean="0">
                <a:latin typeface="Calibri Light"/>
              </a:rPr>
              <a:t> </a:t>
            </a:r>
            <a:r>
              <a:rPr lang="en-US" altLang="de-DE" dirty="0" err="1" smtClean="0">
                <a:latin typeface="Calibri Light"/>
              </a:rPr>
              <a:t>faydalı</a:t>
            </a:r>
            <a:r>
              <a:rPr lang="en-US" altLang="de-DE" dirty="0" smtClean="0">
                <a:latin typeface="Calibri Light"/>
              </a:rPr>
              <a:t> </a:t>
            </a:r>
            <a:r>
              <a:rPr lang="en-US" altLang="de-DE" dirty="0" err="1" smtClean="0">
                <a:latin typeface="Calibri Light"/>
              </a:rPr>
              <a:t>bir</a:t>
            </a:r>
            <a:r>
              <a:rPr lang="en-US" altLang="de-DE" dirty="0" smtClean="0">
                <a:latin typeface="Calibri Light"/>
              </a:rPr>
              <a:t> </a:t>
            </a:r>
            <a:r>
              <a:rPr lang="en-US" altLang="de-DE" dirty="0" err="1" smtClean="0">
                <a:latin typeface="Calibri Light"/>
              </a:rPr>
              <a:t>değerlendirme</a:t>
            </a:r>
            <a:r>
              <a:rPr lang="en-US" altLang="de-DE" dirty="0" smtClean="0">
                <a:latin typeface="Calibri Light"/>
              </a:rPr>
              <a:t> ne </a:t>
            </a:r>
            <a:r>
              <a:rPr lang="en-US" altLang="de-DE" dirty="0" err="1" smtClean="0">
                <a:latin typeface="Calibri Light"/>
              </a:rPr>
              <a:t>olurdu</a:t>
            </a:r>
            <a:r>
              <a:rPr lang="en-US" altLang="de-DE" dirty="0" smtClean="0">
                <a:latin typeface="Calibri Light"/>
              </a:rPr>
              <a:t>?</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18</a:t>
            </a:fld>
            <a:endParaRPr lang="de-DE" altLang="de-DE" b="0">
              <a:latin typeface="Calibri Light"/>
            </a:endParaRPr>
          </a:p>
        </p:txBody>
      </p:sp>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2124758724"/>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000000"/>
                          </a:solidFill>
                          <a:effectLst/>
                          <a:latin typeface="Calibri Light"/>
                        </a:rPr>
                        <a:t>Olay</a:t>
                      </a:r>
                      <a:endParaRPr kumimoji="0" lang="de-DE" sz="18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000000"/>
                          </a:solidFill>
                          <a:effectLst/>
                          <a:latin typeface="Calibri Light"/>
                        </a:rPr>
                        <a:t>Seçici değerlendirme</a:t>
                      </a:r>
                      <a:endParaRPr kumimoji="0" lang="de-DE" sz="18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000000"/>
                          </a:solidFill>
                          <a:effectLst/>
                          <a:latin typeface="Calibri Light"/>
                        </a:rPr>
                        <a:t>Bütüncül değerlendirme</a:t>
                      </a:r>
                      <a:endParaRPr kumimoji="0" lang="de-DE" sz="18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Bir tartışma sırasınada kekeliyorsunuz</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Kendinize kızgın hissettiniz</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accent1"/>
                          </a:solidFill>
                          <a:effectLst/>
                          <a:latin typeface="Calibri Light"/>
                          <a:ea typeface="ＭＳ Ｐゴシック" pitchFamily="34" charset="-128"/>
                        </a:rPr>
                        <a:t>???</a:t>
                      </a:r>
                      <a:endParaRPr kumimoji="0" lang="de-DE" sz="1800" b="0" i="0" u="none" strike="noStrike" cap="none" normalizeH="0" baseline="0" dirty="0">
                        <a:ln>
                          <a:noFill/>
                        </a:ln>
                        <a:solidFill>
                          <a:schemeClr val="accent1"/>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Bir tatlı yaptınız ve tadı pek güzel olmadı</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r>
                        <a:rPr kumimoji="0" lang="tr-TR" sz="1800" b="0" i="0" u="none" strike="noStrike" cap="none" normalizeH="0" baseline="0" dirty="0" smtClean="0">
                          <a:ln>
                            <a:noFill/>
                          </a:ln>
                          <a:solidFill>
                            <a:srgbClr val="333333"/>
                          </a:solidFill>
                          <a:effectLst/>
                          <a:latin typeface="Calibri Light"/>
                          <a:ea typeface="ＭＳ Ｐゴシック" pitchFamily="34" charset="-128"/>
                        </a:rPr>
                        <a:t>Bu zaten tam da benim başıma gelirdi</a:t>
                      </a: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endParaRPr kumimoji="0" lang="en-US" sz="1800" b="0" i="0"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accent1"/>
                          </a:solidFill>
                          <a:effectLst/>
                          <a:latin typeface="Calibri Light"/>
                          <a:ea typeface="ＭＳ Ｐゴシック" pitchFamily="34" charset="-128"/>
                        </a:rPr>
                        <a:t>???</a:t>
                      </a:r>
                      <a:endParaRPr kumimoji="0" lang="de-DE" sz="1800" b="0" i="0" u="none" strike="noStrike" cap="none" normalizeH="0" baseline="0" dirty="0">
                        <a:ln>
                          <a:noFill/>
                        </a:ln>
                        <a:solidFill>
                          <a:schemeClr val="accent1"/>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924FA54E-F0CA-4807-AE99-238088CB4DE0}"/>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2. </a:t>
            </a:r>
            <a:r>
              <a:rPr lang="de-DE" altLang="de-DE" sz="3600" dirty="0" smtClean="0">
                <a:latin typeface="Calibri Light"/>
              </a:rPr>
              <a:t>Algıda seçicilik</a:t>
            </a:r>
            <a:r>
              <a:rPr lang="en-US" altLang="de-DE" dirty="0">
                <a:latin typeface="Calibri Light"/>
              </a:rPr>
              <a:t/>
            </a:r>
            <a:br>
              <a:rPr lang="en-US" altLang="de-DE" dirty="0">
                <a:latin typeface="Calibri Light"/>
              </a:rPr>
            </a:br>
            <a:r>
              <a:rPr lang="en-US" altLang="de-DE" dirty="0" err="1" smtClean="0">
                <a:latin typeface="Calibri Light"/>
              </a:rPr>
              <a:t>Daha</a:t>
            </a:r>
            <a:r>
              <a:rPr lang="en-US" altLang="de-DE" dirty="0" smtClean="0">
                <a:latin typeface="Calibri Light"/>
              </a:rPr>
              <a:t> </a:t>
            </a:r>
            <a:r>
              <a:rPr lang="en-US" altLang="de-DE" dirty="0" err="1" smtClean="0">
                <a:latin typeface="Calibri Light"/>
              </a:rPr>
              <a:t>gerçekçi</a:t>
            </a:r>
            <a:r>
              <a:rPr lang="en-US" altLang="de-DE" dirty="0" smtClean="0">
                <a:latin typeface="Calibri Light"/>
              </a:rPr>
              <a:t> </a:t>
            </a:r>
            <a:r>
              <a:rPr lang="en-US" altLang="de-DE" dirty="0" err="1" smtClean="0">
                <a:latin typeface="Calibri Light"/>
              </a:rPr>
              <a:t>ve</a:t>
            </a:r>
            <a:r>
              <a:rPr lang="en-US" altLang="de-DE" dirty="0" smtClean="0">
                <a:latin typeface="Calibri Light"/>
              </a:rPr>
              <a:t> </a:t>
            </a:r>
            <a:r>
              <a:rPr lang="en-US" altLang="de-DE" dirty="0" err="1" smtClean="0">
                <a:latin typeface="Calibri Light"/>
              </a:rPr>
              <a:t>faydalı</a:t>
            </a:r>
            <a:r>
              <a:rPr lang="en-US" altLang="de-DE" dirty="0" smtClean="0">
                <a:latin typeface="Calibri Light"/>
              </a:rPr>
              <a:t> </a:t>
            </a:r>
            <a:r>
              <a:rPr lang="en-US" altLang="de-DE" dirty="0" err="1" smtClean="0">
                <a:latin typeface="Calibri Light"/>
              </a:rPr>
              <a:t>bir</a:t>
            </a:r>
            <a:r>
              <a:rPr lang="en-US" altLang="de-DE" dirty="0" smtClean="0">
                <a:latin typeface="Calibri Light"/>
              </a:rPr>
              <a:t> </a:t>
            </a:r>
            <a:r>
              <a:rPr lang="en-US" altLang="de-DE" dirty="0" err="1" smtClean="0">
                <a:latin typeface="Calibri Light"/>
              </a:rPr>
              <a:t>değerlendirme</a:t>
            </a:r>
            <a:r>
              <a:rPr lang="en-US" altLang="de-DE" dirty="0" smtClean="0">
                <a:latin typeface="Calibri Light"/>
              </a:rPr>
              <a:t> ne </a:t>
            </a:r>
            <a:r>
              <a:rPr lang="en-US" altLang="de-DE" dirty="0" err="1" smtClean="0">
                <a:latin typeface="Calibri Light"/>
              </a:rPr>
              <a:t>olurdu</a:t>
            </a:r>
            <a:r>
              <a:rPr lang="en-US" altLang="de-DE" dirty="0" smtClean="0">
                <a:latin typeface="Calibri Light"/>
              </a:rPr>
              <a:t>?</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19</a:t>
            </a:fld>
            <a:endParaRPr lang="de-DE" altLang="de-DE" b="0">
              <a:latin typeface="Calibri Light"/>
            </a:endParaRPr>
          </a:p>
        </p:txBody>
      </p:sp>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89662678"/>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000000"/>
                          </a:solidFill>
                          <a:effectLst/>
                          <a:latin typeface="Calibri Light"/>
                        </a:rPr>
                        <a:t>Olay</a:t>
                      </a:r>
                      <a:endParaRPr kumimoji="0" lang="de-DE" sz="18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000000"/>
                          </a:solidFill>
                          <a:effectLst/>
                          <a:latin typeface="Calibri Light"/>
                        </a:rPr>
                        <a:t>Seçici değerlendirme</a:t>
                      </a:r>
                      <a:endParaRPr kumimoji="0" lang="de-DE" sz="18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000000"/>
                          </a:solidFill>
                          <a:effectLst/>
                          <a:latin typeface="Calibri Light"/>
                        </a:rPr>
                        <a:t>Bütüncül değerlendirme</a:t>
                      </a:r>
                      <a:endParaRPr kumimoji="0" lang="de-DE" sz="18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Bir tartışma sırasınada kekeliyorsunuz</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Kendinize kızgın hissettiniz</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smtClean="0">
                          <a:ln>
                            <a:noFill/>
                          </a:ln>
                          <a:solidFill>
                            <a:srgbClr val="333333"/>
                          </a:solidFill>
                          <a:effectLst/>
                          <a:latin typeface="Calibri Light"/>
                          <a:ea typeface="ＭＳ Ｐゴシック" pitchFamily="34" charset="-128"/>
                        </a:rPr>
                        <a:t>“Bu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başkalarının</a:t>
                      </a:r>
                      <a:r>
                        <a:rPr kumimoji="0" lang="en-US" sz="1800" b="0" i="0" u="none" strike="noStrike" cap="none" normalizeH="0" baseline="0" dirty="0" smtClean="0">
                          <a:ln>
                            <a:noFill/>
                          </a:ln>
                          <a:solidFill>
                            <a:srgbClr val="333333"/>
                          </a:solidFill>
                          <a:effectLst/>
                          <a:latin typeface="Calibri Light"/>
                          <a:ea typeface="ＭＳ Ｐゴシック" pitchFamily="34" charset="-128"/>
                        </a:rPr>
                        <a:t> da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başına</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geliyor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ve</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kekemelik</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dışında</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benim</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katkım</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takdir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edildi</a:t>
                      </a: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Bir tatlı yaptınız ve tadı pek güzel olmadı</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r>
                        <a:rPr kumimoji="0" lang="tr-TR" sz="1800" b="0" i="0" u="none" strike="noStrike" cap="none" normalizeH="0" baseline="0" dirty="0" smtClean="0">
                          <a:ln>
                            <a:noFill/>
                          </a:ln>
                          <a:solidFill>
                            <a:srgbClr val="333333"/>
                          </a:solidFill>
                          <a:effectLst/>
                          <a:latin typeface="Calibri Light"/>
                          <a:ea typeface="ＭＳ Ｐゴシック" pitchFamily="34" charset="-128"/>
                        </a:rPr>
                        <a:t>Bu zaten tam da benim başıma gelirdi</a:t>
                      </a: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endParaRPr kumimoji="0" lang="en-U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accent1"/>
                          </a:solidFill>
                          <a:effectLst/>
                          <a:latin typeface="Calibri Light"/>
                          <a:ea typeface="ＭＳ Ｐゴシック" pitchFamily="34" charset="-128"/>
                        </a:rPr>
                        <a:t>???</a:t>
                      </a:r>
                      <a:endParaRPr kumimoji="0" lang="de-DE" sz="1800" b="0" i="0" u="none" strike="noStrike" cap="none" normalizeH="0" baseline="0" dirty="0">
                        <a:ln>
                          <a:noFill/>
                        </a:ln>
                        <a:solidFill>
                          <a:schemeClr val="accent1"/>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BD0D48B8-E4C2-4AC5-B333-2EC2F9B105C9}"/>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2. </a:t>
            </a:r>
            <a:r>
              <a:rPr lang="de-DE" altLang="de-DE" sz="3600" dirty="0" smtClean="0">
                <a:latin typeface="Calibri Light"/>
              </a:rPr>
              <a:t>Algıda seçicilik</a:t>
            </a:r>
            <a:r>
              <a:rPr lang="en-US" altLang="de-DE" dirty="0">
                <a:latin typeface="Calibri Light"/>
              </a:rPr>
              <a:t/>
            </a:r>
            <a:br>
              <a:rPr lang="en-US" altLang="de-DE" dirty="0">
                <a:latin typeface="Calibri Light"/>
              </a:rPr>
            </a:br>
            <a:r>
              <a:rPr lang="en-US" altLang="de-DE" dirty="0" err="1" smtClean="0">
                <a:latin typeface="Calibri Light"/>
              </a:rPr>
              <a:t>Daha</a:t>
            </a:r>
            <a:r>
              <a:rPr lang="en-US" altLang="de-DE" dirty="0" smtClean="0">
                <a:latin typeface="Calibri Light"/>
              </a:rPr>
              <a:t> </a:t>
            </a:r>
            <a:r>
              <a:rPr lang="en-US" altLang="de-DE" dirty="0" err="1" smtClean="0">
                <a:latin typeface="Calibri Light"/>
              </a:rPr>
              <a:t>gerçekçi</a:t>
            </a:r>
            <a:r>
              <a:rPr lang="en-US" altLang="de-DE" dirty="0" smtClean="0">
                <a:latin typeface="Calibri Light"/>
              </a:rPr>
              <a:t> </a:t>
            </a:r>
            <a:r>
              <a:rPr lang="en-US" altLang="de-DE" dirty="0" err="1" smtClean="0">
                <a:latin typeface="Calibri Light"/>
              </a:rPr>
              <a:t>ve</a:t>
            </a:r>
            <a:r>
              <a:rPr lang="en-US" altLang="de-DE" dirty="0" smtClean="0">
                <a:latin typeface="Calibri Light"/>
              </a:rPr>
              <a:t> </a:t>
            </a:r>
            <a:r>
              <a:rPr lang="en-US" altLang="de-DE" dirty="0" err="1" smtClean="0">
                <a:latin typeface="Calibri Light"/>
              </a:rPr>
              <a:t>faydalı</a:t>
            </a:r>
            <a:r>
              <a:rPr lang="en-US" altLang="de-DE" dirty="0" smtClean="0">
                <a:latin typeface="Calibri Light"/>
              </a:rPr>
              <a:t> </a:t>
            </a:r>
            <a:r>
              <a:rPr lang="en-US" altLang="de-DE" dirty="0" err="1" smtClean="0">
                <a:latin typeface="Calibri Light"/>
              </a:rPr>
              <a:t>bir</a:t>
            </a:r>
            <a:r>
              <a:rPr lang="en-US" altLang="de-DE" dirty="0" smtClean="0">
                <a:latin typeface="Calibri Light"/>
              </a:rPr>
              <a:t> </a:t>
            </a:r>
            <a:r>
              <a:rPr lang="en-US" altLang="de-DE" dirty="0" err="1" smtClean="0">
                <a:latin typeface="Calibri Light"/>
              </a:rPr>
              <a:t>değerlendirme</a:t>
            </a:r>
            <a:r>
              <a:rPr lang="en-US" altLang="de-DE" dirty="0" smtClean="0">
                <a:latin typeface="Calibri Light"/>
              </a:rPr>
              <a:t> ne </a:t>
            </a:r>
            <a:r>
              <a:rPr lang="en-US" altLang="de-DE" dirty="0" err="1" smtClean="0">
                <a:latin typeface="Calibri Light"/>
              </a:rPr>
              <a:t>olurdu</a:t>
            </a:r>
            <a:r>
              <a:rPr lang="en-US" altLang="de-DE" dirty="0" smtClean="0">
                <a:latin typeface="Calibri Light"/>
              </a:rPr>
              <a:t>?</a:t>
            </a:r>
            <a:endParaRPr lang="de-DE" altLang="de-DE" dirty="0">
              <a:latin typeface="Calibri Light"/>
            </a:endParaRPr>
          </a:p>
        </p:txBody>
      </p:sp>
      <p:sp>
        <p:nvSpPr>
          <p:cNvPr id="56341" name="Rectangle 31">
            <a:extLst>
              <a:ext uri="{FF2B5EF4-FFF2-40B4-BE49-F238E27FC236}">
                <a16:creationId xmlns:a16="http://schemas.microsoft.com/office/drawing/2014/main" id="{CB413498-3FDA-4DB3-9CB6-E15BF874D5DD}"/>
              </a:ext>
            </a:extLst>
          </p:cNvPr>
          <p:cNvSpPr>
            <a:spLocks noChangeArrowheads="1"/>
          </p:cNvSpPr>
          <p:nvPr/>
        </p:nvSpPr>
        <p:spPr bwMode="auto">
          <a:xfrm>
            <a:off x="408955" y="5426640"/>
            <a:ext cx="113760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4013" indent="-354013">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spcAft>
                <a:spcPts val="0"/>
              </a:spcAft>
              <a:buClr>
                <a:srgbClr val="333333"/>
              </a:buClr>
              <a:buFont typeface="WingDings"/>
              <a:buChar char=""/>
            </a:pPr>
            <a:r>
              <a:rPr lang="en-US" altLang="de-DE" sz="2000" b="0" dirty="0" smtClean="0">
                <a:solidFill>
                  <a:srgbClr val="004992"/>
                </a:solidFill>
                <a:latin typeface="Calibri Light"/>
              </a:rPr>
              <a:t>“</a:t>
            </a:r>
            <a:r>
              <a:rPr lang="tr-TR" altLang="de-DE" sz="2000" b="0" dirty="0" smtClean="0">
                <a:solidFill>
                  <a:srgbClr val="004992"/>
                </a:solidFill>
                <a:latin typeface="Calibri Light"/>
              </a:rPr>
              <a:t>Zihin okuma</a:t>
            </a:r>
            <a:r>
              <a:rPr lang="en-US" altLang="de-DE" sz="2000" b="0" dirty="0" smtClean="0">
                <a:solidFill>
                  <a:srgbClr val="004992"/>
                </a:solidFill>
                <a:latin typeface="Calibri Light"/>
              </a:rPr>
              <a:t>”: </a:t>
            </a:r>
            <a:r>
              <a:rPr lang="en-US" altLang="de-DE" sz="2000" b="0" dirty="0" err="1">
                <a:solidFill>
                  <a:srgbClr val="333333"/>
                </a:solidFill>
                <a:latin typeface="Calibri Light"/>
              </a:rPr>
              <a:t>Diğer</a:t>
            </a:r>
            <a:r>
              <a:rPr lang="en-US" altLang="de-DE" sz="2000" b="0" dirty="0">
                <a:solidFill>
                  <a:srgbClr val="333333"/>
                </a:solidFill>
                <a:latin typeface="Calibri Light"/>
              </a:rPr>
              <a:t> </a:t>
            </a:r>
            <a:r>
              <a:rPr lang="en-US" altLang="de-DE" sz="2000" b="0" dirty="0" err="1">
                <a:solidFill>
                  <a:srgbClr val="333333"/>
                </a:solidFill>
                <a:latin typeface="Calibri Light"/>
              </a:rPr>
              <a:t>insanların</a:t>
            </a:r>
            <a:r>
              <a:rPr lang="en-US" altLang="de-DE" sz="2000" b="0" dirty="0">
                <a:solidFill>
                  <a:srgbClr val="333333"/>
                </a:solidFill>
                <a:latin typeface="Calibri Light"/>
              </a:rPr>
              <a:t> </a:t>
            </a:r>
            <a:r>
              <a:rPr lang="en-US" altLang="de-DE" sz="2000" b="0" dirty="0" err="1">
                <a:solidFill>
                  <a:srgbClr val="333333"/>
                </a:solidFill>
                <a:latin typeface="Calibri Light"/>
              </a:rPr>
              <a:t>davranışlarını</a:t>
            </a:r>
            <a:r>
              <a:rPr lang="en-US" altLang="de-DE" sz="2000" b="0" dirty="0">
                <a:solidFill>
                  <a:srgbClr val="333333"/>
                </a:solidFill>
                <a:latin typeface="Calibri Light"/>
              </a:rPr>
              <a:t> </a:t>
            </a:r>
            <a:r>
              <a:rPr lang="en-US" altLang="de-DE" sz="2000" b="0" dirty="0" err="1">
                <a:solidFill>
                  <a:srgbClr val="333333"/>
                </a:solidFill>
                <a:latin typeface="Calibri Light"/>
              </a:rPr>
              <a:t>aşırı</a:t>
            </a:r>
            <a:r>
              <a:rPr lang="en-US" altLang="de-DE" sz="2000" b="0" dirty="0">
                <a:solidFill>
                  <a:srgbClr val="333333"/>
                </a:solidFill>
                <a:latin typeface="Calibri Light"/>
              </a:rPr>
              <a:t> </a:t>
            </a:r>
            <a:r>
              <a:rPr lang="en-US" altLang="de-DE" sz="2000" b="0" dirty="0" err="1">
                <a:solidFill>
                  <a:srgbClr val="333333"/>
                </a:solidFill>
                <a:latin typeface="Calibri Light"/>
              </a:rPr>
              <a:t>yorumlamaktan</a:t>
            </a:r>
            <a:r>
              <a:rPr lang="en-US" altLang="de-DE" sz="2000" b="0" dirty="0">
                <a:solidFill>
                  <a:srgbClr val="333333"/>
                </a:solidFill>
                <a:latin typeface="Calibri Light"/>
              </a:rPr>
              <a:t> </a:t>
            </a:r>
            <a:r>
              <a:rPr lang="en-US" altLang="de-DE" sz="2000" b="0" dirty="0" err="1">
                <a:solidFill>
                  <a:srgbClr val="333333"/>
                </a:solidFill>
                <a:latin typeface="Calibri Light"/>
              </a:rPr>
              <a:t>kaçının</a:t>
            </a:r>
            <a:r>
              <a:rPr lang="en-US" altLang="de-DE" sz="2000" b="0" dirty="0">
                <a:solidFill>
                  <a:srgbClr val="333333"/>
                </a:solidFill>
                <a:latin typeface="Calibri Light"/>
              </a:rPr>
              <a:t>. </a:t>
            </a:r>
            <a:r>
              <a:rPr lang="en-US" altLang="de-DE" sz="2000" b="0" dirty="0" err="1">
                <a:solidFill>
                  <a:srgbClr val="333333"/>
                </a:solidFill>
                <a:latin typeface="Calibri Light"/>
              </a:rPr>
              <a:t>Bir</a:t>
            </a:r>
            <a:r>
              <a:rPr lang="en-US" altLang="de-DE" sz="2000" b="0" dirty="0">
                <a:solidFill>
                  <a:srgbClr val="333333"/>
                </a:solidFill>
                <a:latin typeface="Calibri Light"/>
              </a:rPr>
              <a:t> </a:t>
            </a:r>
            <a:r>
              <a:rPr lang="en-US" altLang="de-DE" sz="2000" b="0" dirty="0" err="1">
                <a:solidFill>
                  <a:srgbClr val="333333"/>
                </a:solidFill>
                <a:latin typeface="Calibri Light"/>
              </a:rPr>
              <a:t>durumu</a:t>
            </a:r>
            <a:r>
              <a:rPr lang="en-US" altLang="de-DE" sz="2000" b="0" dirty="0">
                <a:solidFill>
                  <a:srgbClr val="333333"/>
                </a:solidFill>
                <a:latin typeface="Calibri Light"/>
              </a:rPr>
              <a:t> </a:t>
            </a:r>
            <a:r>
              <a:rPr lang="en-US" altLang="de-DE" sz="2000" b="0" dirty="0" err="1">
                <a:solidFill>
                  <a:srgbClr val="333333"/>
                </a:solidFill>
                <a:latin typeface="Calibri Light"/>
              </a:rPr>
              <a:t>açıklamak</a:t>
            </a:r>
            <a:r>
              <a:rPr lang="en-US" altLang="de-DE" sz="2000" b="0" dirty="0">
                <a:solidFill>
                  <a:srgbClr val="333333"/>
                </a:solidFill>
                <a:latin typeface="Calibri Light"/>
              </a:rPr>
              <a:t> </a:t>
            </a:r>
            <a:r>
              <a:rPr lang="en-US" altLang="de-DE" sz="2000" b="0" dirty="0" err="1">
                <a:solidFill>
                  <a:srgbClr val="333333"/>
                </a:solidFill>
                <a:latin typeface="Calibri Light"/>
              </a:rPr>
              <a:t>için</a:t>
            </a:r>
            <a:r>
              <a:rPr lang="en-US" altLang="de-DE" sz="2000" b="0" dirty="0">
                <a:solidFill>
                  <a:srgbClr val="333333"/>
                </a:solidFill>
                <a:latin typeface="Calibri Light"/>
              </a:rPr>
              <a:t> </a:t>
            </a:r>
            <a:r>
              <a:rPr lang="en-US" altLang="de-DE" sz="2000" b="0" dirty="0" err="1">
                <a:solidFill>
                  <a:srgbClr val="333333"/>
                </a:solidFill>
                <a:latin typeface="Calibri Light"/>
              </a:rPr>
              <a:t>birçok</a:t>
            </a:r>
            <a:r>
              <a:rPr lang="en-US" altLang="de-DE" sz="2000" b="0" dirty="0">
                <a:solidFill>
                  <a:srgbClr val="333333"/>
                </a:solidFill>
                <a:latin typeface="Calibri Light"/>
              </a:rPr>
              <a:t> </a:t>
            </a:r>
            <a:r>
              <a:rPr lang="en-US" altLang="de-DE" sz="2000" b="0" dirty="0" err="1">
                <a:solidFill>
                  <a:srgbClr val="333333"/>
                </a:solidFill>
                <a:latin typeface="Calibri Light"/>
              </a:rPr>
              <a:t>olasılık</a:t>
            </a:r>
            <a:r>
              <a:rPr lang="en-US" altLang="de-DE" sz="2000" b="0" dirty="0">
                <a:solidFill>
                  <a:srgbClr val="333333"/>
                </a:solidFill>
                <a:latin typeface="Calibri Light"/>
              </a:rPr>
              <a:t> </a:t>
            </a:r>
            <a:r>
              <a:rPr lang="en-US" altLang="de-DE" sz="2000" b="0" dirty="0" err="1">
                <a:solidFill>
                  <a:srgbClr val="333333"/>
                </a:solidFill>
                <a:latin typeface="Calibri Light"/>
              </a:rPr>
              <a:t>olabilir</a:t>
            </a:r>
            <a:r>
              <a:rPr lang="en-US" altLang="de-DE" sz="2000" b="0" dirty="0">
                <a:solidFill>
                  <a:srgbClr val="333333"/>
                </a:solidFill>
                <a:latin typeface="Calibri Light"/>
              </a:rPr>
              <a:t>! </a:t>
            </a: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20</a:t>
            </a:fld>
            <a:endParaRPr lang="de-DE" altLang="de-DE" b="0">
              <a:latin typeface="Calibri Light"/>
            </a:endParaRPr>
          </a:p>
        </p:txBody>
      </p:sp>
      <p:graphicFrame>
        <p:nvGraphicFramePr>
          <p:cNvPr id="12"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2428705147"/>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000000"/>
                          </a:solidFill>
                          <a:effectLst/>
                          <a:latin typeface="Calibri Light"/>
                        </a:rPr>
                        <a:t>Olay</a:t>
                      </a:r>
                      <a:endParaRPr kumimoji="0" lang="de-DE" sz="18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000000"/>
                          </a:solidFill>
                          <a:effectLst/>
                          <a:latin typeface="Calibri Light"/>
                        </a:rPr>
                        <a:t>Seçici değerlendirme</a:t>
                      </a:r>
                      <a:endParaRPr kumimoji="0" lang="de-DE" sz="18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000000"/>
                          </a:solidFill>
                          <a:effectLst/>
                          <a:latin typeface="Calibri Light"/>
                        </a:rPr>
                        <a:t>Bütüncül değerlendirme</a:t>
                      </a:r>
                      <a:endParaRPr kumimoji="0" lang="de-DE" sz="18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Bir tartışma sırasınada kekeliyorsunuz</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Angry at yourself</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smtClean="0">
                          <a:ln>
                            <a:noFill/>
                          </a:ln>
                          <a:solidFill>
                            <a:srgbClr val="333333"/>
                          </a:solidFill>
                          <a:effectLst/>
                          <a:latin typeface="Calibri Light"/>
                          <a:ea typeface="ＭＳ Ｐゴシック" pitchFamily="34" charset="-128"/>
                        </a:rPr>
                        <a:t>“Bu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başkalarının</a:t>
                      </a:r>
                      <a:r>
                        <a:rPr kumimoji="0" lang="en-US" sz="1800" b="0" i="0" u="none" strike="noStrike" cap="none" normalizeH="0" baseline="0" dirty="0" smtClean="0">
                          <a:ln>
                            <a:noFill/>
                          </a:ln>
                          <a:solidFill>
                            <a:srgbClr val="333333"/>
                          </a:solidFill>
                          <a:effectLst/>
                          <a:latin typeface="Calibri Light"/>
                          <a:ea typeface="ＭＳ Ｐゴシック" pitchFamily="34" charset="-128"/>
                        </a:rPr>
                        <a:t> da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başına</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geliyor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ve</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kekemelik</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dışında</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benim</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katkım</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takdir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edildi</a:t>
                      </a: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Bir tatlı yaptınız ve tadı pek güzel olmadı</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rPr>
                        <a:t>“This would have to happen to me!”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333333"/>
                          </a:solidFill>
                          <a:effectLst/>
                          <a:latin typeface="Calibri Light"/>
                          <a:ea typeface="ＭＳ Ｐゴシック" pitchFamily="34" charset="-128"/>
                        </a:rPr>
                        <a:t>Ana yemeğin tadı çok iyiydi, yemek sırasında iyi sohbet</a:t>
                      </a:r>
                      <a:r>
                        <a:rPr kumimoji="0" lang="tr-TR" sz="1800" b="0" i="0" u="none" strike="noStrike" cap="none" normalizeH="0" baseline="0" dirty="0" smtClean="0">
                          <a:ln>
                            <a:noFill/>
                          </a:ln>
                          <a:solidFill>
                            <a:srgbClr val="333333"/>
                          </a:solidFill>
                          <a:effectLst/>
                          <a:latin typeface="Calibri Light"/>
                          <a:ea typeface="ＭＳ Ｐゴシック" pitchFamily="34" charset="-128"/>
                        </a:rPr>
                        <a:t> edildi</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8"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0D4DB545-4365-494A-8B47-5F1FA660261A}"/>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3. </a:t>
            </a:r>
            <a:r>
              <a:rPr lang="en-US" altLang="de-DE" sz="3600" dirty="0" err="1"/>
              <a:t>Kendi</a:t>
            </a:r>
            <a:r>
              <a:rPr lang="en-US" altLang="de-DE" sz="3600" dirty="0"/>
              <a:t> </a:t>
            </a:r>
            <a:r>
              <a:rPr lang="en-US" altLang="de-DE" sz="3600" dirty="0" err="1"/>
              <a:t>standartlarınızı</a:t>
            </a:r>
            <a:r>
              <a:rPr lang="en-US" altLang="de-DE" sz="3600" dirty="0"/>
              <a:t> en </a:t>
            </a:r>
            <a:r>
              <a:rPr lang="en-US" altLang="de-DE" sz="3600" dirty="0" err="1"/>
              <a:t>yüksek</a:t>
            </a:r>
            <a:r>
              <a:rPr lang="en-US" altLang="de-DE" sz="3600" dirty="0"/>
              <a:t> </a:t>
            </a:r>
            <a:r>
              <a:rPr lang="en-US" altLang="de-DE" sz="3600" dirty="0" err="1"/>
              <a:t>ölçü</a:t>
            </a:r>
            <a:r>
              <a:rPr lang="en-US" altLang="de-DE" sz="3600" dirty="0"/>
              <a:t> </a:t>
            </a:r>
            <a:r>
              <a:rPr lang="en-US" altLang="de-DE" sz="3600" dirty="0" err="1"/>
              <a:t>olarak</a:t>
            </a:r>
            <a:r>
              <a:rPr lang="en-US" altLang="de-DE" sz="3600" dirty="0"/>
              <a:t> </a:t>
            </a:r>
            <a:r>
              <a:rPr lang="en-US" altLang="de-DE" sz="3600" dirty="0" err="1"/>
              <a:t>kabul</a:t>
            </a:r>
            <a:r>
              <a:rPr lang="en-US" altLang="de-DE" sz="3600" dirty="0"/>
              <a:t> </a:t>
            </a:r>
            <a:r>
              <a:rPr lang="en-US" altLang="de-DE" sz="3600" dirty="0" err="1"/>
              <a:t>etmek</a:t>
            </a:r>
            <a:endParaRPr lang="de-DE" altLang="de-DE" sz="3600" dirty="0">
              <a:latin typeface="Calibri Light"/>
            </a:endParaRPr>
          </a:p>
        </p:txBody>
      </p:sp>
      <p:sp>
        <p:nvSpPr>
          <p:cNvPr id="4" name="Content Placeholder 3"/>
          <p:cNvSpPr>
            <a:spLocks noGrp="1"/>
          </p:cNvSpPr>
          <p:nvPr>
            <p:ph idx="1"/>
          </p:nvPr>
        </p:nvSpPr>
        <p:spPr/>
        <p:txBody>
          <a:bodyPr/>
          <a:lstStyle/>
          <a:p>
            <a:r>
              <a:rPr lang="en-US" sz="2400" dirty="0" err="1">
                <a:solidFill>
                  <a:srgbClr val="004992"/>
                </a:solidFill>
                <a:latin typeface="Calibri Light"/>
              </a:rPr>
              <a:t>Kendimi</a:t>
            </a:r>
            <a:r>
              <a:rPr lang="en-US" sz="2400" dirty="0">
                <a:solidFill>
                  <a:srgbClr val="004992"/>
                </a:solidFill>
                <a:latin typeface="Calibri Light"/>
              </a:rPr>
              <a:t> </a:t>
            </a:r>
            <a:r>
              <a:rPr lang="en-US" sz="2400" dirty="0" err="1">
                <a:solidFill>
                  <a:srgbClr val="004992"/>
                </a:solidFill>
                <a:latin typeface="Calibri Light"/>
              </a:rPr>
              <a:t>nasıl</a:t>
            </a:r>
            <a:r>
              <a:rPr lang="en-US" sz="2400" dirty="0">
                <a:solidFill>
                  <a:srgbClr val="004992"/>
                </a:solidFill>
                <a:latin typeface="Calibri Light"/>
              </a:rPr>
              <a:t> </a:t>
            </a:r>
            <a:r>
              <a:rPr lang="en-US" sz="2400" dirty="0" err="1">
                <a:solidFill>
                  <a:srgbClr val="004992"/>
                </a:solidFill>
                <a:latin typeface="Calibri Light"/>
              </a:rPr>
              <a:t>yargıladığım</a:t>
            </a:r>
            <a:r>
              <a:rPr lang="en-US" sz="2400" dirty="0">
                <a:solidFill>
                  <a:srgbClr val="004992"/>
                </a:solidFill>
                <a:latin typeface="Calibri Light"/>
              </a:rPr>
              <a:t> </a:t>
            </a:r>
            <a:r>
              <a:rPr lang="en-US" sz="2400" dirty="0" err="1">
                <a:solidFill>
                  <a:srgbClr val="004992"/>
                </a:solidFill>
                <a:latin typeface="Calibri Light"/>
              </a:rPr>
              <a:t>ile</a:t>
            </a:r>
            <a:r>
              <a:rPr lang="en-US" sz="2400" dirty="0">
                <a:solidFill>
                  <a:srgbClr val="004992"/>
                </a:solidFill>
                <a:latin typeface="Calibri Light"/>
              </a:rPr>
              <a:t> </a:t>
            </a:r>
            <a:r>
              <a:rPr lang="en-US" sz="2400" dirty="0" err="1">
                <a:solidFill>
                  <a:srgbClr val="004992"/>
                </a:solidFill>
                <a:latin typeface="Calibri Light"/>
              </a:rPr>
              <a:t>başkalarının</a:t>
            </a:r>
            <a:r>
              <a:rPr lang="en-US" sz="2400" dirty="0">
                <a:solidFill>
                  <a:srgbClr val="004992"/>
                </a:solidFill>
                <a:latin typeface="Calibri Light"/>
              </a:rPr>
              <a:t> </a:t>
            </a:r>
            <a:r>
              <a:rPr lang="en-US" sz="2400" dirty="0" err="1">
                <a:solidFill>
                  <a:srgbClr val="004992"/>
                </a:solidFill>
                <a:latin typeface="Calibri Light"/>
              </a:rPr>
              <a:t>beni</a:t>
            </a:r>
            <a:r>
              <a:rPr lang="en-US" sz="2400" dirty="0">
                <a:solidFill>
                  <a:srgbClr val="004992"/>
                </a:solidFill>
                <a:latin typeface="Calibri Light"/>
              </a:rPr>
              <a:t> </a:t>
            </a:r>
            <a:r>
              <a:rPr lang="en-US" sz="2400" dirty="0" err="1">
                <a:solidFill>
                  <a:srgbClr val="004992"/>
                </a:solidFill>
                <a:latin typeface="Calibri Light"/>
              </a:rPr>
              <a:t>nasıl</a:t>
            </a:r>
            <a:r>
              <a:rPr lang="en-US" sz="2400" dirty="0">
                <a:solidFill>
                  <a:srgbClr val="004992"/>
                </a:solidFill>
                <a:latin typeface="Calibri Light"/>
              </a:rPr>
              <a:t> </a:t>
            </a:r>
            <a:r>
              <a:rPr lang="en-US" sz="2400" dirty="0" err="1">
                <a:solidFill>
                  <a:srgbClr val="004992"/>
                </a:solidFill>
                <a:latin typeface="Calibri Light"/>
              </a:rPr>
              <a:t>yargıladığı</a:t>
            </a:r>
            <a:r>
              <a:rPr lang="en-US" sz="2400" dirty="0">
                <a:solidFill>
                  <a:srgbClr val="004992"/>
                </a:solidFill>
                <a:latin typeface="Calibri Light"/>
              </a:rPr>
              <a:t> </a:t>
            </a:r>
            <a:r>
              <a:rPr lang="en-US" sz="2400" dirty="0" err="1">
                <a:solidFill>
                  <a:srgbClr val="004992"/>
                </a:solidFill>
                <a:latin typeface="Calibri Light"/>
              </a:rPr>
              <a:t>arasında</a:t>
            </a:r>
            <a:r>
              <a:rPr lang="en-US" sz="2400" dirty="0">
                <a:solidFill>
                  <a:srgbClr val="004992"/>
                </a:solidFill>
                <a:latin typeface="Calibri Light"/>
              </a:rPr>
              <a:t> </a:t>
            </a:r>
            <a:r>
              <a:rPr lang="en-US" sz="2400" dirty="0" err="1">
                <a:solidFill>
                  <a:srgbClr val="004992"/>
                </a:solidFill>
                <a:latin typeface="Calibri Light"/>
              </a:rPr>
              <a:t>bir</a:t>
            </a:r>
            <a:r>
              <a:rPr lang="en-US" sz="2400" dirty="0">
                <a:solidFill>
                  <a:srgbClr val="004992"/>
                </a:solidFill>
                <a:latin typeface="Calibri Light"/>
              </a:rPr>
              <a:t> </a:t>
            </a:r>
            <a:r>
              <a:rPr lang="en-US" sz="2400" dirty="0" err="1">
                <a:solidFill>
                  <a:srgbClr val="004992"/>
                </a:solidFill>
                <a:latin typeface="Calibri Light"/>
              </a:rPr>
              <a:t>fark</a:t>
            </a:r>
            <a:r>
              <a:rPr lang="en-US" sz="2400" dirty="0">
                <a:solidFill>
                  <a:srgbClr val="004992"/>
                </a:solidFill>
                <a:latin typeface="Calibri Light"/>
              </a:rPr>
              <a:t> </a:t>
            </a:r>
            <a:r>
              <a:rPr lang="en-US" sz="2400" dirty="0" err="1">
                <a:solidFill>
                  <a:srgbClr val="004992"/>
                </a:solidFill>
                <a:latin typeface="Calibri Light"/>
              </a:rPr>
              <a:t>var</a:t>
            </a:r>
            <a:r>
              <a:rPr lang="en-US" sz="2400" dirty="0" smtClean="0">
                <a:solidFill>
                  <a:srgbClr val="004992"/>
                </a:solidFill>
                <a:latin typeface="Calibri Light"/>
              </a:rPr>
              <a:t>!</a:t>
            </a:r>
            <a:endParaRPr lang="tr-TR" sz="2400" dirty="0" smtClean="0">
              <a:solidFill>
                <a:srgbClr val="004992"/>
              </a:solidFill>
              <a:latin typeface="Calibri Light"/>
            </a:endParaRPr>
          </a:p>
          <a:p>
            <a:r>
              <a:rPr lang="tr-TR" sz="2400" dirty="0" smtClean="0">
                <a:solidFill>
                  <a:srgbClr val="333333"/>
                </a:solidFill>
                <a:latin typeface="Calibri Light"/>
              </a:rPr>
              <a:t>Kendimi değersiz, çirkin vb. olarak değerlendirmem başkalarının da beni böyle gördüğü anlamına gelmez</a:t>
            </a:r>
            <a:r>
              <a:rPr lang="en-US" sz="2400" dirty="0" smtClean="0">
                <a:solidFill>
                  <a:srgbClr val="333333"/>
                </a:solidFill>
                <a:latin typeface="Calibri Light"/>
              </a:rPr>
              <a:t>.</a:t>
            </a:r>
            <a:endParaRPr lang="tr-TR" sz="2400" dirty="0">
              <a:solidFill>
                <a:srgbClr val="333333"/>
              </a:solidFill>
              <a:latin typeface="Calibri Light"/>
            </a:endParaRPr>
          </a:p>
          <a:p>
            <a:pPr marL="342900" indent="-342900">
              <a:buFont typeface="Arial" pitchFamily="34" charset="0"/>
              <a:buChar char="•"/>
            </a:pPr>
            <a:r>
              <a:rPr lang="en-US" sz="2400" dirty="0" err="1">
                <a:solidFill>
                  <a:srgbClr val="333333"/>
                </a:solidFill>
                <a:latin typeface="Calibri Light"/>
              </a:rPr>
              <a:t>Genellikle</a:t>
            </a:r>
            <a:r>
              <a:rPr lang="en-US" sz="2400" dirty="0">
                <a:solidFill>
                  <a:srgbClr val="333333"/>
                </a:solidFill>
                <a:latin typeface="Calibri Light"/>
              </a:rPr>
              <a:t> </a:t>
            </a:r>
            <a:r>
              <a:rPr lang="en-US" sz="2400" dirty="0" err="1">
                <a:solidFill>
                  <a:srgbClr val="333333"/>
                </a:solidFill>
                <a:latin typeface="Calibri Light"/>
              </a:rPr>
              <a:t>birden</a:t>
            </a:r>
            <a:r>
              <a:rPr lang="en-US" sz="2400" dirty="0">
                <a:solidFill>
                  <a:srgbClr val="333333"/>
                </a:solidFill>
                <a:latin typeface="Calibri Light"/>
              </a:rPr>
              <a:t> </a:t>
            </a:r>
            <a:r>
              <a:rPr lang="en-US" sz="2400" dirty="0" err="1">
                <a:solidFill>
                  <a:srgbClr val="333333"/>
                </a:solidFill>
                <a:latin typeface="Calibri Light"/>
              </a:rPr>
              <a:t>fazla</a:t>
            </a:r>
            <a:r>
              <a:rPr lang="en-US" sz="2400" dirty="0">
                <a:solidFill>
                  <a:srgbClr val="333333"/>
                </a:solidFill>
                <a:latin typeface="Calibri Light"/>
              </a:rPr>
              <a:t> </a:t>
            </a:r>
            <a:r>
              <a:rPr lang="en-US" sz="2400" dirty="0" err="1" smtClean="0">
                <a:solidFill>
                  <a:srgbClr val="333333"/>
                </a:solidFill>
                <a:latin typeface="Calibri Light"/>
              </a:rPr>
              <a:t>görüş</a:t>
            </a:r>
            <a:r>
              <a:rPr lang="tr-TR" sz="2400" dirty="0" smtClean="0">
                <a:solidFill>
                  <a:srgbClr val="333333"/>
                </a:solidFill>
                <a:latin typeface="Calibri Light"/>
              </a:rPr>
              <a:t>ler</a:t>
            </a:r>
            <a:r>
              <a:rPr lang="en-US" sz="2400" dirty="0" smtClean="0">
                <a:solidFill>
                  <a:srgbClr val="333333"/>
                </a:solidFill>
                <a:latin typeface="Calibri Light"/>
              </a:rPr>
              <a:t>/</a:t>
            </a:r>
            <a:r>
              <a:rPr lang="en-US" sz="2400" dirty="0" err="1" smtClean="0">
                <a:solidFill>
                  <a:srgbClr val="333333"/>
                </a:solidFill>
                <a:latin typeface="Calibri Light"/>
              </a:rPr>
              <a:t>yargı</a:t>
            </a:r>
            <a:r>
              <a:rPr lang="tr-TR" sz="2400" dirty="0" smtClean="0">
                <a:solidFill>
                  <a:srgbClr val="333333"/>
                </a:solidFill>
                <a:latin typeface="Calibri Light"/>
              </a:rPr>
              <a:t>lar</a:t>
            </a:r>
            <a:r>
              <a:rPr lang="en-US" sz="2400" dirty="0" smtClean="0">
                <a:solidFill>
                  <a:srgbClr val="333333"/>
                </a:solidFill>
                <a:latin typeface="Calibri Light"/>
              </a:rPr>
              <a:t>/</a:t>
            </a:r>
            <a:r>
              <a:rPr lang="en-US" sz="2400" dirty="0" err="1" smtClean="0">
                <a:solidFill>
                  <a:srgbClr val="333333"/>
                </a:solidFill>
                <a:latin typeface="Calibri Light"/>
              </a:rPr>
              <a:t>tercih</a:t>
            </a:r>
            <a:r>
              <a:rPr lang="tr-TR" sz="2400" dirty="0" smtClean="0">
                <a:solidFill>
                  <a:srgbClr val="333333"/>
                </a:solidFill>
                <a:latin typeface="Calibri Light"/>
              </a:rPr>
              <a:t>ler</a:t>
            </a:r>
            <a:r>
              <a:rPr lang="en-US" sz="2400" dirty="0" smtClean="0">
                <a:solidFill>
                  <a:srgbClr val="333333"/>
                </a:solidFill>
                <a:latin typeface="Calibri Light"/>
              </a:rPr>
              <a:t> </a:t>
            </a:r>
            <a:r>
              <a:rPr lang="en-US" sz="2400" dirty="0" err="1" smtClean="0">
                <a:solidFill>
                  <a:srgbClr val="333333"/>
                </a:solidFill>
                <a:latin typeface="Calibri Light"/>
              </a:rPr>
              <a:t>vardır</a:t>
            </a:r>
            <a:r>
              <a:rPr lang="tr-TR" sz="2400" dirty="0" smtClean="0">
                <a:solidFill>
                  <a:srgbClr val="333333"/>
                </a:solidFill>
                <a:latin typeface="Calibri Light"/>
              </a:rPr>
              <a:t>. </a:t>
            </a:r>
            <a:r>
              <a:rPr lang="en-US" sz="2400" dirty="0" err="1" smtClean="0">
                <a:solidFill>
                  <a:srgbClr val="333333"/>
                </a:solidFill>
                <a:latin typeface="Calibri Light"/>
              </a:rPr>
              <a:t>Başkaları</a:t>
            </a:r>
            <a:r>
              <a:rPr lang="en-US" sz="2400" dirty="0" smtClean="0">
                <a:solidFill>
                  <a:srgbClr val="333333"/>
                </a:solidFill>
                <a:latin typeface="Calibri Light"/>
              </a:rPr>
              <a:t> </a:t>
            </a:r>
            <a:r>
              <a:rPr lang="en-US" sz="2400" dirty="0" err="1">
                <a:solidFill>
                  <a:srgbClr val="333333"/>
                </a:solidFill>
                <a:latin typeface="Calibri Light"/>
              </a:rPr>
              <a:t>benim</a:t>
            </a:r>
            <a:r>
              <a:rPr lang="en-US" sz="2400" dirty="0">
                <a:solidFill>
                  <a:srgbClr val="333333"/>
                </a:solidFill>
                <a:latin typeface="Calibri Light"/>
              </a:rPr>
              <a:t> </a:t>
            </a:r>
            <a:r>
              <a:rPr lang="en-US" sz="2400" dirty="0" err="1">
                <a:solidFill>
                  <a:srgbClr val="333333"/>
                </a:solidFill>
                <a:latin typeface="Calibri Light"/>
              </a:rPr>
              <a:t>zeka</a:t>
            </a:r>
            <a:r>
              <a:rPr lang="en-US" sz="2400" dirty="0">
                <a:solidFill>
                  <a:srgbClr val="333333"/>
                </a:solidFill>
                <a:latin typeface="Calibri Light"/>
              </a:rPr>
              <a:t> </a:t>
            </a:r>
            <a:r>
              <a:rPr lang="en-US" sz="2400" dirty="0" err="1">
                <a:solidFill>
                  <a:srgbClr val="333333"/>
                </a:solidFill>
                <a:latin typeface="Calibri Light"/>
              </a:rPr>
              <a:t>veya</a:t>
            </a:r>
            <a:r>
              <a:rPr lang="en-US" sz="2400" dirty="0">
                <a:solidFill>
                  <a:srgbClr val="333333"/>
                </a:solidFill>
                <a:latin typeface="Calibri Light"/>
              </a:rPr>
              <a:t> </a:t>
            </a:r>
            <a:r>
              <a:rPr lang="en-US" sz="2400" dirty="0" err="1">
                <a:solidFill>
                  <a:srgbClr val="333333"/>
                </a:solidFill>
                <a:latin typeface="Calibri Light"/>
              </a:rPr>
              <a:t>görünüş</a:t>
            </a:r>
            <a:r>
              <a:rPr lang="en-US" sz="2400" dirty="0">
                <a:solidFill>
                  <a:srgbClr val="333333"/>
                </a:solidFill>
                <a:latin typeface="Calibri Light"/>
              </a:rPr>
              <a:t> </a:t>
            </a:r>
            <a:r>
              <a:rPr lang="en-US" sz="2400" dirty="0" smtClean="0">
                <a:solidFill>
                  <a:srgbClr val="333333"/>
                </a:solidFill>
                <a:latin typeface="Calibri Light"/>
              </a:rPr>
              <a:t>vb.</a:t>
            </a:r>
            <a:r>
              <a:rPr lang="tr-TR" sz="2400" dirty="0" smtClean="0">
                <a:solidFill>
                  <a:srgbClr val="333333"/>
                </a:solidFill>
                <a:latin typeface="Calibri Light"/>
              </a:rPr>
              <a:t> standartlarıma/anlayışıma </a:t>
            </a:r>
            <a:r>
              <a:rPr lang="en-US" sz="2400" dirty="0" err="1" smtClean="0">
                <a:solidFill>
                  <a:srgbClr val="333333"/>
                </a:solidFill>
                <a:latin typeface="Calibri Light"/>
              </a:rPr>
              <a:t>katılmayabilir</a:t>
            </a:r>
            <a:r>
              <a:rPr lang="en-US" sz="2400" dirty="0">
                <a:solidFill>
                  <a:srgbClr val="333333"/>
                </a:solidFill>
                <a:latin typeface="Calibri Light"/>
              </a:rPr>
              <a:t>.</a:t>
            </a:r>
            <a:r>
              <a:rPr lang="en-US" sz="2400" dirty="0" smtClean="0">
                <a:solidFill>
                  <a:srgbClr val="333333"/>
                </a:solidFill>
                <a:latin typeface="Calibri Light"/>
              </a:rPr>
              <a:t/>
            </a:r>
            <a:br>
              <a:rPr lang="en-US" sz="2400" dirty="0" smtClean="0">
                <a:solidFill>
                  <a:srgbClr val="333333"/>
                </a:solidFill>
                <a:latin typeface="Calibri Light"/>
              </a:rPr>
            </a:b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21</a:t>
            </a:fld>
            <a:endParaRPr lang="de-DE" altLang="de-DE" b="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950628805"/>
              </p:ext>
            </p:extLst>
          </p:nvPr>
        </p:nvGraphicFramePr>
        <p:xfrm>
          <a:off x="411480" y="2612383"/>
          <a:ext cx="11375136" cy="3840481"/>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08663">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333333"/>
                          </a:solidFill>
                          <a:effectLst/>
                          <a:latin typeface="Calibri Light"/>
                        </a:rPr>
                        <a:t>Olay</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smtClean="0">
                          <a:ln>
                            <a:noFill/>
                          </a:ln>
                          <a:solidFill>
                            <a:srgbClr val="333333"/>
                          </a:solidFill>
                          <a:effectLst/>
                          <a:latin typeface="Calibri Light"/>
                        </a:rPr>
                        <a:t>Depresif değerlendirme</a:t>
                      </a:r>
                      <a:endParaRPr kumimoji="0" lang="de-DE"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333333"/>
                          </a:solidFill>
                          <a:effectLst/>
                          <a:latin typeface="Calibri Light"/>
                        </a:rPr>
                        <a:t>Olumlu/yapıcı değerlendirme</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6590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1800" b="0" i="0" u="none" strike="noStrike" cap="none" normalizeH="0" baseline="0" dirty="0" smtClean="0">
                          <a:ln>
                            <a:noFill/>
                          </a:ln>
                          <a:solidFill>
                            <a:srgbClr val="333333"/>
                          </a:solidFill>
                          <a:effectLst/>
                          <a:latin typeface="Calibri Light"/>
                        </a:rPr>
                        <a:t>Performansınız için iltifat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1800" b="0" i="0" u="none" strike="noStrike" cap="none" normalizeH="0" baseline="0" dirty="0" smtClean="0">
                          <a:ln>
                            <a:noFill/>
                          </a:ln>
                          <a:solidFill>
                            <a:srgbClr val="333333"/>
                          </a:solidFill>
                          <a:effectLst/>
                          <a:latin typeface="Calibri Light"/>
                        </a:rPr>
                        <a:t>aldınız.</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defRPr/>
                      </a:pPr>
                      <a:r>
                        <a:rPr kumimoji="0" lang="en-US" sz="1800" b="1" i="1" u="none" strike="noStrike" cap="none" normalizeH="0" baseline="0" dirty="0" smtClean="0">
                          <a:ln>
                            <a:noFill/>
                          </a:ln>
                          <a:solidFill>
                            <a:srgbClr val="333333"/>
                          </a:solidFill>
                          <a:effectLst/>
                          <a:latin typeface="Calibri Light"/>
                        </a:rPr>
                        <a:t>“Bu </a:t>
                      </a:r>
                      <a:r>
                        <a:rPr kumimoji="0" lang="en-US" sz="1800" b="1" i="1" u="none" strike="noStrike" cap="none" normalizeH="0" baseline="0" dirty="0" err="1" smtClean="0">
                          <a:ln>
                            <a:noFill/>
                          </a:ln>
                          <a:solidFill>
                            <a:srgbClr val="333333"/>
                          </a:solidFill>
                          <a:effectLst/>
                          <a:latin typeface="Calibri Light"/>
                        </a:rPr>
                        <a:t>kişi</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err="1" smtClean="0">
                          <a:ln>
                            <a:noFill/>
                          </a:ln>
                          <a:solidFill>
                            <a:srgbClr val="333333"/>
                          </a:solidFill>
                          <a:effectLst/>
                          <a:latin typeface="Calibri Light"/>
                        </a:rPr>
                        <a:t>sadece</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err="1" smtClean="0">
                          <a:ln>
                            <a:noFill/>
                          </a:ln>
                          <a:solidFill>
                            <a:srgbClr val="333333"/>
                          </a:solidFill>
                          <a:effectLst/>
                          <a:latin typeface="Calibri Light"/>
                        </a:rPr>
                        <a:t>beni</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err="1" smtClean="0">
                          <a:ln>
                            <a:noFill/>
                          </a:ln>
                          <a:solidFill>
                            <a:srgbClr val="333333"/>
                          </a:solidFill>
                          <a:effectLst/>
                          <a:latin typeface="Calibri Light"/>
                        </a:rPr>
                        <a:t>pohpohlamaya</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err="1" smtClean="0">
                          <a:ln>
                            <a:noFill/>
                          </a:ln>
                          <a:solidFill>
                            <a:srgbClr val="333333"/>
                          </a:solidFill>
                          <a:effectLst/>
                          <a:latin typeface="Calibri Light"/>
                        </a:rPr>
                        <a:t>çalışıyor</a:t>
                      </a:r>
                      <a:r>
                        <a:rPr kumimoji="0" lang="en-US" sz="1800" b="1" i="1" u="none" strike="noStrike" cap="none" normalizeH="0" baseline="0" dirty="0" smtClean="0">
                          <a:ln>
                            <a:noFill/>
                          </a:ln>
                          <a:solidFill>
                            <a:srgbClr val="333333"/>
                          </a:solidFill>
                          <a:effectLst/>
                          <a:latin typeface="Calibri Light"/>
                        </a:rPr>
                        <a:t>... o </a:t>
                      </a:r>
                      <a:r>
                        <a:rPr kumimoji="0" lang="en-US" sz="1800" b="1" i="1" u="none" strike="noStrike" cap="none" normalizeH="0" baseline="0" dirty="0" err="1" smtClean="0">
                          <a:ln>
                            <a:noFill/>
                          </a:ln>
                          <a:solidFill>
                            <a:srgbClr val="333333"/>
                          </a:solidFill>
                          <a:effectLst/>
                          <a:latin typeface="Calibri Light"/>
                        </a:rPr>
                        <a:t>sahtekar</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err="1" smtClean="0">
                          <a:ln>
                            <a:noFill/>
                          </a:ln>
                          <a:solidFill>
                            <a:srgbClr val="333333"/>
                          </a:solidFill>
                          <a:effectLst/>
                          <a:latin typeface="Calibri Light"/>
                        </a:rPr>
                        <a:t>Sadece</a:t>
                      </a:r>
                      <a:r>
                        <a:rPr kumimoji="0" lang="en-US" sz="1800" b="1" i="1" u="none" strike="noStrike" cap="none" normalizeH="0" baseline="0" dirty="0" smtClean="0">
                          <a:ln>
                            <a:noFill/>
                          </a:ln>
                          <a:solidFill>
                            <a:srgbClr val="333333"/>
                          </a:solidFill>
                          <a:effectLst/>
                          <a:latin typeface="Calibri Light"/>
                        </a:rPr>
                        <a:t> o </a:t>
                      </a:r>
                      <a:r>
                        <a:rPr kumimoji="0" lang="en-US" sz="1800" b="1" i="1" u="none" strike="noStrike" cap="none" normalizeH="0" baseline="0" dirty="0" err="1" smtClean="0">
                          <a:ln>
                            <a:noFill/>
                          </a:ln>
                          <a:solidFill>
                            <a:srgbClr val="333333"/>
                          </a:solidFill>
                          <a:effectLst/>
                          <a:latin typeface="Calibri Light"/>
                        </a:rPr>
                        <a:t>böyle</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err="1" smtClean="0">
                          <a:ln>
                            <a:noFill/>
                          </a:ln>
                          <a:solidFill>
                            <a:srgbClr val="333333"/>
                          </a:solidFill>
                          <a:effectLst/>
                          <a:latin typeface="Calibri Light"/>
                        </a:rPr>
                        <a:t>düşünüyor</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a:ln>
                            <a:noFill/>
                          </a:ln>
                          <a:solidFill>
                            <a:srgbClr val="333333"/>
                          </a:solidFill>
                          <a:effectLst/>
                          <a:latin typeface="Calibri Light"/>
                        </a:rPr>
                        <a:t/>
                      </a:r>
                      <a:br>
                        <a:rPr kumimoji="0" lang="en-US" sz="1800" b="1" i="1" u="none" strike="noStrike" cap="none" normalizeH="0" baseline="0" dirty="0">
                          <a:ln>
                            <a:noFill/>
                          </a:ln>
                          <a:solidFill>
                            <a:srgbClr val="333333"/>
                          </a:solidFill>
                          <a:effectLst/>
                          <a:latin typeface="Calibri Light"/>
                        </a:rPr>
                      </a:br>
                      <a:r>
                        <a:rPr kumimoji="0" lang="en-US" sz="1800" b="0" i="0" u="none" strike="noStrike" cap="none" normalizeH="0" baseline="0" dirty="0">
                          <a:ln>
                            <a:noFill/>
                          </a:ln>
                          <a:solidFill>
                            <a:schemeClr val="accent1"/>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FFFFFF"/>
                          </a:solidFill>
                          <a:effectLst/>
                          <a:latin typeface="Calibri Light"/>
                        </a:rPr>
                        <a:t>“Great that someone acknowledges my achievement!”</a:t>
                      </a:r>
                      <a:endParaRPr kumimoji="0" lang="de-DE" sz="1800" b="0" i="0" u="none" strike="noStrike" cap="none" normalizeH="0" baseline="0" dirty="0">
                        <a:ln>
                          <a:noFill/>
                        </a:ln>
                        <a:solidFill>
                          <a:srgbClr val="FFFFFF"/>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6590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You are criticized!</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defRPr/>
                      </a:pPr>
                      <a:r>
                        <a:rPr kumimoji="0" lang="en-US" sz="1800" b="1" i="1" u="none" strike="noStrike" cap="none" normalizeH="0" baseline="0" dirty="0" smtClean="0">
                          <a:ln>
                            <a:noFill/>
                          </a:ln>
                          <a:solidFill>
                            <a:srgbClr val="333333"/>
                          </a:solidFill>
                          <a:effectLst/>
                          <a:latin typeface="Calibri Light"/>
                        </a:rPr>
                        <a:t>“</a:t>
                      </a:r>
                      <a:r>
                        <a:rPr kumimoji="0" lang="en-US" sz="1800" b="1" i="1" u="none" strike="noStrike" cap="none" normalizeH="0" baseline="0" dirty="0" err="1" smtClean="0">
                          <a:ln>
                            <a:noFill/>
                          </a:ln>
                          <a:solidFill>
                            <a:srgbClr val="333333"/>
                          </a:solidFill>
                          <a:effectLst/>
                          <a:latin typeface="Calibri Light"/>
                        </a:rPr>
                        <a:t>İfşa</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err="1" smtClean="0">
                          <a:ln>
                            <a:noFill/>
                          </a:ln>
                          <a:solidFill>
                            <a:srgbClr val="333333"/>
                          </a:solidFill>
                          <a:effectLst/>
                          <a:latin typeface="Calibri Light"/>
                        </a:rPr>
                        <a:t>oldum</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err="1" smtClean="0">
                          <a:ln>
                            <a:noFill/>
                          </a:ln>
                          <a:solidFill>
                            <a:srgbClr val="333333"/>
                          </a:solidFill>
                          <a:effectLst/>
                          <a:latin typeface="Calibri Light"/>
                        </a:rPr>
                        <a:t>değersizim</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a:ln>
                            <a:noFill/>
                          </a:ln>
                          <a:solidFill>
                            <a:srgbClr val="333333"/>
                          </a:solidFill>
                          <a:effectLst/>
                          <a:latin typeface="Calibri Light"/>
                        </a:rPr>
                        <a:t/>
                      </a:r>
                      <a:br>
                        <a:rPr kumimoji="0" lang="en-US" sz="1800" b="1" i="1" u="none" strike="noStrike" cap="none" normalizeH="0" baseline="0" dirty="0">
                          <a:ln>
                            <a:noFill/>
                          </a:ln>
                          <a:solidFill>
                            <a:srgbClr val="333333"/>
                          </a:solidFill>
                          <a:effectLst/>
                          <a:latin typeface="Calibri Light"/>
                        </a:rPr>
                      </a:br>
                      <a:r>
                        <a:rPr kumimoji="0" lang="en-US" sz="1800" b="0" i="0" u="none" strike="noStrike" cap="none" normalizeH="0" baseline="0" dirty="0">
                          <a:ln>
                            <a:noFill/>
                          </a:ln>
                          <a:solidFill>
                            <a:schemeClr val="accent1"/>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E3EFF8"/>
                          </a:solidFill>
                          <a:effectLst/>
                          <a:latin typeface="Calibri Light"/>
                        </a:rPr>
                        <a:t>“The other person might have had a bad day.”; “Can I benefit from the feedback?” </a:t>
                      </a:r>
                      <a:endParaRPr kumimoji="0" lang="de-DE" sz="1800" b="0" i="0" u="none" strike="noStrike" cap="none" normalizeH="0" baseline="0" dirty="0">
                        <a:ln>
                          <a:noFill/>
                        </a:ln>
                        <a:solidFill>
                          <a:srgbClr val="E3EFF8"/>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0418" name="Rectangle 2">
            <a:extLst>
              <a:ext uri="{FF2B5EF4-FFF2-40B4-BE49-F238E27FC236}">
                <a16:creationId xmlns:a16="http://schemas.microsoft.com/office/drawing/2014/main" id="{22FAEF22-9B0F-4808-A037-40D33759820E}"/>
              </a:ext>
            </a:extLst>
          </p:cNvPr>
          <p:cNvSpPr>
            <a:spLocks noGrp="1" noChangeArrowheads="1"/>
          </p:cNvSpPr>
          <p:nvPr>
            <p:ph type="title"/>
          </p:nvPr>
        </p:nvSpPr>
        <p:spPr>
          <a:xfrm>
            <a:off x="408955" y="1124744"/>
            <a:ext cx="11376000" cy="1384995"/>
          </a:xfrm>
        </p:spPr>
        <p:txBody>
          <a:bodyPr vert="horz" lIns="0" tIns="0" rIns="0" bIns="0" rtlCol="0" anchor="t">
            <a:spAutoFit/>
          </a:bodyPr>
          <a:lstStyle/>
          <a:p>
            <a:pPr marL="190500" defTabSz="914377">
              <a:spcBef>
                <a:spcPts val="0"/>
              </a:spcBef>
            </a:pPr>
            <a:r>
              <a:rPr lang="en-US" altLang="de-DE" sz="3600" dirty="0">
                <a:latin typeface="Calibri Light"/>
              </a:rPr>
              <a:t>4. </a:t>
            </a:r>
            <a:r>
              <a:rPr lang="en-US" altLang="de-DE" sz="3600" dirty="0" err="1" smtClean="0">
                <a:latin typeface="Calibri Light"/>
              </a:rPr>
              <a:t>Olumlu</a:t>
            </a:r>
            <a:r>
              <a:rPr lang="en-US" altLang="de-DE" sz="3600" dirty="0" smtClean="0">
                <a:latin typeface="Calibri Light"/>
              </a:rPr>
              <a:t> </a:t>
            </a:r>
            <a:r>
              <a:rPr lang="en-US" altLang="de-DE" sz="3600" dirty="0" err="1" smtClean="0">
                <a:latin typeface="Calibri Light"/>
              </a:rPr>
              <a:t>geri</a:t>
            </a:r>
            <a:r>
              <a:rPr lang="en-US" altLang="de-DE" sz="3600" dirty="0" smtClean="0">
                <a:latin typeface="Calibri Light"/>
              </a:rPr>
              <a:t> </a:t>
            </a:r>
            <a:r>
              <a:rPr lang="en-US" altLang="de-DE" sz="3600" dirty="0" err="1" smtClean="0">
                <a:latin typeface="Calibri Light"/>
              </a:rPr>
              <a:t>bildirimin</a:t>
            </a:r>
            <a:r>
              <a:rPr lang="en-US" altLang="de-DE" sz="3600" dirty="0" smtClean="0">
                <a:latin typeface="Calibri Light"/>
              </a:rPr>
              <a:t> </a:t>
            </a:r>
            <a:r>
              <a:rPr lang="en-US" altLang="de-DE" sz="3600" dirty="0" err="1" smtClean="0">
                <a:latin typeface="Calibri Light"/>
              </a:rPr>
              <a:t>reddi</a:t>
            </a:r>
            <a:r>
              <a:rPr lang="en-US" altLang="de-DE" sz="3600" dirty="0" smtClean="0">
                <a:latin typeface="Calibri Light"/>
              </a:rPr>
              <a:t>, </a:t>
            </a:r>
            <a:r>
              <a:rPr lang="en-US" altLang="de-DE" sz="3600" dirty="0" err="1" smtClean="0">
                <a:latin typeface="Calibri Light"/>
              </a:rPr>
              <a:t>ancak</a:t>
            </a:r>
            <a:r>
              <a:rPr lang="en-US" altLang="de-DE" sz="3600" dirty="0" smtClean="0">
                <a:latin typeface="Calibri Light"/>
              </a:rPr>
              <a:t> </a:t>
            </a:r>
            <a:r>
              <a:rPr lang="en-US" altLang="de-DE" sz="3600" dirty="0" err="1" smtClean="0">
                <a:latin typeface="Calibri Light"/>
              </a:rPr>
              <a:t>olumsuz</a:t>
            </a:r>
            <a:r>
              <a:rPr lang="en-US" altLang="de-DE" sz="3600" dirty="0" smtClean="0">
                <a:latin typeface="Calibri Light"/>
              </a:rPr>
              <a:t> </a:t>
            </a:r>
            <a:r>
              <a:rPr lang="en-US" altLang="de-DE" sz="3600" dirty="0" err="1" smtClean="0">
                <a:latin typeface="Calibri Light"/>
              </a:rPr>
              <a:t>geri</a:t>
            </a:r>
            <a:r>
              <a:rPr lang="en-US" altLang="de-DE" sz="3600" dirty="0" smtClean="0">
                <a:latin typeface="Calibri Light"/>
              </a:rPr>
              <a:t> </a:t>
            </a:r>
            <a:r>
              <a:rPr lang="en-US" altLang="de-DE" sz="3600" dirty="0" err="1" smtClean="0">
                <a:latin typeface="Calibri Light"/>
              </a:rPr>
              <a:t>bildirimin</a:t>
            </a:r>
            <a:r>
              <a:rPr lang="en-US" altLang="de-DE" sz="3600" dirty="0" smtClean="0">
                <a:latin typeface="Calibri Light"/>
              </a:rPr>
              <a:t> </a:t>
            </a:r>
            <a:r>
              <a:rPr lang="en-US" altLang="de-DE" sz="3600" dirty="0" err="1" smtClean="0">
                <a:latin typeface="Calibri Light"/>
              </a:rPr>
              <a:t>eleştirilmeden</a:t>
            </a:r>
            <a:r>
              <a:rPr lang="en-US" altLang="de-DE" sz="3600" dirty="0" smtClean="0">
                <a:latin typeface="Calibri Light"/>
              </a:rPr>
              <a:t> </a:t>
            </a:r>
            <a:r>
              <a:rPr lang="en-US" altLang="de-DE" sz="3600" dirty="0" err="1" smtClean="0">
                <a:latin typeface="Calibri Light"/>
              </a:rPr>
              <a:t>kabulü</a:t>
            </a:r>
            <a:r>
              <a:rPr lang="en-US" altLang="de-DE" sz="3600" dirty="0" smtClean="0">
                <a:latin typeface="Calibri Light"/>
              </a:rPr>
              <a:t>!</a:t>
            </a:r>
            <a:r>
              <a:rPr lang="en-US" altLang="de-DE" sz="3600" dirty="0">
                <a:latin typeface="Calibri Light"/>
              </a:rPr>
              <a:t/>
            </a:r>
            <a:br>
              <a:rPr lang="en-US" altLang="de-DE" sz="3600" dirty="0">
                <a:latin typeface="Calibri Light"/>
              </a:rPr>
            </a:br>
            <a:r>
              <a:rPr lang="en-US" altLang="de-DE" dirty="0" err="1" smtClean="0">
                <a:latin typeface="Calibri Light"/>
              </a:rPr>
              <a:t>Daha</a:t>
            </a:r>
            <a:r>
              <a:rPr lang="en-US" altLang="de-DE" dirty="0" smtClean="0">
                <a:latin typeface="Calibri Light"/>
              </a:rPr>
              <a:t> </a:t>
            </a:r>
            <a:r>
              <a:rPr lang="en-US" altLang="de-DE" dirty="0" err="1" smtClean="0">
                <a:latin typeface="Calibri Light"/>
              </a:rPr>
              <a:t>gerçekçi</a:t>
            </a:r>
            <a:r>
              <a:rPr lang="en-US" altLang="de-DE" dirty="0" smtClean="0">
                <a:latin typeface="Calibri Light"/>
              </a:rPr>
              <a:t> </a:t>
            </a:r>
            <a:r>
              <a:rPr lang="en-US" altLang="de-DE" dirty="0" err="1" smtClean="0">
                <a:latin typeface="Calibri Light"/>
              </a:rPr>
              <a:t>ve</a:t>
            </a:r>
            <a:r>
              <a:rPr lang="en-US" altLang="de-DE" dirty="0" smtClean="0">
                <a:latin typeface="Calibri Light"/>
              </a:rPr>
              <a:t> </a:t>
            </a:r>
            <a:r>
              <a:rPr lang="en-US" altLang="de-DE" dirty="0" err="1" smtClean="0">
                <a:latin typeface="Calibri Light"/>
              </a:rPr>
              <a:t>faydalı</a:t>
            </a:r>
            <a:r>
              <a:rPr lang="en-US" altLang="de-DE" dirty="0" smtClean="0">
                <a:latin typeface="Calibri Light"/>
              </a:rPr>
              <a:t> </a:t>
            </a:r>
            <a:r>
              <a:rPr lang="en-US" altLang="de-DE" dirty="0" err="1" smtClean="0">
                <a:latin typeface="Calibri Light"/>
              </a:rPr>
              <a:t>bir</a:t>
            </a:r>
            <a:r>
              <a:rPr lang="en-US" altLang="de-DE" dirty="0" smtClean="0">
                <a:latin typeface="Calibri Light"/>
              </a:rPr>
              <a:t> </a:t>
            </a:r>
            <a:r>
              <a:rPr lang="en-US" altLang="de-DE" dirty="0" err="1" smtClean="0">
                <a:latin typeface="Calibri Light"/>
              </a:rPr>
              <a:t>değerlendirme</a:t>
            </a:r>
            <a:r>
              <a:rPr lang="en-US" altLang="de-DE" dirty="0" smtClean="0">
                <a:latin typeface="Calibri Light"/>
              </a:rPr>
              <a:t> ne </a:t>
            </a:r>
            <a:r>
              <a:rPr lang="en-US" altLang="de-DE" dirty="0" err="1" smtClean="0">
                <a:latin typeface="Calibri Light"/>
              </a:rPr>
              <a:t>olurdu</a:t>
            </a:r>
            <a:r>
              <a:rPr lang="en-US" altLang="de-DE" dirty="0" smtClean="0">
                <a:latin typeface="Calibri Light"/>
              </a:rPr>
              <a:t>?</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22</a:t>
            </a:fld>
            <a:endParaRPr lang="de-DE" altLang="de-DE" b="0">
              <a:latin typeface="Calibri Light"/>
            </a:endParaRPr>
          </a:p>
        </p:txBody>
      </p:sp>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580686353"/>
              </p:ext>
            </p:extLst>
          </p:nvPr>
        </p:nvGraphicFramePr>
        <p:xfrm>
          <a:off x="411480" y="2612383"/>
          <a:ext cx="11375136" cy="3840481"/>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08663">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333333"/>
                          </a:solidFill>
                          <a:effectLst/>
                          <a:latin typeface="Calibri Light"/>
                        </a:rPr>
                        <a:t>Olay</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smtClean="0">
                          <a:ln>
                            <a:noFill/>
                          </a:ln>
                          <a:solidFill>
                            <a:srgbClr val="333333"/>
                          </a:solidFill>
                          <a:effectLst/>
                          <a:latin typeface="Calibri Light"/>
                        </a:rPr>
                        <a:t>Depresif değerlendirme</a:t>
                      </a:r>
                      <a:endParaRPr kumimoji="0" lang="de-DE"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333333"/>
                          </a:solidFill>
                          <a:effectLst/>
                          <a:latin typeface="Calibri Light"/>
                        </a:rPr>
                        <a:t>Olumlu/yapıcı değerlendirme</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6590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1800" b="0" i="0" u="none" strike="noStrike" cap="none" normalizeH="0" baseline="0" smtClean="0">
                          <a:ln>
                            <a:noFill/>
                          </a:ln>
                          <a:solidFill>
                            <a:srgbClr val="333333"/>
                          </a:solidFill>
                          <a:effectLst/>
                          <a:latin typeface="Calibri Light"/>
                        </a:rPr>
                        <a:t>Performansınız için iltifat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1800" b="0" i="0" u="none" strike="noStrike" cap="none" normalizeH="0" baseline="0" smtClean="0">
                          <a:ln>
                            <a:noFill/>
                          </a:ln>
                          <a:solidFill>
                            <a:srgbClr val="333333"/>
                          </a:solidFill>
                          <a:effectLst/>
                          <a:latin typeface="Calibri Light"/>
                        </a:rPr>
                        <a:t>aldınız.</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smtClean="0">
                          <a:ln>
                            <a:noFill/>
                          </a:ln>
                          <a:solidFill>
                            <a:srgbClr val="333333"/>
                          </a:solidFill>
                          <a:effectLst/>
                          <a:latin typeface="Calibri Light"/>
                        </a:rPr>
                        <a:t>“Bu </a:t>
                      </a:r>
                      <a:r>
                        <a:rPr kumimoji="0" lang="en-US" sz="1800" b="1" i="1" u="none" strike="noStrike" cap="none" normalizeH="0" baseline="0" dirty="0" err="1" smtClean="0">
                          <a:ln>
                            <a:noFill/>
                          </a:ln>
                          <a:solidFill>
                            <a:srgbClr val="333333"/>
                          </a:solidFill>
                          <a:effectLst/>
                          <a:latin typeface="Calibri Light"/>
                        </a:rPr>
                        <a:t>kişi</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err="1" smtClean="0">
                          <a:ln>
                            <a:noFill/>
                          </a:ln>
                          <a:solidFill>
                            <a:srgbClr val="333333"/>
                          </a:solidFill>
                          <a:effectLst/>
                          <a:latin typeface="Calibri Light"/>
                        </a:rPr>
                        <a:t>sadece</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err="1" smtClean="0">
                          <a:ln>
                            <a:noFill/>
                          </a:ln>
                          <a:solidFill>
                            <a:srgbClr val="333333"/>
                          </a:solidFill>
                          <a:effectLst/>
                          <a:latin typeface="Calibri Light"/>
                        </a:rPr>
                        <a:t>beni</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err="1" smtClean="0">
                          <a:ln>
                            <a:noFill/>
                          </a:ln>
                          <a:solidFill>
                            <a:srgbClr val="333333"/>
                          </a:solidFill>
                          <a:effectLst/>
                          <a:latin typeface="Calibri Light"/>
                        </a:rPr>
                        <a:t>pohpohlamaya</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err="1" smtClean="0">
                          <a:ln>
                            <a:noFill/>
                          </a:ln>
                          <a:solidFill>
                            <a:srgbClr val="333333"/>
                          </a:solidFill>
                          <a:effectLst/>
                          <a:latin typeface="Calibri Light"/>
                        </a:rPr>
                        <a:t>çalışıyor</a:t>
                      </a:r>
                      <a:r>
                        <a:rPr kumimoji="0" lang="en-US" sz="1800" b="1" i="1" u="none" strike="noStrike" cap="none" normalizeH="0" baseline="0" dirty="0" smtClean="0">
                          <a:ln>
                            <a:noFill/>
                          </a:ln>
                          <a:solidFill>
                            <a:srgbClr val="333333"/>
                          </a:solidFill>
                          <a:effectLst/>
                          <a:latin typeface="Calibri Light"/>
                        </a:rPr>
                        <a:t>... o </a:t>
                      </a:r>
                      <a:r>
                        <a:rPr kumimoji="0" lang="en-US" sz="1800" b="1" i="1" u="none" strike="noStrike" cap="none" normalizeH="0" baseline="0" dirty="0" err="1" smtClean="0">
                          <a:ln>
                            <a:noFill/>
                          </a:ln>
                          <a:solidFill>
                            <a:srgbClr val="333333"/>
                          </a:solidFill>
                          <a:effectLst/>
                          <a:latin typeface="Calibri Light"/>
                        </a:rPr>
                        <a:t>sahtekar</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err="1" smtClean="0">
                          <a:ln>
                            <a:noFill/>
                          </a:ln>
                          <a:solidFill>
                            <a:srgbClr val="333333"/>
                          </a:solidFill>
                          <a:effectLst/>
                          <a:latin typeface="Calibri Light"/>
                        </a:rPr>
                        <a:t>Sadece</a:t>
                      </a:r>
                      <a:r>
                        <a:rPr kumimoji="0" lang="en-US" sz="1800" b="1" i="1" u="none" strike="noStrike" cap="none" normalizeH="0" baseline="0" dirty="0" smtClean="0">
                          <a:ln>
                            <a:noFill/>
                          </a:ln>
                          <a:solidFill>
                            <a:srgbClr val="333333"/>
                          </a:solidFill>
                          <a:effectLst/>
                          <a:latin typeface="Calibri Light"/>
                        </a:rPr>
                        <a:t> o </a:t>
                      </a:r>
                      <a:r>
                        <a:rPr kumimoji="0" lang="en-US" sz="1800" b="1" i="1" u="none" strike="noStrike" cap="none" normalizeH="0" baseline="0" dirty="0" err="1" smtClean="0">
                          <a:ln>
                            <a:noFill/>
                          </a:ln>
                          <a:solidFill>
                            <a:srgbClr val="333333"/>
                          </a:solidFill>
                          <a:effectLst/>
                          <a:latin typeface="Calibri Light"/>
                        </a:rPr>
                        <a:t>böyle</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err="1" smtClean="0">
                          <a:ln>
                            <a:noFill/>
                          </a:ln>
                          <a:solidFill>
                            <a:srgbClr val="333333"/>
                          </a:solidFill>
                          <a:effectLst/>
                          <a:latin typeface="Calibri Light"/>
                        </a:rPr>
                        <a:t>düşünüyor</a:t>
                      </a:r>
                      <a:r>
                        <a:rPr kumimoji="0" lang="en-US" sz="1800" b="1" i="1" u="none" strike="noStrike" cap="none" normalizeH="0" baseline="0" dirty="0" smtClean="0">
                          <a:ln>
                            <a:noFill/>
                          </a:ln>
                          <a:solidFill>
                            <a:srgbClr val="333333"/>
                          </a:solidFill>
                          <a:effectLst/>
                          <a:latin typeface="Calibri Light"/>
                        </a:rPr>
                        <a:t>...” </a:t>
                      </a:r>
                      <a:endParaRPr kumimoji="0" lang="tr-TR" sz="1800" b="1" i="1" u="none" strike="noStrike" cap="none" normalizeH="0" baseline="0" dirty="0" smtClean="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smtClean="0">
                          <a:ln>
                            <a:noFill/>
                          </a:ln>
                          <a:solidFill>
                            <a:srgbClr val="333333"/>
                          </a:solidFill>
                          <a:effectLst/>
                          <a:latin typeface="Calibri Light"/>
                        </a:rPr>
                        <a:t>“</a:t>
                      </a:r>
                      <a:r>
                        <a:rPr kumimoji="0" lang="en-US" sz="1800" b="0" i="0" u="none" strike="noStrike" cap="none" normalizeH="0" baseline="0" dirty="0" err="1" smtClean="0">
                          <a:ln>
                            <a:noFill/>
                          </a:ln>
                          <a:solidFill>
                            <a:srgbClr val="333333"/>
                          </a:solidFill>
                          <a:effectLst/>
                          <a:latin typeface="Calibri Light"/>
                        </a:rPr>
                        <a:t>Birinin</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başarımı</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takdir</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etmesi</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harika</a:t>
                      </a:r>
                      <a:r>
                        <a:rPr kumimoji="0" lang="en-US" sz="1800" b="0" i="0" u="none" strike="noStrike" cap="none" normalizeH="0" baseline="0" dirty="0" smtClean="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6590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1800" b="0" i="0" u="none" strike="noStrike" cap="none" normalizeH="0" baseline="0" dirty="0" smtClean="0">
                          <a:ln>
                            <a:noFill/>
                          </a:ln>
                          <a:solidFill>
                            <a:srgbClr val="333333"/>
                          </a:solidFill>
                          <a:effectLst/>
                          <a:latin typeface="Calibri Light"/>
                        </a:rPr>
                        <a:t>Eleştirildiniz</a:t>
                      </a:r>
                      <a:r>
                        <a:rPr kumimoji="0" lang="de-DE" sz="1800" b="0" i="0" u="none" strike="noStrike" cap="none" normalizeH="0" baseline="0" dirty="0" smtClean="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defRPr/>
                      </a:pPr>
                      <a:r>
                        <a:rPr kumimoji="0" lang="en-US" sz="1800" b="1" i="1" u="none" strike="noStrike" cap="none" normalizeH="0" baseline="0" dirty="0" smtClean="0">
                          <a:ln>
                            <a:noFill/>
                          </a:ln>
                          <a:solidFill>
                            <a:srgbClr val="333333"/>
                          </a:solidFill>
                          <a:effectLst/>
                          <a:latin typeface="Calibri Light"/>
                        </a:rPr>
                        <a:t>“</a:t>
                      </a:r>
                      <a:r>
                        <a:rPr kumimoji="0" lang="en-US" sz="1800" b="1" i="1" u="none" strike="noStrike" cap="none" normalizeH="0" baseline="0" dirty="0" err="1" smtClean="0">
                          <a:ln>
                            <a:noFill/>
                          </a:ln>
                          <a:solidFill>
                            <a:srgbClr val="333333"/>
                          </a:solidFill>
                          <a:effectLst/>
                          <a:latin typeface="Calibri Light"/>
                        </a:rPr>
                        <a:t>İfşa</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err="1" smtClean="0">
                          <a:ln>
                            <a:noFill/>
                          </a:ln>
                          <a:solidFill>
                            <a:srgbClr val="333333"/>
                          </a:solidFill>
                          <a:effectLst/>
                          <a:latin typeface="Calibri Light"/>
                        </a:rPr>
                        <a:t>oldum</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err="1" smtClean="0">
                          <a:ln>
                            <a:noFill/>
                          </a:ln>
                          <a:solidFill>
                            <a:srgbClr val="333333"/>
                          </a:solidFill>
                          <a:effectLst/>
                          <a:latin typeface="Calibri Light"/>
                        </a:rPr>
                        <a:t>değersizim</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a:ln>
                            <a:noFill/>
                          </a:ln>
                          <a:solidFill>
                            <a:srgbClr val="333333"/>
                          </a:solidFill>
                          <a:effectLst/>
                          <a:latin typeface="Calibri Light"/>
                        </a:rPr>
                        <a:t/>
                      </a:r>
                      <a:br>
                        <a:rPr kumimoji="0" lang="en-US" sz="1800" b="1" i="1" u="none" strike="noStrike" cap="none" normalizeH="0" baseline="0" dirty="0">
                          <a:ln>
                            <a:noFill/>
                          </a:ln>
                          <a:solidFill>
                            <a:srgbClr val="333333"/>
                          </a:solidFill>
                          <a:effectLst/>
                          <a:latin typeface="Calibri Light"/>
                        </a:rPr>
                      </a:br>
                      <a:r>
                        <a:rPr kumimoji="0" lang="en-US" sz="1800" b="0" i="0" u="none" strike="noStrike" cap="none" normalizeH="0" baseline="0" dirty="0">
                          <a:ln>
                            <a:noFill/>
                          </a:ln>
                          <a:solidFill>
                            <a:schemeClr val="accent1"/>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E3EFF8"/>
                          </a:solidFill>
                          <a:effectLst/>
                          <a:latin typeface="Calibri Light"/>
                        </a:rPr>
                        <a:t>“The other person might have had a bad day.”; “Can I benefit from the feedback?” </a:t>
                      </a:r>
                      <a:endParaRPr kumimoji="0" lang="de-DE" sz="1800" b="0" i="0" u="none" strike="noStrike" cap="none" normalizeH="0" baseline="0" dirty="0">
                        <a:ln>
                          <a:noFill/>
                        </a:ln>
                        <a:solidFill>
                          <a:srgbClr val="E3EFF8"/>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0418" name="Rectangle 2">
            <a:extLst>
              <a:ext uri="{FF2B5EF4-FFF2-40B4-BE49-F238E27FC236}">
                <a16:creationId xmlns:a16="http://schemas.microsoft.com/office/drawing/2014/main" id="{22FAEF22-9B0F-4808-A037-40D33759820E}"/>
              </a:ext>
            </a:extLst>
          </p:cNvPr>
          <p:cNvSpPr>
            <a:spLocks noGrp="1" noChangeArrowheads="1"/>
          </p:cNvSpPr>
          <p:nvPr>
            <p:ph type="title"/>
          </p:nvPr>
        </p:nvSpPr>
        <p:spPr>
          <a:xfrm>
            <a:off x="408955" y="1124744"/>
            <a:ext cx="11376000" cy="1384995"/>
          </a:xfrm>
        </p:spPr>
        <p:txBody>
          <a:bodyPr vert="horz" lIns="0" tIns="0" rIns="0" bIns="0" rtlCol="0" anchor="t">
            <a:spAutoFit/>
          </a:bodyPr>
          <a:lstStyle/>
          <a:p>
            <a:pPr marL="190500" defTabSz="914377">
              <a:spcBef>
                <a:spcPts val="0"/>
              </a:spcBef>
            </a:pPr>
            <a:r>
              <a:rPr lang="en-US" altLang="de-DE" sz="3600" dirty="0">
                <a:latin typeface="Calibri Light"/>
              </a:rPr>
              <a:t>4. </a:t>
            </a:r>
            <a:r>
              <a:rPr lang="en-US" altLang="de-DE" sz="3600" dirty="0" err="1" smtClean="0">
                <a:latin typeface="Calibri Light"/>
              </a:rPr>
              <a:t>Olumlu</a:t>
            </a:r>
            <a:r>
              <a:rPr lang="en-US" altLang="de-DE" sz="3600" dirty="0" smtClean="0">
                <a:latin typeface="Calibri Light"/>
              </a:rPr>
              <a:t> </a:t>
            </a:r>
            <a:r>
              <a:rPr lang="en-US" altLang="de-DE" sz="3600" dirty="0" err="1" smtClean="0">
                <a:latin typeface="Calibri Light"/>
              </a:rPr>
              <a:t>geri</a:t>
            </a:r>
            <a:r>
              <a:rPr lang="en-US" altLang="de-DE" sz="3600" dirty="0" smtClean="0">
                <a:latin typeface="Calibri Light"/>
              </a:rPr>
              <a:t> </a:t>
            </a:r>
            <a:r>
              <a:rPr lang="en-US" altLang="de-DE" sz="3600" dirty="0" err="1" smtClean="0">
                <a:latin typeface="Calibri Light"/>
              </a:rPr>
              <a:t>bildirimin</a:t>
            </a:r>
            <a:r>
              <a:rPr lang="en-US" altLang="de-DE" sz="3600" dirty="0" smtClean="0">
                <a:latin typeface="Calibri Light"/>
              </a:rPr>
              <a:t> </a:t>
            </a:r>
            <a:r>
              <a:rPr lang="en-US" altLang="de-DE" sz="3600" dirty="0" err="1" smtClean="0">
                <a:latin typeface="Calibri Light"/>
              </a:rPr>
              <a:t>reddi</a:t>
            </a:r>
            <a:r>
              <a:rPr lang="en-US" altLang="de-DE" sz="3600" dirty="0" smtClean="0">
                <a:latin typeface="Calibri Light"/>
              </a:rPr>
              <a:t>, </a:t>
            </a:r>
            <a:r>
              <a:rPr lang="en-US" altLang="de-DE" sz="3600" dirty="0" err="1" smtClean="0">
                <a:latin typeface="Calibri Light"/>
              </a:rPr>
              <a:t>ancak</a:t>
            </a:r>
            <a:r>
              <a:rPr lang="en-US" altLang="de-DE" sz="3600" dirty="0" smtClean="0">
                <a:latin typeface="Calibri Light"/>
              </a:rPr>
              <a:t> </a:t>
            </a:r>
            <a:r>
              <a:rPr lang="en-US" altLang="de-DE" sz="3600" dirty="0" err="1" smtClean="0">
                <a:latin typeface="Calibri Light"/>
              </a:rPr>
              <a:t>olumsuz</a:t>
            </a:r>
            <a:r>
              <a:rPr lang="en-US" altLang="de-DE" sz="3600" dirty="0" smtClean="0">
                <a:latin typeface="Calibri Light"/>
              </a:rPr>
              <a:t> </a:t>
            </a:r>
            <a:r>
              <a:rPr lang="en-US" altLang="de-DE" sz="3600" dirty="0" err="1" smtClean="0">
                <a:latin typeface="Calibri Light"/>
              </a:rPr>
              <a:t>geri</a:t>
            </a:r>
            <a:r>
              <a:rPr lang="en-US" altLang="de-DE" sz="3600" dirty="0" smtClean="0">
                <a:latin typeface="Calibri Light"/>
              </a:rPr>
              <a:t> </a:t>
            </a:r>
            <a:r>
              <a:rPr lang="en-US" altLang="de-DE" sz="3600" dirty="0" err="1" smtClean="0">
                <a:latin typeface="Calibri Light"/>
              </a:rPr>
              <a:t>bildirimin</a:t>
            </a:r>
            <a:r>
              <a:rPr lang="en-US" altLang="de-DE" sz="3600" dirty="0" smtClean="0">
                <a:latin typeface="Calibri Light"/>
              </a:rPr>
              <a:t> </a:t>
            </a:r>
            <a:r>
              <a:rPr lang="en-US" altLang="de-DE" sz="3600" dirty="0" err="1" smtClean="0">
                <a:latin typeface="Calibri Light"/>
              </a:rPr>
              <a:t>eleştirilmeden</a:t>
            </a:r>
            <a:r>
              <a:rPr lang="en-US" altLang="de-DE" sz="3600" dirty="0" smtClean="0">
                <a:latin typeface="Calibri Light"/>
              </a:rPr>
              <a:t> </a:t>
            </a:r>
            <a:r>
              <a:rPr lang="en-US" altLang="de-DE" sz="3600" dirty="0" err="1" smtClean="0">
                <a:latin typeface="Calibri Light"/>
              </a:rPr>
              <a:t>kabulü</a:t>
            </a:r>
            <a:r>
              <a:rPr lang="en-US" altLang="de-DE" sz="3600" dirty="0" smtClean="0">
                <a:latin typeface="Calibri Light"/>
              </a:rPr>
              <a:t>!</a:t>
            </a:r>
            <a:r>
              <a:rPr lang="en-US" altLang="de-DE" sz="3600" dirty="0">
                <a:latin typeface="Calibri Light"/>
              </a:rPr>
              <a:t/>
            </a:r>
            <a:br>
              <a:rPr lang="en-US" altLang="de-DE" sz="3600" dirty="0">
                <a:latin typeface="Calibri Light"/>
              </a:rPr>
            </a:br>
            <a:r>
              <a:rPr lang="en-US" altLang="de-DE" dirty="0" err="1" smtClean="0">
                <a:latin typeface="Calibri Light"/>
              </a:rPr>
              <a:t>Daha</a:t>
            </a:r>
            <a:r>
              <a:rPr lang="en-US" altLang="de-DE" dirty="0" smtClean="0">
                <a:latin typeface="Calibri Light"/>
              </a:rPr>
              <a:t> </a:t>
            </a:r>
            <a:r>
              <a:rPr lang="en-US" altLang="de-DE" dirty="0" err="1" smtClean="0">
                <a:latin typeface="Calibri Light"/>
              </a:rPr>
              <a:t>gerçekçi</a:t>
            </a:r>
            <a:r>
              <a:rPr lang="en-US" altLang="de-DE" dirty="0" smtClean="0">
                <a:latin typeface="Calibri Light"/>
              </a:rPr>
              <a:t> </a:t>
            </a:r>
            <a:r>
              <a:rPr lang="en-US" altLang="de-DE" dirty="0" err="1" smtClean="0">
                <a:latin typeface="Calibri Light"/>
              </a:rPr>
              <a:t>ve</a:t>
            </a:r>
            <a:r>
              <a:rPr lang="en-US" altLang="de-DE" dirty="0" smtClean="0">
                <a:latin typeface="Calibri Light"/>
              </a:rPr>
              <a:t> </a:t>
            </a:r>
            <a:r>
              <a:rPr lang="en-US" altLang="de-DE" dirty="0" err="1" smtClean="0">
                <a:latin typeface="Calibri Light"/>
              </a:rPr>
              <a:t>faydalı</a:t>
            </a:r>
            <a:r>
              <a:rPr lang="en-US" altLang="de-DE" dirty="0" smtClean="0">
                <a:latin typeface="Calibri Light"/>
              </a:rPr>
              <a:t> </a:t>
            </a:r>
            <a:r>
              <a:rPr lang="en-US" altLang="de-DE" dirty="0" err="1" smtClean="0">
                <a:latin typeface="Calibri Light"/>
              </a:rPr>
              <a:t>bir</a:t>
            </a:r>
            <a:r>
              <a:rPr lang="en-US" altLang="de-DE" dirty="0" smtClean="0">
                <a:latin typeface="Calibri Light"/>
              </a:rPr>
              <a:t> </a:t>
            </a:r>
            <a:r>
              <a:rPr lang="en-US" altLang="de-DE" dirty="0" err="1" smtClean="0">
                <a:latin typeface="Calibri Light"/>
              </a:rPr>
              <a:t>değerlendirme</a:t>
            </a:r>
            <a:r>
              <a:rPr lang="en-US" altLang="de-DE" dirty="0" smtClean="0">
                <a:latin typeface="Calibri Light"/>
              </a:rPr>
              <a:t> ne </a:t>
            </a:r>
            <a:r>
              <a:rPr lang="en-US" altLang="de-DE" dirty="0" err="1" smtClean="0">
                <a:latin typeface="Calibri Light"/>
              </a:rPr>
              <a:t>olurdu</a:t>
            </a:r>
            <a:r>
              <a:rPr lang="en-US" altLang="de-DE" dirty="0" smtClean="0">
                <a:latin typeface="Calibri Light"/>
              </a:rPr>
              <a:t>?</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23</a:t>
            </a:fld>
            <a:endParaRPr lang="de-DE" altLang="de-DE" b="0">
              <a:latin typeface="Calibri Light"/>
            </a:endParaRPr>
          </a:p>
        </p:txBody>
      </p:sp>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59041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771077605"/>
              </p:ext>
            </p:extLst>
          </p:nvPr>
        </p:nvGraphicFramePr>
        <p:xfrm>
          <a:off x="411480" y="2612383"/>
          <a:ext cx="11375136" cy="3840481"/>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08663">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000000"/>
                          </a:solidFill>
                          <a:effectLst/>
                          <a:latin typeface="Calibri Light"/>
                        </a:rPr>
                        <a:t>Olay</a:t>
                      </a:r>
                      <a:endParaRPr kumimoji="0" lang="de-DE" sz="18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smtClean="0">
                          <a:ln>
                            <a:noFill/>
                          </a:ln>
                          <a:solidFill>
                            <a:srgbClr val="000000"/>
                          </a:solidFill>
                          <a:effectLst/>
                          <a:latin typeface="Calibri Light"/>
                        </a:rPr>
                        <a:t>Depresif değerlendirme</a:t>
                      </a:r>
                      <a:endParaRPr kumimoji="0" lang="de-DE" sz="18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000000"/>
                          </a:solidFill>
                          <a:effectLst/>
                          <a:latin typeface="Calibri Light"/>
                        </a:rPr>
                        <a:t>Olumlu/yapıcı değerlendirme</a:t>
                      </a:r>
                      <a:endParaRPr kumimoji="0" lang="de-DE" sz="18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6590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1800" b="0" i="0" u="none" strike="noStrike" cap="none" normalizeH="0" baseline="0" dirty="0" smtClean="0">
                          <a:ln>
                            <a:noFill/>
                          </a:ln>
                          <a:solidFill>
                            <a:srgbClr val="333333"/>
                          </a:solidFill>
                          <a:effectLst/>
                          <a:latin typeface="Calibri Light"/>
                        </a:rPr>
                        <a:t>Performansınız için iltifat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1800" b="0" i="0" u="none" strike="noStrike" cap="none" normalizeH="0" baseline="0" dirty="0" smtClean="0">
                          <a:ln>
                            <a:noFill/>
                          </a:ln>
                          <a:solidFill>
                            <a:srgbClr val="333333"/>
                          </a:solidFill>
                          <a:effectLst/>
                          <a:latin typeface="Calibri Light"/>
                        </a:rPr>
                        <a:t>aldınız.</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smtClean="0">
                          <a:ln>
                            <a:noFill/>
                          </a:ln>
                          <a:solidFill>
                            <a:srgbClr val="333333"/>
                          </a:solidFill>
                          <a:effectLst/>
                          <a:latin typeface="Calibri Light"/>
                        </a:rPr>
                        <a:t>“Bu </a:t>
                      </a:r>
                      <a:r>
                        <a:rPr kumimoji="0" lang="en-US" sz="1800" b="1" i="1" u="none" strike="noStrike" cap="none" normalizeH="0" baseline="0" dirty="0" err="1" smtClean="0">
                          <a:ln>
                            <a:noFill/>
                          </a:ln>
                          <a:solidFill>
                            <a:srgbClr val="333333"/>
                          </a:solidFill>
                          <a:effectLst/>
                          <a:latin typeface="Calibri Light"/>
                        </a:rPr>
                        <a:t>kişi</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err="1" smtClean="0">
                          <a:ln>
                            <a:noFill/>
                          </a:ln>
                          <a:solidFill>
                            <a:srgbClr val="333333"/>
                          </a:solidFill>
                          <a:effectLst/>
                          <a:latin typeface="Calibri Light"/>
                        </a:rPr>
                        <a:t>sadece</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err="1" smtClean="0">
                          <a:ln>
                            <a:noFill/>
                          </a:ln>
                          <a:solidFill>
                            <a:srgbClr val="333333"/>
                          </a:solidFill>
                          <a:effectLst/>
                          <a:latin typeface="Calibri Light"/>
                        </a:rPr>
                        <a:t>beni</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err="1" smtClean="0">
                          <a:ln>
                            <a:noFill/>
                          </a:ln>
                          <a:solidFill>
                            <a:srgbClr val="333333"/>
                          </a:solidFill>
                          <a:effectLst/>
                          <a:latin typeface="Calibri Light"/>
                        </a:rPr>
                        <a:t>pohpohlamaya</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err="1" smtClean="0">
                          <a:ln>
                            <a:noFill/>
                          </a:ln>
                          <a:solidFill>
                            <a:srgbClr val="333333"/>
                          </a:solidFill>
                          <a:effectLst/>
                          <a:latin typeface="Calibri Light"/>
                        </a:rPr>
                        <a:t>çalışıyor</a:t>
                      </a:r>
                      <a:r>
                        <a:rPr kumimoji="0" lang="en-US" sz="1800" b="1" i="1" u="none" strike="noStrike" cap="none" normalizeH="0" baseline="0" dirty="0" smtClean="0">
                          <a:ln>
                            <a:noFill/>
                          </a:ln>
                          <a:solidFill>
                            <a:srgbClr val="333333"/>
                          </a:solidFill>
                          <a:effectLst/>
                          <a:latin typeface="Calibri Light"/>
                        </a:rPr>
                        <a:t>... o </a:t>
                      </a:r>
                      <a:r>
                        <a:rPr kumimoji="0" lang="en-US" sz="1800" b="1" i="1" u="none" strike="noStrike" cap="none" normalizeH="0" baseline="0" dirty="0" err="1" smtClean="0">
                          <a:ln>
                            <a:noFill/>
                          </a:ln>
                          <a:solidFill>
                            <a:srgbClr val="333333"/>
                          </a:solidFill>
                          <a:effectLst/>
                          <a:latin typeface="Calibri Light"/>
                        </a:rPr>
                        <a:t>sahtekar</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err="1" smtClean="0">
                          <a:ln>
                            <a:noFill/>
                          </a:ln>
                          <a:solidFill>
                            <a:srgbClr val="333333"/>
                          </a:solidFill>
                          <a:effectLst/>
                          <a:latin typeface="Calibri Light"/>
                        </a:rPr>
                        <a:t>Sadece</a:t>
                      </a:r>
                      <a:r>
                        <a:rPr kumimoji="0" lang="en-US" sz="1800" b="1" i="1" u="none" strike="noStrike" cap="none" normalizeH="0" baseline="0" dirty="0" smtClean="0">
                          <a:ln>
                            <a:noFill/>
                          </a:ln>
                          <a:solidFill>
                            <a:srgbClr val="333333"/>
                          </a:solidFill>
                          <a:effectLst/>
                          <a:latin typeface="Calibri Light"/>
                        </a:rPr>
                        <a:t> o </a:t>
                      </a:r>
                      <a:r>
                        <a:rPr kumimoji="0" lang="en-US" sz="1800" b="1" i="1" u="none" strike="noStrike" cap="none" normalizeH="0" baseline="0" dirty="0" err="1" smtClean="0">
                          <a:ln>
                            <a:noFill/>
                          </a:ln>
                          <a:solidFill>
                            <a:srgbClr val="333333"/>
                          </a:solidFill>
                          <a:effectLst/>
                          <a:latin typeface="Calibri Light"/>
                        </a:rPr>
                        <a:t>böyle</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err="1" smtClean="0">
                          <a:ln>
                            <a:noFill/>
                          </a:ln>
                          <a:solidFill>
                            <a:srgbClr val="333333"/>
                          </a:solidFill>
                          <a:effectLst/>
                          <a:latin typeface="Calibri Light"/>
                        </a:rPr>
                        <a:t>düşünüyor</a:t>
                      </a:r>
                      <a:r>
                        <a:rPr kumimoji="0" lang="en-US" sz="1800" b="1" i="1" u="none" strike="noStrike" cap="none" normalizeH="0" baseline="0" dirty="0" smtClean="0">
                          <a:ln>
                            <a:noFill/>
                          </a:ln>
                          <a:solidFill>
                            <a:srgbClr val="333333"/>
                          </a:solidFill>
                          <a:effectLst/>
                          <a:latin typeface="Calibri Light"/>
                        </a:rPr>
                        <a:t>...” </a:t>
                      </a:r>
                      <a:endParaRPr kumimoji="0" lang="tr-TR" sz="1800" b="1" i="1" u="none" strike="noStrike" cap="none" normalizeH="0" baseline="0" dirty="0" smtClean="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smtClean="0">
                          <a:ln>
                            <a:noFill/>
                          </a:ln>
                          <a:solidFill>
                            <a:srgbClr val="333333"/>
                          </a:solidFill>
                          <a:effectLst/>
                          <a:latin typeface="Calibri Light"/>
                        </a:rPr>
                        <a:t>“</a:t>
                      </a:r>
                      <a:r>
                        <a:rPr kumimoji="0" lang="en-US" sz="1800" b="0" i="0" u="none" strike="noStrike" cap="none" normalizeH="0" baseline="0" dirty="0" err="1" smtClean="0">
                          <a:ln>
                            <a:noFill/>
                          </a:ln>
                          <a:solidFill>
                            <a:srgbClr val="333333"/>
                          </a:solidFill>
                          <a:effectLst/>
                          <a:latin typeface="Calibri Light"/>
                        </a:rPr>
                        <a:t>Birinin</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başarımı</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takdir</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etmesi</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harika</a:t>
                      </a:r>
                      <a:r>
                        <a:rPr kumimoji="0" lang="en-US" sz="1800" b="0" i="0" u="none" strike="noStrike" cap="none" normalizeH="0" baseline="0" dirty="0" smtClean="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6590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1800" b="0" i="0" u="none" strike="noStrike" cap="none" normalizeH="0" baseline="0" dirty="0" smtClean="0">
                          <a:ln>
                            <a:noFill/>
                          </a:ln>
                          <a:solidFill>
                            <a:srgbClr val="333333"/>
                          </a:solidFill>
                          <a:effectLst/>
                          <a:latin typeface="Calibri Light"/>
                        </a:rPr>
                        <a:t>Eleştirildiniz</a:t>
                      </a:r>
                      <a:r>
                        <a:rPr kumimoji="0" lang="de-DE" sz="1800" b="0" i="0" u="none" strike="noStrike" cap="none" normalizeH="0" baseline="0" dirty="0" smtClean="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smtClean="0">
                          <a:ln>
                            <a:noFill/>
                          </a:ln>
                          <a:solidFill>
                            <a:srgbClr val="333333"/>
                          </a:solidFill>
                          <a:effectLst/>
                          <a:latin typeface="Calibri Light"/>
                        </a:rPr>
                        <a:t>“</a:t>
                      </a:r>
                      <a:r>
                        <a:rPr kumimoji="0" lang="en-US" sz="1800" b="1" i="1" u="none" strike="noStrike" cap="none" normalizeH="0" baseline="0" dirty="0" err="1" smtClean="0">
                          <a:ln>
                            <a:noFill/>
                          </a:ln>
                          <a:solidFill>
                            <a:srgbClr val="333333"/>
                          </a:solidFill>
                          <a:effectLst/>
                          <a:latin typeface="Calibri Light"/>
                        </a:rPr>
                        <a:t>İfşa</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err="1" smtClean="0">
                          <a:ln>
                            <a:noFill/>
                          </a:ln>
                          <a:solidFill>
                            <a:srgbClr val="333333"/>
                          </a:solidFill>
                          <a:effectLst/>
                          <a:latin typeface="Calibri Light"/>
                        </a:rPr>
                        <a:t>oldum</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err="1" smtClean="0">
                          <a:ln>
                            <a:noFill/>
                          </a:ln>
                          <a:solidFill>
                            <a:srgbClr val="333333"/>
                          </a:solidFill>
                          <a:effectLst/>
                          <a:latin typeface="Calibri Light"/>
                        </a:rPr>
                        <a:t>değersizim</a:t>
                      </a:r>
                      <a:r>
                        <a:rPr kumimoji="0" lang="en-US" sz="1800" b="1" i="1" u="none" strike="noStrike" cap="none" normalizeH="0" baseline="0" dirty="0" smtClean="0">
                          <a:ln>
                            <a:noFill/>
                          </a:ln>
                          <a:solidFill>
                            <a:srgbClr val="333333"/>
                          </a:solidFill>
                          <a:effectLst/>
                          <a:latin typeface="Calibri Light"/>
                        </a:rPr>
                        <a:t> ...”</a:t>
                      </a:r>
                      <a:endParaRPr kumimoji="0" lang="tr-TR" sz="1800" b="1" i="1" u="none" strike="noStrike" cap="none" normalizeH="0" baseline="0" dirty="0" smtClean="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smtClean="0">
                          <a:ln>
                            <a:noFill/>
                          </a:ln>
                          <a:solidFill>
                            <a:srgbClr val="333333"/>
                          </a:solidFill>
                          <a:effectLst/>
                          <a:latin typeface="Calibri Light"/>
                        </a:rPr>
                        <a:t>“</a:t>
                      </a:r>
                      <a:r>
                        <a:rPr kumimoji="0" lang="en-US" sz="1800" b="0" i="0" u="none" strike="noStrike" cap="none" normalizeH="0" baseline="0" dirty="0" err="1" smtClean="0">
                          <a:ln>
                            <a:noFill/>
                          </a:ln>
                          <a:solidFill>
                            <a:srgbClr val="333333"/>
                          </a:solidFill>
                          <a:effectLst/>
                          <a:latin typeface="Calibri Light"/>
                        </a:rPr>
                        <a:t>Diğer</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kişi</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kötü</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bir</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gün</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geçirmiş</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olabilir</a:t>
                      </a:r>
                      <a:r>
                        <a:rPr kumimoji="0" lang="en-US" sz="1800" b="0" i="0" u="none" strike="noStrike" cap="none" normalizeH="0" baseline="0" dirty="0" smtClean="0">
                          <a:ln>
                            <a:noFill/>
                          </a:ln>
                          <a:solidFill>
                            <a:srgbClr val="333333"/>
                          </a:solidFill>
                          <a:effectLst/>
                          <a:latin typeface="Calibri Light"/>
                        </a:rPr>
                        <a:t>.”; “Geri </a:t>
                      </a:r>
                      <a:r>
                        <a:rPr kumimoji="0" lang="en-US" sz="1800" b="0" i="0" u="none" strike="noStrike" cap="none" normalizeH="0" baseline="0" dirty="0" err="1" smtClean="0">
                          <a:ln>
                            <a:noFill/>
                          </a:ln>
                          <a:solidFill>
                            <a:srgbClr val="333333"/>
                          </a:solidFill>
                          <a:effectLst/>
                          <a:latin typeface="Calibri Light"/>
                        </a:rPr>
                        <a:t>bildirimden</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faydalanabilir</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miyim</a:t>
                      </a:r>
                      <a:r>
                        <a:rPr kumimoji="0" lang="en-US" sz="1800" b="0" i="0" u="none" strike="noStrike" cap="none" normalizeH="0" baseline="0" dirty="0" smtClean="0">
                          <a:ln>
                            <a:noFill/>
                          </a:ln>
                          <a:solidFill>
                            <a:srgbClr val="333333"/>
                          </a:solidFill>
                          <a:effectLst/>
                          <a:latin typeface="Calibri Light"/>
                        </a:rPr>
                        <a:t>?” </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0418" name="Rectangle 2">
            <a:extLst>
              <a:ext uri="{FF2B5EF4-FFF2-40B4-BE49-F238E27FC236}">
                <a16:creationId xmlns:a16="http://schemas.microsoft.com/office/drawing/2014/main" id="{22FAEF22-9B0F-4808-A037-40D33759820E}"/>
              </a:ext>
            </a:extLst>
          </p:cNvPr>
          <p:cNvSpPr>
            <a:spLocks noGrp="1" noChangeArrowheads="1"/>
          </p:cNvSpPr>
          <p:nvPr>
            <p:ph type="title"/>
          </p:nvPr>
        </p:nvSpPr>
        <p:spPr>
          <a:xfrm>
            <a:off x="408955" y="1124744"/>
            <a:ext cx="11376000" cy="1384995"/>
          </a:xfrm>
        </p:spPr>
        <p:txBody>
          <a:bodyPr vert="horz" lIns="0" tIns="0" rIns="0" bIns="0" rtlCol="0" anchor="t">
            <a:spAutoFit/>
          </a:bodyPr>
          <a:lstStyle/>
          <a:p>
            <a:pPr marL="190500" defTabSz="914377">
              <a:spcBef>
                <a:spcPts val="0"/>
              </a:spcBef>
            </a:pPr>
            <a:r>
              <a:rPr lang="en-US" altLang="de-DE" sz="3600" dirty="0">
                <a:latin typeface="Calibri Light"/>
              </a:rPr>
              <a:t>4. </a:t>
            </a:r>
            <a:r>
              <a:rPr lang="en-US" altLang="de-DE" sz="3600" dirty="0" err="1" smtClean="0">
                <a:latin typeface="Calibri Light"/>
              </a:rPr>
              <a:t>Olumlu</a:t>
            </a:r>
            <a:r>
              <a:rPr lang="en-US" altLang="de-DE" sz="3600" dirty="0" smtClean="0">
                <a:latin typeface="Calibri Light"/>
              </a:rPr>
              <a:t> </a:t>
            </a:r>
            <a:r>
              <a:rPr lang="en-US" altLang="de-DE" sz="3600" dirty="0" err="1" smtClean="0">
                <a:latin typeface="Calibri Light"/>
              </a:rPr>
              <a:t>geri</a:t>
            </a:r>
            <a:r>
              <a:rPr lang="en-US" altLang="de-DE" sz="3600" dirty="0" smtClean="0">
                <a:latin typeface="Calibri Light"/>
              </a:rPr>
              <a:t> </a:t>
            </a:r>
            <a:r>
              <a:rPr lang="en-US" altLang="de-DE" sz="3600" dirty="0" err="1" smtClean="0">
                <a:latin typeface="Calibri Light"/>
              </a:rPr>
              <a:t>bildirimin</a:t>
            </a:r>
            <a:r>
              <a:rPr lang="en-US" altLang="de-DE" sz="3600" dirty="0" smtClean="0">
                <a:latin typeface="Calibri Light"/>
              </a:rPr>
              <a:t> </a:t>
            </a:r>
            <a:r>
              <a:rPr lang="en-US" altLang="de-DE" sz="3600" dirty="0" err="1" smtClean="0">
                <a:latin typeface="Calibri Light"/>
              </a:rPr>
              <a:t>reddi</a:t>
            </a:r>
            <a:r>
              <a:rPr lang="en-US" altLang="de-DE" sz="3600" dirty="0" smtClean="0">
                <a:latin typeface="Calibri Light"/>
              </a:rPr>
              <a:t>, </a:t>
            </a:r>
            <a:r>
              <a:rPr lang="en-US" altLang="de-DE" sz="3600" dirty="0" err="1" smtClean="0">
                <a:latin typeface="Calibri Light"/>
              </a:rPr>
              <a:t>ancak</a:t>
            </a:r>
            <a:r>
              <a:rPr lang="en-US" altLang="de-DE" sz="3600" dirty="0" smtClean="0">
                <a:latin typeface="Calibri Light"/>
              </a:rPr>
              <a:t> </a:t>
            </a:r>
            <a:r>
              <a:rPr lang="en-US" altLang="de-DE" sz="3600" dirty="0" err="1" smtClean="0">
                <a:latin typeface="Calibri Light"/>
              </a:rPr>
              <a:t>olumsuz</a:t>
            </a:r>
            <a:r>
              <a:rPr lang="en-US" altLang="de-DE" sz="3600" dirty="0" smtClean="0">
                <a:latin typeface="Calibri Light"/>
              </a:rPr>
              <a:t> </a:t>
            </a:r>
            <a:r>
              <a:rPr lang="en-US" altLang="de-DE" sz="3600" dirty="0" err="1" smtClean="0">
                <a:latin typeface="Calibri Light"/>
              </a:rPr>
              <a:t>geri</a:t>
            </a:r>
            <a:r>
              <a:rPr lang="en-US" altLang="de-DE" sz="3600" dirty="0" smtClean="0">
                <a:latin typeface="Calibri Light"/>
              </a:rPr>
              <a:t> </a:t>
            </a:r>
            <a:r>
              <a:rPr lang="en-US" altLang="de-DE" sz="3600" dirty="0" err="1" smtClean="0">
                <a:latin typeface="Calibri Light"/>
              </a:rPr>
              <a:t>bildirimin</a:t>
            </a:r>
            <a:r>
              <a:rPr lang="en-US" altLang="de-DE" sz="3600" dirty="0" smtClean="0">
                <a:latin typeface="Calibri Light"/>
              </a:rPr>
              <a:t> </a:t>
            </a:r>
            <a:r>
              <a:rPr lang="en-US" altLang="de-DE" sz="3600" dirty="0" err="1" smtClean="0">
                <a:latin typeface="Calibri Light"/>
              </a:rPr>
              <a:t>eleştirilmeden</a:t>
            </a:r>
            <a:r>
              <a:rPr lang="en-US" altLang="de-DE" sz="3600" dirty="0" smtClean="0">
                <a:latin typeface="Calibri Light"/>
              </a:rPr>
              <a:t> </a:t>
            </a:r>
            <a:r>
              <a:rPr lang="en-US" altLang="de-DE" sz="3600" dirty="0" err="1" smtClean="0">
                <a:latin typeface="Calibri Light"/>
              </a:rPr>
              <a:t>kabulü</a:t>
            </a:r>
            <a:r>
              <a:rPr lang="en-US" altLang="de-DE" sz="3600" dirty="0" smtClean="0">
                <a:latin typeface="Calibri Light"/>
              </a:rPr>
              <a:t>!</a:t>
            </a:r>
            <a:r>
              <a:rPr lang="en-US" altLang="de-DE" sz="3600" dirty="0">
                <a:latin typeface="Calibri Light"/>
              </a:rPr>
              <a:t/>
            </a:r>
            <a:br>
              <a:rPr lang="en-US" altLang="de-DE" sz="3600" dirty="0">
                <a:latin typeface="Calibri Light"/>
              </a:rPr>
            </a:br>
            <a:r>
              <a:rPr lang="en-US" altLang="de-DE" dirty="0" err="1" smtClean="0">
                <a:latin typeface="Calibri Light"/>
              </a:rPr>
              <a:t>Daha</a:t>
            </a:r>
            <a:r>
              <a:rPr lang="en-US" altLang="de-DE" dirty="0" smtClean="0">
                <a:latin typeface="Calibri Light"/>
              </a:rPr>
              <a:t> </a:t>
            </a:r>
            <a:r>
              <a:rPr lang="en-US" altLang="de-DE" dirty="0" err="1" smtClean="0">
                <a:latin typeface="Calibri Light"/>
              </a:rPr>
              <a:t>gerçekçi</a:t>
            </a:r>
            <a:r>
              <a:rPr lang="en-US" altLang="de-DE" dirty="0" smtClean="0">
                <a:latin typeface="Calibri Light"/>
              </a:rPr>
              <a:t> </a:t>
            </a:r>
            <a:r>
              <a:rPr lang="en-US" altLang="de-DE" dirty="0" err="1" smtClean="0">
                <a:latin typeface="Calibri Light"/>
              </a:rPr>
              <a:t>ve</a:t>
            </a:r>
            <a:r>
              <a:rPr lang="en-US" altLang="de-DE" dirty="0" smtClean="0">
                <a:latin typeface="Calibri Light"/>
              </a:rPr>
              <a:t> </a:t>
            </a:r>
            <a:r>
              <a:rPr lang="en-US" altLang="de-DE" dirty="0" err="1" smtClean="0">
                <a:latin typeface="Calibri Light"/>
              </a:rPr>
              <a:t>faydalı</a:t>
            </a:r>
            <a:r>
              <a:rPr lang="en-US" altLang="de-DE" dirty="0" smtClean="0">
                <a:latin typeface="Calibri Light"/>
              </a:rPr>
              <a:t> </a:t>
            </a:r>
            <a:r>
              <a:rPr lang="en-US" altLang="de-DE" dirty="0" err="1" smtClean="0">
                <a:latin typeface="Calibri Light"/>
              </a:rPr>
              <a:t>bir</a:t>
            </a:r>
            <a:r>
              <a:rPr lang="en-US" altLang="de-DE" dirty="0" smtClean="0">
                <a:latin typeface="Calibri Light"/>
              </a:rPr>
              <a:t> </a:t>
            </a:r>
            <a:r>
              <a:rPr lang="en-US" altLang="de-DE" dirty="0" err="1" smtClean="0">
                <a:latin typeface="Calibri Light"/>
              </a:rPr>
              <a:t>değerlendirme</a:t>
            </a:r>
            <a:r>
              <a:rPr lang="en-US" altLang="de-DE" dirty="0" smtClean="0">
                <a:latin typeface="Calibri Light"/>
              </a:rPr>
              <a:t> ne </a:t>
            </a:r>
            <a:r>
              <a:rPr lang="en-US" altLang="de-DE" dirty="0" err="1" smtClean="0">
                <a:latin typeface="Calibri Light"/>
              </a:rPr>
              <a:t>olurdu</a:t>
            </a:r>
            <a:r>
              <a:rPr lang="en-US" altLang="de-DE" dirty="0" smtClean="0">
                <a:latin typeface="Calibri Light"/>
              </a:rPr>
              <a:t>?</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24</a:t>
            </a:fld>
            <a:endParaRPr lang="de-DE" altLang="de-DE" b="0">
              <a:latin typeface="Calibri Light"/>
            </a:endParaRPr>
          </a:p>
        </p:txBody>
      </p:sp>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0995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026">
            <a:extLst>
              <a:ext uri="{FF2B5EF4-FFF2-40B4-BE49-F238E27FC236}">
                <a16:creationId xmlns:a16="http://schemas.microsoft.com/office/drawing/2014/main" id="{F6661070-A41B-4583-83D5-5B8BD9C761F6}"/>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marL="190500" defTabSz="914377">
              <a:spcBef>
                <a:spcPts val="0"/>
              </a:spcBef>
            </a:pPr>
            <a:r>
              <a:rPr lang="de-DE" altLang="de-DE" sz="3600" dirty="0"/>
              <a:t>5. “</a:t>
            </a:r>
            <a:r>
              <a:rPr lang="tr-TR" altLang="de-DE" sz="3600" dirty="0"/>
              <a:t>Hep ya da Hiç</a:t>
            </a:r>
            <a:r>
              <a:rPr lang="en-US" altLang="de-DE" sz="3600" dirty="0"/>
              <a:t>”</a:t>
            </a:r>
            <a:r>
              <a:rPr lang="tr-TR" altLang="de-DE" sz="3600" dirty="0"/>
              <a:t> Düşünce Biçimi </a:t>
            </a:r>
            <a:r>
              <a:rPr lang="de-DE" altLang="de-DE" sz="3600" dirty="0"/>
              <a:t>/ </a:t>
            </a:r>
            <a:r>
              <a:rPr lang="tr-TR" altLang="de-DE" sz="3600" dirty="0"/>
              <a:t>Felaketleştiren Düşünme</a:t>
            </a:r>
            <a:r>
              <a:rPr lang="en-US" altLang="de-DE" dirty="0">
                <a:latin typeface="Calibri Light"/>
              </a:rPr>
              <a:t/>
            </a:r>
            <a:br>
              <a:rPr lang="en-US" altLang="de-DE" dirty="0">
                <a:latin typeface="Calibri Light"/>
              </a:rPr>
            </a:br>
            <a:r>
              <a:rPr lang="en-US" altLang="de-DE" dirty="0" err="1" smtClean="0">
                <a:latin typeface="Calibri Light"/>
              </a:rPr>
              <a:t>Daha</a:t>
            </a:r>
            <a:r>
              <a:rPr lang="en-US" altLang="de-DE" dirty="0" smtClean="0">
                <a:latin typeface="Calibri Light"/>
              </a:rPr>
              <a:t> </a:t>
            </a:r>
            <a:r>
              <a:rPr lang="en-US" altLang="de-DE" dirty="0" err="1" smtClean="0">
                <a:latin typeface="Calibri Light"/>
              </a:rPr>
              <a:t>realistik</a:t>
            </a:r>
            <a:r>
              <a:rPr lang="en-US" altLang="de-DE" dirty="0" smtClean="0">
                <a:latin typeface="Calibri Light"/>
              </a:rPr>
              <a:t> </a:t>
            </a:r>
            <a:r>
              <a:rPr lang="en-US" altLang="de-DE" dirty="0" err="1" smtClean="0">
                <a:latin typeface="Calibri Light"/>
              </a:rPr>
              <a:t>ve</a:t>
            </a:r>
            <a:r>
              <a:rPr lang="en-US" altLang="de-DE" dirty="0" smtClean="0">
                <a:latin typeface="Calibri Light"/>
              </a:rPr>
              <a:t> </a:t>
            </a:r>
            <a:r>
              <a:rPr lang="en-US" altLang="de-DE" dirty="0" err="1" smtClean="0">
                <a:latin typeface="Calibri Light"/>
              </a:rPr>
              <a:t>yardımcı</a:t>
            </a:r>
            <a:r>
              <a:rPr lang="en-US" altLang="de-DE" dirty="0" smtClean="0">
                <a:latin typeface="Calibri Light"/>
              </a:rPr>
              <a:t> </a:t>
            </a:r>
            <a:r>
              <a:rPr lang="en-US" altLang="de-DE" dirty="0" err="1" smtClean="0">
                <a:latin typeface="Calibri Light"/>
              </a:rPr>
              <a:t>bir</a:t>
            </a:r>
            <a:r>
              <a:rPr lang="en-US" altLang="de-DE" dirty="0" smtClean="0">
                <a:latin typeface="Calibri Light"/>
              </a:rPr>
              <a:t> </a:t>
            </a:r>
            <a:r>
              <a:rPr lang="en-US" altLang="de-DE" dirty="0" err="1" smtClean="0">
                <a:latin typeface="Calibri Light"/>
              </a:rPr>
              <a:t>değerlendirme</a:t>
            </a:r>
            <a:r>
              <a:rPr lang="en-US" altLang="de-DE" dirty="0" smtClean="0">
                <a:latin typeface="Calibri Light"/>
              </a:rPr>
              <a:t> </a:t>
            </a:r>
            <a:r>
              <a:rPr lang="en-US" altLang="de-DE" dirty="0" err="1" smtClean="0">
                <a:latin typeface="Calibri Light"/>
              </a:rPr>
              <a:t>nasıl</a:t>
            </a:r>
            <a:r>
              <a:rPr lang="en-US" altLang="de-DE" dirty="0" smtClean="0">
                <a:latin typeface="Calibri Light"/>
              </a:rPr>
              <a:t> </a:t>
            </a:r>
            <a:r>
              <a:rPr lang="en-US" altLang="de-DE" dirty="0" err="1" smtClean="0">
                <a:latin typeface="Calibri Light"/>
              </a:rPr>
              <a:t>olabilir</a:t>
            </a:r>
            <a:r>
              <a:rPr lang="en-US" altLang="de-DE" dirty="0" smtClean="0">
                <a:latin typeface="Calibri Light"/>
              </a:rPr>
              <a:t>? </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25</a:t>
            </a:fld>
            <a:endParaRPr lang="de-DE" altLang="de-DE" b="0">
              <a:latin typeface="Calibri Light"/>
            </a:endParaRPr>
          </a:p>
        </p:txBody>
      </p:sp>
      <p:pic>
        <p:nvPicPr>
          <p:cNvPr id="10"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570380955"/>
              </p:ext>
            </p:extLst>
          </p:nvPr>
        </p:nvGraphicFramePr>
        <p:xfrm>
          <a:off x="408955" y="2204864"/>
          <a:ext cx="11376000" cy="1700784"/>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333333"/>
                          </a:solidFill>
                          <a:effectLst/>
                          <a:latin typeface="Calibri Light"/>
                        </a:rPr>
                        <a:t>Olay</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smtClean="0">
                          <a:ln>
                            <a:noFill/>
                          </a:ln>
                          <a:solidFill>
                            <a:srgbClr val="333333"/>
                          </a:solidFill>
                          <a:effectLst/>
                          <a:latin typeface="Calibri Light"/>
                        </a:rPr>
                        <a:t>Depresif değerlendirme </a:t>
                      </a:r>
                      <a:endParaRPr kumimoji="0" lang="de-DE"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333333"/>
                          </a:solidFill>
                          <a:effectLst/>
                          <a:latin typeface="Calibri Light"/>
                        </a:rPr>
                        <a:t>Olumlu/yapıcı değerlendirme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Patronunuz size merhaba demedi</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smtClean="0">
                          <a:ln>
                            <a:noFill/>
                          </a:ln>
                          <a:solidFill>
                            <a:srgbClr val="333333"/>
                          </a:solidFill>
                          <a:effectLst/>
                          <a:latin typeface="Calibri Light"/>
                          <a:ea typeface="ＭＳ Ｐゴシック" pitchFamily="34" charset="-128"/>
                        </a:rPr>
                        <a:t>“</a:t>
                      </a:r>
                      <a:r>
                        <a:rPr kumimoji="0" lang="tr-TR" sz="1800" b="1" i="1" u="none" strike="noStrike" cap="none" normalizeH="0" baseline="0" dirty="0" smtClean="0">
                          <a:ln>
                            <a:noFill/>
                          </a:ln>
                          <a:solidFill>
                            <a:srgbClr val="333333"/>
                          </a:solidFill>
                          <a:effectLst/>
                          <a:latin typeface="Calibri Light"/>
                          <a:ea typeface="ＭＳ Ｐゴシック" pitchFamily="34" charset="-128"/>
                        </a:rPr>
                        <a:t>Kovulacağım</a:t>
                      </a:r>
                      <a:r>
                        <a:rPr kumimoji="0" lang="en-US" sz="1800" b="1" i="1" u="none" strike="noStrike" cap="none" normalizeH="0" baseline="0" dirty="0" smtClean="0">
                          <a:ln>
                            <a:noFill/>
                          </a:ln>
                          <a:solidFill>
                            <a:srgbClr val="333333"/>
                          </a:solidFill>
                          <a:effectLst/>
                          <a:latin typeface="Calibri Light"/>
                          <a:ea typeface="ＭＳ Ｐゴシック" pitchFamily="34" charset="-128"/>
                        </a:rPr>
                        <a:t>” </a:t>
                      </a:r>
                      <a:r>
                        <a:rPr kumimoji="0" lang="en-US" sz="1800" b="1" i="1" u="none" strike="noStrike" cap="none" normalizeH="0" baseline="0" dirty="0">
                          <a:ln>
                            <a:noFill/>
                          </a:ln>
                          <a:solidFill>
                            <a:srgbClr val="333333"/>
                          </a:solidFill>
                          <a:effectLst/>
                          <a:latin typeface="Calibri Light"/>
                          <a:ea typeface="ＭＳ Ｐゴシック" pitchFamily="34" charset="-128"/>
                        </a:rPr>
                        <a:t/>
                      </a:r>
                      <a:br>
                        <a:rPr kumimoji="0" lang="en-US" sz="1800" b="1" i="1" u="none" strike="noStrike" cap="none" normalizeH="0" baseline="0" dirty="0">
                          <a:ln>
                            <a:noFill/>
                          </a:ln>
                          <a:solidFill>
                            <a:srgbClr val="333333"/>
                          </a:solidFill>
                          <a:effectLst/>
                          <a:latin typeface="Calibri Light"/>
                          <a:ea typeface="ＭＳ Ｐゴシック" pitchFamily="34" charset="-128"/>
                        </a:rPr>
                      </a:br>
                      <a:r>
                        <a:rPr kumimoji="0" lang="en-US" sz="1800" b="0" i="0" u="none" strike="noStrike" cap="none" normalizeH="0" baseline="0" dirty="0">
                          <a:ln>
                            <a:noFill/>
                          </a:ln>
                          <a:solidFill>
                            <a:schemeClr val="accent1"/>
                          </a:solidFill>
                          <a:effectLst/>
                          <a:latin typeface="Calibri Light"/>
                          <a:ea typeface="ＭＳ Ｐゴシック" pitchFamily="34" charset="-128"/>
                        </a:rPr>
                        <a:t>???</a:t>
                      </a:r>
                      <a:endParaRPr kumimoji="0" lang="de-DE" sz="1800" b="0" i="0" u="none" strike="noStrike" cap="none" normalizeH="0" baseline="0" dirty="0">
                        <a:ln>
                          <a:noFill/>
                        </a:ln>
                        <a:solidFill>
                          <a:schemeClr val="accent1"/>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026">
            <a:extLst>
              <a:ext uri="{FF2B5EF4-FFF2-40B4-BE49-F238E27FC236}">
                <a16:creationId xmlns:a16="http://schemas.microsoft.com/office/drawing/2014/main" id="{F6661070-A41B-4583-83D5-5B8BD9C761F6}"/>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marL="190500" defTabSz="914377">
              <a:spcBef>
                <a:spcPts val="0"/>
              </a:spcBef>
            </a:pPr>
            <a:r>
              <a:rPr lang="de-DE" altLang="de-DE" sz="3600" dirty="0"/>
              <a:t>5. </a:t>
            </a:r>
            <a:r>
              <a:rPr lang="de-DE" altLang="de-DE" sz="3600" dirty="0" smtClean="0"/>
              <a:t>“</a:t>
            </a:r>
            <a:r>
              <a:rPr lang="tr-TR" altLang="de-DE" sz="3600" dirty="0" smtClean="0"/>
              <a:t>Hep ya da Hiç</a:t>
            </a:r>
            <a:r>
              <a:rPr lang="en-US" altLang="de-DE" sz="3600" dirty="0" smtClean="0"/>
              <a:t>”</a:t>
            </a:r>
            <a:r>
              <a:rPr lang="tr-TR" altLang="de-DE" sz="3600" dirty="0" smtClean="0"/>
              <a:t> Düşünce Biçimi </a:t>
            </a:r>
            <a:r>
              <a:rPr lang="de-DE" altLang="de-DE" sz="3600" dirty="0" smtClean="0"/>
              <a:t>/ </a:t>
            </a:r>
            <a:r>
              <a:rPr lang="tr-TR" altLang="de-DE" sz="3600" dirty="0" smtClean="0"/>
              <a:t>Felaketleştiren Düşünme</a:t>
            </a:r>
            <a:r>
              <a:rPr lang="en-US" altLang="de-DE" dirty="0">
                <a:latin typeface="Calibri Light"/>
              </a:rPr>
              <a:t/>
            </a:r>
            <a:br>
              <a:rPr lang="en-US" altLang="de-DE" dirty="0">
                <a:latin typeface="Calibri Light"/>
              </a:rPr>
            </a:br>
            <a:r>
              <a:rPr lang="en-US" altLang="de-DE" dirty="0" err="1" smtClean="0">
                <a:latin typeface="Calibri Light"/>
              </a:rPr>
              <a:t>Daha</a:t>
            </a:r>
            <a:r>
              <a:rPr lang="en-US" altLang="de-DE" dirty="0" smtClean="0">
                <a:latin typeface="Calibri Light"/>
              </a:rPr>
              <a:t> </a:t>
            </a:r>
            <a:r>
              <a:rPr lang="en-US" altLang="de-DE" dirty="0" err="1" smtClean="0">
                <a:latin typeface="Calibri Light"/>
              </a:rPr>
              <a:t>realistik</a:t>
            </a:r>
            <a:r>
              <a:rPr lang="en-US" altLang="de-DE" dirty="0" smtClean="0">
                <a:latin typeface="Calibri Light"/>
              </a:rPr>
              <a:t> </a:t>
            </a:r>
            <a:r>
              <a:rPr lang="en-US" altLang="de-DE" dirty="0" err="1" smtClean="0">
                <a:latin typeface="Calibri Light"/>
              </a:rPr>
              <a:t>ve</a:t>
            </a:r>
            <a:r>
              <a:rPr lang="en-US" altLang="de-DE" dirty="0" smtClean="0">
                <a:latin typeface="Calibri Light"/>
              </a:rPr>
              <a:t> </a:t>
            </a:r>
            <a:r>
              <a:rPr lang="en-US" altLang="de-DE" dirty="0" err="1" smtClean="0">
                <a:latin typeface="Calibri Light"/>
              </a:rPr>
              <a:t>yardımcı</a:t>
            </a:r>
            <a:r>
              <a:rPr lang="en-US" altLang="de-DE" dirty="0" smtClean="0">
                <a:latin typeface="Calibri Light"/>
              </a:rPr>
              <a:t> </a:t>
            </a:r>
            <a:r>
              <a:rPr lang="en-US" altLang="de-DE" dirty="0" err="1" smtClean="0">
                <a:latin typeface="Calibri Light"/>
              </a:rPr>
              <a:t>bir</a:t>
            </a:r>
            <a:r>
              <a:rPr lang="en-US" altLang="de-DE" dirty="0" smtClean="0">
                <a:latin typeface="Calibri Light"/>
              </a:rPr>
              <a:t> </a:t>
            </a:r>
            <a:r>
              <a:rPr lang="en-US" altLang="de-DE" dirty="0" err="1" smtClean="0">
                <a:latin typeface="Calibri Light"/>
              </a:rPr>
              <a:t>değerlendirme</a:t>
            </a:r>
            <a:r>
              <a:rPr lang="en-US" altLang="de-DE" dirty="0" smtClean="0">
                <a:latin typeface="Calibri Light"/>
              </a:rPr>
              <a:t> </a:t>
            </a:r>
            <a:r>
              <a:rPr lang="en-US" altLang="de-DE" dirty="0" err="1" smtClean="0">
                <a:latin typeface="Calibri Light"/>
              </a:rPr>
              <a:t>nasıl</a:t>
            </a:r>
            <a:r>
              <a:rPr lang="en-US" altLang="de-DE" dirty="0" smtClean="0">
                <a:latin typeface="Calibri Light"/>
              </a:rPr>
              <a:t> </a:t>
            </a:r>
            <a:r>
              <a:rPr lang="en-US" altLang="de-DE" dirty="0" err="1" smtClean="0">
                <a:latin typeface="Calibri Light"/>
              </a:rPr>
              <a:t>olabilir</a:t>
            </a:r>
            <a:r>
              <a:rPr lang="en-US" altLang="de-DE" dirty="0" smtClean="0">
                <a:latin typeface="Calibri Light"/>
              </a:rPr>
              <a:t>? </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26</a:t>
            </a:fld>
            <a:endParaRPr lang="de-DE" altLang="de-DE" b="0">
              <a:latin typeface="Calibri Light"/>
            </a:endParaRPr>
          </a:p>
        </p:txBody>
      </p:sp>
      <p:pic>
        <p:nvPicPr>
          <p:cNvPr id="10"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23524101"/>
              </p:ext>
            </p:extLst>
          </p:nvPr>
        </p:nvGraphicFramePr>
        <p:xfrm>
          <a:off x="408955" y="2204864"/>
          <a:ext cx="11376000" cy="1700784"/>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333333"/>
                          </a:solidFill>
                          <a:effectLst/>
                          <a:latin typeface="Calibri Light"/>
                        </a:rPr>
                        <a:t>Olay</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smtClean="0">
                          <a:ln>
                            <a:noFill/>
                          </a:ln>
                          <a:solidFill>
                            <a:srgbClr val="333333"/>
                          </a:solidFill>
                          <a:effectLst/>
                          <a:latin typeface="Calibri Light"/>
                        </a:rPr>
                        <a:t>Depresif değerlendirme </a:t>
                      </a:r>
                      <a:endParaRPr kumimoji="0" lang="de-DE"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333333"/>
                          </a:solidFill>
                          <a:effectLst/>
                          <a:latin typeface="Calibri Light"/>
                        </a:rPr>
                        <a:t>Olumlu/yapıcı değerlendirme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Patronunuz size merhaba demedi.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smtClean="0">
                          <a:ln>
                            <a:noFill/>
                          </a:ln>
                          <a:solidFill>
                            <a:srgbClr val="333333"/>
                          </a:solidFill>
                          <a:effectLst/>
                          <a:latin typeface="Calibri Light"/>
                          <a:ea typeface="ＭＳ Ｐゴシック" pitchFamily="34" charset="-128"/>
                        </a:rPr>
                        <a:t>“</a:t>
                      </a:r>
                      <a:r>
                        <a:rPr kumimoji="0" lang="tr-TR" sz="1800" b="1" i="1" u="none" strike="noStrike" cap="none" normalizeH="0" baseline="0" dirty="0" smtClean="0">
                          <a:ln>
                            <a:noFill/>
                          </a:ln>
                          <a:solidFill>
                            <a:srgbClr val="333333"/>
                          </a:solidFill>
                          <a:effectLst/>
                          <a:latin typeface="Calibri Light"/>
                          <a:ea typeface="ＭＳ Ｐゴシック" pitchFamily="34" charset="-128"/>
                        </a:rPr>
                        <a:t>Kovulacağım</a:t>
                      </a:r>
                      <a:r>
                        <a:rPr kumimoji="0" lang="en-US" sz="1800" b="1" i="1" u="none" strike="noStrike" cap="none" normalizeH="0" baseline="0" dirty="0" smtClean="0">
                          <a:ln>
                            <a:noFill/>
                          </a:ln>
                          <a:solidFill>
                            <a:srgbClr val="333333"/>
                          </a:solidFill>
                          <a:effectLst/>
                          <a:latin typeface="Calibri Light"/>
                          <a:ea typeface="ＭＳ Ｐゴシック" pitchFamily="34" charset="-128"/>
                        </a:rPr>
                        <a:t>”</a:t>
                      </a:r>
                      <a:endParaRPr kumimoji="0" lang="en-US" sz="18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r>
                        <a:rPr kumimoji="0" lang="tr-TR" sz="1800" b="0" i="0" u="none" strike="noStrike" cap="none" normalizeH="0" baseline="0" dirty="0" smtClean="0">
                          <a:ln>
                            <a:noFill/>
                          </a:ln>
                          <a:solidFill>
                            <a:srgbClr val="333333"/>
                          </a:solidFill>
                          <a:effectLst/>
                          <a:latin typeface="Calibri Light"/>
                          <a:ea typeface="ＭＳ Ｐゴシック" pitchFamily="34" charset="-128"/>
                        </a:rPr>
                        <a:t>Beni gördü mü ki? Belki de bugün kötü bir günündedir</a:t>
                      </a: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endParaRPr kumimoji="0" lang="en-U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6600455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F3202F36-8237-4FBA-B14B-00A648355719}"/>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6. </a:t>
            </a:r>
            <a:r>
              <a:rPr lang="en-US" altLang="de-DE" sz="3600" dirty="0" err="1" smtClean="0">
                <a:latin typeface="Calibri Light"/>
              </a:rPr>
              <a:t>Negatif</a:t>
            </a:r>
            <a:r>
              <a:rPr lang="en-US" altLang="de-DE" sz="3600" dirty="0" smtClean="0">
                <a:latin typeface="Calibri Light"/>
              </a:rPr>
              <a:t> </a:t>
            </a:r>
            <a:r>
              <a:rPr lang="en-US" altLang="de-DE" sz="3600" dirty="0" err="1" smtClean="0">
                <a:latin typeface="Calibri Light"/>
              </a:rPr>
              <a:t>düşüncelerin</a:t>
            </a:r>
            <a:r>
              <a:rPr lang="en-US" altLang="de-DE" sz="3600" dirty="0" smtClean="0">
                <a:latin typeface="Calibri Light"/>
              </a:rPr>
              <a:t> </a:t>
            </a:r>
            <a:r>
              <a:rPr lang="en-US" altLang="de-DE" sz="3600" dirty="0" err="1" smtClean="0">
                <a:latin typeface="Calibri Light"/>
              </a:rPr>
              <a:t>bastırılması</a:t>
            </a:r>
            <a:r>
              <a:rPr lang="en-US" altLang="de-DE" dirty="0">
                <a:latin typeface="Calibri Light"/>
              </a:rPr>
              <a:t/>
            </a:r>
            <a:br>
              <a:rPr lang="en-US" altLang="de-DE" dirty="0">
                <a:latin typeface="Calibri Light"/>
              </a:rPr>
            </a:br>
            <a:r>
              <a:rPr lang="en-US" altLang="de-DE" dirty="0" err="1" smtClean="0">
                <a:latin typeface="Calibri Light"/>
              </a:rPr>
              <a:t>Daha</a:t>
            </a:r>
            <a:r>
              <a:rPr lang="en-US" altLang="de-DE" dirty="0" smtClean="0">
                <a:latin typeface="Calibri Light"/>
              </a:rPr>
              <a:t> </a:t>
            </a:r>
            <a:r>
              <a:rPr lang="en-US" altLang="de-DE" dirty="0" err="1" smtClean="0">
                <a:latin typeface="Calibri Light"/>
              </a:rPr>
              <a:t>gerçekçi</a:t>
            </a:r>
            <a:r>
              <a:rPr lang="en-US" altLang="de-DE" dirty="0" smtClean="0">
                <a:latin typeface="Calibri Light"/>
              </a:rPr>
              <a:t> </a:t>
            </a:r>
            <a:r>
              <a:rPr lang="en-US" altLang="de-DE" dirty="0" err="1" smtClean="0">
                <a:latin typeface="Calibri Light"/>
              </a:rPr>
              <a:t>bir</a:t>
            </a:r>
            <a:r>
              <a:rPr lang="en-US" altLang="de-DE" dirty="0" smtClean="0">
                <a:latin typeface="Calibri Light"/>
              </a:rPr>
              <a:t> </a:t>
            </a:r>
            <a:r>
              <a:rPr lang="en-US" altLang="de-DE" dirty="0" err="1" smtClean="0">
                <a:latin typeface="Calibri Light"/>
              </a:rPr>
              <a:t>değerlendirme</a:t>
            </a:r>
            <a:r>
              <a:rPr lang="en-US" altLang="de-DE" dirty="0" smtClean="0">
                <a:latin typeface="Calibri Light"/>
              </a:rPr>
              <a:t> </a:t>
            </a:r>
            <a:r>
              <a:rPr lang="en-US" altLang="de-DE" dirty="0" err="1" smtClean="0">
                <a:latin typeface="Calibri Light"/>
              </a:rPr>
              <a:t>nasıl</a:t>
            </a:r>
            <a:r>
              <a:rPr lang="en-US" altLang="de-DE" dirty="0" smtClean="0">
                <a:latin typeface="Calibri Light"/>
              </a:rPr>
              <a:t> </a:t>
            </a:r>
            <a:r>
              <a:rPr lang="en-US" altLang="de-DE" dirty="0" err="1" smtClean="0">
                <a:latin typeface="Calibri Light"/>
              </a:rPr>
              <a:t>olabilir</a:t>
            </a:r>
            <a:r>
              <a:rPr lang="en-US" altLang="de-DE" dirty="0" smtClean="0">
                <a:latin typeface="Calibri Light"/>
              </a:rPr>
              <a:t>? </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27</a:t>
            </a:fld>
            <a:endParaRPr lang="de-DE" altLang="de-DE" b="0">
              <a:latin typeface="Calibri Light"/>
            </a:endParaRPr>
          </a:p>
        </p:txBody>
      </p:sp>
      <p:pic>
        <p:nvPicPr>
          <p:cNvPr id="10"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862267961"/>
              </p:ext>
            </p:extLst>
          </p:nvPr>
        </p:nvGraphicFramePr>
        <p:xfrm>
          <a:off x="408955" y="2204864"/>
          <a:ext cx="11376000" cy="2340864"/>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333333"/>
                          </a:solidFill>
                          <a:effectLst/>
                          <a:latin typeface="Calibri Light"/>
                        </a:rPr>
                        <a:t>Olay</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1800" b="1" i="1" u="none" strike="noStrike" cap="none" normalizeH="0" baseline="0" dirty="0" smtClean="0">
                          <a:ln>
                            <a:noFill/>
                          </a:ln>
                          <a:solidFill>
                            <a:srgbClr val="333333"/>
                          </a:solidFill>
                          <a:effectLst/>
                          <a:latin typeface="Calibri Light"/>
                        </a:rPr>
                        <a:t>Problematik değerlendirme</a:t>
                      </a:r>
                      <a:endParaRPr kumimoji="0" lang="de-DE"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333333"/>
                          </a:solidFill>
                          <a:effectLst/>
                          <a:latin typeface="Calibri Light"/>
                        </a:rPr>
                        <a:t>Olumlu/yapıcı değerlendirme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1800" b="0" i="0" u="none" strike="noStrike" cap="none" normalizeH="0" baseline="0" dirty="0" smtClean="0">
                          <a:ln>
                            <a:noFill/>
                          </a:ln>
                          <a:solidFill>
                            <a:srgbClr val="333333"/>
                          </a:solidFill>
                          <a:effectLst/>
                          <a:latin typeface="Calibri Light"/>
                        </a:rPr>
                        <a:t>Tekrarlarayan negatif düşünceleriniz var </a:t>
                      </a:r>
                      <a:r>
                        <a:rPr kumimoji="0" lang="en-US" sz="1800" b="0" i="0" u="none" strike="noStrike" cap="none" normalizeH="0" baseline="0" dirty="0" smtClean="0">
                          <a:ln>
                            <a:noFill/>
                          </a:ln>
                          <a:solidFill>
                            <a:srgbClr val="333333"/>
                          </a:solidFill>
                          <a:effectLst/>
                          <a:latin typeface="Calibri Light"/>
                        </a:rPr>
                        <a:t>(</a:t>
                      </a:r>
                      <a:r>
                        <a:rPr kumimoji="0" lang="tr-TR" sz="1800" b="0" i="0" u="none" strike="noStrike" cap="none" normalizeH="0" baseline="0" dirty="0" smtClean="0">
                          <a:ln>
                            <a:noFill/>
                          </a:ln>
                          <a:solidFill>
                            <a:srgbClr val="333333"/>
                          </a:solidFill>
                          <a:effectLst/>
                          <a:latin typeface="Calibri Light"/>
                        </a:rPr>
                        <a:t>örn</a:t>
                      </a:r>
                      <a:r>
                        <a:rPr kumimoji="0" lang="en-US" sz="1800" b="0" i="0" u="none" strike="noStrike" cap="none" normalizeH="0" baseline="0" dirty="0" smtClean="0">
                          <a:ln>
                            <a:noFill/>
                          </a:ln>
                          <a:solidFill>
                            <a:srgbClr val="333333"/>
                          </a:solidFill>
                          <a:effectLst/>
                          <a:latin typeface="Calibri Light"/>
                        </a:rPr>
                        <a:t>. “</a:t>
                      </a:r>
                      <a:r>
                        <a:rPr kumimoji="0" lang="tr-TR" sz="1800" b="0" i="0" u="none" strike="noStrike" cap="none" normalizeH="0" baseline="0" dirty="0" smtClean="0">
                          <a:ln>
                            <a:noFill/>
                          </a:ln>
                          <a:solidFill>
                            <a:srgbClr val="333333"/>
                          </a:solidFill>
                          <a:effectLst/>
                          <a:latin typeface="Calibri Light"/>
                        </a:rPr>
                        <a:t>ben bir aptalım</a:t>
                      </a:r>
                      <a:r>
                        <a:rPr kumimoji="0" lang="en-US" sz="1800" b="0" i="0" u="none" strike="noStrike" cap="none" normalizeH="0" baseline="0" dirty="0" smtClean="0">
                          <a:ln>
                            <a:noFill/>
                          </a:ln>
                          <a:solidFill>
                            <a:srgbClr val="333333"/>
                          </a:solidFill>
                          <a:effectLst/>
                          <a:latin typeface="Calibri Light"/>
                        </a:rPr>
                        <a:t>”, “</a:t>
                      </a:r>
                      <a:r>
                        <a:rPr kumimoji="0" lang="tr-TR" sz="1800" b="0" i="0" u="none" strike="noStrike" cap="none" normalizeH="0" baseline="0" dirty="0" smtClean="0">
                          <a:ln>
                            <a:noFill/>
                          </a:ln>
                          <a:solidFill>
                            <a:srgbClr val="333333"/>
                          </a:solidFill>
                          <a:effectLst/>
                          <a:latin typeface="Calibri Light"/>
                        </a:rPr>
                        <a:t>Ben çok çirkinim</a:t>
                      </a:r>
                      <a:r>
                        <a:rPr kumimoji="0" lang="en-US" sz="1800" b="0" i="0" u="none" strike="noStrike" cap="none" normalizeH="0" baseline="0" dirty="0" smtClean="0">
                          <a:ln>
                            <a:noFill/>
                          </a:ln>
                          <a:solidFill>
                            <a:srgbClr val="333333"/>
                          </a:solidFill>
                          <a:effectLst/>
                          <a:latin typeface="Calibri Light"/>
                        </a:rPr>
                        <a:t>”).</a:t>
                      </a:r>
                      <a:endParaRPr kumimoji="0" lang="en-US"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smtClean="0">
                          <a:ln>
                            <a:noFill/>
                          </a:ln>
                          <a:solidFill>
                            <a:srgbClr val="333333"/>
                          </a:solidFill>
                          <a:effectLst/>
                          <a:latin typeface="Calibri Light"/>
                        </a:rPr>
                        <a:t>“</a:t>
                      </a:r>
                      <a:r>
                        <a:rPr kumimoji="0" lang="tr-TR" sz="1800" b="1" i="1" u="none" strike="noStrike" cap="none" normalizeH="0" baseline="0" dirty="0" smtClean="0">
                          <a:ln>
                            <a:noFill/>
                          </a:ln>
                          <a:solidFill>
                            <a:srgbClr val="333333"/>
                          </a:solidFill>
                          <a:effectLst/>
                          <a:latin typeface="Calibri Light"/>
                        </a:rPr>
                        <a:t>Bu düşüncelere sahip olmamalıyım</a:t>
                      </a:r>
                      <a:r>
                        <a:rPr kumimoji="0" lang="en-US" sz="1800" b="1" i="1" u="none" strike="noStrike" cap="none" normalizeH="0" baseline="0" dirty="0" smtClean="0">
                          <a:ln>
                            <a:noFill/>
                          </a:ln>
                          <a:solidFill>
                            <a:srgbClr val="333333"/>
                          </a:solidFill>
                          <a:effectLst/>
                          <a:latin typeface="Calibri Light"/>
                        </a:rPr>
                        <a:t>” </a:t>
                      </a:r>
                      <a:r>
                        <a:rPr kumimoji="0" lang="en-US" sz="1800" b="1" i="1" u="none" strike="noStrike" cap="none" normalizeH="0" baseline="0" dirty="0">
                          <a:ln>
                            <a:noFill/>
                          </a:ln>
                          <a:solidFill>
                            <a:srgbClr val="333333"/>
                          </a:solidFill>
                          <a:effectLst/>
                          <a:latin typeface="Calibri Light"/>
                        </a:rPr>
                        <a:t>… </a:t>
                      </a:r>
                      <a:r>
                        <a:rPr kumimoji="0" lang="tr-TR" sz="1800" b="1" i="1" u="none" strike="noStrike" cap="none" normalizeH="0" baseline="0" dirty="0" smtClean="0">
                          <a:ln>
                            <a:noFill/>
                          </a:ln>
                          <a:solidFill>
                            <a:srgbClr val="333333"/>
                          </a:solidFill>
                          <a:effectLst/>
                          <a:latin typeface="Calibri Light"/>
                        </a:rPr>
                        <a:t>ama bu işe yaramaz </a:t>
                      </a:r>
                      <a:r>
                        <a:rPr kumimoji="0" lang="en-US" sz="1800" b="1" i="1" u="none" strike="noStrike" cap="none" normalizeH="0" baseline="0" dirty="0" smtClean="0">
                          <a:ln>
                            <a:noFill/>
                          </a:ln>
                          <a:solidFill>
                            <a:srgbClr val="333333"/>
                          </a:solidFill>
                          <a:effectLst/>
                          <a:latin typeface="Calibri Light"/>
                        </a:rPr>
                        <a:t>(</a:t>
                      </a:r>
                      <a:r>
                        <a:rPr kumimoji="0" lang="en-US" sz="1800" b="1" i="1" u="none" strike="noStrike" cap="none" normalizeH="0" baseline="0" dirty="0">
                          <a:ln>
                            <a:noFill/>
                          </a:ln>
                          <a:solidFill>
                            <a:srgbClr val="333333"/>
                          </a:solidFill>
                          <a:effectLst/>
                          <a:latin typeface="Times New Roman"/>
                          <a:sym typeface="Wingdings" panose="05000000000000000000" pitchFamily="2" charset="2"/>
                        </a:rPr>
                        <a:t>→</a:t>
                      </a:r>
                      <a:r>
                        <a:rPr kumimoji="0" lang="en-US" sz="1800" b="1" i="1" u="none" strike="noStrike" cap="none" normalizeH="0" baseline="0" dirty="0">
                          <a:ln>
                            <a:noFill/>
                          </a:ln>
                          <a:solidFill>
                            <a:srgbClr val="333333"/>
                          </a:solidFill>
                          <a:effectLst/>
                          <a:latin typeface="Calibri Light"/>
                        </a:rPr>
                        <a:t> </a:t>
                      </a:r>
                      <a:r>
                        <a:rPr kumimoji="0" lang="tr-TR" sz="1800" b="1" i="1" u="none" strike="noStrike" cap="none" normalizeH="0" baseline="0" dirty="0" smtClean="0">
                          <a:ln>
                            <a:noFill/>
                          </a:ln>
                          <a:solidFill>
                            <a:srgbClr val="333333"/>
                          </a:solidFill>
                          <a:effectLst/>
                          <a:latin typeface="Calibri Light"/>
                        </a:rPr>
                        <a:t>bir sonraki egzersize bakın</a:t>
                      </a:r>
                      <a:r>
                        <a:rPr kumimoji="0" lang="en-US" sz="1800" b="1" i="1" u="none" strike="noStrike" cap="none" normalizeH="0" baseline="0" dirty="0" smtClean="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accent1"/>
                          </a:solidFill>
                          <a:effectLst/>
                          <a:latin typeface="Calibri Light"/>
                        </a:rPr>
                        <a:t>???</a:t>
                      </a:r>
                      <a:endParaRPr kumimoji="0" lang="de-DE" sz="1800" b="0" i="0" u="none" strike="noStrike" cap="none" normalizeH="0" baseline="0" dirty="0">
                        <a:ln>
                          <a:noFill/>
                        </a:ln>
                        <a:solidFill>
                          <a:schemeClr val="accent1"/>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F3202F36-8237-4FBA-B14B-00A648355719}"/>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6. </a:t>
            </a:r>
            <a:r>
              <a:rPr lang="en-US" altLang="de-DE" sz="3600" dirty="0" err="1" smtClean="0">
                <a:latin typeface="Calibri Light"/>
              </a:rPr>
              <a:t>Negatif</a:t>
            </a:r>
            <a:r>
              <a:rPr lang="en-US" altLang="de-DE" sz="3600" dirty="0" smtClean="0">
                <a:latin typeface="Calibri Light"/>
              </a:rPr>
              <a:t> </a:t>
            </a:r>
            <a:r>
              <a:rPr lang="en-US" altLang="de-DE" sz="3600" dirty="0" err="1" smtClean="0">
                <a:latin typeface="Calibri Light"/>
              </a:rPr>
              <a:t>düşüncelerin</a:t>
            </a:r>
            <a:r>
              <a:rPr lang="en-US" altLang="de-DE" sz="3600" dirty="0" smtClean="0">
                <a:latin typeface="Calibri Light"/>
              </a:rPr>
              <a:t> </a:t>
            </a:r>
            <a:r>
              <a:rPr lang="en-US" altLang="de-DE" sz="3600" dirty="0" err="1" smtClean="0">
                <a:latin typeface="Calibri Light"/>
              </a:rPr>
              <a:t>bastırılması</a:t>
            </a:r>
            <a:r>
              <a:rPr lang="en-US" altLang="de-DE" dirty="0">
                <a:latin typeface="Calibri Light"/>
              </a:rPr>
              <a:t/>
            </a:r>
            <a:br>
              <a:rPr lang="en-US" altLang="de-DE" dirty="0">
                <a:latin typeface="Calibri Light"/>
              </a:rPr>
            </a:br>
            <a:r>
              <a:rPr lang="en-US" altLang="de-DE" dirty="0" err="1" smtClean="0">
                <a:latin typeface="Calibri Light"/>
              </a:rPr>
              <a:t>Daha</a:t>
            </a:r>
            <a:r>
              <a:rPr lang="en-US" altLang="de-DE" dirty="0" smtClean="0">
                <a:latin typeface="Calibri Light"/>
              </a:rPr>
              <a:t> </a:t>
            </a:r>
            <a:r>
              <a:rPr lang="en-US" altLang="de-DE" dirty="0" err="1" smtClean="0">
                <a:latin typeface="Calibri Light"/>
              </a:rPr>
              <a:t>gerçekçi</a:t>
            </a:r>
            <a:r>
              <a:rPr lang="en-US" altLang="de-DE" dirty="0" smtClean="0">
                <a:latin typeface="Calibri Light"/>
              </a:rPr>
              <a:t> </a:t>
            </a:r>
            <a:r>
              <a:rPr lang="en-US" altLang="de-DE" dirty="0" err="1" smtClean="0">
                <a:latin typeface="Calibri Light"/>
              </a:rPr>
              <a:t>bir</a:t>
            </a:r>
            <a:r>
              <a:rPr lang="en-US" altLang="de-DE" dirty="0" smtClean="0">
                <a:latin typeface="Calibri Light"/>
              </a:rPr>
              <a:t> </a:t>
            </a:r>
            <a:r>
              <a:rPr lang="en-US" altLang="de-DE" dirty="0" err="1" smtClean="0">
                <a:latin typeface="Calibri Light"/>
              </a:rPr>
              <a:t>değerlendirme</a:t>
            </a:r>
            <a:r>
              <a:rPr lang="en-US" altLang="de-DE" dirty="0" smtClean="0">
                <a:latin typeface="Calibri Light"/>
              </a:rPr>
              <a:t> </a:t>
            </a:r>
            <a:r>
              <a:rPr lang="en-US" altLang="de-DE" dirty="0" err="1" smtClean="0">
                <a:latin typeface="Calibri Light"/>
              </a:rPr>
              <a:t>nasıl</a:t>
            </a:r>
            <a:r>
              <a:rPr lang="en-US" altLang="de-DE" dirty="0" smtClean="0">
                <a:latin typeface="Calibri Light"/>
              </a:rPr>
              <a:t> </a:t>
            </a:r>
            <a:r>
              <a:rPr lang="en-US" altLang="de-DE" dirty="0" err="1" smtClean="0">
                <a:latin typeface="Calibri Light"/>
              </a:rPr>
              <a:t>olabilir</a:t>
            </a:r>
            <a:r>
              <a:rPr lang="en-US" altLang="de-DE" dirty="0" smtClean="0">
                <a:latin typeface="Calibri Light"/>
              </a:rPr>
              <a:t>? </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28</a:t>
            </a:fld>
            <a:endParaRPr lang="de-DE" altLang="de-DE" b="0">
              <a:latin typeface="Calibri Light"/>
            </a:endParaRPr>
          </a:p>
        </p:txBody>
      </p:sp>
      <p:graphicFrame>
        <p:nvGraphicFramePr>
          <p:cNvPr id="11"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1978530456"/>
              </p:ext>
            </p:extLst>
          </p:nvPr>
        </p:nvGraphicFramePr>
        <p:xfrm>
          <a:off x="408955" y="2204864"/>
          <a:ext cx="11376000" cy="2340864"/>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333333"/>
                          </a:solidFill>
                          <a:effectLst/>
                          <a:latin typeface="Calibri Light"/>
                        </a:rPr>
                        <a:t>Olay</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1800" b="1" i="1" u="none" strike="noStrike" cap="none" normalizeH="0" baseline="0" dirty="0" smtClean="0">
                          <a:ln>
                            <a:noFill/>
                          </a:ln>
                          <a:solidFill>
                            <a:srgbClr val="333333"/>
                          </a:solidFill>
                          <a:effectLst/>
                          <a:latin typeface="Calibri Light"/>
                        </a:rPr>
                        <a:t>Problematik değerlendirme</a:t>
                      </a:r>
                      <a:endParaRPr kumimoji="0" lang="de-DE" sz="1800" b="1" i="1" u="none" strike="noStrike" cap="none" normalizeH="0" baseline="0" dirty="0" smtClean="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smtClean="0">
                          <a:ln>
                            <a:noFill/>
                          </a:ln>
                          <a:solidFill>
                            <a:srgbClr val="333333"/>
                          </a:solidFill>
                          <a:effectLst/>
                          <a:latin typeface="Calibri Light"/>
                        </a:rPr>
                        <a:t>Olumlu/yapıcı değerlendirme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1800" b="0" i="0" u="none" strike="noStrike" cap="none" normalizeH="0" baseline="0" dirty="0" smtClean="0">
                          <a:ln>
                            <a:noFill/>
                          </a:ln>
                          <a:solidFill>
                            <a:srgbClr val="333333"/>
                          </a:solidFill>
                          <a:effectLst/>
                          <a:latin typeface="Calibri Light"/>
                        </a:rPr>
                        <a:t>Tekrarlarayan negatif düşünceleriniz var </a:t>
                      </a:r>
                      <a:r>
                        <a:rPr kumimoji="0" lang="en-US" sz="1800" b="0" i="0" u="none" strike="noStrike" cap="none" normalizeH="0" baseline="0" dirty="0" smtClean="0">
                          <a:ln>
                            <a:noFill/>
                          </a:ln>
                          <a:solidFill>
                            <a:srgbClr val="333333"/>
                          </a:solidFill>
                          <a:effectLst/>
                          <a:latin typeface="Calibri Light"/>
                        </a:rPr>
                        <a:t>(</a:t>
                      </a:r>
                      <a:r>
                        <a:rPr kumimoji="0" lang="tr-TR" sz="1800" b="0" i="0" u="none" strike="noStrike" cap="none" normalizeH="0" baseline="0" dirty="0" smtClean="0">
                          <a:ln>
                            <a:noFill/>
                          </a:ln>
                          <a:solidFill>
                            <a:srgbClr val="333333"/>
                          </a:solidFill>
                          <a:effectLst/>
                          <a:latin typeface="Calibri Light"/>
                        </a:rPr>
                        <a:t>örn</a:t>
                      </a:r>
                      <a:r>
                        <a:rPr kumimoji="0" lang="en-US" sz="1800" b="0" i="0" u="none" strike="noStrike" cap="none" normalizeH="0" baseline="0" dirty="0" smtClean="0">
                          <a:ln>
                            <a:noFill/>
                          </a:ln>
                          <a:solidFill>
                            <a:srgbClr val="333333"/>
                          </a:solidFill>
                          <a:effectLst/>
                          <a:latin typeface="Calibri Light"/>
                        </a:rPr>
                        <a:t>. “</a:t>
                      </a:r>
                      <a:r>
                        <a:rPr kumimoji="0" lang="tr-TR" sz="1800" b="0" i="0" u="none" strike="noStrike" cap="none" normalizeH="0" baseline="0" dirty="0" smtClean="0">
                          <a:ln>
                            <a:noFill/>
                          </a:ln>
                          <a:solidFill>
                            <a:srgbClr val="333333"/>
                          </a:solidFill>
                          <a:effectLst/>
                          <a:latin typeface="Calibri Light"/>
                        </a:rPr>
                        <a:t>ben bir aptalım</a:t>
                      </a:r>
                      <a:r>
                        <a:rPr kumimoji="0" lang="en-US" sz="1800" b="0" i="0" u="none" strike="noStrike" cap="none" normalizeH="0" baseline="0" dirty="0" smtClean="0">
                          <a:ln>
                            <a:noFill/>
                          </a:ln>
                          <a:solidFill>
                            <a:srgbClr val="333333"/>
                          </a:solidFill>
                          <a:effectLst/>
                          <a:latin typeface="Calibri Light"/>
                        </a:rPr>
                        <a:t>”, “</a:t>
                      </a:r>
                      <a:r>
                        <a:rPr kumimoji="0" lang="tr-TR" sz="1800" b="0" i="0" u="none" strike="noStrike" cap="none" normalizeH="0" baseline="0" dirty="0" smtClean="0">
                          <a:ln>
                            <a:noFill/>
                          </a:ln>
                          <a:solidFill>
                            <a:srgbClr val="333333"/>
                          </a:solidFill>
                          <a:effectLst/>
                          <a:latin typeface="Calibri Light"/>
                        </a:rPr>
                        <a:t>Ben çok çirkinim</a:t>
                      </a:r>
                      <a:r>
                        <a:rPr kumimoji="0" lang="en-US" sz="1800" b="0" i="0" u="none" strike="noStrike" cap="none" normalizeH="0" baseline="0" dirty="0" smtClean="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smtClean="0">
                          <a:ln>
                            <a:noFill/>
                          </a:ln>
                          <a:solidFill>
                            <a:srgbClr val="333333"/>
                          </a:solidFill>
                          <a:effectLst/>
                          <a:latin typeface="Calibri Light"/>
                        </a:rPr>
                        <a:t>“</a:t>
                      </a:r>
                      <a:r>
                        <a:rPr kumimoji="0" lang="tr-TR" sz="1800" b="1" i="1" u="none" strike="noStrike" cap="none" normalizeH="0" baseline="0" dirty="0" smtClean="0">
                          <a:ln>
                            <a:noFill/>
                          </a:ln>
                          <a:solidFill>
                            <a:srgbClr val="333333"/>
                          </a:solidFill>
                          <a:effectLst/>
                          <a:latin typeface="Calibri Light"/>
                        </a:rPr>
                        <a:t>Bu düşüncelere sahip olmamalıyım</a:t>
                      </a:r>
                      <a:r>
                        <a:rPr kumimoji="0" lang="en-US" sz="1800" b="1" i="1" u="none" strike="noStrike" cap="none" normalizeH="0" baseline="0" dirty="0" smtClean="0">
                          <a:ln>
                            <a:noFill/>
                          </a:ln>
                          <a:solidFill>
                            <a:srgbClr val="333333"/>
                          </a:solidFill>
                          <a:effectLst/>
                          <a:latin typeface="Calibri Light"/>
                        </a:rPr>
                        <a:t>” … </a:t>
                      </a:r>
                      <a:r>
                        <a:rPr kumimoji="0" lang="tr-TR" sz="1800" b="1" i="1" u="none" strike="noStrike" cap="none" normalizeH="0" baseline="0" dirty="0" smtClean="0">
                          <a:ln>
                            <a:noFill/>
                          </a:ln>
                          <a:solidFill>
                            <a:srgbClr val="333333"/>
                          </a:solidFill>
                          <a:effectLst/>
                          <a:latin typeface="Calibri Light"/>
                        </a:rPr>
                        <a:t>ama bu işe yaramaz </a:t>
                      </a:r>
                      <a:r>
                        <a:rPr kumimoji="0" lang="en-US" sz="1800" b="1" i="1" u="none" strike="noStrike" cap="none" normalizeH="0" baseline="0" dirty="0" smtClean="0">
                          <a:ln>
                            <a:noFill/>
                          </a:ln>
                          <a:solidFill>
                            <a:srgbClr val="333333"/>
                          </a:solidFill>
                          <a:effectLst/>
                          <a:latin typeface="Calibri Light"/>
                        </a:rPr>
                        <a:t>(</a:t>
                      </a:r>
                      <a:r>
                        <a:rPr kumimoji="0" lang="en-US" sz="1800" b="1" i="1" u="none" strike="noStrike" cap="none" normalizeH="0" baseline="0" dirty="0" smtClean="0">
                          <a:ln>
                            <a:noFill/>
                          </a:ln>
                          <a:solidFill>
                            <a:srgbClr val="333333"/>
                          </a:solidFill>
                          <a:effectLst/>
                          <a:latin typeface="Times New Roman"/>
                          <a:sym typeface="Wingdings" panose="05000000000000000000" pitchFamily="2" charset="2"/>
                        </a:rPr>
                        <a:t>→</a:t>
                      </a:r>
                      <a:r>
                        <a:rPr kumimoji="0" lang="en-US" sz="1800" b="1" i="1" u="none" strike="noStrike" cap="none" normalizeH="0" baseline="0" dirty="0" smtClean="0">
                          <a:ln>
                            <a:noFill/>
                          </a:ln>
                          <a:solidFill>
                            <a:srgbClr val="333333"/>
                          </a:solidFill>
                          <a:effectLst/>
                          <a:latin typeface="Calibri Light"/>
                        </a:rPr>
                        <a:t> </a:t>
                      </a:r>
                      <a:r>
                        <a:rPr kumimoji="0" lang="tr-TR" sz="1800" b="1" i="1" u="none" strike="noStrike" cap="none" normalizeH="0" baseline="0" dirty="0" smtClean="0">
                          <a:ln>
                            <a:noFill/>
                          </a:ln>
                          <a:solidFill>
                            <a:srgbClr val="333333"/>
                          </a:solidFill>
                          <a:effectLst/>
                          <a:latin typeface="Calibri Light"/>
                        </a:rPr>
                        <a:t>bir sonraki egzersize bakın</a:t>
                      </a:r>
                      <a:r>
                        <a:rPr kumimoji="0" lang="en-US" sz="1800" b="1" i="1" u="none" strike="noStrike" cap="none" normalizeH="0" baseline="0" dirty="0" smtClean="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smtClean="0">
                          <a:ln>
                            <a:noFill/>
                          </a:ln>
                          <a:solidFill>
                            <a:srgbClr val="333333"/>
                          </a:solidFill>
                          <a:effectLst/>
                          <a:latin typeface="Calibri Light"/>
                        </a:rPr>
                        <a:t>Düşüncelerinizin</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haklı</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olup</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olmadığını</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kendinize</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sorun</a:t>
                      </a:r>
                      <a:r>
                        <a:rPr kumimoji="0" lang="en-US" sz="1800" b="0" i="0" u="none" strike="noStrike" cap="none" normalizeH="0" baseline="0" dirty="0" smtClean="0">
                          <a:ln>
                            <a:noFill/>
                          </a:ln>
                          <a:solidFill>
                            <a:srgbClr val="333333"/>
                          </a:solidFill>
                          <a:effectLst/>
                          <a:latin typeface="Calibri Light"/>
                        </a:rPr>
                        <a:t>. Bu </a:t>
                      </a:r>
                      <a:r>
                        <a:rPr kumimoji="0" lang="en-US" sz="1800" b="0" i="0" u="none" strike="noStrike" cap="none" normalizeH="0" baseline="0" dirty="0" err="1" smtClean="0">
                          <a:ln>
                            <a:noFill/>
                          </a:ln>
                          <a:solidFill>
                            <a:srgbClr val="333333"/>
                          </a:solidFill>
                          <a:effectLst/>
                          <a:latin typeface="Calibri Light"/>
                        </a:rPr>
                        <a:t>düşüncelerle</a:t>
                      </a:r>
                      <a:r>
                        <a:rPr kumimoji="0" lang="en-US" sz="1800" b="0" i="0" u="none" strike="noStrike" cap="none" normalizeH="0" baseline="0" dirty="0" smtClean="0">
                          <a:ln>
                            <a:noFill/>
                          </a:ln>
                          <a:solidFill>
                            <a:srgbClr val="333333"/>
                          </a:solidFill>
                          <a:effectLst/>
                          <a:latin typeface="Calibri Light"/>
                        </a:rPr>
                        <a:t> ne </a:t>
                      </a:r>
                      <a:r>
                        <a:rPr kumimoji="0" lang="en-US" sz="1800" b="0" i="0" u="none" strike="noStrike" cap="none" normalizeH="0" baseline="0" dirty="0" err="1" smtClean="0">
                          <a:ln>
                            <a:noFill/>
                          </a:ln>
                          <a:solidFill>
                            <a:srgbClr val="333333"/>
                          </a:solidFill>
                          <a:effectLst/>
                          <a:latin typeface="Calibri Light"/>
                        </a:rPr>
                        <a:t>çelişiyor</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Keyifli</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aktiviteler</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peşinde</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koşarak</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dikkatinizi</a:t>
                      </a:r>
                      <a:r>
                        <a:rPr kumimoji="0" lang="en-US" sz="1800" b="0" i="0" u="none" strike="noStrike" cap="none" normalizeH="0" baseline="0" dirty="0" smtClean="0">
                          <a:ln>
                            <a:noFill/>
                          </a:ln>
                          <a:solidFill>
                            <a:srgbClr val="333333"/>
                          </a:solidFill>
                          <a:effectLst/>
                          <a:latin typeface="Calibri Light"/>
                        </a:rPr>
                        <a:t> </a:t>
                      </a:r>
                      <a:r>
                        <a:rPr kumimoji="0" lang="en-US" sz="1800" b="0" i="0" u="none" strike="noStrike" cap="none" normalizeH="0" baseline="0" dirty="0" err="1" smtClean="0">
                          <a:ln>
                            <a:noFill/>
                          </a:ln>
                          <a:solidFill>
                            <a:srgbClr val="333333"/>
                          </a:solidFill>
                          <a:effectLst/>
                          <a:latin typeface="Calibri Light"/>
                        </a:rPr>
                        <a:t>dağıtın</a:t>
                      </a:r>
                      <a:r>
                        <a:rPr kumimoji="0" lang="en-US" sz="1800" b="0" i="0" u="none" strike="noStrike" cap="none" normalizeH="0" baseline="0" dirty="0" smtClean="0">
                          <a:ln>
                            <a:noFill/>
                          </a:ln>
                          <a:solidFill>
                            <a:srgbClr val="333333"/>
                          </a:solidFill>
                          <a:effectLst/>
                          <a:latin typeface="Calibri Light"/>
                        </a:rPr>
                        <a:t>!</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54142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3C6BD603-CBF1-46C9-9BD6-1FFCF3C5CCFB}"/>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6. </a:t>
            </a:r>
            <a:r>
              <a:rPr lang="en-US" altLang="de-DE" sz="3600" dirty="0" err="1" smtClean="0">
                <a:latin typeface="Calibri Light"/>
              </a:rPr>
              <a:t>Negatif</a:t>
            </a:r>
            <a:r>
              <a:rPr lang="en-US" altLang="de-DE" sz="3600" dirty="0" smtClean="0">
                <a:latin typeface="Calibri Light"/>
              </a:rPr>
              <a:t> </a:t>
            </a:r>
            <a:r>
              <a:rPr lang="en-US" altLang="de-DE" sz="3600" dirty="0" err="1" smtClean="0">
                <a:latin typeface="Calibri Light"/>
              </a:rPr>
              <a:t>düşüncelerin</a:t>
            </a:r>
            <a:r>
              <a:rPr lang="en-US" altLang="de-DE" sz="3600" dirty="0" smtClean="0">
                <a:latin typeface="Calibri Light"/>
              </a:rPr>
              <a:t> </a:t>
            </a:r>
            <a:r>
              <a:rPr lang="en-US" altLang="de-DE" sz="3600" dirty="0" err="1" smtClean="0">
                <a:latin typeface="Calibri Light"/>
              </a:rPr>
              <a:t>bastırılması</a:t>
            </a:r>
            <a:r>
              <a:rPr lang="en-US" altLang="de-DE" dirty="0">
                <a:latin typeface="Calibri Light"/>
              </a:rPr>
              <a:t/>
            </a:r>
            <a:br>
              <a:rPr lang="en-US" altLang="de-DE" dirty="0">
                <a:latin typeface="Calibri Light"/>
              </a:rPr>
            </a:br>
            <a:r>
              <a:rPr lang="tr-TR" altLang="de-DE" dirty="0" smtClean="0">
                <a:latin typeface="Calibri Light"/>
              </a:rPr>
              <a:t>Egzersiz</a:t>
            </a:r>
            <a:endParaRPr lang="de-DE" altLang="de-DE" dirty="0">
              <a:latin typeface="Calibri Light"/>
            </a:endParaRPr>
          </a:p>
        </p:txBody>
      </p:sp>
      <p:sp>
        <p:nvSpPr>
          <p:cNvPr id="4" name="Content Placeholder 3"/>
          <p:cNvSpPr>
            <a:spLocks noGrp="1"/>
          </p:cNvSpPr>
          <p:nvPr>
            <p:ph idx="1"/>
          </p:nvPr>
        </p:nvSpPr>
        <p:spPr/>
        <p:txBody>
          <a:bodyPr/>
          <a:lstStyle/>
          <a:p>
            <a:r>
              <a:rPr lang="en-US" sz="2400" dirty="0" err="1">
                <a:solidFill>
                  <a:srgbClr val="333333"/>
                </a:solidFill>
                <a:latin typeface="Calibri Light"/>
              </a:rPr>
              <a:t>Üzücü</a:t>
            </a:r>
            <a:r>
              <a:rPr lang="en-US" sz="2400" dirty="0">
                <a:solidFill>
                  <a:srgbClr val="333333"/>
                </a:solidFill>
                <a:latin typeface="Calibri Light"/>
              </a:rPr>
              <a:t> </a:t>
            </a:r>
            <a:r>
              <a:rPr lang="en-US" sz="2400" dirty="0" err="1">
                <a:solidFill>
                  <a:srgbClr val="333333"/>
                </a:solidFill>
                <a:latin typeface="Calibri Light"/>
              </a:rPr>
              <a:t>düşünceleri</a:t>
            </a:r>
            <a:r>
              <a:rPr lang="en-US" sz="2400" dirty="0">
                <a:solidFill>
                  <a:srgbClr val="333333"/>
                </a:solidFill>
                <a:latin typeface="Calibri Light"/>
              </a:rPr>
              <a:t> </a:t>
            </a:r>
            <a:r>
              <a:rPr lang="en-US" sz="2400" dirty="0" err="1">
                <a:solidFill>
                  <a:srgbClr val="333333"/>
                </a:solidFill>
                <a:latin typeface="Calibri Light"/>
              </a:rPr>
              <a:t>kasıtlı</a:t>
            </a:r>
            <a:r>
              <a:rPr lang="en-US" sz="2400" dirty="0">
                <a:solidFill>
                  <a:srgbClr val="333333"/>
                </a:solidFill>
                <a:latin typeface="Calibri Light"/>
              </a:rPr>
              <a:t> </a:t>
            </a:r>
            <a:r>
              <a:rPr lang="en-US" sz="2400" dirty="0" err="1">
                <a:solidFill>
                  <a:srgbClr val="333333"/>
                </a:solidFill>
                <a:latin typeface="Calibri Light"/>
              </a:rPr>
              <a:t>olarak</a:t>
            </a:r>
            <a:r>
              <a:rPr lang="en-US" sz="2400" dirty="0">
                <a:solidFill>
                  <a:srgbClr val="333333"/>
                </a:solidFill>
                <a:latin typeface="Calibri Light"/>
              </a:rPr>
              <a:t> </a:t>
            </a:r>
            <a:r>
              <a:rPr lang="en-US" sz="2400" dirty="0" err="1">
                <a:solidFill>
                  <a:srgbClr val="333333"/>
                </a:solidFill>
                <a:latin typeface="Calibri Light"/>
              </a:rPr>
              <a:t>bastırmak</a:t>
            </a:r>
            <a:r>
              <a:rPr lang="en-US" sz="2400" dirty="0">
                <a:solidFill>
                  <a:srgbClr val="333333"/>
                </a:solidFill>
                <a:latin typeface="Calibri Light"/>
              </a:rPr>
              <a:t> </a:t>
            </a:r>
            <a:r>
              <a:rPr lang="en-US" sz="2400" dirty="0" err="1">
                <a:solidFill>
                  <a:srgbClr val="333333"/>
                </a:solidFill>
                <a:latin typeface="Calibri Light"/>
              </a:rPr>
              <a:t>mümkün</a:t>
            </a:r>
            <a:r>
              <a:rPr lang="en-US" sz="2400" dirty="0">
                <a:solidFill>
                  <a:srgbClr val="333333"/>
                </a:solidFill>
                <a:latin typeface="Calibri Light"/>
              </a:rPr>
              <a:t> </a:t>
            </a:r>
            <a:r>
              <a:rPr lang="en-US" sz="2400" dirty="0" err="1">
                <a:solidFill>
                  <a:srgbClr val="333333"/>
                </a:solidFill>
                <a:latin typeface="Calibri Light"/>
              </a:rPr>
              <a:t>değildir</a:t>
            </a:r>
            <a:r>
              <a:rPr lang="en-US" sz="2400" dirty="0" smtClean="0">
                <a:solidFill>
                  <a:srgbClr val="333333"/>
                </a:solidFill>
                <a:latin typeface="Calibri Light"/>
              </a:rPr>
              <a:t>.</a:t>
            </a:r>
            <a:endParaRPr lang="tr-TR" sz="2400" dirty="0" smtClean="0">
              <a:solidFill>
                <a:srgbClr val="333333"/>
              </a:solidFill>
              <a:latin typeface="Calibri Light"/>
            </a:endParaRPr>
          </a:p>
          <a:p>
            <a:r>
              <a:rPr lang="en-US" sz="2400" dirty="0" err="1" smtClean="0">
                <a:solidFill>
                  <a:srgbClr val="333333"/>
                </a:solidFill>
                <a:latin typeface="Calibri Light"/>
              </a:rPr>
              <a:t>Bir</a:t>
            </a:r>
            <a:r>
              <a:rPr lang="en-US" sz="2400" dirty="0" smtClean="0">
                <a:solidFill>
                  <a:srgbClr val="333333"/>
                </a:solidFill>
                <a:latin typeface="Calibri Light"/>
              </a:rPr>
              <a:t> </a:t>
            </a:r>
            <a:r>
              <a:rPr lang="en-US" sz="2400" dirty="0" err="1">
                <a:solidFill>
                  <a:srgbClr val="333333"/>
                </a:solidFill>
                <a:latin typeface="Calibri Light"/>
              </a:rPr>
              <a:t>şeyi</a:t>
            </a:r>
            <a:r>
              <a:rPr lang="en-US" sz="2400" dirty="0">
                <a:solidFill>
                  <a:srgbClr val="333333"/>
                </a:solidFill>
                <a:latin typeface="Calibri Light"/>
              </a:rPr>
              <a:t> </a:t>
            </a:r>
            <a:r>
              <a:rPr lang="en-US" sz="2400" dirty="0" err="1">
                <a:solidFill>
                  <a:srgbClr val="333333"/>
                </a:solidFill>
                <a:latin typeface="Calibri Light"/>
              </a:rPr>
              <a:t>düşünmemeye</a:t>
            </a:r>
            <a:r>
              <a:rPr lang="en-US" sz="2400" dirty="0">
                <a:solidFill>
                  <a:srgbClr val="333333"/>
                </a:solidFill>
                <a:latin typeface="Calibri Light"/>
              </a:rPr>
              <a:t> </a:t>
            </a:r>
            <a:r>
              <a:rPr lang="en-US" sz="2400" dirty="0" err="1">
                <a:solidFill>
                  <a:srgbClr val="333333"/>
                </a:solidFill>
                <a:latin typeface="Calibri Light"/>
              </a:rPr>
              <a:t>çalışmak</a:t>
            </a:r>
            <a:r>
              <a:rPr lang="en-US" sz="2400" dirty="0">
                <a:solidFill>
                  <a:srgbClr val="333333"/>
                </a:solidFill>
                <a:latin typeface="Calibri Light"/>
              </a:rPr>
              <a:t>, o </a:t>
            </a:r>
            <a:r>
              <a:rPr lang="en-US" sz="2400" dirty="0" err="1">
                <a:solidFill>
                  <a:srgbClr val="333333"/>
                </a:solidFill>
                <a:latin typeface="Calibri Light"/>
              </a:rPr>
              <a:t>düşüncelerin</a:t>
            </a:r>
            <a:r>
              <a:rPr lang="en-US" sz="2400" dirty="0">
                <a:solidFill>
                  <a:srgbClr val="333333"/>
                </a:solidFill>
                <a:latin typeface="Calibri Light"/>
              </a:rPr>
              <a:t> </a:t>
            </a:r>
            <a:r>
              <a:rPr lang="en-US" sz="2400" dirty="0" err="1">
                <a:solidFill>
                  <a:srgbClr val="333333"/>
                </a:solidFill>
                <a:latin typeface="Calibri Light"/>
              </a:rPr>
              <a:t>artmasına</a:t>
            </a:r>
            <a:r>
              <a:rPr lang="en-US" sz="2400" dirty="0">
                <a:solidFill>
                  <a:srgbClr val="333333"/>
                </a:solidFill>
                <a:latin typeface="Calibri Light"/>
              </a:rPr>
              <a:t> </a:t>
            </a:r>
            <a:r>
              <a:rPr lang="en-US" sz="2400" dirty="0" err="1">
                <a:solidFill>
                  <a:srgbClr val="333333"/>
                </a:solidFill>
                <a:latin typeface="Calibri Light"/>
              </a:rPr>
              <a:t>neden</a:t>
            </a:r>
            <a:r>
              <a:rPr lang="en-US" sz="2400" dirty="0">
                <a:solidFill>
                  <a:srgbClr val="333333"/>
                </a:solidFill>
                <a:latin typeface="Calibri Light"/>
              </a:rPr>
              <a:t> </a:t>
            </a:r>
            <a:r>
              <a:rPr lang="en-US" sz="2400" dirty="0" err="1">
                <a:solidFill>
                  <a:srgbClr val="333333"/>
                </a:solidFill>
                <a:latin typeface="Calibri Light"/>
              </a:rPr>
              <a:t>olur</a:t>
            </a:r>
            <a:r>
              <a:rPr lang="en-US" sz="2400" dirty="0" smtClean="0">
                <a:solidFill>
                  <a:srgbClr val="333333"/>
                </a:solidFill>
                <a:latin typeface="Calibri Light"/>
              </a:rPr>
              <a:t>.</a:t>
            </a:r>
            <a:endParaRPr lang="tr-TR" sz="2400" dirty="0" smtClean="0">
              <a:solidFill>
                <a:srgbClr val="333333"/>
              </a:solidFill>
              <a:latin typeface="Calibri Light"/>
            </a:endParaRPr>
          </a:p>
          <a:p>
            <a:r>
              <a:rPr lang="en-US" sz="2400" dirty="0" err="1" smtClean="0">
                <a:solidFill>
                  <a:srgbClr val="333333"/>
                </a:solidFill>
                <a:latin typeface="Calibri Light"/>
              </a:rPr>
              <a:t>Bir</a:t>
            </a:r>
            <a:r>
              <a:rPr lang="en-US" sz="2400" dirty="0" smtClean="0">
                <a:solidFill>
                  <a:srgbClr val="333333"/>
                </a:solidFill>
                <a:latin typeface="Calibri Light"/>
              </a:rPr>
              <a:t> dene</a:t>
            </a:r>
            <a:r>
              <a:rPr lang="tr-TR" sz="2400" dirty="0" smtClean="0">
                <a:solidFill>
                  <a:srgbClr val="333333"/>
                </a:solidFill>
                <a:latin typeface="Calibri Light"/>
              </a:rPr>
              <a:t>yin</a:t>
            </a:r>
            <a:r>
              <a:rPr lang="en-US" sz="2400" dirty="0" smtClean="0">
                <a:solidFill>
                  <a:srgbClr val="333333"/>
                </a:solidFill>
                <a:latin typeface="Calibri Light"/>
              </a:rPr>
              <a:t> </a:t>
            </a:r>
            <a:r>
              <a:rPr lang="en-US" sz="2400" dirty="0" err="1">
                <a:solidFill>
                  <a:srgbClr val="333333"/>
                </a:solidFill>
                <a:latin typeface="Calibri Light"/>
              </a:rPr>
              <a:t>bakalım</a:t>
            </a:r>
            <a:r>
              <a:rPr lang="en-US" sz="2400" dirty="0">
                <a:solidFill>
                  <a:srgbClr val="333333"/>
                </a:solidFill>
                <a:latin typeface="Calibri Light"/>
              </a:rPr>
              <a:t>! </a:t>
            </a:r>
            <a:endParaRPr lang="tr-TR" sz="2400" dirty="0" smtClean="0">
              <a:solidFill>
                <a:srgbClr val="333333"/>
              </a:solidFill>
              <a:latin typeface="Calibri Light"/>
            </a:endParaRPr>
          </a:p>
          <a:p>
            <a:r>
              <a:rPr lang="tr-TR" sz="2400" dirty="0" smtClean="0">
                <a:latin typeface="Calibri Light"/>
              </a:rPr>
              <a:t>Takip eden bir </a:t>
            </a:r>
            <a:r>
              <a:rPr lang="en-US" sz="2400" dirty="0" err="1" smtClean="0">
                <a:latin typeface="Calibri Light"/>
              </a:rPr>
              <a:t>dakika</a:t>
            </a:r>
            <a:r>
              <a:rPr lang="en-US" sz="2400" dirty="0" smtClean="0">
                <a:latin typeface="Calibri Light"/>
              </a:rPr>
              <a:t> </a:t>
            </a:r>
            <a:r>
              <a:rPr lang="en-US" sz="2400" dirty="0" err="1">
                <a:latin typeface="Calibri Light"/>
              </a:rPr>
              <a:t>içinde</a:t>
            </a:r>
            <a:r>
              <a:rPr lang="en-US" sz="2400" dirty="0">
                <a:latin typeface="Calibri Light"/>
              </a:rPr>
              <a:t> </a:t>
            </a:r>
            <a:r>
              <a:rPr lang="tr-TR" sz="2400" dirty="0" smtClean="0">
                <a:latin typeface="Calibri Light"/>
              </a:rPr>
              <a:t>bir </a:t>
            </a:r>
            <a:r>
              <a:rPr lang="en-US" sz="2400" dirty="0" err="1" smtClean="0">
                <a:latin typeface="Calibri Light"/>
              </a:rPr>
              <a:t>kutup</a:t>
            </a:r>
            <a:r>
              <a:rPr lang="en-US" sz="2400" dirty="0" smtClean="0">
                <a:latin typeface="Calibri Light"/>
              </a:rPr>
              <a:t> </a:t>
            </a:r>
            <a:r>
              <a:rPr lang="en-US" sz="2400" dirty="0" err="1">
                <a:latin typeface="Calibri Light"/>
              </a:rPr>
              <a:t>ayısı</a:t>
            </a:r>
            <a:r>
              <a:rPr lang="en-US" sz="2400" dirty="0">
                <a:latin typeface="Calibri Light"/>
              </a:rPr>
              <a:t> </a:t>
            </a:r>
            <a:r>
              <a:rPr lang="en-US" sz="2400" dirty="0" err="1">
                <a:latin typeface="Calibri Light"/>
              </a:rPr>
              <a:t>düşünmeyin</a:t>
            </a:r>
            <a:r>
              <a:rPr lang="en-US" sz="2400" dirty="0">
                <a:solidFill>
                  <a:srgbClr val="333333"/>
                </a:solidFill>
                <a:latin typeface="Calibri Light"/>
              </a:rPr>
              <a:t>!</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BDCE1F4F-DFEB-4618-84DC-BB9165E2F7BB}" type="slidenum">
              <a:rPr lang="de-DE" altLang="de-DE" b="0" smtClean="0">
                <a:latin typeface="Calibri Light"/>
              </a:rPr>
              <a:pPr>
                <a:defRPr/>
              </a:pPr>
              <a:t>29</a:t>
            </a:fld>
            <a:endParaRPr lang="de-DE" altLang="de-DE" b="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a:extLst>
              <a:ext uri="{FF2B5EF4-FFF2-40B4-BE49-F238E27FC236}">
                <a16:creationId xmlns:a16="http://schemas.microsoft.com/office/drawing/2014/main" id="{5A9A2537-EB1A-43F5-88F6-5FC3BBABAF88}"/>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solidFill>
                  <a:srgbClr val="004992"/>
                </a:solidFill>
                <a:latin typeface="Calibri Light"/>
              </a:rPr>
              <a:t>6. </a:t>
            </a:r>
            <a:r>
              <a:rPr lang="en-US" altLang="de-DE" sz="3600" dirty="0" err="1" smtClean="0">
                <a:solidFill>
                  <a:srgbClr val="004992"/>
                </a:solidFill>
                <a:latin typeface="Calibri Light"/>
              </a:rPr>
              <a:t>Negatif</a:t>
            </a:r>
            <a:r>
              <a:rPr lang="en-US" altLang="de-DE" sz="3600" dirty="0" smtClean="0">
                <a:solidFill>
                  <a:srgbClr val="004992"/>
                </a:solidFill>
                <a:latin typeface="Calibri Light"/>
              </a:rPr>
              <a:t> </a:t>
            </a:r>
            <a:r>
              <a:rPr lang="en-US" altLang="de-DE" sz="3600" dirty="0" err="1" smtClean="0">
                <a:solidFill>
                  <a:srgbClr val="004992"/>
                </a:solidFill>
                <a:latin typeface="Calibri Light"/>
              </a:rPr>
              <a:t>düşüncelerin</a:t>
            </a:r>
            <a:r>
              <a:rPr lang="en-US" altLang="de-DE" sz="3600" dirty="0" smtClean="0">
                <a:solidFill>
                  <a:srgbClr val="004992"/>
                </a:solidFill>
                <a:latin typeface="Calibri Light"/>
              </a:rPr>
              <a:t> </a:t>
            </a:r>
            <a:r>
              <a:rPr lang="en-US" altLang="de-DE" sz="3600" dirty="0" err="1" smtClean="0">
                <a:solidFill>
                  <a:srgbClr val="004992"/>
                </a:solidFill>
                <a:latin typeface="Calibri Light"/>
              </a:rPr>
              <a:t>bastırılması</a:t>
            </a:r>
            <a:r>
              <a:rPr lang="en-US" altLang="de-DE" sz="3600" dirty="0">
                <a:solidFill>
                  <a:srgbClr val="004992"/>
                </a:solidFill>
                <a:latin typeface="Calibri Light"/>
              </a:rPr>
              <a:t/>
            </a:r>
            <a:br>
              <a:rPr lang="en-US" altLang="de-DE" sz="3600" dirty="0">
                <a:solidFill>
                  <a:srgbClr val="004992"/>
                </a:solidFill>
                <a:latin typeface="Calibri Light"/>
              </a:rPr>
            </a:br>
            <a:r>
              <a:rPr lang="tr-TR" dirty="0" smtClean="0">
                <a:solidFill>
                  <a:srgbClr val="004992"/>
                </a:solidFill>
              </a:rPr>
              <a:t>İşe yaradı mı? Hayır! </a:t>
            </a:r>
            <a:endParaRPr lang="de-DE" altLang="de-DE" dirty="0">
              <a:solidFill>
                <a:srgbClr val="004992"/>
              </a:solidFill>
              <a:latin typeface="Calibri Light"/>
            </a:endParaRPr>
          </a:p>
        </p:txBody>
      </p:sp>
      <p:sp>
        <p:nvSpPr>
          <p:cNvPr id="4" name="Content Placeholder 3"/>
          <p:cNvSpPr>
            <a:spLocks noGrp="1"/>
          </p:cNvSpPr>
          <p:nvPr>
            <p:ph idx="1"/>
          </p:nvPr>
        </p:nvSpPr>
        <p:spPr/>
        <p:txBody>
          <a:bodyPr/>
          <a:lstStyle/>
          <a:p>
            <a:r>
              <a:rPr lang="en-US" sz="2400" dirty="0" err="1">
                <a:solidFill>
                  <a:srgbClr val="333333"/>
                </a:solidFill>
                <a:latin typeface="Calibri Light"/>
              </a:rPr>
              <a:t>Çoğunuz</a:t>
            </a:r>
            <a:r>
              <a:rPr lang="en-US" sz="2400" dirty="0">
                <a:solidFill>
                  <a:srgbClr val="333333"/>
                </a:solidFill>
                <a:latin typeface="Calibri Light"/>
              </a:rPr>
              <a:t> </a:t>
            </a:r>
            <a:r>
              <a:rPr lang="en-US" sz="2400" dirty="0" err="1">
                <a:solidFill>
                  <a:srgbClr val="333333"/>
                </a:solidFill>
                <a:latin typeface="Calibri Light"/>
              </a:rPr>
              <a:t>muhtemelen</a:t>
            </a:r>
            <a:r>
              <a:rPr lang="en-US" sz="2400" dirty="0">
                <a:solidFill>
                  <a:srgbClr val="333333"/>
                </a:solidFill>
                <a:latin typeface="Calibri Light"/>
              </a:rPr>
              <a:t> </a:t>
            </a:r>
            <a:r>
              <a:rPr lang="en-US" sz="2400" dirty="0" err="1">
                <a:solidFill>
                  <a:srgbClr val="333333"/>
                </a:solidFill>
                <a:latin typeface="Calibri Light"/>
              </a:rPr>
              <a:t>bir</a:t>
            </a:r>
            <a:r>
              <a:rPr lang="en-US" sz="2400" dirty="0">
                <a:solidFill>
                  <a:srgbClr val="333333"/>
                </a:solidFill>
                <a:latin typeface="Calibri Light"/>
              </a:rPr>
              <a:t> </a:t>
            </a:r>
            <a:r>
              <a:rPr lang="en-US" sz="2400" dirty="0" err="1">
                <a:solidFill>
                  <a:srgbClr val="333333"/>
                </a:solidFill>
                <a:latin typeface="Calibri Light"/>
              </a:rPr>
              <a:t>kutup</a:t>
            </a:r>
            <a:r>
              <a:rPr lang="en-US" sz="2400" dirty="0">
                <a:solidFill>
                  <a:srgbClr val="333333"/>
                </a:solidFill>
                <a:latin typeface="Calibri Light"/>
              </a:rPr>
              <a:t> </a:t>
            </a:r>
            <a:r>
              <a:rPr lang="en-US" sz="2400" dirty="0" err="1">
                <a:solidFill>
                  <a:srgbClr val="333333"/>
                </a:solidFill>
                <a:latin typeface="Calibri Light"/>
              </a:rPr>
              <a:t>ayısı</a:t>
            </a:r>
            <a:r>
              <a:rPr lang="en-US" sz="2400" dirty="0">
                <a:solidFill>
                  <a:srgbClr val="333333"/>
                </a:solidFill>
                <a:latin typeface="Calibri Light"/>
              </a:rPr>
              <a:t> </a:t>
            </a:r>
            <a:r>
              <a:rPr lang="en-US" sz="2400" dirty="0" err="1">
                <a:solidFill>
                  <a:srgbClr val="333333"/>
                </a:solidFill>
                <a:latin typeface="Calibri Light"/>
              </a:rPr>
              <a:t>ve</a:t>
            </a:r>
            <a:r>
              <a:rPr lang="en-US" sz="2400" dirty="0">
                <a:solidFill>
                  <a:srgbClr val="333333"/>
                </a:solidFill>
                <a:latin typeface="Calibri Light"/>
              </a:rPr>
              <a:t>/</a:t>
            </a:r>
            <a:r>
              <a:rPr lang="en-US" sz="2400" dirty="0" err="1">
                <a:solidFill>
                  <a:srgbClr val="333333"/>
                </a:solidFill>
                <a:latin typeface="Calibri Light"/>
              </a:rPr>
              <a:t>veya</a:t>
            </a:r>
            <a:r>
              <a:rPr lang="en-US" sz="2400" dirty="0">
                <a:solidFill>
                  <a:srgbClr val="333333"/>
                </a:solidFill>
                <a:latin typeface="Calibri Light"/>
              </a:rPr>
              <a:t> </a:t>
            </a:r>
            <a:r>
              <a:rPr lang="en-US" sz="2400" dirty="0" err="1">
                <a:solidFill>
                  <a:srgbClr val="333333"/>
                </a:solidFill>
                <a:latin typeface="Calibri Light"/>
              </a:rPr>
              <a:t>kutup</a:t>
            </a:r>
            <a:r>
              <a:rPr lang="en-US" sz="2400" dirty="0">
                <a:solidFill>
                  <a:srgbClr val="333333"/>
                </a:solidFill>
                <a:latin typeface="Calibri Light"/>
              </a:rPr>
              <a:t> </a:t>
            </a:r>
            <a:r>
              <a:rPr lang="en-US" sz="2400" dirty="0" err="1">
                <a:solidFill>
                  <a:srgbClr val="333333"/>
                </a:solidFill>
                <a:latin typeface="Calibri Light"/>
              </a:rPr>
              <a:t>ayısı</a:t>
            </a:r>
            <a:r>
              <a:rPr lang="en-US" sz="2400" dirty="0">
                <a:solidFill>
                  <a:srgbClr val="333333"/>
                </a:solidFill>
                <a:latin typeface="Calibri Light"/>
              </a:rPr>
              <a:t> </a:t>
            </a:r>
            <a:r>
              <a:rPr lang="en-US" sz="2400" dirty="0" err="1">
                <a:solidFill>
                  <a:srgbClr val="333333"/>
                </a:solidFill>
                <a:latin typeface="Calibri Light"/>
              </a:rPr>
              <a:t>ile</a:t>
            </a:r>
            <a:r>
              <a:rPr lang="en-US" sz="2400" dirty="0">
                <a:solidFill>
                  <a:srgbClr val="333333"/>
                </a:solidFill>
                <a:latin typeface="Calibri Light"/>
              </a:rPr>
              <a:t> </a:t>
            </a:r>
            <a:r>
              <a:rPr lang="en-US" sz="2400" dirty="0" err="1">
                <a:solidFill>
                  <a:srgbClr val="333333"/>
                </a:solidFill>
                <a:latin typeface="Calibri Light"/>
              </a:rPr>
              <a:t>ilgili</a:t>
            </a:r>
            <a:r>
              <a:rPr lang="en-US" sz="2400" dirty="0">
                <a:solidFill>
                  <a:srgbClr val="333333"/>
                </a:solidFill>
                <a:latin typeface="Calibri Light"/>
              </a:rPr>
              <a:t> </a:t>
            </a:r>
            <a:r>
              <a:rPr lang="en-US" sz="2400" dirty="0" err="1">
                <a:solidFill>
                  <a:srgbClr val="333333"/>
                </a:solidFill>
                <a:latin typeface="Calibri Light"/>
              </a:rPr>
              <a:t>bir</a:t>
            </a:r>
            <a:r>
              <a:rPr lang="en-US" sz="2400" dirty="0">
                <a:solidFill>
                  <a:srgbClr val="333333"/>
                </a:solidFill>
                <a:latin typeface="Calibri Light"/>
              </a:rPr>
              <a:t> </a:t>
            </a:r>
            <a:r>
              <a:rPr lang="en-US" sz="2400" dirty="0" err="1">
                <a:solidFill>
                  <a:srgbClr val="333333"/>
                </a:solidFill>
                <a:latin typeface="Calibri Light"/>
              </a:rPr>
              <a:t>şey</a:t>
            </a:r>
            <a:r>
              <a:rPr lang="en-US" sz="2400" dirty="0">
                <a:solidFill>
                  <a:srgbClr val="333333"/>
                </a:solidFill>
                <a:latin typeface="Calibri Light"/>
              </a:rPr>
              <a:t> (</a:t>
            </a:r>
            <a:r>
              <a:rPr lang="en-US" sz="2400" dirty="0" err="1">
                <a:solidFill>
                  <a:srgbClr val="333333"/>
                </a:solidFill>
                <a:latin typeface="Calibri Light"/>
              </a:rPr>
              <a:t>örneğin</a:t>
            </a:r>
            <a:r>
              <a:rPr lang="en-US" sz="2400" dirty="0">
                <a:solidFill>
                  <a:srgbClr val="333333"/>
                </a:solidFill>
                <a:latin typeface="Calibri Light"/>
              </a:rPr>
              <a:t> </a:t>
            </a:r>
            <a:r>
              <a:rPr lang="en-US" sz="2400" dirty="0" err="1">
                <a:solidFill>
                  <a:srgbClr val="333333"/>
                </a:solidFill>
                <a:latin typeface="Calibri Light"/>
              </a:rPr>
              <a:t>hayvanat</a:t>
            </a:r>
            <a:r>
              <a:rPr lang="en-US" sz="2400" dirty="0">
                <a:solidFill>
                  <a:srgbClr val="333333"/>
                </a:solidFill>
                <a:latin typeface="Calibri Light"/>
              </a:rPr>
              <a:t> </a:t>
            </a:r>
            <a:r>
              <a:rPr lang="en-US" sz="2400" dirty="0" err="1">
                <a:solidFill>
                  <a:srgbClr val="333333"/>
                </a:solidFill>
                <a:latin typeface="Calibri Light"/>
              </a:rPr>
              <a:t>bahçesi</a:t>
            </a:r>
            <a:r>
              <a:rPr lang="en-US" sz="2400" dirty="0">
                <a:solidFill>
                  <a:srgbClr val="333333"/>
                </a:solidFill>
                <a:latin typeface="Calibri Light"/>
              </a:rPr>
              <a:t>, </a:t>
            </a:r>
            <a:r>
              <a:rPr lang="en-US" sz="2400" dirty="0" err="1">
                <a:solidFill>
                  <a:srgbClr val="333333"/>
                </a:solidFill>
                <a:latin typeface="Calibri Light"/>
              </a:rPr>
              <a:t>kar</a:t>
            </a:r>
            <a:r>
              <a:rPr lang="en-US" sz="2400" dirty="0">
                <a:solidFill>
                  <a:srgbClr val="333333"/>
                </a:solidFill>
                <a:latin typeface="Calibri Light"/>
              </a:rPr>
              <a:t>, </a:t>
            </a:r>
            <a:r>
              <a:rPr lang="en-US" sz="2400" dirty="0" err="1">
                <a:solidFill>
                  <a:srgbClr val="333333"/>
                </a:solidFill>
                <a:latin typeface="Calibri Light"/>
              </a:rPr>
              <a:t>Kuzey</a:t>
            </a:r>
            <a:r>
              <a:rPr lang="en-US" sz="2400" dirty="0">
                <a:solidFill>
                  <a:srgbClr val="333333"/>
                </a:solidFill>
                <a:latin typeface="Calibri Light"/>
              </a:rPr>
              <a:t> </a:t>
            </a:r>
            <a:r>
              <a:rPr lang="en-US" sz="2400" dirty="0" err="1">
                <a:solidFill>
                  <a:srgbClr val="333333"/>
                </a:solidFill>
                <a:latin typeface="Calibri Light"/>
              </a:rPr>
              <a:t>Kutbu</a:t>
            </a:r>
            <a:r>
              <a:rPr lang="en-US" sz="2400" dirty="0">
                <a:solidFill>
                  <a:srgbClr val="333333"/>
                </a:solidFill>
                <a:latin typeface="Calibri Light"/>
              </a:rPr>
              <a:t> vb.) </a:t>
            </a:r>
            <a:r>
              <a:rPr lang="tr-TR" sz="2400" dirty="0" smtClean="0">
                <a:solidFill>
                  <a:srgbClr val="333333"/>
                </a:solidFill>
                <a:latin typeface="Calibri Light"/>
              </a:rPr>
              <a:t>düşündünüz</a:t>
            </a:r>
            <a:r>
              <a:rPr lang="en-US" sz="2400" dirty="0" smtClean="0">
                <a:solidFill>
                  <a:srgbClr val="333333"/>
                </a:solidFill>
                <a:latin typeface="Calibri Light"/>
              </a:rPr>
              <a:t>.</a:t>
            </a:r>
            <a:endParaRPr lang="tr-TR" sz="2400" dirty="0" smtClean="0">
              <a:solidFill>
                <a:srgbClr val="333333"/>
              </a:solidFill>
              <a:latin typeface="Calibri Light"/>
            </a:endParaRPr>
          </a:p>
          <a:p>
            <a:r>
              <a:rPr lang="en-US" sz="2400" dirty="0" smtClean="0">
                <a:solidFill>
                  <a:srgbClr val="333333"/>
                </a:solidFill>
                <a:latin typeface="Calibri Light"/>
              </a:rPr>
              <a:t>Bu </a:t>
            </a:r>
            <a:r>
              <a:rPr lang="en-US" sz="2400" dirty="0" err="1">
                <a:solidFill>
                  <a:srgbClr val="333333"/>
                </a:solidFill>
                <a:latin typeface="Calibri Light"/>
              </a:rPr>
              <a:t>etki</a:t>
            </a:r>
            <a:r>
              <a:rPr lang="en-US" sz="2400" dirty="0">
                <a:solidFill>
                  <a:srgbClr val="333333"/>
                </a:solidFill>
                <a:latin typeface="Calibri Light"/>
              </a:rPr>
              <a:t>, </a:t>
            </a:r>
            <a:r>
              <a:rPr lang="en-US" sz="2400" dirty="0" err="1">
                <a:solidFill>
                  <a:srgbClr val="333333"/>
                </a:solidFill>
                <a:latin typeface="Calibri Light"/>
              </a:rPr>
              <a:t>kişi</a:t>
            </a:r>
            <a:r>
              <a:rPr lang="en-US" sz="2400" dirty="0">
                <a:solidFill>
                  <a:srgbClr val="333333"/>
                </a:solidFill>
                <a:latin typeface="Calibri Light"/>
              </a:rPr>
              <a:t> </a:t>
            </a:r>
            <a:r>
              <a:rPr lang="en-US" sz="2400" dirty="0" err="1">
                <a:solidFill>
                  <a:srgbClr val="333333"/>
                </a:solidFill>
                <a:latin typeface="Calibri Light"/>
              </a:rPr>
              <a:t>üzücü</a:t>
            </a:r>
            <a:r>
              <a:rPr lang="en-US" sz="2400" dirty="0">
                <a:solidFill>
                  <a:srgbClr val="333333"/>
                </a:solidFill>
                <a:latin typeface="Calibri Light"/>
              </a:rPr>
              <a:t> </a:t>
            </a:r>
            <a:r>
              <a:rPr lang="en-US" sz="2400" dirty="0" err="1">
                <a:solidFill>
                  <a:srgbClr val="333333"/>
                </a:solidFill>
                <a:latin typeface="Calibri Light"/>
              </a:rPr>
              <a:t>düşünceleri</a:t>
            </a:r>
            <a:r>
              <a:rPr lang="en-US" sz="2400" dirty="0">
                <a:solidFill>
                  <a:srgbClr val="333333"/>
                </a:solidFill>
                <a:latin typeface="Calibri Light"/>
              </a:rPr>
              <a:t> (“Ben </a:t>
            </a:r>
            <a:r>
              <a:rPr lang="en-US" sz="2400" dirty="0" err="1">
                <a:solidFill>
                  <a:srgbClr val="333333"/>
                </a:solidFill>
                <a:latin typeface="Calibri Light"/>
              </a:rPr>
              <a:t>bir</a:t>
            </a:r>
            <a:r>
              <a:rPr lang="en-US" sz="2400" dirty="0">
                <a:solidFill>
                  <a:srgbClr val="333333"/>
                </a:solidFill>
                <a:latin typeface="Calibri Light"/>
              </a:rPr>
              <a:t> </a:t>
            </a:r>
            <a:r>
              <a:rPr lang="en-US" sz="2400" dirty="0" err="1">
                <a:solidFill>
                  <a:srgbClr val="333333"/>
                </a:solidFill>
                <a:latin typeface="Calibri Light"/>
              </a:rPr>
              <a:t>eziğim</a:t>
            </a:r>
            <a:r>
              <a:rPr lang="en-US" sz="2400" dirty="0">
                <a:solidFill>
                  <a:srgbClr val="333333"/>
                </a:solidFill>
                <a:latin typeface="Calibri Light"/>
              </a:rPr>
              <a:t>” vb.) </a:t>
            </a:r>
            <a:r>
              <a:rPr lang="en-US" sz="2400" dirty="0" err="1">
                <a:solidFill>
                  <a:srgbClr val="333333"/>
                </a:solidFill>
                <a:latin typeface="Calibri Light"/>
              </a:rPr>
              <a:t>kasıtlı</a:t>
            </a:r>
            <a:r>
              <a:rPr lang="en-US" sz="2400" dirty="0">
                <a:solidFill>
                  <a:srgbClr val="333333"/>
                </a:solidFill>
                <a:latin typeface="Calibri Light"/>
              </a:rPr>
              <a:t> </a:t>
            </a:r>
            <a:r>
              <a:rPr lang="en-US" sz="2400" dirty="0" err="1">
                <a:solidFill>
                  <a:srgbClr val="333333"/>
                </a:solidFill>
                <a:latin typeface="Calibri Light"/>
              </a:rPr>
              <a:t>olarak</a:t>
            </a:r>
            <a:r>
              <a:rPr lang="en-US" sz="2400" dirty="0">
                <a:solidFill>
                  <a:srgbClr val="333333"/>
                </a:solidFill>
                <a:latin typeface="Calibri Light"/>
              </a:rPr>
              <a:t> </a:t>
            </a:r>
            <a:r>
              <a:rPr lang="en-US" sz="2400" dirty="0" err="1">
                <a:solidFill>
                  <a:srgbClr val="333333"/>
                </a:solidFill>
                <a:latin typeface="Calibri Light"/>
              </a:rPr>
              <a:t>bastırmaya</a:t>
            </a:r>
            <a:r>
              <a:rPr lang="en-US" sz="2400" dirty="0">
                <a:solidFill>
                  <a:srgbClr val="333333"/>
                </a:solidFill>
                <a:latin typeface="Calibri Light"/>
              </a:rPr>
              <a:t> </a:t>
            </a:r>
            <a:r>
              <a:rPr lang="en-US" sz="2400" dirty="0" err="1">
                <a:solidFill>
                  <a:srgbClr val="333333"/>
                </a:solidFill>
                <a:latin typeface="Calibri Light"/>
              </a:rPr>
              <a:t>çalışırsa</a:t>
            </a:r>
            <a:r>
              <a:rPr lang="en-US" sz="2400" dirty="0">
                <a:solidFill>
                  <a:srgbClr val="333333"/>
                </a:solidFill>
                <a:latin typeface="Calibri Light"/>
              </a:rPr>
              <a:t> </a:t>
            </a:r>
            <a:r>
              <a:rPr lang="en-US" sz="2400" dirty="0" err="1">
                <a:solidFill>
                  <a:srgbClr val="333333"/>
                </a:solidFill>
                <a:latin typeface="Calibri Light"/>
              </a:rPr>
              <a:t>daha</a:t>
            </a:r>
            <a:r>
              <a:rPr lang="en-US" sz="2400" dirty="0">
                <a:solidFill>
                  <a:srgbClr val="333333"/>
                </a:solidFill>
                <a:latin typeface="Calibri Light"/>
              </a:rPr>
              <a:t> da </a:t>
            </a:r>
            <a:r>
              <a:rPr lang="en-US" sz="2400" dirty="0" err="1">
                <a:solidFill>
                  <a:srgbClr val="333333"/>
                </a:solidFill>
                <a:latin typeface="Calibri Light"/>
              </a:rPr>
              <a:t>güçlenir</a:t>
            </a:r>
            <a:r>
              <a:rPr lang="en-US" sz="2400" dirty="0">
                <a:solidFill>
                  <a:srgbClr val="333333"/>
                </a:solidFill>
                <a:latin typeface="Calibri Light"/>
              </a:rPr>
              <a:t>. Bu </a:t>
            </a:r>
            <a:r>
              <a:rPr lang="en-US" sz="2400" dirty="0" err="1">
                <a:solidFill>
                  <a:srgbClr val="333333"/>
                </a:solidFill>
                <a:latin typeface="Calibri Light"/>
              </a:rPr>
              <a:t>düşünceler</a:t>
            </a:r>
            <a:r>
              <a:rPr lang="en-US" sz="2400" dirty="0">
                <a:solidFill>
                  <a:srgbClr val="333333"/>
                </a:solidFill>
                <a:latin typeface="Calibri Light"/>
              </a:rPr>
              <a:t> </a:t>
            </a:r>
            <a:r>
              <a:rPr lang="en-US" sz="2400" dirty="0" err="1">
                <a:solidFill>
                  <a:srgbClr val="333333"/>
                </a:solidFill>
                <a:latin typeface="Calibri Light"/>
              </a:rPr>
              <a:t>daha</a:t>
            </a:r>
            <a:r>
              <a:rPr lang="en-US" sz="2400" dirty="0">
                <a:solidFill>
                  <a:srgbClr val="333333"/>
                </a:solidFill>
                <a:latin typeface="Calibri Light"/>
              </a:rPr>
              <a:t> </a:t>
            </a:r>
            <a:r>
              <a:rPr lang="en-US" sz="2400" dirty="0" err="1">
                <a:solidFill>
                  <a:srgbClr val="333333"/>
                </a:solidFill>
                <a:latin typeface="Calibri Light"/>
              </a:rPr>
              <a:t>sonra</a:t>
            </a:r>
            <a:r>
              <a:rPr lang="en-US" sz="2400" dirty="0">
                <a:solidFill>
                  <a:srgbClr val="333333"/>
                </a:solidFill>
                <a:latin typeface="Calibri Light"/>
              </a:rPr>
              <a:t> o </a:t>
            </a:r>
            <a:r>
              <a:rPr lang="en-US" sz="2400" dirty="0" err="1">
                <a:solidFill>
                  <a:srgbClr val="333333"/>
                </a:solidFill>
                <a:latin typeface="Calibri Light"/>
              </a:rPr>
              <a:t>kadar</a:t>
            </a:r>
            <a:r>
              <a:rPr lang="en-US" sz="2400" dirty="0">
                <a:solidFill>
                  <a:srgbClr val="333333"/>
                </a:solidFill>
                <a:latin typeface="Calibri Light"/>
              </a:rPr>
              <a:t> </a:t>
            </a:r>
            <a:r>
              <a:rPr lang="en-US" sz="2400" dirty="0" err="1">
                <a:solidFill>
                  <a:srgbClr val="333333"/>
                </a:solidFill>
                <a:latin typeface="Calibri Light"/>
              </a:rPr>
              <a:t>güçlü</a:t>
            </a:r>
            <a:r>
              <a:rPr lang="en-US" sz="2400" dirty="0">
                <a:solidFill>
                  <a:srgbClr val="333333"/>
                </a:solidFill>
                <a:latin typeface="Calibri Light"/>
              </a:rPr>
              <a:t> hale </a:t>
            </a:r>
            <a:r>
              <a:rPr lang="en-US" sz="2400" dirty="0" err="1">
                <a:solidFill>
                  <a:srgbClr val="333333"/>
                </a:solidFill>
                <a:latin typeface="Calibri Light"/>
              </a:rPr>
              <a:t>gelebilir</a:t>
            </a:r>
            <a:r>
              <a:rPr lang="en-US" sz="2400" dirty="0">
                <a:solidFill>
                  <a:srgbClr val="333333"/>
                </a:solidFill>
                <a:latin typeface="Calibri Light"/>
              </a:rPr>
              <a:t> </a:t>
            </a:r>
            <a:r>
              <a:rPr lang="en-US" sz="2400" dirty="0" err="1">
                <a:solidFill>
                  <a:srgbClr val="333333"/>
                </a:solidFill>
                <a:latin typeface="Calibri Light"/>
              </a:rPr>
              <a:t>ki</a:t>
            </a:r>
            <a:r>
              <a:rPr lang="en-US" sz="2400" dirty="0">
                <a:solidFill>
                  <a:srgbClr val="333333"/>
                </a:solidFill>
                <a:latin typeface="Calibri Light"/>
              </a:rPr>
              <a:t>, </a:t>
            </a:r>
            <a:r>
              <a:rPr lang="en-US" sz="2400" dirty="0" err="1">
                <a:solidFill>
                  <a:srgbClr val="333333"/>
                </a:solidFill>
                <a:latin typeface="Calibri Light"/>
              </a:rPr>
              <a:t>garip</a:t>
            </a:r>
            <a:r>
              <a:rPr lang="en-US" sz="2400" dirty="0">
                <a:solidFill>
                  <a:srgbClr val="333333"/>
                </a:solidFill>
                <a:latin typeface="Calibri Light"/>
              </a:rPr>
              <a:t> </a:t>
            </a:r>
            <a:r>
              <a:rPr lang="en-US" sz="2400" dirty="0" err="1">
                <a:solidFill>
                  <a:srgbClr val="333333"/>
                </a:solidFill>
                <a:latin typeface="Calibri Light"/>
              </a:rPr>
              <a:t>veya</a:t>
            </a:r>
            <a:r>
              <a:rPr lang="en-US" sz="2400" dirty="0">
                <a:solidFill>
                  <a:srgbClr val="333333"/>
                </a:solidFill>
                <a:latin typeface="Calibri Light"/>
              </a:rPr>
              <a:t> </a:t>
            </a:r>
            <a:r>
              <a:rPr lang="en-US" sz="2400" dirty="0" err="1">
                <a:solidFill>
                  <a:srgbClr val="333333"/>
                </a:solidFill>
                <a:latin typeface="Calibri Light"/>
              </a:rPr>
              <a:t>kişinin</a:t>
            </a:r>
            <a:r>
              <a:rPr lang="en-US" sz="2400" dirty="0">
                <a:solidFill>
                  <a:srgbClr val="333333"/>
                </a:solidFill>
                <a:latin typeface="Calibri Light"/>
              </a:rPr>
              <a:t> </a:t>
            </a:r>
            <a:r>
              <a:rPr lang="en-US" sz="2400" dirty="0" err="1">
                <a:solidFill>
                  <a:srgbClr val="333333"/>
                </a:solidFill>
                <a:latin typeface="Calibri Light"/>
              </a:rPr>
              <a:t>kontrolü</a:t>
            </a:r>
            <a:r>
              <a:rPr lang="en-US" sz="2400" dirty="0">
                <a:solidFill>
                  <a:srgbClr val="333333"/>
                </a:solidFill>
                <a:latin typeface="Calibri Light"/>
              </a:rPr>
              <a:t> </a:t>
            </a:r>
            <a:r>
              <a:rPr lang="en-US" sz="2400" dirty="0" err="1">
                <a:solidFill>
                  <a:srgbClr val="333333"/>
                </a:solidFill>
                <a:latin typeface="Calibri Light"/>
              </a:rPr>
              <a:t>dışında</a:t>
            </a:r>
            <a:r>
              <a:rPr lang="en-US" sz="2400" dirty="0">
                <a:solidFill>
                  <a:srgbClr val="333333"/>
                </a:solidFill>
                <a:latin typeface="Calibri Light"/>
              </a:rPr>
              <a:t> </a:t>
            </a:r>
            <a:r>
              <a:rPr lang="en-US" sz="2400" dirty="0" err="1">
                <a:solidFill>
                  <a:srgbClr val="333333"/>
                </a:solidFill>
                <a:latin typeface="Calibri Light"/>
              </a:rPr>
              <a:t>görünebilirler</a:t>
            </a:r>
            <a:r>
              <a:rPr lang="en-US"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BDCE1F4F-DFEB-4618-84DC-BB9165E2F7BB}" type="slidenum">
              <a:rPr lang="de-DE" altLang="de-DE" b="0" smtClean="0">
                <a:latin typeface="Calibri Light"/>
              </a:rPr>
              <a:pPr>
                <a:defRPr/>
              </a:pPr>
              <a:t>30</a:t>
            </a:fld>
            <a:endParaRPr lang="de-DE" altLang="de-DE" b="0">
              <a:latin typeface="Calibri Light"/>
            </a:endParaRPr>
          </a:p>
        </p:txBody>
      </p:sp>
      <p:pic>
        <p:nvPicPr>
          <p:cNvPr id="9"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1015"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3" name="Rectangle 5">
            <a:extLst>
              <a:ext uri="{FF2B5EF4-FFF2-40B4-BE49-F238E27FC236}">
                <a16:creationId xmlns:a16="http://schemas.microsoft.com/office/drawing/2014/main" id="{8F1301EC-C396-44A1-AD1A-83B8067922C1}"/>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dirty="0" smtClean="0">
                <a:latin typeface="Calibri Light"/>
              </a:rPr>
              <a:t>Bunun yerine</a:t>
            </a:r>
            <a:r>
              <a:rPr lang="de-DE" altLang="de-DE" sz="3600" dirty="0" smtClean="0">
                <a:latin typeface="Calibri Light"/>
              </a:rPr>
              <a:t>:</a:t>
            </a:r>
            <a:endParaRPr lang="de-DE" altLang="de-DE" sz="3600" dirty="0">
              <a:latin typeface="Calibri Light"/>
            </a:endParaRPr>
          </a:p>
        </p:txBody>
      </p:sp>
      <p:sp>
        <p:nvSpPr>
          <p:cNvPr id="78850" name="Rectangle 2">
            <a:extLst>
              <a:ext uri="{FF2B5EF4-FFF2-40B4-BE49-F238E27FC236}">
                <a16:creationId xmlns:a16="http://schemas.microsoft.com/office/drawing/2014/main" id="{F59F4503-8D28-4B42-90A3-9084512E84BE}"/>
              </a:ext>
            </a:extLst>
          </p:cNvPr>
          <p:cNvSpPr>
            <a:spLocks noGrp="1" noChangeArrowheads="1"/>
          </p:cNvSpPr>
          <p:nvPr>
            <p:ph idx="1"/>
          </p:nvPr>
        </p:nvSpPr>
        <p:spPr/>
        <p:txBody>
          <a:bodyPr/>
          <a:lstStyle/>
          <a:p>
            <a:r>
              <a:rPr lang="de-DE" altLang="de-DE" sz="2400" dirty="0">
                <a:solidFill>
                  <a:srgbClr val="333333"/>
                </a:solidFill>
                <a:latin typeface="Calibri Light"/>
              </a:rPr>
              <a:t>Güçlü olumsuz düşünceler sizi rahatsız ediyorsa, bunları aktif olarak bastırmaya çalışmayın (bu sadece onları artırır), ancak içsel etkinlikleri müdahale etmeden gözlemleyin - tıpkı pencereden güvenli bir şekilde izlenebilen dışarıdaki bir fırtına gibi</a:t>
            </a:r>
            <a:r>
              <a:rPr lang="de-DE" altLang="de-DE" sz="2400" dirty="0" smtClean="0">
                <a:solidFill>
                  <a:srgbClr val="333333"/>
                </a:solidFill>
                <a:latin typeface="Calibri Light"/>
              </a:rPr>
              <a:t>.</a:t>
            </a:r>
            <a:endParaRPr lang="tr-TR" altLang="de-DE" sz="2400" dirty="0" smtClean="0">
              <a:solidFill>
                <a:srgbClr val="333333"/>
              </a:solidFill>
              <a:latin typeface="Calibri Light"/>
            </a:endParaRPr>
          </a:p>
          <a:p>
            <a:r>
              <a:rPr lang="de-DE" altLang="de-DE" sz="2400" dirty="0">
                <a:solidFill>
                  <a:srgbClr val="004992"/>
                </a:solidFill>
                <a:latin typeface="Calibri Light"/>
              </a:rPr>
              <a:t>Düşünceler tıpkı ağır gök gürültüsü bulutları gibi geçip gidecektir.</a:t>
            </a:r>
            <a:r>
              <a:rPr lang="de-DE" altLang="de-DE" sz="2400" dirty="0" smtClean="0">
                <a:solidFill>
                  <a:srgbClr val="333333"/>
                </a:solidFill>
                <a:latin typeface="Calibri Light"/>
              </a:rPr>
              <a:t> </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BDCE1F4F-DFEB-4618-84DC-BB9165E2F7BB}" type="slidenum">
              <a:rPr lang="de-DE" altLang="de-DE" b="0" smtClean="0">
                <a:latin typeface="Calibri Light"/>
              </a:rPr>
              <a:pPr>
                <a:defRPr/>
              </a:pPr>
              <a:t>31</a:t>
            </a:fld>
            <a:endParaRPr lang="de-DE" altLang="de-DE" b="0">
              <a:latin typeface="Calibri Light"/>
            </a:endParaRPr>
          </a:p>
        </p:txBody>
      </p:sp>
      <p:pic>
        <p:nvPicPr>
          <p:cNvPr id="9"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923"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7. </a:t>
            </a:r>
            <a:r>
              <a:rPr lang="tr-TR" sz="3600" dirty="0" smtClean="0">
                <a:latin typeface="Calibri Light"/>
              </a:rPr>
              <a:t>Diğer düşünce çarpıtmaları</a:t>
            </a:r>
            <a:endParaRPr lang="en-US" sz="3600" dirty="0">
              <a:latin typeface="Calibri Light"/>
            </a:endParaRPr>
          </a:p>
        </p:txBody>
      </p:sp>
      <p:sp>
        <p:nvSpPr>
          <p:cNvPr id="5" name="Content Placeholder 4"/>
          <p:cNvSpPr>
            <a:spLocks noGrp="1"/>
          </p:cNvSpPr>
          <p:nvPr>
            <p:ph idx="1"/>
          </p:nvPr>
        </p:nvSpPr>
        <p:spPr/>
        <p:txBody>
          <a:bodyPr/>
          <a:lstStyle/>
          <a:p>
            <a:pPr lvl="0" defTabSz="914400" eaLnBrk="0" hangingPunct="0"/>
            <a:r>
              <a:rPr lang="en-US" altLang="de-DE" b="1" dirty="0" err="1">
                <a:solidFill>
                  <a:srgbClr val="333333"/>
                </a:solidFill>
                <a:latin typeface="Calibri Light"/>
              </a:rPr>
              <a:t>Diğer</a:t>
            </a:r>
            <a:r>
              <a:rPr lang="en-US" altLang="de-DE" b="1" dirty="0">
                <a:solidFill>
                  <a:srgbClr val="333333"/>
                </a:solidFill>
                <a:latin typeface="Calibri Light"/>
              </a:rPr>
              <a:t> </a:t>
            </a:r>
            <a:r>
              <a:rPr lang="en-US" altLang="de-DE" b="1" dirty="0" err="1">
                <a:solidFill>
                  <a:srgbClr val="333333"/>
                </a:solidFill>
                <a:latin typeface="Calibri Light"/>
              </a:rPr>
              <a:t>insanlarla</a:t>
            </a:r>
            <a:r>
              <a:rPr lang="en-US" altLang="de-DE" b="1" dirty="0">
                <a:solidFill>
                  <a:srgbClr val="333333"/>
                </a:solidFill>
                <a:latin typeface="Calibri Light"/>
              </a:rPr>
              <a:t> </a:t>
            </a:r>
            <a:r>
              <a:rPr lang="en-US" altLang="de-DE" b="1" dirty="0" err="1">
                <a:solidFill>
                  <a:srgbClr val="333333"/>
                </a:solidFill>
                <a:latin typeface="Calibri Light"/>
              </a:rPr>
              <a:t>kıyaslama</a:t>
            </a:r>
            <a:r>
              <a:rPr lang="en-US" altLang="de-DE" b="1" dirty="0">
                <a:solidFill>
                  <a:srgbClr val="333333"/>
                </a:solidFill>
                <a:latin typeface="Calibri Light"/>
              </a:rPr>
              <a:t>:</a:t>
            </a:r>
            <a:endParaRPr lang="de-DE" altLang="de-DE" b="1" dirty="0">
              <a:solidFill>
                <a:srgbClr val="333333"/>
              </a:solidFill>
              <a:latin typeface="Calibri Light"/>
            </a:endParaRPr>
          </a:p>
          <a:p>
            <a:pPr marL="285750" lvl="1" indent="-285750" defTabSz="914400" eaLnBrk="0" hangingPunct="0">
              <a:lnSpc>
                <a:spcPct val="100000"/>
              </a:lnSpc>
              <a:spcBef>
                <a:spcPts val="1200"/>
              </a:spcBef>
              <a:spcAft>
                <a:spcPts val="0"/>
              </a:spcAft>
              <a:buClr>
                <a:srgbClr val="333333"/>
              </a:buClr>
              <a:buFont typeface="WingDings"/>
              <a:buChar char=""/>
            </a:pPr>
            <a:r>
              <a:rPr lang="en-US" altLang="de-DE" dirty="0" err="1">
                <a:solidFill>
                  <a:srgbClr val="333333"/>
                </a:solidFill>
              </a:rPr>
              <a:t>Kendinizi</a:t>
            </a:r>
            <a:r>
              <a:rPr lang="en-US" altLang="de-DE" dirty="0">
                <a:solidFill>
                  <a:srgbClr val="333333"/>
                </a:solidFill>
              </a:rPr>
              <a:t> </a:t>
            </a:r>
            <a:r>
              <a:rPr lang="en-US" altLang="de-DE" dirty="0" err="1">
                <a:solidFill>
                  <a:srgbClr val="333333"/>
                </a:solidFill>
              </a:rPr>
              <a:t>başkalarıyla</a:t>
            </a:r>
            <a:r>
              <a:rPr lang="en-US" altLang="de-DE" dirty="0">
                <a:solidFill>
                  <a:srgbClr val="333333"/>
                </a:solidFill>
              </a:rPr>
              <a:t> </a:t>
            </a:r>
            <a:r>
              <a:rPr lang="en-US" altLang="de-DE" dirty="0" err="1">
                <a:solidFill>
                  <a:srgbClr val="333333"/>
                </a:solidFill>
              </a:rPr>
              <a:t>fazla</a:t>
            </a:r>
            <a:r>
              <a:rPr lang="en-US" altLang="de-DE" dirty="0">
                <a:solidFill>
                  <a:srgbClr val="333333"/>
                </a:solidFill>
              </a:rPr>
              <a:t> </a:t>
            </a:r>
            <a:r>
              <a:rPr lang="en-US" altLang="de-DE" dirty="0" err="1">
                <a:solidFill>
                  <a:srgbClr val="333333"/>
                </a:solidFill>
              </a:rPr>
              <a:t>kıyaslamayın</a:t>
            </a:r>
            <a:r>
              <a:rPr lang="en-US" altLang="de-DE" dirty="0">
                <a:solidFill>
                  <a:srgbClr val="333333"/>
                </a:solidFill>
              </a:rPr>
              <a:t>!</a:t>
            </a:r>
            <a:endParaRPr lang="tr-TR" altLang="de-DE" dirty="0">
              <a:solidFill>
                <a:srgbClr val="333333"/>
              </a:solidFill>
            </a:endParaRPr>
          </a:p>
          <a:p>
            <a:pPr marL="285750" lvl="1" indent="-285750" defTabSz="914400" eaLnBrk="0" hangingPunct="0">
              <a:lnSpc>
                <a:spcPct val="100000"/>
              </a:lnSpc>
              <a:spcBef>
                <a:spcPts val="1200"/>
              </a:spcBef>
              <a:spcAft>
                <a:spcPts val="0"/>
              </a:spcAft>
              <a:buClr>
                <a:srgbClr val="333333"/>
              </a:buClr>
              <a:buFont typeface="WingDings"/>
              <a:buChar char=""/>
            </a:pPr>
            <a:r>
              <a:rPr lang="en-US" altLang="de-DE" dirty="0">
                <a:solidFill>
                  <a:srgbClr val="333333"/>
                </a:solidFill>
              </a:rPr>
              <a:t>Her </a:t>
            </a:r>
            <a:r>
              <a:rPr lang="en-US" altLang="de-DE" dirty="0" err="1">
                <a:solidFill>
                  <a:srgbClr val="333333"/>
                </a:solidFill>
              </a:rPr>
              <a:t>zaman</a:t>
            </a:r>
            <a:r>
              <a:rPr lang="en-US" altLang="de-DE" dirty="0">
                <a:solidFill>
                  <a:srgbClr val="333333"/>
                </a:solidFill>
              </a:rPr>
              <a:t> </a:t>
            </a:r>
            <a:r>
              <a:rPr lang="en-US" altLang="de-DE" dirty="0" err="1">
                <a:solidFill>
                  <a:srgbClr val="333333"/>
                </a:solidFill>
              </a:rPr>
              <a:t>daha</a:t>
            </a:r>
            <a:r>
              <a:rPr lang="en-US" altLang="de-DE" dirty="0">
                <a:solidFill>
                  <a:srgbClr val="333333"/>
                </a:solidFill>
              </a:rPr>
              <a:t> </a:t>
            </a:r>
            <a:r>
              <a:rPr lang="en-US" altLang="de-DE" dirty="0" err="1">
                <a:solidFill>
                  <a:srgbClr val="333333"/>
                </a:solidFill>
              </a:rPr>
              <a:t>çekici</a:t>
            </a:r>
            <a:r>
              <a:rPr lang="en-US" altLang="de-DE" dirty="0">
                <a:solidFill>
                  <a:srgbClr val="333333"/>
                </a:solidFill>
              </a:rPr>
              <a:t>, </a:t>
            </a:r>
            <a:r>
              <a:rPr lang="en-US" altLang="de-DE" dirty="0" err="1">
                <a:solidFill>
                  <a:srgbClr val="333333"/>
                </a:solidFill>
              </a:rPr>
              <a:t>daha</a:t>
            </a:r>
            <a:r>
              <a:rPr lang="en-US" altLang="de-DE" dirty="0">
                <a:solidFill>
                  <a:srgbClr val="333333"/>
                </a:solidFill>
              </a:rPr>
              <a:t> </a:t>
            </a:r>
            <a:r>
              <a:rPr lang="en-US" altLang="de-DE" dirty="0" err="1">
                <a:solidFill>
                  <a:srgbClr val="333333"/>
                </a:solidFill>
              </a:rPr>
              <a:t>başarılı</a:t>
            </a:r>
            <a:r>
              <a:rPr lang="en-US" altLang="de-DE" dirty="0">
                <a:solidFill>
                  <a:srgbClr val="333333"/>
                </a:solidFill>
              </a:rPr>
              <a:t> </a:t>
            </a:r>
            <a:r>
              <a:rPr lang="en-US" altLang="de-DE" dirty="0" err="1">
                <a:solidFill>
                  <a:srgbClr val="333333"/>
                </a:solidFill>
              </a:rPr>
              <a:t>ve</a:t>
            </a:r>
            <a:r>
              <a:rPr lang="en-US" altLang="de-DE" dirty="0">
                <a:solidFill>
                  <a:srgbClr val="333333"/>
                </a:solidFill>
              </a:rPr>
              <a:t> </a:t>
            </a:r>
            <a:r>
              <a:rPr lang="en-US" altLang="de-DE" dirty="0" err="1">
                <a:solidFill>
                  <a:srgbClr val="333333"/>
                </a:solidFill>
              </a:rPr>
              <a:t>daha</a:t>
            </a:r>
            <a:r>
              <a:rPr lang="en-US" altLang="de-DE" dirty="0">
                <a:solidFill>
                  <a:srgbClr val="333333"/>
                </a:solidFill>
              </a:rPr>
              <a:t> </a:t>
            </a:r>
            <a:r>
              <a:rPr lang="en-US" altLang="de-DE" dirty="0" err="1">
                <a:solidFill>
                  <a:srgbClr val="333333"/>
                </a:solidFill>
              </a:rPr>
              <a:t>popüler</a:t>
            </a:r>
            <a:r>
              <a:rPr lang="en-US" altLang="de-DE" dirty="0">
                <a:solidFill>
                  <a:srgbClr val="333333"/>
                </a:solidFill>
              </a:rPr>
              <a:t> </a:t>
            </a:r>
            <a:r>
              <a:rPr lang="en-US" altLang="de-DE" dirty="0" err="1">
                <a:solidFill>
                  <a:srgbClr val="333333"/>
                </a:solidFill>
              </a:rPr>
              <a:t>insanlar</a:t>
            </a:r>
            <a:r>
              <a:rPr lang="en-US" altLang="de-DE" dirty="0">
                <a:solidFill>
                  <a:srgbClr val="333333"/>
                </a:solidFill>
              </a:rPr>
              <a:t> </a:t>
            </a:r>
            <a:r>
              <a:rPr lang="en-US" altLang="de-DE" dirty="0" err="1">
                <a:solidFill>
                  <a:srgbClr val="333333"/>
                </a:solidFill>
              </a:rPr>
              <a:t>olacaktır</a:t>
            </a:r>
            <a:r>
              <a:rPr lang="en-US" altLang="de-DE" dirty="0">
                <a:solidFill>
                  <a:srgbClr val="333333"/>
                </a:solidFill>
              </a:rPr>
              <a:t>. </a:t>
            </a:r>
            <a:r>
              <a:rPr lang="en-US" altLang="de-DE" dirty="0" err="1">
                <a:solidFill>
                  <a:srgbClr val="333333"/>
                </a:solidFill>
              </a:rPr>
              <a:t>Ancak</a:t>
            </a:r>
            <a:r>
              <a:rPr lang="en-US" altLang="de-DE" dirty="0">
                <a:solidFill>
                  <a:srgbClr val="333333"/>
                </a:solidFill>
              </a:rPr>
              <a:t>, </a:t>
            </a:r>
            <a:r>
              <a:rPr lang="en-US" altLang="de-DE" dirty="0" err="1">
                <a:solidFill>
                  <a:srgbClr val="333333"/>
                </a:solidFill>
              </a:rPr>
              <a:t>bu</a:t>
            </a:r>
            <a:r>
              <a:rPr lang="en-US" altLang="de-DE" dirty="0">
                <a:solidFill>
                  <a:srgbClr val="333333"/>
                </a:solidFill>
              </a:rPr>
              <a:t> “</a:t>
            </a:r>
            <a:r>
              <a:rPr lang="en-US" altLang="de-DE" dirty="0" err="1">
                <a:solidFill>
                  <a:srgbClr val="333333"/>
                </a:solidFill>
              </a:rPr>
              <a:t>şanslı</a:t>
            </a:r>
            <a:r>
              <a:rPr lang="en-US" altLang="de-DE" dirty="0">
                <a:solidFill>
                  <a:srgbClr val="333333"/>
                </a:solidFill>
              </a:rPr>
              <a:t> </a:t>
            </a:r>
            <a:r>
              <a:rPr lang="en-US" altLang="de-DE" dirty="0" err="1">
                <a:solidFill>
                  <a:srgbClr val="333333"/>
                </a:solidFill>
              </a:rPr>
              <a:t>şeytanlara</a:t>
            </a:r>
            <a:r>
              <a:rPr lang="en-US" altLang="de-DE" dirty="0">
                <a:solidFill>
                  <a:srgbClr val="333333"/>
                </a:solidFill>
              </a:rPr>
              <a:t>” </a:t>
            </a:r>
            <a:r>
              <a:rPr lang="en-US" altLang="de-DE" dirty="0" err="1">
                <a:solidFill>
                  <a:srgbClr val="333333"/>
                </a:solidFill>
              </a:rPr>
              <a:t>yakından</a:t>
            </a:r>
            <a:r>
              <a:rPr lang="en-US" altLang="de-DE" dirty="0">
                <a:solidFill>
                  <a:srgbClr val="333333"/>
                </a:solidFill>
              </a:rPr>
              <a:t> </a:t>
            </a:r>
            <a:r>
              <a:rPr lang="en-US" altLang="de-DE" dirty="0" err="1">
                <a:solidFill>
                  <a:srgbClr val="333333"/>
                </a:solidFill>
              </a:rPr>
              <a:t>bakarsanız</a:t>
            </a:r>
            <a:r>
              <a:rPr lang="en-US" altLang="de-DE" dirty="0">
                <a:solidFill>
                  <a:srgbClr val="333333"/>
                </a:solidFill>
              </a:rPr>
              <a:t>, </a:t>
            </a:r>
            <a:r>
              <a:rPr lang="en-US" altLang="de-DE" dirty="0" err="1">
                <a:solidFill>
                  <a:srgbClr val="333333"/>
                </a:solidFill>
              </a:rPr>
              <a:t>bu</a:t>
            </a:r>
            <a:r>
              <a:rPr lang="en-US" altLang="de-DE" dirty="0">
                <a:solidFill>
                  <a:srgbClr val="333333"/>
                </a:solidFill>
              </a:rPr>
              <a:t> </a:t>
            </a:r>
            <a:r>
              <a:rPr lang="en-US" altLang="de-DE" dirty="0" err="1">
                <a:solidFill>
                  <a:srgbClr val="333333"/>
                </a:solidFill>
              </a:rPr>
              <a:t>insanların</a:t>
            </a:r>
            <a:r>
              <a:rPr lang="en-US" altLang="de-DE" dirty="0">
                <a:solidFill>
                  <a:srgbClr val="333333"/>
                </a:solidFill>
              </a:rPr>
              <a:t> bile </a:t>
            </a:r>
            <a:r>
              <a:rPr lang="en-US" altLang="de-DE" b="1" dirty="0" err="1">
                <a:solidFill>
                  <a:srgbClr val="333333"/>
                </a:solidFill>
              </a:rPr>
              <a:t>zayıflıkları</a:t>
            </a:r>
            <a:r>
              <a:rPr lang="tr-TR" altLang="de-DE" b="1" dirty="0">
                <a:solidFill>
                  <a:srgbClr val="333333"/>
                </a:solidFill>
              </a:rPr>
              <a:t> </a:t>
            </a:r>
            <a:r>
              <a:rPr lang="en-US" altLang="de-DE" b="1" dirty="0" err="1">
                <a:solidFill>
                  <a:srgbClr val="333333"/>
                </a:solidFill>
              </a:rPr>
              <a:t>ve</a:t>
            </a:r>
            <a:r>
              <a:rPr lang="en-US" altLang="de-DE" b="1" dirty="0">
                <a:solidFill>
                  <a:srgbClr val="333333"/>
                </a:solidFill>
              </a:rPr>
              <a:t> </a:t>
            </a:r>
            <a:r>
              <a:rPr lang="en-US" altLang="de-DE" b="1" dirty="0" err="1">
                <a:solidFill>
                  <a:srgbClr val="333333"/>
                </a:solidFill>
              </a:rPr>
              <a:t>sorunları</a:t>
            </a:r>
            <a:r>
              <a:rPr lang="en-US" altLang="de-DE" b="1" dirty="0">
                <a:solidFill>
                  <a:srgbClr val="333333"/>
                </a:solidFill>
              </a:rPr>
              <a:t> </a:t>
            </a:r>
            <a:r>
              <a:rPr lang="en-US" altLang="de-DE" dirty="0" err="1">
                <a:solidFill>
                  <a:srgbClr val="333333"/>
                </a:solidFill>
              </a:rPr>
              <a:t>olduğunu</a:t>
            </a:r>
            <a:r>
              <a:rPr lang="en-US" altLang="de-DE" dirty="0">
                <a:solidFill>
                  <a:srgbClr val="333333"/>
                </a:solidFill>
              </a:rPr>
              <a:t> </a:t>
            </a:r>
            <a:r>
              <a:rPr lang="en-US" altLang="de-DE" dirty="0" err="1">
                <a:solidFill>
                  <a:srgbClr val="333333"/>
                </a:solidFill>
              </a:rPr>
              <a:t>fark</a:t>
            </a:r>
            <a:r>
              <a:rPr lang="en-US" altLang="de-DE" dirty="0">
                <a:solidFill>
                  <a:srgbClr val="333333"/>
                </a:solidFill>
              </a:rPr>
              <a:t> </a:t>
            </a:r>
            <a:r>
              <a:rPr lang="en-US" altLang="de-DE" dirty="0" err="1">
                <a:solidFill>
                  <a:srgbClr val="333333"/>
                </a:solidFill>
              </a:rPr>
              <a:t>edeceksiniz</a:t>
            </a:r>
            <a:r>
              <a:rPr lang="en-US" altLang="de-DE" dirty="0">
                <a:solidFill>
                  <a:srgbClr val="333333"/>
                </a:solidFill>
              </a:rPr>
              <a:t>. </a:t>
            </a:r>
            <a:endParaRPr lang="tr-TR"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BDCE1F4F-DFEB-4618-84DC-BB9165E2F7BB}" type="slidenum">
              <a:rPr lang="de-DE" altLang="de-DE" b="0" smtClean="0">
                <a:latin typeface="Calibri Light"/>
              </a:rPr>
              <a:pPr>
                <a:defRPr/>
              </a:pPr>
              <a:t>32</a:t>
            </a:fld>
            <a:endParaRPr lang="de-DE" altLang="de-DE" b="0">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7. </a:t>
            </a:r>
            <a:r>
              <a:rPr lang="tr-TR" sz="3600" dirty="0"/>
              <a:t>Diğer düşünce çarpıtmaları</a:t>
            </a:r>
            <a:endParaRPr lang="en-US" sz="3600" dirty="0">
              <a:latin typeface="Calibri Light"/>
            </a:endParaRPr>
          </a:p>
        </p:txBody>
      </p:sp>
      <p:sp>
        <p:nvSpPr>
          <p:cNvPr id="5" name="Content Placeholder 4"/>
          <p:cNvSpPr>
            <a:spLocks noGrp="1"/>
          </p:cNvSpPr>
          <p:nvPr>
            <p:ph idx="1"/>
          </p:nvPr>
        </p:nvSpPr>
        <p:spPr/>
        <p:txBody>
          <a:bodyPr/>
          <a:lstStyle/>
          <a:p>
            <a:pPr lvl="0" defTabSz="914400" eaLnBrk="0" hangingPunct="0"/>
            <a:r>
              <a:rPr lang="en-US" altLang="de-DE" b="1" dirty="0" err="1" smtClean="0">
                <a:solidFill>
                  <a:srgbClr val="333333"/>
                </a:solidFill>
                <a:latin typeface="Calibri Light"/>
              </a:rPr>
              <a:t>Diğer</a:t>
            </a:r>
            <a:r>
              <a:rPr lang="en-US" altLang="de-DE" b="1" dirty="0" smtClean="0">
                <a:solidFill>
                  <a:srgbClr val="333333"/>
                </a:solidFill>
                <a:latin typeface="Calibri Light"/>
              </a:rPr>
              <a:t> </a:t>
            </a:r>
            <a:r>
              <a:rPr lang="en-US" altLang="de-DE" b="1" dirty="0" err="1" smtClean="0">
                <a:solidFill>
                  <a:srgbClr val="333333"/>
                </a:solidFill>
                <a:latin typeface="Calibri Light"/>
              </a:rPr>
              <a:t>insanlarla</a:t>
            </a:r>
            <a:r>
              <a:rPr lang="en-US" altLang="de-DE" b="1" dirty="0" smtClean="0">
                <a:solidFill>
                  <a:srgbClr val="333333"/>
                </a:solidFill>
                <a:latin typeface="Calibri Light"/>
              </a:rPr>
              <a:t> </a:t>
            </a:r>
            <a:r>
              <a:rPr lang="en-US" altLang="de-DE" b="1" dirty="0" err="1" smtClean="0">
                <a:solidFill>
                  <a:srgbClr val="333333"/>
                </a:solidFill>
                <a:latin typeface="Calibri Light"/>
              </a:rPr>
              <a:t>kıyaslama</a:t>
            </a:r>
            <a:r>
              <a:rPr lang="en-US" altLang="de-DE" b="1" dirty="0" smtClean="0">
                <a:solidFill>
                  <a:srgbClr val="333333"/>
                </a:solidFill>
                <a:latin typeface="Calibri Light"/>
              </a:rPr>
              <a:t>:</a:t>
            </a:r>
            <a:endParaRPr lang="de-DE" altLang="de-DE" b="1" dirty="0">
              <a:solidFill>
                <a:srgbClr val="333333"/>
              </a:solidFill>
              <a:latin typeface="Calibri Light"/>
            </a:endParaRPr>
          </a:p>
          <a:p>
            <a:pPr marL="285750" lvl="1" indent="-285750" defTabSz="914400" eaLnBrk="0" hangingPunct="0">
              <a:lnSpc>
                <a:spcPct val="100000"/>
              </a:lnSpc>
              <a:spcBef>
                <a:spcPts val="1200"/>
              </a:spcBef>
              <a:spcAft>
                <a:spcPts val="0"/>
              </a:spcAft>
              <a:buClr>
                <a:srgbClr val="333333"/>
              </a:buClr>
              <a:buFont typeface="WingDings"/>
              <a:buChar char=""/>
            </a:pPr>
            <a:r>
              <a:rPr lang="en-US" altLang="de-DE" dirty="0" err="1">
                <a:solidFill>
                  <a:srgbClr val="333333"/>
                </a:solidFill>
              </a:rPr>
              <a:t>Kendinizi</a:t>
            </a:r>
            <a:r>
              <a:rPr lang="en-US" altLang="de-DE" dirty="0">
                <a:solidFill>
                  <a:srgbClr val="333333"/>
                </a:solidFill>
              </a:rPr>
              <a:t> </a:t>
            </a:r>
            <a:r>
              <a:rPr lang="en-US" altLang="de-DE" dirty="0" err="1">
                <a:solidFill>
                  <a:srgbClr val="333333"/>
                </a:solidFill>
              </a:rPr>
              <a:t>başkalarıyla</a:t>
            </a:r>
            <a:r>
              <a:rPr lang="en-US" altLang="de-DE" dirty="0">
                <a:solidFill>
                  <a:srgbClr val="333333"/>
                </a:solidFill>
              </a:rPr>
              <a:t> </a:t>
            </a:r>
            <a:r>
              <a:rPr lang="en-US" altLang="de-DE" dirty="0" err="1">
                <a:solidFill>
                  <a:srgbClr val="333333"/>
                </a:solidFill>
              </a:rPr>
              <a:t>fazla</a:t>
            </a:r>
            <a:r>
              <a:rPr lang="en-US" altLang="de-DE" dirty="0">
                <a:solidFill>
                  <a:srgbClr val="333333"/>
                </a:solidFill>
              </a:rPr>
              <a:t> </a:t>
            </a:r>
            <a:r>
              <a:rPr lang="en-US" altLang="de-DE" dirty="0" err="1">
                <a:solidFill>
                  <a:srgbClr val="333333"/>
                </a:solidFill>
              </a:rPr>
              <a:t>kıyaslamayın</a:t>
            </a:r>
            <a:r>
              <a:rPr lang="en-US" altLang="de-DE" dirty="0" smtClean="0">
                <a:solidFill>
                  <a:srgbClr val="333333"/>
                </a:solidFill>
              </a:rPr>
              <a:t>!</a:t>
            </a:r>
            <a:endParaRPr lang="tr-TR" altLang="de-DE" dirty="0" smtClean="0">
              <a:solidFill>
                <a:srgbClr val="333333"/>
              </a:solidFill>
            </a:endParaRPr>
          </a:p>
          <a:p>
            <a:pPr marL="285750" lvl="1" indent="-285750" defTabSz="914400" eaLnBrk="0" hangingPunct="0">
              <a:lnSpc>
                <a:spcPct val="100000"/>
              </a:lnSpc>
              <a:spcBef>
                <a:spcPts val="1200"/>
              </a:spcBef>
              <a:spcAft>
                <a:spcPts val="0"/>
              </a:spcAft>
              <a:buClr>
                <a:srgbClr val="333333"/>
              </a:buClr>
              <a:buFont typeface="WingDings"/>
              <a:buChar char=""/>
            </a:pPr>
            <a:r>
              <a:rPr lang="en-US" altLang="de-DE" dirty="0">
                <a:solidFill>
                  <a:srgbClr val="333333"/>
                </a:solidFill>
              </a:rPr>
              <a:t>Her </a:t>
            </a:r>
            <a:r>
              <a:rPr lang="en-US" altLang="de-DE" dirty="0" err="1">
                <a:solidFill>
                  <a:srgbClr val="333333"/>
                </a:solidFill>
              </a:rPr>
              <a:t>zaman</a:t>
            </a:r>
            <a:r>
              <a:rPr lang="en-US" altLang="de-DE" dirty="0">
                <a:solidFill>
                  <a:srgbClr val="333333"/>
                </a:solidFill>
              </a:rPr>
              <a:t> </a:t>
            </a:r>
            <a:r>
              <a:rPr lang="en-US" altLang="de-DE" dirty="0" err="1">
                <a:solidFill>
                  <a:srgbClr val="333333"/>
                </a:solidFill>
              </a:rPr>
              <a:t>daha</a:t>
            </a:r>
            <a:r>
              <a:rPr lang="en-US" altLang="de-DE" dirty="0">
                <a:solidFill>
                  <a:srgbClr val="333333"/>
                </a:solidFill>
              </a:rPr>
              <a:t> </a:t>
            </a:r>
            <a:r>
              <a:rPr lang="en-US" altLang="de-DE" dirty="0" err="1">
                <a:solidFill>
                  <a:srgbClr val="333333"/>
                </a:solidFill>
              </a:rPr>
              <a:t>çekici</a:t>
            </a:r>
            <a:r>
              <a:rPr lang="en-US" altLang="de-DE" dirty="0">
                <a:solidFill>
                  <a:srgbClr val="333333"/>
                </a:solidFill>
              </a:rPr>
              <a:t>, </a:t>
            </a:r>
            <a:r>
              <a:rPr lang="en-US" altLang="de-DE" dirty="0" err="1">
                <a:solidFill>
                  <a:srgbClr val="333333"/>
                </a:solidFill>
              </a:rPr>
              <a:t>daha</a:t>
            </a:r>
            <a:r>
              <a:rPr lang="en-US" altLang="de-DE" dirty="0">
                <a:solidFill>
                  <a:srgbClr val="333333"/>
                </a:solidFill>
              </a:rPr>
              <a:t> </a:t>
            </a:r>
            <a:r>
              <a:rPr lang="en-US" altLang="de-DE" dirty="0" err="1">
                <a:solidFill>
                  <a:srgbClr val="333333"/>
                </a:solidFill>
              </a:rPr>
              <a:t>başarılı</a:t>
            </a:r>
            <a:r>
              <a:rPr lang="en-US" altLang="de-DE" dirty="0">
                <a:solidFill>
                  <a:srgbClr val="333333"/>
                </a:solidFill>
              </a:rPr>
              <a:t> </a:t>
            </a:r>
            <a:r>
              <a:rPr lang="en-US" altLang="de-DE" dirty="0" err="1">
                <a:solidFill>
                  <a:srgbClr val="333333"/>
                </a:solidFill>
              </a:rPr>
              <a:t>ve</a:t>
            </a:r>
            <a:r>
              <a:rPr lang="en-US" altLang="de-DE" dirty="0">
                <a:solidFill>
                  <a:srgbClr val="333333"/>
                </a:solidFill>
              </a:rPr>
              <a:t> </a:t>
            </a:r>
            <a:r>
              <a:rPr lang="en-US" altLang="de-DE" dirty="0" err="1">
                <a:solidFill>
                  <a:srgbClr val="333333"/>
                </a:solidFill>
              </a:rPr>
              <a:t>daha</a:t>
            </a:r>
            <a:r>
              <a:rPr lang="en-US" altLang="de-DE" dirty="0">
                <a:solidFill>
                  <a:srgbClr val="333333"/>
                </a:solidFill>
              </a:rPr>
              <a:t> </a:t>
            </a:r>
            <a:r>
              <a:rPr lang="en-US" altLang="de-DE" dirty="0" err="1">
                <a:solidFill>
                  <a:srgbClr val="333333"/>
                </a:solidFill>
              </a:rPr>
              <a:t>popüler</a:t>
            </a:r>
            <a:r>
              <a:rPr lang="en-US" altLang="de-DE" dirty="0">
                <a:solidFill>
                  <a:srgbClr val="333333"/>
                </a:solidFill>
              </a:rPr>
              <a:t> </a:t>
            </a:r>
            <a:r>
              <a:rPr lang="en-US" altLang="de-DE" dirty="0" err="1">
                <a:solidFill>
                  <a:srgbClr val="333333"/>
                </a:solidFill>
              </a:rPr>
              <a:t>insanlar</a:t>
            </a:r>
            <a:r>
              <a:rPr lang="en-US" altLang="de-DE" dirty="0">
                <a:solidFill>
                  <a:srgbClr val="333333"/>
                </a:solidFill>
              </a:rPr>
              <a:t> </a:t>
            </a:r>
            <a:r>
              <a:rPr lang="en-US" altLang="de-DE" dirty="0" err="1">
                <a:solidFill>
                  <a:srgbClr val="333333"/>
                </a:solidFill>
              </a:rPr>
              <a:t>olacaktır</a:t>
            </a:r>
            <a:r>
              <a:rPr lang="en-US" altLang="de-DE" dirty="0">
                <a:solidFill>
                  <a:srgbClr val="333333"/>
                </a:solidFill>
              </a:rPr>
              <a:t>. </a:t>
            </a:r>
            <a:r>
              <a:rPr lang="en-US" altLang="de-DE" dirty="0" err="1">
                <a:solidFill>
                  <a:srgbClr val="333333"/>
                </a:solidFill>
              </a:rPr>
              <a:t>Ancak</a:t>
            </a:r>
            <a:r>
              <a:rPr lang="en-US" altLang="de-DE" dirty="0">
                <a:solidFill>
                  <a:srgbClr val="333333"/>
                </a:solidFill>
              </a:rPr>
              <a:t>, </a:t>
            </a:r>
            <a:r>
              <a:rPr lang="en-US" altLang="de-DE" dirty="0" err="1">
                <a:solidFill>
                  <a:srgbClr val="333333"/>
                </a:solidFill>
              </a:rPr>
              <a:t>bu</a:t>
            </a:r>
            <a:r>
              <a:rPr lang="en-US" altLang="de-DE" dirty="0">
                <a:solidFill>
                  <a:srgbClr val="333333"/>
                </a:solidFill>
              </a:rPr>
              <a:t> “</a:t>
            </a:r>
            <a:r>
              <a:rPr lang="en-US" altLang="de-DE" dirty="0" err="1">
                <a:solidFill>
                  <a:srgbClr val="333333"/>
                </a:solidFill>
              </a:rPr>
              <a:t>şanslı</a:t>
            </a:r>
            <a:r>
              <a:rPr lang="en-US" altLang="de-DE" dirty="0">
                <a:solidFill>
                  <a:srgbClr val="333333"/>
                </a:solidFill>
              </a:rPr>
              <a:t> </a:t>
            </a:r>
            <a:r>
              <a:rPr lang="en-US" altLang="de-DE" dirty="0" err="1">
                <a:solidFill>
                  <a:srgbClr val="333333"/>
                </a:solidFill>
              </a:rPr>
              <a:t>şeytanlara</a:t>
            </a:r>
            <a:r>
              <a:rPr lang="en-US" altLang="de-DE" dirty="0">
                <a:solidFill>
                  <a:srgbClr val="333333"/>
                </a:solidFill>
              </a:rPr>
              <a:t>” </a:t>
            </a:r>
            <a:r>
              <a:rPr lang="en-US" altLang="de-DE" dirty="0" err="1">
                <a:solidFill>
                  <a:srgbClr val="333333"/>
                </a:solidFill>
              </a:rPr>
              <a:t>yakından</a:t>
            </a:r>
            <a:r>
              <a:rPr lang="en-US" altLang="de-DE" dirty="0">
                <a:solidFill>
                  <a:srgbClr val="333333"/>
                </a:solidFill>
              </a:rPr>
              <a:t> </a:t>
            </a:r>
            <a:r>
              <a:rPr lang="en-US" altLang="de-DE" dirty="0" err="1">
                <a:solidFill>
                  <a:srgbClr val="333333"/>
                </a:solidFill>
              </a:rPr>
              <a:t>bakarsanız</a:t>
            </a:r>
            <a:r>
              <a:rPr lang="en-US" altLang="de-DE" dirty="0">
                <a:solidFill>
                  <a:srgbClr val="333333"/>
                </a:solidFill>
              </a:rPr>
              <a:t>, </a:t>
            </a:r>
            <a:r>
              <a:rPr lang="en-US" altLang="de-DE" dirty="0" err="1">
                <a:solidFill>
                  <a:srgbClr val="333333"/>
                </a:solidFill>
              </a:rPr>
              <a:t>bu</a:t>
            </a:r>
            <a:r>
              <a:rPr lang="en-US" altLang="de-DE" dirty="0">
                <a:solidFill>
                  <a:srgbClr val="333333"/>
                </a:solidFill>
              </a:rPr>
              <a:t> </a:t>
            </a:r>
            <a:r>
              <a:rPr lang="en-US" altLang="de-DE" dirty="0" err="1">
                <a:solidFill>
                  <a:srgbClr val="333333"/>
                </a:solidFill>
              </a:rPr>
              <a:t>insanların</a:t>
            </a:r>
            <a:r>
              <a:rPr lang="en-US" altLang="de-DE" dirty="0">
                <a:solidFill>
                  <a:srgbClr val="333333"/>
                </a:solidFill>
              </a:rPr>
              <a:t> bile </a:t>
            </a:r>
            <a:r>
              <a:rPr lang="en-US" altLang="de-DE" b="1" dirty="0" err="1" smtClean="0">
                <a:solidFill>
                  <a:srgbClr val="333333"/>
                </a:solidFill>
              </a:rPr>
              <a:t>zayıflıkları</a:t>
            </a:r>
            <a:r>
              <a:rPr lang="tr-TR" altLang="de-DE" b="1" dirty="0" smtClean="0">
                <a:solidFill>
                  <a:srgbClr val="333333"/>
                </a:solidFill>
              </a:rPr>
              <a:t> </a:t>
            </a:r>
            <a:r>
              <a:rPr lang="en-US" altLang="de-DE" b="1" dirty="0" err="1" smtClean="0">
                <a:solidFill>
                  <a:srgbClr val="333333"/>
                </a:solidFill>
              </a:rPr>
              <a:t>ve</a:t>
            </a:r>
            <a:r>
              <a:rPr lang="en-US" altLang="de-DE" b="1" dirty="0" smtClean="0">
                <a:solidFill>
                  <a:srgbClr val="333333"/>
                </a:solidFill>
              </a:rPr>
              <a:t> </a:t>
            </a:r>
            <a:r>
              <a:rPr lang="en-US" altLang="de-DE" b="1" dirty="0" err="1">
                <a:solidFill>
                  <a:srgbClr val="333333"/>
                </a:solidFill>
              </a:rPr>
              <a:t>sorunları</a:t>
            </a:r>
            <a:r>
              <a:rPr lang="en-US" altLang="de-DE" b="1" dirty="0">
                <a:solidFill>
                  <a:srgbClr val="333333"/>
                </a:solidFill>
              </a:rPr>
              <a:t> </a:t>
            </a:r>
            <a:r>
              <a:rPr lang="en-US" altLang="de-DE" dirty="0" err="1">
                <a:solidFill>
                  <a:srgbClr val="333333"/>
                </a:solidFill>
              </a:rPr>
              <a:t>olduğunu</a:t>
            </a:r>
            <a:r>
              <a:rPr lang="en-US" altLang="de-DE" dirty="0">
                <a:solidFill>
                  <a:srgbClr val="333333"/>
                </a:solidFill>
              </a:rPr>
              <a:t> </a:t>
            </a:r>
            <a:r>
              <a:rPr lang="en-US" altLang="de-DE" dirty="0" err="1">
                <a:solidFill>
                  <a:srgbClr val="333333"/>
                </a:solidFill>
              </a:rPr>
              <a:t>fark</a:t>
            </a:r>
            <a:r>
              <a:rPr lang="en-US" altLang="de-DE" dirty="0">
                <a:solidFill>
                  <a:srgbClr val="333333"/>
                </a:solidFill>
              </a:rPr>
              <a:t> </a:t>
            </a:r>
            <a:r>
              <a:rPr lang="en-US" altLang="de-DE" dirty="0" err="1">
                <a:solidFill>
                  <a:srgbClr val="333333"/>
                </a:solidFill>
              </a:rPr>
              <a:t>edeceksiniz</a:t>
            </a:r>
            <a:r>
              <a:rPr lang="en-US" altLang="de-DE" dirty="0">
                <a:solidFill>
                  <a:srgbClr val="333333"/>
                </a:solidFill>
              </a:rPr>
              <a:t>. </a:t>
            </a:r>
            <a:endParaRPr lang="tr-TR" altLang="de-DE" dirty="0" smtClean="0">
              <a:solidFill>
                <a:srgbClr val="333333"/>
              </a:solidFill>
            </a:endParaRPr>
          </a:p>
          <a:p>
            <a:pPr marL="285750" lvl="1" indent="-285750" defTabSz="914400" eaLnBrk="0" hangingPunct="0">
              <a:lnSpc>
                <a:spcPct val="100000"/>
              </a:lnSpc>
              <a:spcBef>
                <a:spcPts val="1200"/>
              </a:spcBef>
              <a:spcAft>
                <a:spcPts val="0"/>
              </a:spcAft>
              <a:buClr>
                <a:srgbClr val="333333"/>
              </a:buClr>
              <a:buFont typeface="WingDings"/>
              <a:buChar char=""/>
            </a:pPr>
            <a:r>
              <a:rPr lang="en-US" altLang="de-DE" b="1" dirty="0" err="1">
                <a:solidFill>
                  <a:srgbClr val="333333"/>
                </a:solidFill>
              </a:rPr>
              <a:t>Kesin</a:t>
            </a:r>
            <a:r>
              <a:rPr lang="en-US" altLang="de-DE" b="1" dirty="0">
                <a:solidFill>
                  <a:srgbClr val="333333"/>
                </a:solidFill>
              </a:rPr>
              <a:t> </a:t>
            </a:r>
            <a:r>
              <a:rPr lang="en-US" altLang="de-DE" b="1" dirty="0" err="1">
                <a:solidFill>
                  <a:srgbClr val="333333"/>
                </a:solidFill>
              </a:rPr>
              <a:t>talepler</a:t>
            </a:r>
            <a:r>
              <a:rPr lang="en-US" altLang="de-DE" b="1" dirty="0">
                <a:solidFill>
                  <a:srgbClr val="333333"/>
                </a:solidFill>
              </a:rPr>
              <a:t>: </a:t>
            </a:r>
            <a:endParaRPr lang="tr-TR" altLang="de-DE" b="1" dirty="0" smtClean="0">
              <a:solidFill>
                <a:srgbClr val="333333"/>
              </a:solidFill>
            </a:endParaRPr>
          </a:p>
          <a:p>
            <a:pPr lvl="1" defTabSz="914400" eaLnBrk="0" hangingPunct="0">
              <a:lnSpc>
                <a:spcPct val="100000"/>
              </a:lnSpc>
              <a:spcBef>
                <a:spcPts val="1200"/>
              </a:spcBef>
              <a:spcAft>
                <a:spcPts val="0"/>
              </a:spcAft>
              <a:buClr>
                <a:srgbClr val="333333"/>
              </a:buClr>
            </a:pPr>
            <a:r>
              <a:rPr lang="tr-TR" altLang="de-DE" b="1" dirty="0">
                <a:solidFill>
                  <a:srgbClr val="333333"/>
                </a:solidFill>
              </a:rPr>
              <a:t> </a:t>
            </a:r>
            <a:r>
              <a:rPr lang="tr-TR" altLang="de-DE" b="1" dirty="0" smtClean="0">
                <a:solidFill>
                  <a:srgbClr val="333333"/>
                </a:solidFill>
              </a:rPr>
              <a:t>     </a:t>
            </a:r>
            <a:r>
              <a:rPr lang="en-US" altLang="de-DE" b="1" dirty="0" err="1" smtClean="0">
                <a:solidFill>
                  <a:srgbClr val="333333"/>
                </a:solidFill>
              </a:rPr>
              <a:t>Kendinizden</a:t>
            </a:r>
            <a:r>
              <a:rPr lang="en-US" altLang="de-DE" b="1" dirty="0" smtClean="0">
                <a:solidFill>
                  <a:srgbClr val="333333"/>
                </a:solidFill>
              </a:rPr>
              <a:t> </a:t>
            </a:r>
            <a:r>
              <a:rPr lang="en-US" altLang="de-DE" b="1" dirty="0" err="1">
                <a:solidFill>
                  <a:srgbClr val="333333"/>
                </a:solidFill>
              </a:rPr>
              <a:t>çok</a:t>
            </a:r>
            <a:r>
              <a:rPr lang="en-US" altLang="de-DE" b="1" dirty="0">
                <a:solidFill>
                  <a:srgbClr val="333333"/>
                </a:solidFill>
              </a:rPr>
              <a:t> </a:t>
            </a:r>
            <a:r>
              <a:rPr lang="en-US" altLang="de-DE" b="1" dirty="0" err="1">
                <a:solidFill>
                  <a:srgbClr val="333333"/>
                </a:solidFill>
              </a:rPr>
              <a:t>yüksek</a:t>
            </a:r>
            <a:r>
              <a:rPr lang="en-US" altLang="de-DE" b="1" dirty="0">
                <a:solidFill>
                  <a:srgbClr val="333333"/>
                </a:solidFill>
              </a:rPr>
              <a:t> </a:t>
            </a:r>
            <a:r>
              <a:rPr lang="en-US" altLang="de-DE" b="1" dirty="0" err="1">
                <a:solidFill>
                  <a:srgbClr val="333333"/>
                </a:solidFill>
              </a:rPr>
              <a:t>taleplerde</a:t>
            </a:r>
            <a:r>
              <a:rPr lang="en-US" altLang="de-DE" b="1" dirty="0">
                <a:solidFill>
                  <a:srgbClr val="333333"/>
                </a:solidFill>
              </a:rPr>
              <a:t> </a:t>
            </a:r>
            <a:r>
              <a:rPr lang="en-US" altLang="de-DE" b="1" dirty="0" err="1">
                <a:solidFill>
                  <a:srgbClr val="333333"/>
                </a:solidFill>
              </a:rPr>
              <a:t>bulunmayın</a:t>
            </a:r>
            <a:r>
              <a:rPr lang="en-US" altLang="de-DE" b="1" dirty="0">
                <a:solidFill>
                  <a:srgbClr val="333333"/>
                </a:solidFill>
              </a:rPr>
              <a:t>, </a:t>
            </a:r>
            <a:r>
              <a:rPr lang="tr-TR" altLang="de-DE" b="1" dirty="0" smtClean="0">
                <a:solidFill>
                  <a:srgbClr val="333333"/>
                </a:solidFill>
              </a:rPr>
              <a:t> </a:t>
            </a:r>
            <a:r>
              <a:rPr lang="en-US" altLang="de-DE" dirty="0" err="1" smtClean="0">
                <a:solidFill>
                  <a:srgbClr val="333333"/>
                </a:solidFill>
              </a:rPr>
              <a:t>örneğin</a:t>
            </a:r>
            <a:r>
              <a:rPr lang="tr-TR" altLang="de-DE" dirty="0" smtClean="0">
                <a:solidFill>
                  <a:srgbClr val="333333"/>
                </a:solidFill>
              </a:rPr>
              <a:t>: </a:t>
            </a:r>
          </a:p>
          <a:p>
            <a:pPr marL="285750" lvl="1" indent="-285750" defTabSz="914400" eaLnBrk="0" hangingPunct="0">
              <a:lnSpc>
                <a:spcPct val="100000"/>
              </a:lnSpc>
              <a:spcBef>
                <a:spcPts val="1200"/>
              </a:spcBef>
              <a:spcAft>
                <a:spcPts val="0"/>
              </a:spcAft>
              <a:buClr>
                <a:srgbClr val="333333"/>
              </a:buClr>
              <a:buFont typeface="WingDings"/>
              <a:buChar char=""/>
            </a:pPr>
            <a:r>
              <a:rPr lang="en-US" altLang="de-DE" dirty="0" smtClean="0">
                <a:solidFill>
                  <a:srgbClr val="333333"/>
                </a:solidFill>
              </a:rPr>
              <a:t>“</a:t>
            </a:r>
            <a:r>
              <a:rPr lang="en-US" altLang="de-DE" dirty="0">
                <a:solidFill>
                  <a:srgbClr val="333333"/>
                </a:solidFill>
              </a:rPr>
              <a:t>Her </a:t>
            </a:r>
            <a:r>
              <a:rPr lang="en-US" altLang="de-DE" dirty="0" err="1">
                <a:solidFill>
                  <a:srgbClr val="333333"/>
                </a:solidFill>
              </a:rPr>
              <a:t>zaman</a:t>
            </a:r>
            <a:r>
              <a:rPr lang="en-US" altLang="de-DE" dirty="0">
                <a:solidFill>
                  <a:srgbClr val="333333"/>
                </a:solidFill>
              </a:rPr>
              <a:t> </a:t>
            </a:r>
            <a:r>
              <a:rPr lang="en-US" altLang="de-DE" dirty="0" err="1">
                <a:solidFill>
                  <a:srgbClr val="333333"/>
                </a:solidFill>
              </a:rPr>
              <a:t>iyi</a:t>
            </a:r>
            <a:r>
              <a:rPr lang="en-US" altLang="de-DE" dirty="0">
                <a:solidFill>
                  <a:srgbClr val="333333"/>
                </a:solidFill>
              </a:rPr>
              <a:t> </a:t>
            </a:r>
            <a:r>
              <a:rPr lang="en-US" altLang="de-DE" dirty="0" err="1">
                <a:solidFill>
                  <a:srgbClr val="333333"/>
                </a:solidFill>
              </a:rPr>
              <a:t>görünmeliyim</a:t>
            </a:r>
            <a:r>
              <a:rPr lang="en-US" altLang="de-DE" dirty="0">
                <a:solidFill>
                  <a:srgbClr val="333333"/>
                </a:solidFill>
              </a:rPr>
              <a:t>”  </a:t>
            </a:r>
            <a:endParaRPr lang="tr-TR" altLang="de-DE" dirty="0" smtClean="0">
              <a:solidFill>
                <a:srgbClr val="333333"/>
              </a:solidFill>
            </a:endParaRPr>
          </a:p>
          <a:p>
            <a:pPr marL="285750" lvl="1" indent="-285750" defTabSz="914400" eaLnBrk="0" hangingPunct="0">
              <a:lnSpc>
                <a:spcPct val="100000"/>
              </a:lnSpc>
              <a:spcBef>
                <a:spcPts val="1200"/>
              </a:spcBef>
              <a:spcAft>
                <a:spcPts val="0"/>
              </a:spcAft>
              <a:buClr>
                <a:srgbClr val="333333"/>
              </a:buClr>
              <a:buFont typeface="WingDings"/>
              <a:buChar char=""/>
            </a:pPr>
            <a:r>
              <a:rPr lang="en-US" altLang="de-DE" dirty="0" smtClean="0">
                <a:solidFill>
                  <a:srgbClr val="333333"/>
                </a:solidFill>
              </a:rPr>
              <a:t>“</a:t>
            </a:r>
            <a:r>
              <a:rPr lang="en-US" altLang="de-DE" dirty="0">
                <a:solidFill>
                  <a:srgbClr val="333333"/>
                </a:solidFill>
              </a:rPr>
              <a:t>Her </a:t>
            </a:r>
            <a:r>
              <a:rPr lang="en-US" altLang="de-DE" dirty="0" err="1">
                <a:solidFill>
                  <a:srgbClr val="333333"/>
                </a:solidFill>
              </a:rPr>
              <a:t>zaman</a:t>
            </a:r>
            <a:r>
              <a:rPr lang="en-US" altLang="de-DE" dirty="0">
                <a:solidFill>
                  <a:srgbClr val="333333"/>
                </a:solidFill>
              </a:rPr>
              <a:t> </a:t>
            </a:r>
            <a:r>
              <a:rPr lang="en-US" altLang="de-DE" dirty="0" err="1">
                <a:solidFill>
                  <a:srgbClr val="333333"/>
                </a:solidFill>
              </a:rPr>
              <a:t>zeki</a:t>
            </a:r>
            <a:r>
              <a:rPr lang="en-US" altLang="de-DE" dirty="0">
                <a:solidFill>
                  <a:srgbClr val="333333"/>
                </a:solidFill>
              </a:rPr>
              <a:t> </a:t>
            </a:r>
            <a:r>
              <a:rPr lang="en-US" altLang="de-DE" dirty="0" err="1">
                <a:solidFill>
                  <a:srgbClr val="333333"/>
                </a:solidFill>
              </a:rPr>
              <a:t>görünmeliyim</a:t>
            </a:r>
            <a:r>
              <a:rPr lang="en-US" altLang="de-DE" dirty="0">
                <a:solidFill>
                  <a:srgbClr val="333333"/>
                </a:solidFill>
              </a:rPr>
              <a:t>” </a:t>
            </a:r>
            <a:endParaRPr lang="tr-TR" altLang="de-DE" dirty="0" smtClean="0">
              <a:solidFill>
                <a:srgbClr val="333333"/>
              </a:solidFill>
            </a:endParaRPr>
          </a:p>
          <a:p>
            <a:pPr marL="285750" lvl="1" indent="-285750" defTabSz="914400" eaLnBrk="0" hangingPunct="0">
              <a:lnSpc>
                <a:spcPct val="100000"/>
              </a:lnSpc>
              <a:spcBef>
                <a:spcPts val="1200"/>
              </a:spcBef>
              <a:spcAft>
                <a:spcPts val="0"/>
              </a:spcAft>
              <a:buClr>
                <a:srgbClr val="333333"/>
              </a:buClr>
              <a:buFont typeface="WingDings"/>
              <a:buChar char=""/>
            </a:pPr>
            <a:r>
              <a:rPr lang="en-US" altLang="de-DE" dirty="0" smtClean="0">
                <a:solidFill>
                  <a:srgbClr val="333333"/>
                </a:solidFill>
              </a:rPr>
              <a:t>“</a:t>
            </a:r>
            <a:r>
              <a:rPr lang="en-US" altLang="de-DE" dirty="0">
                <a:solidFill>
                  <a:srgbClr val="333333"/>
                </a:solidFill>
              </a:rPr>
              <a:t>Her </a:t>
            </a:r>
            <a:r>
              <a:rPr lang="en-US" altLang="de-DE" dirty="0" err="1">
                <a:solidFill>
                  <a:srgbClr val="333333"/>
                </a:solidFill>
              </a:rPr>
              <a:t>zaman</a:t>
            </a:r>
            <a:r>
              <a:rPr lang="en-US" altLang="de-DE" dirty="0">
                <a:solidFill>
                  <a:srgbClr val="333333"/>
                </a:solidFill>
              </a:rPr>
              <a:t> en </a:t>
            </a:r>
            <a:r>
              <a:rPr lang="en-US" altLang="de-DE" dirty="0" err="1">
                <a:solidFill>
                  <a:srgbClr val="333333"/>
                </a:solidFill>
              </a:rPr>
              <a:t>eğlenceli</a:t>
            </a:r>
            <a:r>
              <a:rPr lang="en-US" altLang="de-DE" dirty="0">
                <a:solidFill>
                  <a:srgbClr val="333333"/>
                </a:solidFill>
              </a:rPr>
              <a:t> ben </a:t>
            </a:r>
            <a:r>
              <a:rPr lang="en-US" altLang="de-DE" dirty="0" err="1">
                <a:solidFill>
                  <a:srgbClr val="333333"/>
                </a:solidFill>
              </a:rPr>
              <a:t>olmalıyım</a:t>
            </a:r>
            <a:r>
              <a:rPr lang="en-US" altLang="de-DE" dirty="0">
                <a:solidFill>
                  <a:srgbClr val="333333"/>
                </a:solidFill>
              </a:rPr>
              <a:t>”</a:t>
            </a:r>
            <a:endParaRPr lang="en-US"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BDCE1F4F-DFEB-4618-84DC-BB9165E2F7BB}" type="slidenum">
              <a:rPr lang="de-DE" altLang="de-DE" b="0" smtClean="0">
                <a:latin typeface="Calibri Light"/>
              </a:rPr>
              <a:pPr>
                <a:defRPr/>
              </a:pPr>
              <a:t>33</a:t>
            </a:fld>
            <a:endParaRPr lang="de-DE" altLang="de-DE" b="0">
              <a:latin typeface="Calibri Light"/>
            </a:endParaRPr>
          </a:p>
        </p:txBody>
      </p:sp>
      <p:pic>
        <p:nvPicPr>
          <p:cNvPr id="10" name="Picture 8" descr="goodbye dandelion">
            <a:extLst>
              <a:ext uri="{FF2B5EF4-FFF2-40B4-BE49-F238E27FC236}">
                <a16:creationId xmlns:a16="http://schemas.microsoft.com/office/drawing/2014/main" id="{9DBA6EB9-79B0-4957-BD74-E54C035BB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834" y="4114798"/>
            <a:ext cx="1978341" cy="274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65477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err="1">
                <a:solidFill>
                  <a:srgbClr val="004992"/>
                </a:solidFill>
                <a:latin typeface="Calibri Light"/>
                <a:ea typeface="ＭＳ Ｐゴシック" panose="020B0600070205080204" pitchFamily="34" charset="-128"/>
              </a:rPr>
              <a:t>Bugünün</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konusunu</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ele</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alan</a:t>
            </a:r>
            <a:r>
              <a:rPr lang="en-US" sz="2400" dirty="0">
                <a:solidFill>
                  <a:srgbClr val="004992"/>
                </a:solidFill>
                <a:latin typeface="Calibri Light"/>
                <a:ea typeface="ＭＳ Ｐゴシック" panose="020B0600070205080204" pitchFamily="34" charset="-128"/>
              </a:rPr>
              <a:t> video </a:t>
            </a:r>
            <a:r>
              <a:rPr lang="en-US" sz="2400" dirty="0" err="1">
                <a:solidFill>
                  <a:srgbClr val="004992"/>
                </a:solidFill>
                <a:latin typeface="Calibri Light"/>
                <a:ea typeface="ＭＳ Ｐゴシック" panose="020B0600070205080204" pitchFamily="34" charset="-128"/>
              </a:rPr>
              <a:t>klip</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sunumları</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aşağıdaki</a:t>
            </a:r>
            <a:r>
              <a:rPr lang="en-US" sz="2400" dirty="0">
                <a:solidFill>
                  <a:srgbClr val="004992"/>
                </a:solidFill>
                <a:latin typeface="Calibri Light"/>
                <a:ea typeface="ＭＳ Ｐゴシック" panose="020B0600070205080204" pitchFamily="34" charset="-128"/>
              </a:rPr>
              <a:t> web </a:t>
            </a:r>
            <a:r>
              <a:rPr lang="en-US" sz="2400" dirty="0" err="1">
                <a:solidFill>
                  <a:srgbClr val="004992"/>
                </a:solidFill>
                <a:latin typeface="Calibri Light"/>
                <a:ea typeface="ＭＳ Ｐゴシック" panose="020B0600070205080204" pitchFamily="34" charset="-128"/>
              </a:rPr>
              <a:t>sitesinde</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mevcuttur</a:t>
            </a:r>
            <a:r>
              <a:rPr lang="en-US" sz="2400" dirty="0" smtClean="0">
                <a:solidFill>
                  <a:srgbClr val="004992"/>
                </a:solidFill>
                <a:latin typeface="Calibri Light"/>
                <a:ea typeface="ＭＳ Ｐゴシック" panose="020B0600070205080204" pitchFamily="34" charset="-128"/>
              </a:rPr>
              <a:t>:</a:t>
            </a:r>
            <a:r>
              <a:rPr lang="de-DE" sz="2400" dirty="0">
                <a:solidFill>
                  <a:srgbClr val="004992"/>
                </a:solidFill>
                <a:latin typeface="Calibri Light"/>
                <a:ea typeface="ＭＳ Ｐゴシック" panose="020B0600070205080204" pitchFamily="34" charset="-128"/>
              </a:rPr>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err="1">
                <a:solidFill>
                  <a:srgbClr val="333333"/>
                </a:solidFill>
                <a:latin typeface="Calibri Light"/>
                <a:ea typeface="ＭＳ Ｐゴシック" panose="020B0600070205080204" pitchFamily="34" charset="-128"/>
              </a:rPr>
              <a:t>Videodan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sonra</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videonun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bugünün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konusuyla</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nasıl</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ilişkili</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olduğunu</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tartışabilirsiniz</a:t>
            </a:r>
            <a:r>
              <a:rPr lang="en-US" sz="2400" dirty="0">
                <a:solidFill>
                  <a:srgbClr val="333333"/>
                </a:solidFill>
                <a:latin typeface="Calibri Light"/>
                <a:ea typeface="ＭＳ Ｐゴシック" panose="020B0600070205080204" pitchFamily="34" charset="-128"/>
              </a:rPr>
              <a:t>.</a:t>
            </a:r>
            <a:endParaRPr lang="en-US" sz="2400" dirty="0">
              <a:latin typeface="Calibri Light"/>
            </a:endParaRPr>
          </a:p>
        </p:txBody>
      </p:sp>
      <p:sp>
        <p:nvSpPr>
          <p:cNvPr id="26" name="Titel 4"/>
          <p:cNvSpPr>
            <a:spLocks noGrp="1"/>
          </p:cNvSpPr>
          <p:nvPr>
            <p:ph type="title"/>
          </p:nvPr>
        </p:nvSpPr>
        <p:spPr bwMode="gray"/>
        <p:txBody>
          <a:bodyPr/>
          <a:lstStyle/>
          <a:p>
            <a:r>
              <a:rPr lang="tr-TR" sz="3600" spc="-5" dirty="0" smtClean="0"/>
              <a:t>Opsiyonel</a:t>
            </a:r>
            <a:r>
              <a:rPr lang="de-DE" sz="3600" spc="-5" dirty="0" smtClean="0"/>
              <a:t>: Video</a:t>
            </a:r>
            <a:r>
              <a:rPr lang="tr-TR" sz="3600" spc="-5" dirty="0" smtClean="0"/>
              <a:t>klip</a:t>
            </a:r>
            <a:endParaRPr lang="de-DE" sz="3600" dirty="0"/>
          </a:p>
        </p:txBody>
      </p:sp>
      <p:sp>
        <p:nvSpPr>
          <p:cNvPr id="7" name="Fußzeilenplatzhalter 6"/>
          <p:cNvSpPr>
            <a:spLocks noGrp="1"/>
          </p:cNvSpPr>
          <p:nvPr>
            <p:ph type="ftr" sz="quarter" idx="11"/>
          </p:nvPr>
        </p:nvSpPr>
        <p:spPr bwMode="gray"/>
        <p:txBody>
          <a:bodyPr/>
          <a:lstStyle/>
          <a:p>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8 - </a:t>
            </a:r>
            <a:r>
              <a:rPr lang="en-US" dirty="0" err="1" smtClean="0">
                <a:solidFill>
                  <a:srgbClr val="333333"/>
                </a:solidFill>
              </a:rPr>
              <a:t>Ruh</a:t>
            </a:r>
            <a:r>
              <a:rPr lang="en-US" dirty="0" smtClean="0">
                <a:solidFill>
                  <a:srgbClr val="333333"/>
                </a:solidFill>
              </a:rPr>
              <a:t> </a:t>
            </a:r>
            <a:r>
              <a:rPr lang="en-US" dirty="0" err="1" smtClean="0">
                <a:solidFill>
                  <a:srgbClr val="333333"/>
                </a:solidFill>
              </a:rPr>
              <a:t>hali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34</a:t>
            </a:fld>
            <a:endParaRPr lang="de-DE" dirty="0">
              <a:solidFill>
                <a:srgbClr val="333333"/>
              </a:solidFill>
            </a:endParaRPr>
          </a:p>
        </p:txBody>
      </p:sp>
      <p:sp>
        <p:nvSpPr>
          <p:cNvPr id="12" name="object 3"/>
          <p:cNvSpPr txBox="1"/>
          <p:nvPr/>
        </p:nvSpPr>
        <p:spPr>
          <a:xfrm>
            <a:off x="455023" y="4658666"/>
            <a:ext cx="8128431" cy="1061187"/>
          </a:xfrm>
          <a:prstGeom prst="rect">
            <a:avLst/>
          </a:prstGeom>
        </p:spPr>
        <p:txBody>
          <a:bodyPr vert="horz" wrap="square" lIns="0" tIns="113664" rIns="0" bIns="0" rtlCol="0">
            <a:spAutoFit/>
          </a:bodyPr>
          <a:lstStyle/>
          <a:p>
            <a:pPr marL="635">
              <a:spcBef>
                <a:spcPts val="894"/>
              </a:spcBef>
            </a:pPr>
            <a:r>
              <a:rPr lang="en-US" b="0" i="1" spc="-5" dirty="0">
                <a:solidFill>
                  <a:srgbClr val="333333"/>
                </a:solidFill>
                <a:latin typeface="Calibri Light"/>
                <a:ea typeface="ＭＳ Ｐゴシック" panose="020B0600070205080204" pitchFamily="34" charset="-128"/>
                <a:cs typeface="Verdana"/>
              </a:rPr>
              <a:t>[</a:t>
            </a:r>
            <a:r>
              <a:rPr lang="en-US" b="0" i="1" spc="-5" dirty="0" err="1">
                <a:solidFill>
                  <a:srgbClr val="333333"/>
                </a:solidFill>
                <a:latin typeface="Calibri Light"/>
                <a:ea typeface="ＭＳ Ｐゴシック" panose="020B0600070205080204" pitchFamily="34" charset="-128"/>
                <a:cs typeface="Verdana"/>
              </a:rPr>
              <a:t>eğitmenler</a:t>
            </a:r>
            <a:r>
              <a:rPr lang="en-US" b="0" i="1" spc="-5" dirty="0">
                <a:solidFill>
                  <a:srgbClr val="333333"/>
                </a:solidFill>
                <a:latin typeface="Calibri Light"/>
                <a:ea typeface="ＭＳ Ｐゴシック" panose="020B0600070205080204" pitchFamily="34" charset="-128"/>
                <a:cs typeface="Verdana"/>
              </a:rPr>
              <a:t> </a:t>
            </a:r>
            <a:r>
              <a:rPr lang="en-US" b="0" i="1" spc="-5" dirty="0" err="1">
                <a:solidFill>
                  <a:srgbClr val="333333"/>
                </a:solidFill>
                <a:latin typeface="Calibri Light"/>
                <a:ea typeface="ＭＳ Ｐゴシック" panose="020B0600070205080204" pitchFamily="34" charset="-128"/>
                <a:cs typeface="Verdana"/>
              </a:rPr>
              <a:t>için</a:t>
            </a:r>
            <a:r>
              <a:rPr lang="en-US" b="0" i="1" spc="-5" dirty="0" smtClean="0">
                <a:solidFill>
                  <a:srgbClr val="333333"/>
                </a:solidFill>
                <a:latin typeface="Calibri Light"/>
                <a:ea typeface="ＭＳ Ｐゴシック" panose="020B0600070205080204" pitchFamily="34" charset="-128"/>
                <a:cs typeface="Verdana"/>
              </a:rPr>
              <a:t>:</a:t>
            </a:r>
            <a:endParaRPr lang="tr-TR" b="0" i="1" spc="-5" dirty="0" smtClean="0">
              <a:solidFill>
                <a:srgbClr val="333333"/>
              </a:solidFill>
              <a:latin typeface="Calibri Light"/>
              <a:ea typeface="ＭＳ Ｐゴシック" panose="020B0600070205080204" pitchFamily="34" charset="-128"/>
              <a:cs typeface="Verdana"/>
            </a:endParaRPr>
          </a:p>
          <a:p>
            <a:pPr marL="635">
              <a:spcBef>
                <a:spcPts val="894"/>
              </a:spcBef>
            </a:pPr>
            <a:r>
              <a:rPr lang="en-US" b="0" i="1" spc="-5" dirty="0" err="1" smtClean="0">
                <a:solidFill>
                  <a:srgbClr val="333333"/>
                </a:solidFill>
                <a:latin typeface="Calibri Light"/>
                <a:ea typeface="ＭＳ Ｐゴシック" panose="020B0600070205080204" pitchFamily="34" charset="-128"/>
                <a:cs typeface="Verdana"/>
              </a:rPr>
              <a:t>Bazı</a:t>
            </a:r>
            <a:r>
              <a:rPr lang="en-US" b="0" i="1" spc="-5" dirty="0" smtClean="0">
                <a:solidFill>
                  <a:srgbClr val="333333"/>
                </a:solidFill>
                <a:latin typeface="Calibri Light"/>
                <a:ea typeface="ＭＳ Ｐゴシック" panose="020B0600070205080204" pitchFamily="34" charset="-128"/>
                <a:cs typeface="Verdana"/>
              </a:rPr>
              <a:t> </a:t>
            </a:r>
            <a:r>
              <a:rPr lang="en-US" b="0" i="1" spc="-5" dirty="0">
                <a:solidFill>
                  <a:srgbClr val="333333"/>
                </a:solidFill>
                <a:latin typeface="Calibri Light"/>
                <a:ea typeface="ＭＳ Ｐゴシック" panose="020B0600070205080204" pitchFamily="34" charset="-128"/>
                <a:cs typeface="Verdana"/>
              </a:rPr>
              <a:t>film </a:t>
            </a:r>
            <a:r>
              <a:rPr lang="en-US" b="0" i="1" spc="-5" dirty="0" err="1">
                <a:solidFill>
                  <a:srgbClr val="333333"/>
                </a:solidFill>
                <a:latin typeface="Calibri Light"/>
                <a:ea typeface="ＭＳ Ｐゴシック" panose="020B0600070205080204" pitchFamily="34" charset="-128"/>
                <a:cs typeface="Verdana"/>
              </a:rPr>
              <a:t>klipleri</a:t>
            </a:r>
            <a:r>
              <a:rPr lang="en-US" b="0" i="1" spc="-5" dirty="0">
                <a:solidFill>
                  <a:srgbClr val="333333"/>
                </a:solidFill>
                <a:latin typeface="Calibri Light"/>
                <a:ea typeface="ＭＳ Ｐゴシック" panose="020B0600070205080204" pitchFamily="34" charset="-128"/>
                <a:cs typeface="Verdana"/>
              </a:rPr>
              <a:t>, </a:t>
            </a:r>
            <a:r>
              <a:rPr lang="en-US" b="0" i="1" spc="-5" dirty="0" err="1">
                <a:solidFill>
                  <a:srgbClr val="333333"/>
                </a:solidFill>
                <a:latin typeface="Calibri Light"/>
                <a:ea typeface="ＭＳ Ｐゴシック" panose="020B0600070205080204" pitchFamily="34" charset="-128"/>
                <a:cs typeface="Verdana"/>
              </a:rPr>
              <a:t>tüm</a:t>
            </a:r>
            <a:r>
              <a:rPr lang="en-US" b="0" i="1" spc="-5" dirty="0">
                <a:solidFill>
                  <a:srgbClr val="333333"/>
                </a:solidFill>
                <a:latin typeface="Calibri Light"/>
                <a:ea typeface="ＭＳ Ｐゴシック" panose="020B0600070205080204" pitchFamily="34" charset="-128"/>
                <a:cs typeface="Verdana"/>
              </a:rPr>
              <a:t> </a:t>
            </a:r>
            <a:r>
              <a:rPr lang="en-US" b="0" i="1" spc="-5" dirty="0" err="1">
                <a:solidFill>
                  <a:srgbClr val="333333"/>
                </a:solidFill>
                <a:latin typeface="Calibri Light"/>
                <a:ea typeface="ＭＳ Ｐゴシック" panose="020B0600070205080204" pitchFamily="34" charset="-128"/>
                <a:cs typeface="Verdana"/>
              </a:rPr>
              <a:t>izleyiciler</a:t>
            </a:r>
            <a:r>
              <a:rPr lang="en-US" b="0" i="1" spc="-5" dirty="0">
                <a:solidFill>
                  <a:srgbClr val="333333"/>
                </a:solidFill>
                <a:latin typeface="Calibri Light"/>
                <a:ea typeface="ＭＳ Ｐゴシック" panose="020B0600070205080204" pitchFamily="34" charset="-128"/>
                <a:cs typeface="Verdana"/>
              </a:rPr>
              <a:t> </a:t>
            </a:r>
            <a:r>
              <a:rPr lang="en-US" b="0" i="1" spc="-5" dirty="0" err="1">
                <a:solidFill>
                  <a:srgbClr val="333333"/>
                </a:solidFill>
                <a:latin typeface="Calibri Light"/>
                <a:ea typeface="ＭＳ Ｐゴシック" panose="020B0600070205080204" pitchFamily="34" charset="-128"/>
                <a:cs typeface="Verdana"/>
              </a:rPr>
              <a:t>ve</a:t>
            </a:r>
            <a:r>
              <a:rPr lang="en-US" b="0" i="1" spc="-5" dirty="0">
                <a:solidFill>
                  <a:srgbClr val="333333"/>
                </a:solidFill>
                <a:latin typeface="Calibri Light"/>
                <a:ea typeface="ＭＳ Ｐゴシック" panose="020B0600070205080204" pitchFamily="34" charset="-128"/>
                <a:cs typeface="Verdana"/>
              </a:rPr>
              <a:t> </a:t>
            </a:r>
            <a:r>
              <a:rPr lang="en-US" b="0" i="1" spc="-5" dirty="0" err="1">
                <a:solidFill>
                  <a:srgbClr val="333333"/>
                </a:solidFill>
                <a:latin typeface="Calibri Light"/>
                <a:ea typeface="ＭＳ Ｐゴシック" panose="020B0600070205080204" pitchFamily="34" charset="-128"/>
                <a:cs typeface="Verdana"/>
              </a:rPr>
              <a:t>tüm</a:t>
            </a:r>
            <a:r>
              <a:rPr lang="en-US" b="0" i="1" spc="-5" dirty="0">
                <a:solidFill>
                  <a:srgbClr val="333333"/>
                </a:solidFill>
                <a:latin typeface="Calibri Light"/>
                <a:ea typeface="ＭＳ Ｐゴシック" panose="020B0600070205080204" pitchFamily="34" charset="-128"/>
                <a:cs typeface="Verdana"/>
              </a:rPr>
              <a:t> </a:t>
            </a:r>
            <a:r>
              <a:rPr lang="en-US" b="0" i="1" spc="-5" dirty="0" err="1">
                <a:solidFill>
                  <a:srgbClr val="333333"/>
                </a:solidFill>
                <a:latin typeface="Calibri Light"/>
                <a:ea typeface="ＭＳ Ｐゴシック" panose="020B0600070205080204" pitchFamily="34" charset="-128"/>
                <a:cs typeface="Verdana"/>
              </a:rPr>
              <a:t>kültürler</a:t>
            </a:r>
            <a:r>
              <a:rPr lang="en-US" b="0" i="1" spc="-5" dirty="0">
                <a:solidFill>
                  <a:srgbClr val="333333"/>
                </a:solidFill>
                <a:latin typeface="Calibri Light"/>
                <a:ea typeface="ＭＳ Ｐゴシック" panose="020B0600070205080204" pitchFamily="34" charset="-128"/>
                <a:cs typeface="Verdana"/>
              </a:rPr>
              <a:t> </a:t>
            </a:r>
            <a:r>
              <a:rPr lang="en-US" b="0" i="1" spc="-5" dirty="0" err="1">
                <a:solidFill>
                  <a:srgbClr val="333333"/>
                </a:solidFill>
                <a:latin typeface="Calibri Light"/>
                <a:ea typeface="ＭＳ Ｐゴシック" panose="020B0600070205080204" pitchFamily="34" charset="-128"/>
                <a:cs typeface="Verdana"/>
              </a:rPr>
              <a:t>için</a:t>
            </a:r>
            <a:r>
              <a:rPr lang="en-US" b="0" i="1" spc="-5" dirty="0">
                <a:solidFill>
                  <a:srgbClr val="333333"/>
                </a:solidFill>
                <a:latin typeface="Calibri Light"/>
                <a:ea typeface="ＭＳ Ｐゴシック" panose="020B0600070205080204" pitchFamily="34" charset="-128"/>
                <a:cs typeface="Verdana"/>
              </a:rPr>
              <a:t> </a:t>
            </a:r>
            <a:r>
              <a:rPr lang="en-US" b="0" i="1" spc="-5" dirty="0" err="1">
                <a:solidFill>
                  <a:srgbClr val="333333"/>
                </a:solidFill>
                <a:latin typeface="Calibri Light"/>
                <a:ea typeface="ＭＳ Ｐゴシック" panose="020B0600070205080204" pitchFamily="34" charset="-128"/>
                <a:cs typeface="Verdana"/>
              </a:rPr>
              <a:t>uygun</a:t>
            </a:r>
            <a:r>
              <a:rPr lang="en-US" b="0" i="1" spc="-5" dirty="0">
                <a:solidFill>
                  <a:srgbClr val="333333"/>
                </a:solidFill>
                <a:latin typeface="Calibri Light"/>
                <a:ea typeface="ＭＳ Ｐゴシック" panose="020B0600070205080204" pitchFamily="34" charset="-128"/>
                <a:cs typeface="Verdana"/>
              </a:rPr>
              <a:t> </a:t>
            </a:r>
            <a:r>
              <a:rPr lang="en-US" b="0" i="1" spc="-5" dirty="0" err="1">
                <a:solidFill>
                  <a:srgbClr val="333333"/>
                </a:solidFill>
                <a:latin typeface="Calibri Light"/>
                <a:ea typeface="ＭＳ Ｐゴシック" panose="020B0600070205080204" pitchFamily="34" charset="-128"/>
                <a:cs typeface="Verdana"/>
              </a:rPr>
              <a:t>olmayabilecek</a:t>
            </a:r>
            <a:r>
              <a:rPr lang="en-US" b="0" i="1" spc="-5" dirty="0">
                <a:solidFill>
                  <a:srgbClr val="333333"/>
                </a:solidFill>
                <a:latin typeface="Calibri Light"/>
                <a:ea typeface="ＭＳ Ｐゴシック" panose="020B0600070205080204" pitchFamily="34" charset="-128"/>
                <a:cs typeface="Verdana"/>
              </a:rPr>
              <a:t> </a:t>
            </a:r>
            <a:r>
              <a:rPr lang="en-US" b="0" i="1" spc="-5" dirty="0" err="1">
                <a:solidFill>
                  <a:srgbClr val="333333"/>
                </a:solidFill>
                <a:latin typeface="Calibri Light"/>
                <a:ea typeface="ＭＳ Ｐゴシック" panose="020B0600070205080204" pitchFamily="34" charset="-128"/>
                <a:cs typeface="Verdana"/>
              </a:rPr>
              <a:t>bir</a:t>
            </a:r>
            <a:r>
              <a:rPr lang="en-US" b="0" i="1" spc="-5" dirty="0">
                <a:solidFill>
                  <a:srgbClr val="333333"/>
                </a:solidFill>
                <a:latin typeface="Calibri Light"/>
                <a:ea typeface="ＭＳ Ｐゴシック" panose="020B0600070205080204" pitchFamily="34" charset="-128"/>
                <a:cs typeface="Verdana"/>
              </a:rPr>
              <a:t> </a:t>
            </a:r>
            <a:r>
              <a:rPr lang="en-US" b="0" i="1" spc="-5" dirty="0" err="1">
                <a:solidFill>
                  <a:srgbClr val="333333"/>
                </a:solidFill>
                <a:latin typeface="Calibri Light"/>
                <a:ea typeface="ＭＳ Ｐゴシック" panose="020B0600070205080204" pitchFamily="34" charset="-128"/>
                <a:cs typeface="Verdana"/>
              </a:rPr>
              <a:t>dil</a:t>
            </a:r>
            <a:r>
              <a:rPr lang="en-US" b="0" i="1" spc="-5" dirty="0">
                <a:solidFill>
                  <a:srgbClr val="333333"/>
                </a:solidFill>
                <a:latin typeface="Calibri Light"/>
                <a:ea typeface="ＭＳ Ｐゴシック" panose="020B0600070205080204" pitchFamily="34" charset="-128"/>
                <a:cs typeface="Verdana"/>
              </a:rPr>
              <a:t> </a:t>
            </a:r>
            <a:r>
              <a:rPr lang="en-US" b="0" i="1" spc="-5" dirty="0" err="1">
                <a:solidFill>
                  <a:srgbClr val="333333"/>
                </a:solidFill>
                <a:latin typeface="Calibri Light"/>
                <a:ea typeface="ＭＳ Ｐゴシック" panose="020B0600070205080204" pitchFamily="34" charset="-128"/>
                <a:cs typeface="Verdana"/>
              </a:rPr>
              <a:t>içermektedir</a:t>
            </a:r>
            <a:r>
              <a:rPr lang="en-US" b="0" i="1" spc="-5" dirty="0">
                <a:solidFill>
                  <a:srgbClr val="333333"/>
                </a:solidFill>
                <a:latin typeface="Calibri Light"/>
                <a:ea typeface="ＭＳ Ｐゴシック" panose="020B0600070205080204" pitchFamily="34" charset="-128"/>
                <a:cs typeface="Verdana"/>
              </a:rPr>
              <a:t>. </a:t>
            </a:r>
            <a:r>
              <a:rPr lang="en-US" b="0" i="1" spc="-5" dirty="0" err="1">
                <a:solidFill>
                  <a:srgbClr val="333333"/>
                </a:solidFill>
                <a:latin typeface="Calibri Light"/>
                <a:ea typeface="ＭＳ Ｐゴシック" panose="020B0600070205080204" pitchFamily="34" charset="-128"/>
                <a:cs typeface="Verdana"/>
              </a:rPr>
              <a:t>Lütfen</a:t>
            </a:r>
            <a:r>
              <a:rPr lang="en-US" b="0" i="1" spc="-5" dirty="0">
                <a:solidFill>
                  <a:srgbClr val="333333"/>
                </a:solidFill>
                <a:latin typeface="Calibri Light"/>
                <a:ea typeface="ＭＳ Ｐゴシック" panose="020B0600070205080204" pitchFamily="34" charset="-128"/>
                <a:cs typeface="Verdana"/>
              </a:rPr>
              <a:t> </a:t>
            </a:r>
            <a:r>
              <a:rPr lang="en-US" b="0" i="1" spc="-5" dirty="0" err="1">
                <a:solidFill>
                  <a:srgbClr val="333333"/>
                </a:solidFill>
                <a:latin typeface="Calibri Light"/>
                <a:ea typeface="ＭＳ Ｐゴシック" panose="020B0600070205080204" pitchFamily="34" charset="-128"/>
                <a:cs typeface="Verdana"/>
              </a:rPr>
              <a:t>göstermeden</a:t>
            </a:r>
            <a:r>
              <a:rPr lang="en-US" b="0" i="1" spc="-5" dirty="0">
                <a:solidFill>
                  <a:srgbClr val="333333"/>
                </a:solidFill>
                <a:latin typeface="Calibri Light"/>
                <a:ea typeface="ＭＳ Ｐゴシック" panose="020B0600070205080204" pitchFamily="34" charset="-128"/>
                <a:cs typeface="Verdana"/>
              </a:rPr>
              <a:t> </a:t>
            </a:r>
            <a:r>
              <a:rPr lang="en-US" b="0" i="1" spc="-5" dirty="0" err="1">
                <a:solidFill>
                  <a:srgbClr val="333333"/>
                </a:solidFill>
                <a:latin typeface="Calibri Light"/>
                <a:ea typeface="ＭＳ Ｐゴシック" panose="020B0600070205080204" pitchFamily="34" charset="-128"/>
                <a:cs typeface="Verdana"/>
              </a:rPr>
              <a:t>önce</a:t>
            </a:r>
            <a:r>
              <a:rPr lang="en-US" b="0" i="1" spc="-5" dirty="0">
                <a:solidFill>
                  <a:srgbClr val="333333"/>
                </a:solidFill>
                <a:latin typeface="Calibri Light"/>
                <a:ea typeface="ＭＳ Ｐゴシック" panose="020B0600070205080204" pitchFamily="34" charset="-128"/>
                <a:cs typeface="Verdana"/>
              </a:rPr>
              <a:t> </a:t>
            </a:r>
            <a:r>
              <a:rPr lang="en-US" b="0" i="1" spc="-5" dirty="0" err="1">
                <a:solidFill>
                  <a:srgbClr val="333333"/>
                </a:solidFill>
                <a:latin typeface="Calibri Light"/>
                <a:ea typeface="ＭＳ Ｐゴシック" panose="020B0600070205080204" pitchFamily="34" charset="-128"/>
                <a:cs typeface="Verdana"/>
              </a:rPr>
              <a:t>videoları</a:t>
            </a:r>
            <a:r>
              <a:rPr lang="en-US" b="0" i="1" spc="-5" dirty="0">
                <a:solidFill>
                  <a:srgbClr val="333333"/>
                </a:solidFill>
                <a:latin typeface="Calibri Light"/>
                <a:ea typeface="ＭＳ Ｐゴシック" panose="020B0600070205080204" pitchFamily="34" charset="-128"/>
                <a:cs typeface="Verdana"/>
              </a:rPr>
              <a:t> </a:t>
            </a:r>
            <a:r>
              <a:rPr lang="en-US" b="0" i="1" spc="-5" dirty="0" err="1">
                <a:solidFill>
                  <a:srgbClr val="333333"/>
                </a:solidFill>
                <a:latin typeface="Calibri Light"/>
                <a:ea typeface="ＭＳ Ｐゴシック" panose="020B0600070205080204" pitchFamily="34" charset="-128"/>
                <a:cs typeface="Verdana"/>
              </a:rPr>
              <a:t>dikkatlice</a:t>
            </a:r>
            <a:r>
              <a:rPr lang="en-US" b="0" i="1" spc="-5" dirty="0">
                <a:solidFill>
                  <a:srgbClr val="333333"/>
                </a:solidFill>
                <a:latin typeface="Calibri Light"/>
                <a:ea typeface="ＭＳ Ｐゴシック" panose="020B0600070205080204" pitchFamily="34" charset="-128"/>
                <a:cs typeface="Verdana"/>
              </a:rPr>
              <a:t> </a:t>
            </a:r>
            <a:r>
              <a:rPr lang="en-US" b="0" i="1" spc="-5" dirty="0" err="1">
                <a:solidFill>
                  <a:srgbClr val="333333"/>
                </a:solidFill>
                <a:latin typeface="Calibri Light"/>
                <a:ea typeface="ＭＳ Ｐゴシック" panose="020B0600070205080204" pitchFamily="34" charset="-128"/>
                <a:cs typeface="Verdana"/>
              </a:rPr>
              <a:t>ön</a:t>
            </a:r>
            <a:r>
              <a:rPr lang="en-US" b="0" i="1" spc="-5" dirty="0">
                <a:solidFill>
                  <a:srgbClr val="333333"/>
                </a:solidFill>
                <a:latin typeface="Calibri Light"/>
                <a:ea typeface="ＭＳ Ｐゴシック" panose="020B0600070205080204" pitchFamily="34" charset="-128"/>
                <a:cs typeface="Verdana"/>
              </a:rPr>
              <a:t> </a:t>
            </a:r>
            <a:r>
              <a:rPr lang="en-US" b="0" i="1" spc="-5" dirty="0" err="1">
                <a:solidFill>
                  <a:srgbClr val="333333"/>
                </a:solidFill>
                <a:latin typeface="Calibri Light"/>
                <a:ea typeface="ＭＳ Ｐゴシック" panose="020B0600070205080204" pitchFamily="34" charset="-128"/>
                <a:cs typeface="Verdana"/>
              </a:rPr>
              <a:t>elemeden</a:t>
            </a:r>
            <a:r>
              <a:rPr lang="en-US" b="0" i="1" spc="-5" dirty="0">
                <a:solidFill>
                  <a:srgbClr val="333333"/>
                </a:solidFill>
                <a:latin typeface="Calibri Light"/>
                <a:ea typeface="ＭＳ Ｐゴシック" panose="020B0600070205080204" pitchFamily="34" charset="-128"/>
                <a:cs typeface="Verdana"/>
              </a:rPr>
              <a:t> </a:t>
            </a:r>
            <a:r>
              <a:rPr lang="en-US" b="0" i="1" spc="-5" dirty="0" err="1">
                <a:solidFill>
                  <a:srgbClr val="333333"/>
                </a:solidFill>
                <a:latin typeface="Calibri Light"/>
                <a:ea typeface="ＭＳ Ｐゴシック" panose="020B0600070205080204" pitchFamily="34" charset="-128"/>
                <a:cs typeface="Verdana"/>
              </a:rPr>
              <a:t>geçirin</a:t>
            </a:r>
            <a:r>
              <a:rPr lang="en-US" b="0" i="1" spc="-5" dirty="0">
                <a:solidFill>
                  <a:srgbClr val="333333"/>
                </a:solidFill>
                <a:latin typeface="Calibri Light"/>
                <a:ea typeface="ＭＳ Ｐゴシック" panose="020B0600070205080204" pitchFamily="34" charset="-128"/>
                <a:cs typeface="Verdana"/>
              </a:rPr>
              <a:t>]</a:t>
            </a:r>
            <a:endParaRPr lang="de-DE" b="0" dirty="0">
              <a:solidFill>
                <a:srgbClr val="333333"/>
              </a:solidFill>
              <a:latin typeface="Calibri Light"/>
              <a:ea typeface="ＭＳ Ｐゴシック" panose="020B0600070205080204" pitchFamily="34" charset="-128"/>
            </a:endParaRP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33171104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1033">
            <a:extLst>
              <a:ext uri="{FF2B5EF4-FFF2-40B4-BE49-F238E27FC236}">
                <a16:creationId xmlns:a16="http://schemas.microsoft.com/office/drawing/2014/main" id="{6541F014-E6DD-4FA4-9316-A5E7BF8542BB}"/>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smtClean="0">
                <a:latin typeface="Calibri Light"/>
              </a:rPr>
              <a:t>Güçlü</a:t>
            </a:r>
            <a:r>
              <a:rPr lang="en-US" altLang="de-DE" sz="3600" dirty="0" smtClean="0">
                <a:latin typeface="Calibri Light"/>
              </a:rPr>
              <a:t> </a:t>
            </a:r>
            <a:r>
              <a:rPr lang="en-US" altLang="de-DE" sz="3600" dirty="0" err="1" smtClean="0">
                <a:latin typeface="Calibri Light"/>
              </a:rPr>
              <a:t>taraflarınızın</a:t>
            </a:r>
            <a:r>
              <a:rPr lang="en-US" altLang="de-DE" sz="3600" dirty="0" smtClean="0">
                <a:latin typeface="Calibri Light"/>
              </a:rPr>
              <a:t> </a:t>
            </a:r>
            <a:r>
              <a:rPr lang="en-US" altLang="de-DE" sz="3600" dirty="0" err="1" smtClean="0">
                <a:latin typeface="Calibri Light"/>
              </a:rPr>
              <a:t>farkına</a:t>
            </a:r>
            <a:r>
              <a:rPr lang="en-US" altLang="de-DE" sz="3600" dirty="0" smtClean="0">
                <a:latin typeface="Calibri Light"/>
              </a:rPr>
              <a:t> </a:t>
            </a:r>
            <a:r>
              <a:rPr lang="en-US" altLang="de-DE" sz="3600" dirty="0" err="1" smtClean="0">
                <a:latin typeface="Calibri Light"/>
              </a:rPr>
              <a:t>varın</a:t>
            </a:r>
            <a:endParaRPr lang="en-US" altLang="de-DE" sz="3600" dirty="0">
              <a:latin typeface="Calibri Light"/>
            </a:endParaRPr>
          </a:p>
        </p:txBody>
      </p:sp>
      <p:sp>
        <p:nvSpPr>
          <p:cNvPr id="338947" name="Rectangle 1027">
            <a:extLst>
              <a:ext uri="{FF2B5EF4-FFF2-40B4-BE49-F238E27FC236}">
                <a16:creationId xmlns:a16="http://schemas.microsoft.com/office/drawing/2014/main" id="{3CF87A7B-6392-4CC9-A772-C7737DCBAFC0}"/>
              </a:ext>
            </a:extLst>
          </p:cNvPr>
          <p:cNvSpPr>
            <a:spLocks noGrp="1" noChangeArrowheads="1"/>
          </p:cNvSpPr>
          <p:nvPr>
            <p:ph idx="1"/>
          </p:nvPr>
        </p:nvSpPr>
        <p:spPr/>
        <p:txBody>
          <a:bodyPr/>
          <a:lstStyle/>
          <a:p>
            <a:pPr marL="342900" indent="-342900">
              <a:buClr>
                <a:srgbClr val="333333"/>
              </a:buClr>
              <a:buFont typeface="WingDings"/>
              <a:buChar char=""/>
              <a:defRPr/>
            </a:pPr>
            <a:r>
              <a:rPr lang="en-US" sz="2400" dirty="0" err="1">
                <a:solidFill>
                  <a:srgbClr val="333333"/>
                </a:solidFill>
                <a:latin typeface="Calibri Light"/>
              </a:rPr>
              <a:t>Zayıf</a:t>
            </a:r>
            <a:r>
              <a:rPr lang="en-US" sz="2400" dirty="0">
                <a:solidFill>
                  <a:srgbClr val="333333"/>
                </a:solidFill>
                <a:latin typeface="Calibri Light"/>
              </a:rPr>
              <a:t> </a:t>
            </a:r>
            <a:r>
              <a:rPr lang="en-US" sz="2400" dirty="0" err="1">
                <a:solidFill>
                  <a:srgbClr val="333333"/>
                </a:solidFill>
                <a:latin typeface="Calibri Light"/>
              </a:rPr>
              <a:t>yönlerinize</a:t>
            </a:r>
            <a:r>
              <a:rPr lang="en-US" sz="2400" dirty="0">
                <a:solidFill>
                  <a:srgbClr val="333333"/>
                </a:solidFill>
                <a:latin typeface="Calibri Light"/>
              </a:rPr>
              <a:t> </a:t>
            </a:r>
            <a:r>
              <a:rPr lang="en-US" sz="2400" dirty="0" err="1">
                <a:solidFill>
                  <a:srgbClr val="333333"/>
                </a:solidFill>
                <a:latin typeface="Calibri Light"/>
              </a:rPr>
              <a:t>odaklanmak</a:t>
            </a:r>
            <a:r>
              <a:rPr lang="en-US" sz="2400" dirty="0">
                <a:solidFill>
                  <a:srgbClr val="333333"/>
                </a:solidFill>
                <a:latin typeface="Calibri Light"/>
              </a:rPr>
              <a:t> </a:t>
            </a:r>
            <a:r>
              <a:rPr lang="en-US" sz="2400" dirty="0" err="1">
                <a:solidFill>
                  <a:srgbClr val="333333"/>
                </a:solidFill>
                <a:latin typeface="Calibri Light"/>
              </a:rPr>
              <a:t>yerine</a:t>
            </a:r>
            <a:r>
              <a:rPr lang="en-US" sz="2400" dirty="0">
                <a:solidFill>
                  <a:srgbClr val="333333"/>
                </a:solidFill>
                <a:latin typeface="Calibri Light"/>
              </a:rPr>
              <a:t>, </a:t>
            </a:r>
            <a:r>
              <a:rPr lang="en-US" sz="2400" dirty="0" err="1">
                <a:solidFill>
                  <a:srgbClr val="333333"/>
                </a:solidFill>
                <a:latin typeface="Calibri Light"/>
              </a:rPr>
              <a:t>güçlü</a:t>
            </a:r>
            <a:r>
              <a:rPr lang="en-US" sz="2400" dirty="0">
                <a:solidFill>
                  <a:srgbClr val="333333"/>
                </a:solidFill>
                <a:latin typeface="Calibri Light"/>
              </a:rPr>
              <a:t> </a:t>
            </a:r>
            <a:r>
              <a:rPr lang="en-US" sz="2400" dirty="0" err="1">
                <a:solidFill>
                  <a:srgbClr val="333333"/>
                </a:solidFill>
                <a:latin typeface="Calibri Light"/>
              </a:rPr>
              <a:t>yönlerinizi</a:t>
            </a:r>
            <a:r>
              <a:rPr lang="en-US" sz="2400" dirty="0">
                <a:solidFill>
                  <a:srgbClr val="333333"/>
                </a:solidFill>
                <a:latin typeface="Calibri Light"/>
              </a:rPr>
              <a:t> </a:t>
            </a:r>
            <a:r>
              <a:rPr lang="en-US" sz="2400" dirty="0" err="1">
                <a:solidFill>
                  <a:srgbClr val="333333"/>
                </a:solidFill>
                <a:latin typeface="Calibri Light"/>
              </a:rPr>
              <a:t>vurgulayın</a:t>
            </a:r>
            <a:r>
              <a:rPr lang="en-US" sz="2400" dirty="0">
                <a:solidFill>
                  <a:srgbClr val="333333"/>
                </a:solidFill>
                <a:latin typeface="Calibri Light"/>
              </a:rPr>
              <a:t>. </a:t>
            </a:r>
            <a:endParaRPr lang="tr-TR" sz="2400" dirty="0" smtClean="0">
              <a:solidFill>
                <a:srgbClr val="333333"/>
              </a:solidFill>
              <a:latin typeface="Calibri Light"/>
            </a:endParaRPr>
          </a:p>
          <a:p>
            <a:pPr marL="342900" indent="-342900">
              <a:buClr>
                <a:srgbClr val="333333"/>
              </a:buClr>
              <a:buFont typeface="WingDings"/>
              <a:buChar char=""/>
              <a:defRPr/>
            </a:pPr>
            <a:r>
              <a:rPr lang="en-US" sz="2400" dirty="0" smtClean="0">
                <a:solidFill>
                  <a:srgbClr val="333333"/>
                </a:solidFill>
                <a:latin typeface="Calibri Light"/>
              </a:rPr>
              <a:t>Her </a:t>
            </a:r>
            <a:r>
              <a:rPr lang="en-US" sz="2400" dirty="0" err="1">
                <a:solidFill>
                  <a:srgbClr val="333333"/>
                </a:solidFill>
                <a:latin typeface="Calibri Light"/>
              </a:rPr>
              <a:t>insanın</a:t>
            </a:r>
            <a:r>
              <a:rPr lang="en-US" sz="2400" dirty="0">
                <a:solidFill>
                  <a:srgbClr val="333333"/>
                </a:solidFill>
                <a:latin typeface="Calibri Light"/>
              </a:rPr>
              <a:t> </a:t>
            </a:r>
            <a:r>
              <a:rPr lang="en-US" sz="2400" dirty="0" err="1">
                <a:solidFill>
                  <a:srgbClr val="333333"/>
                </a:solidFill>
                <a:latin typeface="Calibri Light"/>
              </a:rPr>
              <a:t>gurur</a:t>
            </a:r>
            <a:r>
              <a:rPr lang="en-US" sz="2400" dirty="0">
                <a:solidFill>
                  <a:srgbClr val="333333"/>
                </a:solidFill>
                <a:latin typeface="Calibri Light"/>
              </a:rPr>
              <a:t> </a:t>
            </a:r>
            <a:r>
              <a:rPr lang="en-US" sz="2400" dirty="0" err="1">
                <a:solidFill>
                  <a:srgbClr val="333333"/>
                </a:solidFill>
                <a:latin typeface="Calibri Light"/>
              </a:rPr>
              <a:t>duyabileceği</a:t>
            </a:r>
            <a:r>
              <a:rPr lang="en-US" sz="2400" dirty="0">
                <a:solidFill>
                  <a:srgbClr val="333333"/>
                </a:solidFill>
                <a:latin typeface="Calibri Light"/>
              </a:rPr>
              <a:t> </a:t>
            </a:r>
            <a:r>
              <a:rPr lang="en-US" sz="2400" dirty="0" err="1">
                <a:solidFill>
                  <a:srgbClr val="333333"/>
                </a:solidFill>
                <a:latin typeface="Calibri Light"/>
              </a:rPr>
              <a:t>ve</a:t>
            </a:r>
            <a:r>
              <a:rPr lang="en-US" sz="2400" dirty="0">
                <a:solidFill>
                  <a:srgbClr val="333333"/>
                </a:solidFill>
                <a:latin typeface="Calibri Light"/>
              </a:rPr>
              <a:t> </a:t>
            </a:r>
            <a:r>
              <a:rPr lang="en-US" sz="2400" dirty="0" err="1">
                <a:solidFill>
                  <a:srgbClr val="333333"/>
                </a:solidFill>
                <a:latin typeface="Calibri Light"/>
              </a:rPr>
              <a:t>herkes</a:t>
            </a:r>
            <a:r>
              <a:rPr lang="en-US" sz="2400" dirty="0">
                <a:solidFill>
                  <a:srgbClr val="333333"/>
                </a:solidFill>
                <a:latin typeface="Calibri Light"/>
              </a:rPr>
              <a:t> </a:t>
            </a:r>
            <a:r>
              <a:rPr lang="en-US" sz="2400" dirty="0" err="1">
                <a:solidFill>
                  <a:srgbClr val="333333"/>
                </a:solidFill>
                <a:latin typeface="Calibri Light"/>
              </a:rPr>
              <a:t>tarafından</a:t>
            </a:r>
            <a:r>
              <a:rPr lang="en-US" sz="2400" dirty="0">
                <a:solidFill>
                  <a:srgbClr val="333333"/>
                </a:solidFill>
                <a:latin typeface="Calibri Light"/>
              </a:rPr>
              <a:t> </a:t>
            </a:r>
            <a:r>
              <a:rPr lang="en-US" sz="2400" dirty="0" err="1">
                <a:solidFill>
                  <a:srgbClr val="333333"/>
                </a:solidFill>
                <a:latin typeface="Calibri Light"/>
              </a:rPr>
              <a:t>paylaşılmayan</a:t>
            </a:r>
            <a:r>
              <a:rPr lang="en-US" sz="2400" dirty="0">
                <a:solidFill>
                  <a:srgbClr val="333333"/>
                </a:solidFill>
                <a:latin typeface="Calibri Light"/>
              </a:rPr>
              <a:t> </a:t>
            </a:r>
            <a:r>
              <a:rPr lang="en-US" sz="2400" dirty="0" err="1">
                <a:solidFill>
                  <a:srgbClr val="333333"/>
                </a:solidFill>
                <a:latin typeface="Calibri Light"/>
              </a:rPr>
              <a:t>güçlü</a:t>
            </a:r>
            <a:r>
              <a:rPr lang="en-US" sz="2400" dirty="0">
                <a:solidFill>
                  <a:srgbClr val="333333"/>
                </a:solidFill>
                <a:latin typeface="Calibri Light"/>
              </a:rPr>
              <a:t> </a:t>
            </a:r>
            <a:r>
              <a:rPr lang="en-US" sz="2400" dirty="0" err="1">
                <a:solidFill>
                  <a:srgbClr val="333333"/>
                </a:solidFill>
                <a:latin typeface="Calibri Light"/>
              </a:rPr>
              <a:t>yönleri</a:t>
            </a:r>
            <a:r>
              <a:rPr lang="en-US" sz="2400" dirty="0">
                <a:solidFill>
                  <a:srgbClr val="333333"/>
                </a:solidFill>
                <a:latin typeface="Calibri Light"/>
              </a:rPr>
              <a:t> </a:t>
            </a:r>
            <a:r>
              <a:rPr lang="en-US" sz="2400" dirty="0" err="1">
                <a:solidFill>
                  <a:srgbClr val="333333"/>
                </a:solidFill>
                <a:latin typeface="Calibri Light"/>
              </a:rPr>
              <a:t>vardır</a:t>
            </a:r>
            <a:r>
              <a:rPr lang="en-US" sz="2400" dirty="0">
                <a:solidFill>
                  <a:srgbClr val="333333"/>
                </a:solidFill>
                <a:latin typeface="Calibri Light"/>
              </a:rPr>
              <a:t/>
            </a:r>
            <a:br>
              <a:rPr lang="en-US" sz="2400" dirty="0">
                <a:solidFill>
                  <a:srgbClr val="333333"/>
                </a:solidFill>
                <a:latin typeface="Calibri Light"/>
              </a:rPr>
            </a:br>
            <a:r>
              <a:rPr lang="en-US" sz="2400" i="1" dirty="0">
                <a:solidFill>
                  <a:srgbClr val="004992"/>
                </a:solidFill>
                <a:latin typeface="Calibri Light"/>
              </a:rPr>
              <a:t>… </a:t>
            </a:r>
            <a:r>
              <a:rPr lang="tr-TR" sz="2400" i="1" dirty="0" smtClean="0">
                <a:solidFill>
                  <a:srgbClr val="004992"/>
                </a:solidFill>
                <a:latin typeface="Calibri Light"/>
              </a:rPr>
              <a:t>ve </a:t>
            </a:r>
            <a:r>
              <a:rPr lang="tr-TR" sz="2400" i="1" dirty="0">
                <a:solidFill>
                  <a:srgbClr val="004992"/>
                </a:solidFill>
                <a:latin typeface="Calibri Light"/>
              </a:rPr>
              <a:t>b</a:t>
            </a:r>
            <a:r>
              <a:rPr lang="en-US" sz="2400" i="1" dirty="0" err="1" smtClean="0">
                <a:solidFill>
                  <a:srgbClr val="004992"/>
                </a:solidFill>
                <a:latin typeface="Calibri Light"/>
              </a:rPr>
              <a:t>unların</a:t>
            </a:r>
            <a:r>
              <a:rPr lang="en-US" sz="2400" i="1" dirty="0" smtClean="0">
                <a:solidFill>
                  <a:srgbClr val="004992"/>
                </a:solidFill>
                <a:latin typeface="Calibri Light"/>
              </a:rPr>
              <a:t> </a:t>
            </a:r>
            <a:r>
              <a:rPr lang="en-US" sz="2400" i="1" dirty="0" err="1">
                <a:solidFill>
                  <a:srgbClr val="004992"/>
                </a:solidFill>
                <a:latin typeface="Calibri Light"/>
              </a:rPr>
              <a:t>dünya</a:t>
            </a:r>
            <a:r>
              <a:rPr lang="en-US" sz="2400" i="1" dirty="0">
                <a:solidFill>
                  <a:srgbClr val="004992"/>
                </a:solidFill>
                <a:latin typeface="Calibri Light"/>
              </a:rPr>
              <a:t> </a:t>
            </a:r>
            <a:r>
              <a:rPr lang="en-US" sz="2400" i="1" dirty="0" err="1">
                <a:solidFill>
                  <a:srgbClr val="004992"/>
                </a:solidFill>
                <a:latin typeface="Calibri Light"/>
              </a:rPr>
              <a:t>rekorları</a:t>
            </a:r>
            <a:r>
              <a:rPr lang="en-US" sz="2400" i="1" dirty="0">
                <a:solidFill>
                  <a:srgbClr val="004992"/>
                </a:solidFill>
                <a:latin typeface="Calibri Light"/>
              </a:rPr>
              <a:t> </a:t>
            </a:r>
            <a:r>
              <a:rPr lang="tr-TR" sz="2400" i="1" dirty="0" smtClean="0">
                <a:solidFill>
                  <a:srgbClr val="004992"/>
                </a:solidFill>
                <a:latin typeface="Calibri Light"/>
              </a:rPr>
              <a:t>kırdırması </a:t>
            </a:r>
            <a:r>
              <a:rPr lang="en-US" sz="2400" i="1" dirty="0" err="1" smtClean="0">
                <a:solidFill>
                  <a:srgbClr val="004992"/>
                </a:solidFill>
                <a:latin typeface="Calibri Light"/>
              </a:rPr>
              <a:t>veya</a:t>
            </a:r>
            <a:r>
              <a:rPr lang="en-US" sz="2400" i="1" dirty="0" smtClean="0">
                <a:solidFill>
                  <a:srgbClr val="004992"/>
                </a:solidFill>
                <a:latin typeface="Calibri Light"/>
              </a:rPr>
              <a:t> </a:t>
            </a:r>
            <a:r>
              <a:rPr lang="en-US" sz="2400" i="1" dirty="0" err="1">
                <a:solidFill>
                  <a:srgbClr val="004992"/>
                </a:solidFill>
                <a:latin typeface="Calibri Light"/>
              </a:rPr>
              <a:t>ünlü</a:t>
            </a:r>
            <a:r>
              <a:rPr lang="en-US" sz="2400" i="1" dirty="0">
                <a:solidFill>
                  <a:srgbClr val="004992"/>
                </a:solidFill>
                <a:latin typeface="Calibri Light"/>
              </a:rPr>
              <a:t> </a:t>
            </a:r>
            <a:r>
              <a:rPr lang="en-US" sz="2400" i="1" dirty="0" err="1">
                <a:solidFill>
                  <a:srgbClr val="004992"/>
                </a:solidFill>
                <a:latin typeface="Calibri Light"/>
              </a:rPr>
              <a:t>icatlar</a:t>
            </a:r>
            <a:r>
              <a:rPr lang="en-US" sz="2400" i="1" dirty="0">
                <a:solidFill>
                  <a:srgbClr val="004992"/>
                </a:solidFill>
                <a:latin typeface="Calibri Light"/>
              </a:rPr>
              <a:t> </a:t>
            </a:r>
            <a:r>
              <a:rPr lang="tr-TR" sz="2400" i="1" dirty="0" smtClean="0">
                <a:solidFill>
                  <a:srgbClr val="004992"/>
                </a:solidFill>
                <a:latin typeface="Calibri Light"/>
              </a:rPr>
              <a:t>keşfettirmesi </a:t>
            </a:r>
            <a:r>
              <a:rPr lang="en-US" sz="2400" i="1" dirty="0" err="1" smtClean="0">
                <a:solidFill>
                  <a:srgbClr val="004992"/>
                </a:solidFill>
                <a:latin typeface="Calibri Light"/>
              </a:rPr>
              <a:t>gerekmez</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35</a:t>
            </a:fld>
            <a:endParaRPr lang="de-DE" altLang="de-DE" b="0">
              <a:latin typeface="Calibri Light"/>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31349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1033">
            <a:extLst>
              <a:ext uri="{FF2B5EF4-FFF2-40B4-BE49-F238E27FC236}">
                <a16:creationId xmlns:a16="http://schemas.microsoft.com/office/drawing/2014/main" id="{5D5C9F62-ED94-45D1-8036-26A4F33A5CA6}"/>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smtClean="0">
                <a:latin typeface="Calibri Light"/>
              </a:rPr>
              <a:t>Güçlü</a:t>
            </a:r>
            <a:r>
              <a:rPr lang="en-US" altLang="de-DE" sz="3600" dirty="0" smtClean="0">
                <a:latin typeface="Calibri Light"/>
              </a:rPr>
              <a:t> </a:t>
            </a:r>
            <a:r>
              <a:rPr lang="en-US" altLang="de-DE" sz="3600" dirty="0" err="1" smtClean="0">
                <a:latin typeface="Calibri Light"/>
              </a:rPr>
              <a:t>taraflarınızın</a:t>
            </a:r>
            <a:r>
              <a:rPr lang="en-US" altLang="de-DE" sz="3600" dirty="0" smtClean="0">
                <a:latin typeface="Calibri Light"/>
              </a:rPr>
              <a:t> </a:t>
            </a:r>
            <a:r>
              <a:rPr lang="en-US" altLang="de-DE" sz="3600" dirty="0" err="1" smtClean="0">
                <a:latin typeface="Calibri Light"/>
              </a:rPr>
              <a:t>farkına</a:t>
            </a:r>
            <a:r>
              <a:rPr lang="en-US" altLang="de-DE" sz="3600" dirty="0" smtClean="0">
                <a:latin typeface="Calibri Light"/>
              </a:rPr>
              <a:t> </a:t>
            </a:r>
            <a:r>
              <a:rPr lang="en-US" altLang="de-DE" sz="3600" dirty="0" err="1" smtClean="0">
                <a:latin typeface="Calibri Light"/>
              </a:rPr>
              <a:t>varın</a:t>
            </a:r>
            <a:endParaRPr lang="en-US" altLang="de-DE" sz="3600" dirty="0">
              <a:latin typeface="Calibri Light"/>
            </a:endParaRPr>
          </a:p>
        </p:txBody>
      </p:sp>
      <p:sp>
        <p:nvSpPr>
          <p:cNvPr id="92162" name="Rectangle 2">
            <a:extLst>
              <a:ext uri="{FF2B5EF4-FFF2-40B4-BE49-F238E27FC236}">
                <a16:creationId xmlns:a16="http://schemas.microsoft.com/office/drawing/2014/main" id="{24C7A578-AA3F-4547-B37A-EF1DAEDE6965}"/>
              </a:ext>
            </a:extLst>
          </p:cNvPr>
          <p:cNvSpPr>
            <a:spLocks noGrp="1" noChangeArrowheads="1"/>
          </p:cNvSpPr>
          <p:nvPr>
            <p:ph idx="1"/>
          </p:nvPr>
        </p:nvSpPr>
        <p:spPr>
          <a:xfrm>
            <a:off x="408955" y="1989138"/>
            <a:ext cx="11376000" cy="4495800"/>
          </a:xfrm>
        </p:spPr>
        <p:txBody>
          <a:bodyPr/>
          <a:lstStyle/>
          <a:p>
            <a:pPr marL="609600" indent="-609600">
              <a:buFont typeface="Wingdings" panose="05000000000000000000" pitchFamily="2" charset="2"/>
              <a:buAutoNum type="arabicPeriod"/>
            </a:pPr>
            <a:r>
              <a:rPr lang="de-DE" altLang="de-DE" sz="2400" dirty="0">
                <a:solidFill>
                  <a:srgbClr val="004992"/>
                </a:solidFill>
                <a:latin typeface="Calibri Light"/>
              </a:rPr>
              <a:t>Kendi güçlü yönleriniz hakkında düşünün.</a:t>
            </a:r>
            <a:r>
              <a:rPr lang="en-US" altLang="de-DE" sz="2400" dirty="0" smtClean="0">
                <a:solidFill>
                  <a:srgbClr val="004992"/>
                </a:solidFill>
                <a:latin typeface="Calibri Light"/>
              </a:rPr>
              <a:t/>
            </a:r>
            <a:br>
              <a:rPr lang="en-US" altLang="de-DE" sz="2400" dirty="0" smtClean="0">
                <a:solidFill>
                  <a:srgbClr val="004992"/>
                </a:solidFill>
                <a:latin typeface="Calibri Light"/>
              </a:rPr>
            </a:br>
            <a:r>
              <a:rPr lang="en-US" altLang="de-DE" sz="2400" i="1" dirty="0" err="1">
                <a:solidFill>
                  <a:srgbClr val="333333"/>
                </a:solidFill>
                <a:latin typeface="Calibri Light"/>
              </a:rPr>
              <a:t>Hangi</a:t>
            </a:r>
            <a:r>
              <a:rPr lang="en-US" altLang="de-DE" sz="2400" i="1" dirty="0">
                <a:solidFill>
                  <a:srgbClr val="333333"/>
                </a:solidFill>
                <a:latin typeface="Calibri Light"/>
              </a:rPr>
              <a:t> </a:t>
            </a:r>
            <a:r>
              <a:rPr lang="en-US" altLang="de-DE" sz="2400" i="1" dirty="0" err="1">
                <a:solidFill>
                  <a:srgbClr val="333333"/>
                </a:solidFill>
                <a:latin typeface="Calibri Light"/>
              </a:rPr>
              <a:t>yeteneklere</a:t>
            </a:r>
            <a:r>
              <a:rPr lang="en-US" altLang="de-DE" sz="2400" i="1" dirty="0">
                <a:solidFill>
                  <a:srgbClr val="333333"/>
                </a:solidFill>
                <a:latin typeface="Calibri Light"/>
              </a:rPr>
              <a:t> </a:t>
            </a:r>
            <a:r>
              <a:rPr lang="en-US" altLang="de-DE" sz="2400" i="1" dirty="0" err="1">
                <a:solidFill>
                  <a:srgbClr val="333333"/>
                </a:solidFill>
                <a:latin typeface="Calibri Light"/>
              </a:rPr>
              <a:t>sahibim</a:t>
            </a:r>
            <a:r>
              <a:rPr lang="en-US" altLang="de-DE" sz="2400" i="1" dirty="0">
                <a:solidFill>
                  <a:srgbClr val="333333"/>
                </a:solidFill>
                <a:latin typeface="Calibri Light"/>
              </a:rPr>
              <a:t>? </a:t>
            </a:r>
            <a:r>
              <a:rPr lang="en-US" altLang="de-DE" sz="2400" i="1" dirty="0" err="1">
                <a:solidFill>
                  <a:srgbClr val="333333"/>
                </a:solidFill>
                <a:latin typeface="Calibri Light"/>
              </a:rPr>
              <a:t>Geçmişte</a:t>
            </a:r>
            <a:r>
              <a:rPr lang="en-US" altLang="de-DE" sz="2400" i="1" dirty="0">
                <a:solidFill>
                  <a:srgbClr val="333333"/>
                </a:solidFill>
                <a:latin typeface="Calibri Light"/>
              </a:rPr>
              <a:t> ne </a:t>
            </a:r>
            <a:r>
              <a:rPr lang="en-US" altLang="de-DE" sz="2400" i="1" dirty="0" err="1">
                <a:solidFill>
                  <a:srgbClr val="333333"/>
                </a:solidFill>
                <a:latin typeface="Calibri Light"/>
              </a:rPr>
              <a:t>için</a:t>
            </a:r>
            <a:r>
              <a:rPr lang="en-US" altLang="de-DE" sz="2400" i="1" dirty="0">
                <a:solidFill>
                  <a:srgbClr val="333333"/>
                </a:solidFill>
                <a:latin typeface="Calibri Light"/>
              </a:rPr>
              <a:t> </a:t>
            </a:r>
            <a:r>
              <a:rPr lang="en-US" altLang="de-DE" sz="2400" i="1" dirty="0" err="1">
                <a:solidFill>
                  <a:srgbClr val="333333"/>
                </a:solidFill>
                <a:latin typeface="Calibri Light"/>
              </a:rPr>
              <a:t>iltifat</a:t>
            </a:r>
            <a:r>
              <a:rPr lang="en-US" altLang="de-DE" sz="2400" i="1" dirty="0">
                <a:solidFill>
                  <a:srgbClr val="333333"/>
                </a:solidFill>
                <a:latin typeface="Calibri Light"/>
              </a:rPr>
              <a:t> </a:t>
            </a:r>
            <a:r>
              <a:rPr lang="en-US" altLang="de-DE" sz="2400" i="1" dirty="0" err="1">
                <a:solidFill>
                  <a:srgbClr val="333333"/>
                </a:solidFill>
                <a:latin typeface="Calibri Light"/>
              </a:rPr>
              <a:t>aldım</a:t>
            </a:r>
            <a:r>
              <a:rPr lang="en-US" altLang="de-DE" sz="2400" i="1" dirty="0">
                <a:solidFill>
                  <a:srgbClr val="333333"/>
                </a:solidFill>
                <a:latin typeface="Calibri Light"/>
              </a:rPr>
              <a:t>? </a:t>
            </a:r>
            <a:r>
              <a:rPr lang="en-US" altLang="de-DE" sz="2400" i="1" dirty="0" smtClean="0">
                <a:solidFill>
                  <a:srgbClr val="333333"/>
                </a:solidFill>
                <a:latin typeface="Calibri Light"/>
              </a:rPr>
              <a:t/>
            </a:r>
            <a:br>
              <a:rPr lang="en-US" altLang="de-DE" sz="2400" i="1" dirty="0" smtClean="0">
                <a:solidFill>
                  <a:srgbClr val="333333"/>
                </a:solidFill>
                <a:latin typeface="Calibri Light"/>
              </a:rPr>
            </a:br>
            <a:r>
              <a:rPr lang="de-DE" altLang="de-DE" sz="1600" i="1" dirty="0">
                <a:solidFill>
                  <a:srgbClr val="333333"/>
                </a:solidFill>
                <a:latin typeface="Calibri Light"/>
              </a:rPr>
              <a:t>Örneğin, </a:t>
            </a:r>
            <a:r>
              <a:rPr lang="tr-TR" altLang="de-DE" sz="1600" i="1" dirty="0" smtClean="0">
                <a:solidFill>
                  <a:srgbClr val="333333"/>
                </a:solidFill>
                <a:latin typeface="Calibri Light"/>
              </a:rPr>
              <a:t>el yeteneklerine sahibim...</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36</a:t>
            </a:fld>
            <a:endParaRPr lang="de-DE" altLang="de-DE" b="0">
              <a:latin typeface="Calibri Light"/>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08453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1033">
            <a:extLst>
              <a:ext uri="{FF2B5EF4-FFF2-40B4-BE49-F238E27FC236}">
                <a16:creationId xmlns:a16="http://schemas.microsoft.com/office/drawing/2014/main" id="{5D5C9F62-ED94-45D1-8036-26A4F33A5CA6}"/>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smtClean="0">
                <a:latin typeface="Calibri Light"/>
              </a:rPr>
              <a:t>Güçlü</a:t>
            </a:r>
            <a:r>
              <a:rPr lang="en-US" altLang="de-DE" sz="3600" dirty="0" smtClean="0">
                <a:latin typeface="Calibri Light"/>
              </a:rPr>
              <a:t> </a:t>
            </a:r>
            <a:r>
              <a:rPr lang="en-US" altLang="de-DE" sz="3600" dirty="0" err="1" smtClean="0">
                <a:latin typeface="Calibri Light"/>
              </a:rPr>
              <a:t>taraflarınızın</a:t>
            </a:r>
            <a:r>
              <a:rPr lang="en-US" altLang="de-DE" sz="3600" dirty="0" smtClean="0">
                <a:latin typeface="Calibri Light"/>
              </a:rPr>
              <a:t> </a:t>
            </a:r>
            <a:r>
              <a:rPr lang="en-US" altLang="de-DE" sz="3600" dirty="0" err="1" smtClean="0">
                <a:latin typeface="Calibri Light"/>
              </a:rPr>
              <a:t>farkına</a:t>
            </a:r>
            <a:r>
              <a:rPr lang="en-US" altLang="de-DE" sz="3600" dirty="0" smtClean="0">
                <a:latin typeface="Calibri Light"/>
              </a:rPr>
              <a:t> </a:t>
            </a:r>
            <a:r>
              <a:rPr lang="en-US" altLang="de-DE" sz="3600" dirty="0" err="1" smtClean="0">
                <a:latin typeface="Calibri Light"/>
              </a:rPr>
              <a:t>varın</a:t>
            </a:r>
            <a:endParaRPr lang="en-US" altLang="de-DE" sz="3600" dirty="0">
              <a:latin typeface="Calibri Light"/>
            </a:endParaRPr>
          </a:p>
        </p:txBody>
      </p:sp>
      <p:sp>
        <p:nvSpPr>
          <p:cNvPr id="92162" name="Rectangle 2">
            <a:extLst>
              <a:ext uri="{FF2B5EF4-FFF2-40B4-BE49-F238E27FC236}">
                <a16:creationId xmlns:a16="http://schemas.microsoft.com/office/drawing/2014/main" id="{24C7A578-AA3F-4547-B37A-EF1DAEDE6965}"/>
              </a:ext>
            </a:extLst>
          </p:cNvPr>
          <p:cNvSpPr>
            <a:spLocks noGrp="1" noChangeArrowheads="1"/>
          </p:cNvSpPr>
          <p:nvPr>
            <p:ph idx="1"/>
          </p:nvPr>
        </p:nvSpPr>
        <p:spPr>
          <a:xfrm>
            <a:off x="408955" y="1989138"/>
            <a:ext cx="11376000" cy="4495800"/>
          </a:xfrm>
        </p:spPr>
        <p:txBody>
          <a:bodyPr/>
          <a:lstStyle/>
          <a:p>
            <a:pPr marL="609600" indent="-609600">
              <a:buFont typeface="Wingdings" panose="05000000000000000000" pitchFamily="2" charset="2"/>
              <a:buAutoNum type="arabicPeriod"/>
            </a:pPr>
            <a:r>
              <a:rPr lang="de-DE" altLang="de-DE" sz="2400" dirty="0">
                <a:solidFill>
                  <a:srgbClr val="004992"/>
                </a:solidFill>
                <a:latin typeface="Calibri Light"/>
              </a:rPr>
              <a:t>Kendi güçlü yönleriniz hakkında düşünün.</a:t>
            </a:r>
            <a:r>
              <a:rPr lang="en-US" altLang="de-DE" sz="2400" dirty="0">
                <a:solidFill>
                  <a:srgbClr val="004992"/>
                </a:solidFill>
                <a:latin typeface="Calibri Light"/>
              </a:rPr>
              <a:t/>
            </a:r>
            <a:br>
              <a:rPr lang="en-US" altLang="de-DE" sz="2400" dirty="0">
                <a:solidFill>
                  <a:srgbClr val="004992"/>
                </a:solidFill>
                <a:latin typeface="Calibri Light"/>
              </a:rPr>
            </a:br>
            <a:r>
              <a:rPr lang="en-US" altLang="de-DE" sz="2400" i="1" dirty="0" err="1">
                <a:solidFill>
                  <a:srgbClr val="333333"/>
                </a:solidFill>
                <a:latin typeface="Calibri Light"/>
              </a:rPr>
              <a:t>Hangi</a:t>
            </a:r>
            <a:r>
              <a:rPr lang="en-US" altLang="de-DE" sz="2400" i="1" dirty="0">
                <a:solidFill>
                  <a:srgbClr val="333333"/>
                </a:solidFill>
                <a:latin typeface="Calibri Light"/>
              </a:rPr>
              <a:t> </a:t>
            </a:r>
            <a:r>
              <a:rPr lang="en-US" altLang="de-DE" sz="2400" i="1" dirty="0" err="1">
                <a:solidFill>
                  <a:srgbClr val="333333"/>
                </a:solidFill>
                <a:latin typeface="Calibri Light"/>
              </a:rPr>
              <a:t>yeteneklere</a:t>
            </a:r>
            <a:r>
              <a:rPr lang="en-US" altLang="de-DE" sz="2400" i="1" dirty="0">
                <a:solidFill>
                  <a:srgbClr val="333333"/>
                </a:solidFill>
                <a:latin typeface="Calibri Light"/>
              </a:rPr>
              <a:t> </a:t>
            </a:r>
            <a:r>
              <a:rPr lang="en-US" altLang="de-DE" sz="2400" i="1" dirty="0" err="1">
                <a:solidFill>
                  <a:srgbClr val="333333"/>
                </a:solidFill>
                <a:latin typeface="Calibri Light"/>
              </a:rPr>
              <a:t>sahibim</a:t>
            </a:r>
            <a:r>
              <a:rPr lang="en-US" altLang="de-DE" sz="2400" i="1" dirty="0">
                <a:solidFill>
                  <a:srgbClr val="333333"/>
                </a:solidFill>
                <a:latin typeface="Calibri Light"/>
              </a:rPr>
              <a:t>? </a:t>
            </a:r>
            <a:r>
              <a:rPr lang="en-US" altLang="de-DE" sz="2400" i="1" dirty="0" err="1">
                <a:solidFill>
                  <a:srgbClr val="333333"/>
                </a:solidFill>
                <a:latin typeface="Calibri Light"/>
              </a:rPr>
              <a:t>Geçmişte</a:t>
            </a:r>
            <a:r>
              <a:rPr lang="en-US" altLang="de-DE" sz="2400" i="1" dirty="0">
                <a:solidFill>
                  <a:srgbClr val="333333"/>
                </a:solidFill>
                <a:latin typeface="Calibri Light"/>
              </a:rPr>
              <a:t> ne </a:t>
            </a:r>
            <a:r>
              <a:rPr lang="en-US" altLang="de-DE" sz="2400" i="1" dirty="0" err="1">
                <a:solidFill>
                  <a:srgbClr val="333333"/>
                </a:solidFill>
                <a:latin typeface="Calibri Light"/>
              </a:rPr>
              <a:t>için</a:t>
            </a:r>
            <a:r>
              <a:rPr lang="en-US" altLang="de-DE" sz="2400" i="1" dirty="0">
                <a:solidFill>
                  <a:srgbClr val="333333"/>
                </a:solidFill>
                <a:latin typeface="Calibri Light"/>
              </a:rPr>
              <a:t> </a:t>
            </a:r>
            <a:r>
              <a:rPr lang="en-US" altLang="de-DE" sz="2400" i="1" dirty="0" err="1">
                <a:solidFill>
                  <a:srgbClr val="333333"/>
                </a:solidFill>
                <a:latin typeface="Calibri Light"/>
              </a:rPr>
              <a:t>iltifat</a:t>
            </a:r>
            <a:r>
              <a:rPr lang="en-US" altLang="de-DE" sz="2400" i="1" dirty="0">
                <a:solidFill>
                  <a:srgbClr val="333333"/>
                </a:solidFill>
                <a:latin typeface="Calibri Light"/>
              </a:rPr>
              <a:t> </a:t>
            </a:r>
            <a:r>
              <a:rPr lang="en-US" altLang="de-DE" sz="2400" i="1" dirty="0" err="1">
                <a:solidFill>
                  <a:srgbClr val="333333"/>
                </a:solidFill>
                <a:latin typeface="Calibri Light"/>
              </a:rPr>
              <a:t>aldım</a:t>
            </a:r>
            <a:r>
              <a:rPr lang="en-US" altLang="de-DE" sz="2400" i="1" dirty="0">
                <a:solidFill>
                  <a:srgbClr val="333333"/>
                </a:solidFill>
                <a:latin typeface="Calibri Light"/>
              </a:rPr>
              <a:t>? </a:t>
            </a:r>
            <a:br>
              <a:rPr lang="en-US" altLang="de-DE" sz="2400" i="1" dirty="0">
                <a:solidFill>
                  <a:srgbClr val="333333"/>
                </a:solidFill>
                <a:latin typeface="Calibri Light"/>
              </a:rPr>
            </a:br>
            <a:r>
              <a:rPr lang="de-DE" altLang="de-DE" sz="1600" i="1" dirty="0">
                <a:solidFill>
                  <a:srgbClr val="333333"/>
                </a:solidFill>
                <a:latin typeface="Calibri Light"/>
              </a:rPr>
              <a:t>Örneğin, </a:t>
            </a:r>
            <a:r>
              <a:rPr lang="tr-TR" altLang="de-DE" sz="1600" i="1" dirty="0">
                <a:solidFill>
                  <a:srgbClr val="333333"/>
                </a:solidFill>
                <a:latin typeface="Calibri Light"/>
              </a:rPr>
              <a:t>el yeteneklerine sahibim...</a:t>
            </a:r>
            <a:endParaRPr lang="en-US" altLang="de-DE" sz="2400" dirty="0">
              <a:solidFill>
                <a:srgbClr val="004992"/>
              </a:solidFill>
              <a:latin typeface="Calibri Light"/>
            </a:endParaRPr>
          </a:p>
          <a:p>
            <a:pPr marL="609600" indent="-609600">
              <a:buFont typeface="Wingdings" panose="05000000000000000000" pitchFamily="2" charset="2"/>
              <a:buAutoNum type="arabicPeriod" startAt="2"/>
            </a:pPr>
            <a:r>
              <a:rPr lang="en-US" altLang="de-DE" sz="2400" dirty="0" err="1">
                <a:solidFill>
                  <a:srgbClr val="004992"/>
                </a:solidFill>
                <a:latin typeface="Calibri Light"/>
              </a:rPr>
              <a:t>Belirli</a:t>
            </a:r>
            <a:r>
              <a:rPr lang="en-US" altLang="de-DE" sz="2400" dirty="0">
                <a:solidFill>
                  <a:srgbClr val="004992"/>
                </a:solidFill>
                <a:latin typeface="Calibri Light"/>
              </a:rPr>
              <a:t> </a:t>
            </a:r>
            <a:r>
              <a:rPr lang="en-US" altLang="de-DE" sz="2400" dirty="0" err="1">
                <a:solidFill>
                  <a:srgbClr val="004992"/>
                </a:solidFill>
                <a:latin typeface="Calibri Light"/>
              </a:rPr>
              <a:t>durumları</a:t>
            </a:r>
            <a:r>
              <a:rPr lang="en-US" altLang="de-DE" sz="2400" dirty="0">
                <a:solidFill>
                  <a:srgbClr val="004992"/>
                </a:solidFill>
                <a:latin typeface="Calibri Light"/>
              </a:rPr>
              <a:t> </a:t>
            </a:r>
            <a:r>
              <a:rPr lang="en-US" altLang="de-DE" sz="2400" dirty="0" err="1">
                <a:solidFill>
                  <a:srgbClr val="004992"/>
                </a:solidFill>
                <a:latin typeface="Calibri Light"/>
              </a:rPr>
              <a:t>hayal</a:t>
            </a:r>
            <a:r>
              <a:rPr lang="en-US" altLang="de-DE" sz="2400" dirty="0">
                <a:solidFill>
                  <a:srgbClr val="004992"/>
                </a:solidFill>
                <a:latin typeface="Calibri Light"/>
              </a:rPr>
              <a:t> </a:t>
            </a:r>
            <a:r>
              <a:rPr lang="en-US" altLang="de-DE" sz="2400" dirty="0" err="1">
                <a:solidFill>
                  <a:srgbClr val="004992"/>
                </a:solidFill>
                <a:latin typeface="Calibri Light"/>
              </a:rPr>
              <a:t>edin</a:t>
            </a:r>
            <a:r>
              <a:rPr lang="en-US" altLang="de-DE" sz="2400" dirty="0">
                <a:solidFill>
                  <a:srgbClr val="004992"/>
                </a:solidFill>
                <a:latin typeface="Calibri Light"/>
              </a:rPr>
              <a:t>.</a:t>
            </a:r>
            <a:br>
              <a:rPr lang="en-US" altLang="de-DE" sz="2400" dirty="0">
                <a:solidFill>
                  <a:srgbClr val="004992"/>
                </a:solidFill>
                <a:latin typeface="Calibri Light"/>
              </a:rPr>
            </a:br>
            <a:r>
              <a:rPr lang="en-US" altLang="de-DE" sz="2400" i="1" dirty="0">
                <a:solidFill>
                  <a:srgbClr val="333333"/>
                </a:solidFill>
                <a:latin typeface="Calibri Light"/>
              </a:rPr>
              <a:t>Ne </a:t>
            </a:r>
            <a:r>
              <a:rPr lang="en-US" altLang="de-DE" sz="2400" i="1" dirty="0" err="1">
                <a:solidFill>
                  <a:srgbClr val="333333"/>
                </a:solidFill>
                <a:latin typeface="Calibri Light"/>
              </a:rPr>
              <a:t>zaman</a:t>
            </a:r>
            <a:r>
              <a:rPr lang="en-US" altLang="de-DE" sz="2400" i="1" dirty="0">
                <a:solidFill>
                  <a:srgbClr val="333333"/>
                </a:solidFill>
                <a:latin typeface="Calibri Light"/>
              </a:rPr>
              <a:t> </a:t>
            </a:r>
            <a:r>
              <a:rPr lang="en-US" altLang="de-DE" sz="2400" i="1" dirty="0" err="1">
                <a:solidFill>
                  <a:srgbClr val="333333"/>
                </a:solidFill>
                <a:latin typeface="Calibri Light"/>
              </a:rPr>
              <a:t>ve</a:t>
            </a:r>
            <a:r>
              <a:rPr lang="en-US" altLang="de-DE" sz="2400" i="1" dirty="0">
                <a:solidFill>
                  <a:srgbClr val="333333"/>
                </a:solidFill>
                <a:latin typeface="Calibri Light"/>
              </a:rPr>
              <a:t> </a:t>
            </a:r>
            <a:r>
              <a:rPr lang="en-US" altLang="de-DE" sz="2400" i="1" dirty="0" err="1">
                <a:solidFill>
                  <a:srgbClr val="333333"/>
                </a:solidFill>
                <a:latin typeface="Calibri Light"/>
              </a:rPr>
              <a:t>nerede</a:t>
            </a:r>
            <a:r>
              <a:rPr lang="en-US" altLang="de-DE" sz="2400" i="1" dirty="0">
                <a:solidFill>
                  <a:srgbClr val="333333"/>
                </a:solidFill>
                <a:latin typeface="Calibri Light"/>
              </a:rPr>
              <a:t>? Ne </a:t>
            </a:r>
            <a:r>
              <a:rPr lang="en-US" altLang="de-DE" sz="2400" i="1" dirty="0" err="1">
                <a:solidFill>
                  <a:srgbClr val="333333"/>
                </a:solidFill>
                <a:latin typeface="Calibri Light"/>
              </a:rPr>
              <a:t>yaptım</a:t>
            </a:r>
            <a:r>
              <a:rPr lang="en-US" altLang="de-DE" sz="2400" i="1" dirty="0">
                <a:solidFill>
                  <a:srgbClr val="333333"/>
                </a:solidFill>
                <a:latin typeface="Calibri Light"/>
              </a:rPr>
              <a:t> </a:t>
            </a:r>
            <a:r>
              <a:rPr lang="en-US" altLang="de-DE" sz="2400" i="1" dirty="0" err="1">
                <a:solidFill>
                  <a:srgbClr val="333333"/>
                </a:solidFill>
                <a:latin typeface="Calibri Light"/>
              </a:rPr>
              <a:t>ve</a:t>
            </a:r>
            <a:r>
              <a:rPr lang="en-US" altLang="de-DE" sz="2400" i="1" dirty="0">
                <a:solidFill>
                  <a:srgbClr val="333333"/>
                </a:solidFill>
                <a:latin typeface="Calibri Light"/>
              </a:rPr>
              <a:t> </a:t>
            </a:r>
            <a:r>
              <a:rPr lang="en-US" altLang="de-DE" sz="2400" i="1" dirty="0" err="1">
                <a:solidFill>
                  <a:srgbClr val="333333"/>
                </a:solidFill>
                <a:latin typeface="Calibri Light"/>
              </a:rPr>
              <a:t>kim</a:t>
            </a:r>
            <a:r>
              <a:rPr lang="en-US" altLang="de-DE" sz="2400" i="1" dirty="0">
                <a:solidFill>
                  <a:srgbClr val="333333"/>
                </a:solidFill>
                <a:latin typeface="Calibri Light"/>
              </a:rPr>
              <a:t> </a:t>
            </a:r>
            <a:r>
              <a:rPr lang="en-US" altLang="de-DE" sz="2400" i="1" dirty="0" err="1">
                <a:solidFill>
                  <a:srgbClr val="333333"/>
                </a:solidFill>
                <a:latin typeface="Calibri Light"/>
              </a:rPr>
              <a:t>geri</a:t>
            </a:r>
            <a:r>
              <a:rPr lang="en-US" altLang="de-DE" sz="2400" i="1" dirty="0">
                <a:solidFill>
                  <a:srgbClr val="333333"/>
                </a:solidFill>
                <a:latin typeface="Calibri Light"/>
              </a:rPr>
              <a:t> </a:t>
            </a:r>
            <a:r>
              <a:rPr lang="en-US" altLang="de-DE" sz="2400" i="1" dirty="0" err="1">
                <a:solidFill>
                  <a:srgbClr val="333333"/>
                </a:solidFill>
                <a:latin typeface="Calibri Light"/>
              </a:rPr>
              <a:t>bildirimde</a:t>
            </a:r>
            <a:r>
              <a:rPr lang="en-US" altLang="de-DE" sz="2400" i="1" dirty="0">
                <a:solidFill>
                  <a:srgbClr val="333333"/>
                </a:solidFill>
                <a:latin typeface="Calibri Light"/>
              </a:rPr>
              <a:t> </a:t>
            </a:r>
            <a:r>
              <a:rPr lang="en-US" altLang="de-DE" sz="2400" i="1" dirty="0" err="1">
                <a:solidFill>
                  <a:srgbClr val="333333"/>
                </a:solidFill>
                <a:latin typeface="Calibri Light"/>
              </a:rPr>
              <a:t>bulundu</a:t>
            </a:r>
            <a:r>
              <a:rPr lang="en-US" altLang="de-DE" sz="2400" i="1" dirty="0">
                <a:solidFill>
                  <a:srgbClr val="333333"/>
                </a:solidFill>
                <a:latin typeface="Calibri Light"/>
              </a:rPr>
              <a:t>? </a:t>
            </a:r>
            <a:r>
              <a:rPr lang="tr-TR" altLang="de-DE" sz="2400" i="1" dirty="0">
                <a:solidFill>
                  <a:srgbClr val="333333"/>
                </a:solidFill>
                <a:latin typeface="Calibri Light"/>
              </a:rPr>
              <a:t/>
            </a:r>
            <a:br>
              <a:rPr lang="tr-TR" altLang="de-DE" sz="2400" i="1" dirty="0">
                <a:solidFill>
                  <a:srgbClr val="333333"/>
                </a:solidFill>
                <a:latin typeface="Calibri Light"/>
              </a:rPr>
            </a:br>
            <a:r>
              <a:rPr lang="de-DE" altLang="de-DE" sz="1600" i="1" dirty="0">
                <a:solidFill>
                  <a:srgbClr val="333333"/>
                </a:solidFill>
                <a:latin typeface="Calibri Light"/>
              </a:rPr>
              <a:t>Örneğin, geçen hafta bir arkadaşımın evini dekore etmesine yardım ettim. Ona çok yardımcı oldum ...</a:t>
            </a:r>
            <a:endParaRPr lang="tr-TR" altLang="de-DE" sz="1600" i="1" dirty="0">
              <a:solidFill>
                <a:srgbClr val="333333"/>
              </a:solidFill>
              <a:latin typeface="Calibri Light"/>
            </a:endParaRPr>
          </a:p>
          <a:p>
            <a:pPr marL="609600" indent="-609600" eaLnBrk="1" hangingPunct="1"/>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37</a:t>
            </a:fld>
            <a:endParaRPr lang="de-DE" altLang="de-DE" b="0">
              <a:latin typeface="Calibri Light"/>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5949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1033">
            <a:extLst>
              <a:ext uri="{FF2B5EF4-FFF2-40B4-BE49-F238E27FC236}">
                <a16:creationId xmlns:a16="http://schemas.microsoft.com/office/drawing/2014/main" id="{5D5C9F62-ED94-45D1-8036-26A4F33A5CA6}"/>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err="1" smtClean="0">
                <a:latin typeface="Calibri Light"/>
              </a:rPr>
              <a:t>Güçlü</a:t>
            </a:r>
            <a:r>
              <a:rPr lang="en-US" altLang="de-DE" sz="3600" dirty="0" smtClean="0">
                <a:latin typeface="Calibri Light"/>
              </a:rPr>
              <a:t> </a:t>
            </a:r>
            <a:r>
              <a:rPr lang="en-US" altLang="de-DE" sz="3600" dirty="0" err="1" smtClean="0">
                <a:latin typeface="Calibri Light"/>
              </a:rPr>
              <a:t>taraflarınızın</a:t>
            </a:r>
            <a:r>
              <a:rPr lang="en-US" altLang="de-DE" sz="3600" dirty="0" smtClean="0">
                <a:latin typeface="Calibri Light"/>
              </a:rPr>
              <a:t> </a:t>
            </a:r>
            <a:r>
              <a:rPr lang="en-US" altLang="de-DE" sz="3600" dirty="0" err="1" smtClean="0">
                <a:latin typeface="Calibri Light"/>
              </a:rPr>
              <a:t>farkına</a:t>
            </a:r>
            <a:r>
              <a:rPr lang="en-US" altLang="de-DE" sz="3600" dirty="0" smtClean="0">
                <a:latin typeface="Calibri Light"/>
              </a:rPr>
              <a:t> </a:t>
            </a:r>
            <a:r>
              <a:rPr lang="en-US" altLang="de-DE" sz="3600" dirty="0" err="1" smtClean="0">
                <a:latin typeface="Calibri Light"/>
              </a:rPr>
              <a:t>varın</a:t>
            </a:r>
            <a:endParaRPr lang="en-US" altLang="de-DE" sz="3600" dirty="0">
              <a:latin typeface="Calibri Light"/>
            </a:endParaRPr>
          </a:p>
        </p:txBody>
      </p:sp>
      <p:sp>
        <p:nvSpPr>
          <p:cNvPr id="92162" name="Rectangle 2">
            <a:extLst>
              <a:ext uri="{FF2B5EF4-FFF2-40B4-BE49-F238E27FC236}">
                <a16:creationId xmlns:a16="http://schemas.microsoft.com/office/drawing/2014/main" id="{24C7A578-AA3F-4547-B37A-EF1DAEDE6965}"/>
              </a:ext>
            </a:extLst>
          </p:cNvPr>
          <p:cNvSpPr>
            <a:spLocks noGrp="1" noChangeArrowheads="1"/>
          </p:cNvSpPr>
          <p:nvPr>
            <p:ph idx="1"/>
          </p:nvPr>
        </p:nvSpPr>
        <p:spPr>
          <a:xfrm>
            <a:off x="408955" y="1989138"/>
            <a:ext cx="11376000" cy="4495800"/>
          </a:xfrm>
        </p:spPr>
        <p:txBody>
          <a:bodyPr/>
          <a:lstStyle/>
          <a:p>
            <a:pPr marL="609600" indent="-609600">
              <a:buFont typeface="Wingdings" panose="05000000000000000000" pitchFamily="2" charset="2"/>
              <a:buAutoNum type="arabicPeriod"/>
            </a:pPr>
            <a:r>
              <a:rPr lang="de-DE" altLang="de-DE" sz="2400" dirty="0">
                <a:solidFill>
                  <a:srgbClr val="004992"/>
                </a:solidFill>
                <a:latin typeface="Calibri Light"/>
              </a:rPr>
              <a:t>Kendi güçlü yönleriniz hakkında düşünün.</a:t>
            </a:r>
            <a:r>
              <a:rPr lang="en-US" altLang="de-DE" sz="2400" dirty="0">
                <a:solidFill>
                  <a:srgbClr val="004992"/>
                </a:solidFill>
                <a:latin typeface="Calibri Light"/>
              </a:rPr>
              <a:t/>
            </a:r>
            <a:br>
              <a:rPr lang="en-US" altLang="de-DE" sz="2400" dirty="0">
                <a:solidFill>
                  <a:srgbClr val="004992"/>
                </a:solidFill>
                <a:latin typeface="Calibri Light"/>
              </a:rPr>
            </a:br>
            <a:r>
              <a:rPr lang="en-US" altLang="de-DE" sz="2400" i="1" dirty="0" err="1">
                <a:solidFill>
                  <a:srgbClr val="333333"/>
                </a:solidFill>
                <a:latin typeface="Calibri Light"/>
              </a:rPr>
              <a:t>Hangi</a:t>
            </a:r>
            <a:r>
              <a:rPr lang="en-US" altLang="de-DE" sz="2400" i="1" dirty="0">
                <a:solidFill>
                  <a:srgbClr val="333333"/>
                </a:solidFill>
                <a:latin typeface="Calibri Light"/>
              </a:rPr>
              <a:t> </a:t>
            </a:r>
            <a:r>
              <a:rPr lang="en-US" altLang="de-DE" sz="2400" i="1" dirty="0" err="1">
                <a:solidFill>
                  <a:srgbClr val="333333"/>
                </a:solidFill>
                <a:latin typeface="Calibri Light"/>
              </a:rPr>
              <a:t>yeteneklere</a:t>
            </a:r>
            <a:r>
              <a:rPr lang="en-US" altLang="de-DE" sz="2400" i="1" dirty="0">
                <a:solidFill>
                  <a:srgbClr val="333333"/>
                </a:solidFill>
                <a:latin typeface="Calibri Light"/>
              </a:rPr>
              <a:t> </a:t>
            </a:r>
            <a:r>
              <a:rPr lang="en-US" altLang="de-DE" sz="2400" i="1" dirty="0" err="1">
                <a:solidFill>
                  <a:srgbClr val="333333"/>
                </a:solidFill>
                <a:latin typeface="Calibri Light"/>
              </a:rPr>
              <a:t>sahibim</a:t>
            </a:r>
            <a:r>
              <a:rPr lang="en-US" altLang="de-DE" sz="2400" i="1" dirty="0">
                <a:solidFill>
                  <a:srgbClr val="333333"/>
                </a:solidFill>
                <a:latin typeface="Calibri Light"/>
              </a:rPr>
              <a:t>? </a:t>
            </a:r>
            <a:r>
              <a:rPr lang="en-US" altLang="de-DE" sz="2400" i="1" dirty="0" err="1">
                <a:solidFill>
                  <a:srgbClr val="333333"/>
                </a:solidFill>
                <a:latin typeface="Calibri Light"/>
              </a:rPr>
              <a:t>Geçmişte</a:t>
            </a:r>
            <a:r>
              <a:rPr lang="en-US" altLang="de-DE" sz="2400" i="1" dirty="0">
                <a:solidFill>
                  <a:srgbClr val="333333"/>
                </a:solidFill>
                <a:latin typeface="Calibri Light"/>
              </a:rPr>
              <a:t> ne </a:t>
            </a:r>
            <a:r>
              <a:rPr lang="en-US" altLang="de-DE" sz="2400" i="1" dirty="0" err="1">
                <a:solidFill>
                  <a:srgbClr val="333333"/>
                </a:solidFill>
                <a:latin typeface="Calibri Light"/>
              </a:rPr>
              <a:t>için</a:t>
            </a:r>
            <a:r>
              <a:rPr lang="en-US" altLang="de-DE" sz="2400" i="1" dirty="0">
                <a:solidFill>
                  <a:srgbClr val="333333"/>
                </a:solidFill>
                <a:latin typeface="Calibri Light"/>
              </a:rPr>
              <a:t> </a:t>
            </a:r>
            <a:r>
              <a:rPr lang="en-US" altLang="de-DE" sz="2400" i="1" dirty="0" err="1">
                <a:solidFill>
                  <a:srgbClr val="333333"/>
                </a:solidFill>
                <a:latin typeface="Calibri Light"/>
              </a:rPr>
              <a:t>iltifat</a:t>
            </a:r>
            <a:r>
              <a:rPr lang="en-US" altLang="de-DE" sz="2400" i="1" dirty="0">
                <a:solidFill>
                  <a:srgbClr val="333333"/>
                </a:solidFill>
                <a:latin typeface="Calibri Light"/>
              </a:rPr>
              <a:t> </a:t>
            </a:r>
            <a:r>
              <a:rPr lang="en-US" altLang="de-DE" sz="2400" i="1" dirty="0" err="1">
                <a:solidFill>
                  <a:srgbClr val="333333"/>
                </a:solidFill>
                <a:latin typeface="Calibri Light"/>
              </a:rPr>
              <a:t>aldım</a:t>
            </a:r>
            <a:r>
              <a:rPr lang="en-US" altLang="de-DE" sz="2400" i="1" dirty="0">
                <a:solidFill>
                  <a:srgbClr val="333333"/>
                </a:solidFill>
                <a:latin typeface="Calibri Light"/>
              </a:rPr>
              <a:t>? </a:t>
            </a:r>
            <a:br>
              <a:rPr lang="en-US" altLang="de-DE" sz="2400" i="1" dirty="0">
                <a:solidFill>
                  <a:srgbClr val="333333"/>
                </a:solidFill>
                <a:latin typeface="Calibri Light"/>
              </a:rPr>
            </a:br>
            <a:r>
              <a:rPr lang="de-DE" altLang="de-DE" sz="1600" i="1" dirty="0">
                <a:solidFill>
                  <a:srgbClr val="333333"/>
                </a:solidFill>
                <a:latin typeface="Calibri Light"/>
              </a:rPr>
              <a:t>Örneğin, </a:t>
            </a:r>
            <a:r>
              <a:rPr lang="tr-TR" altLang="de-DE" sz="1600" i="1" dirty="0">
                <a:solidFill>
                  <a:srgbClr val="333333"/>
                </a:solidFill>
                <a:latin typeface="Calibri Light"/>
              </a:rPr>
              <a:t>el yeteneklerine sahibim...</a:t>
            </a:r>
            <a:endParaRPr lang="en-US" altLang="de-DE" sz="2400" dirty="0">
              <a:solidFill>
                <a:srgbClr val="004992"/>
              </a:solidFill>
              <a:latin typeface="Calibri Light"/>
            </a:endParaRPr>
          </a:p>
          <a:p>
            <a:pPr marL="609600" indent="-609600">
              <a:buFont typeface="Wingdings" panose="05000000000000000000" pitchFamily="2" charset="2"/>
              <a:buAutoNum type="arabicPeriod" startAt="2"/>
            </a:pPr>
            <a:r>
              <a:rPr lang="en-US" altLang="de-DE" sz="2400" dirty="0" err="1">
                <a:solidFill>
                  <a:srgbClr val="004992"/>
                </a:solidFill>
                <a:latin typeface="Calibri Light"/>
              </a:rPr>
              <a:t>Belirli</a:t>
            </a:r>
            <a:r>
              <a:rPr lang="en-US" altLang="de-DE" sz="2400" dirty="0">
                <a:solidFill>
                  <a:srgbClr val="004992"/>
                </a:solidFill>
                <a:latin typeface="Calibri Light"/>
              </a:rPr>
              <a:t> </a:t>
            </a:r>
            <a:r>
              <a:rPr lang="en-US" altLang="de-DE" sz="2400" dirty="0" err="1">
                <a:solidFill>
                  <a:srgbClr val="004992"/>
                </a:solidFill>
                <a:latin typeface="Calibri Light"/>
              </a:rPr>
              <a:t>durumları</a:t>
            </a:r>
            <a:r>
              <a:rPr lang="en-US" altLang="de-DE" sz="2400" dirty="0">
                <a:solidFill>
                  <a:srgbClr val="004992"/>
                </a:solidFill>
                <a:latin typeface="Calibri Light"/>
              </a:rPr>
              <a:t> </a:t>
            </a:r>
            <a:r>
              <a:rPr lang="en-US" altLang="de-DE" sz="2400" dirty="0" err="1">
                <a:solidFill>
                  <a:srgbClr val="004992"/>
                </a:solidFill>
                <a:latin typeface="Calibri Light"/>
              </a:rPr>
              <a:t>hayal</a:t>
            </a:r>
            <a:r>
              <a:rPr lang="en-US" altLang="de-DE" sz="2400" dirty="0">
                <a:solidFill>
                  <a:srgbClr val="004992"/>
                </a:solidFill>
                <a:latin typeface="Calibri Light"/>
              </a:rPr>
              <a:t> </a:t>
            </a:r>
            <a:r>
              <a:rPr lang="en-US" altLang="de-DE" sz="2400" dirty="0" err="1">
                <a:solidFill>
                  <a:srgbClr val="004992"/>
                </a:solidFill>
                <a:latin typeface="Calibri Light"/>
              </a:rPr>
              <a:t>edin</a:t>
            </a:r>
            <a:r>
              <a:rPr lang="en-US" altLang="de-DE" sz="2400" dirty="0">
                <a:solidFill>
                  <a:srgbClr val="004992"/>
                </a:solidFill>
                <a:latin typeface="Calibri Light"/>
              </a:rPr>
              <a:t>.</a:t>
            </a:r>
            <a:br>
              <a:rPr lang="en-US" altLang="de-DE" sz="2400" dirty="0">
                <a:solidFill>
                  <a:srgbClr val="004992"/>
                </a:solidFill>
                <a:latin typeface="Calibri Light"/>
              </a:rPr>
            </a:br>
            <a:r>
              <a:rPr lang="en-US" altLang="de-DE" sz="2400" i="1" dirty="0">
                <a:solidFill>
                  <a:srgbClr val="333333"/>
                </a:solidFill>
                <a:latin typeface="Calibri Light"/>
              </a:rPr>
              <a:t>Ne </a:t>
            </a:r>
            <a:r>
              <a:rPr lang="en-US" altLang="de-DE" sz="2400" i="1" dirty="0" err="1">
                <a:solidFill>
                  <a:srgbClr val="333333"/>
                </a:solidFill>
                <a:latin typeface="Calibri Light"/>
              </a:rPr>
              <a:t>zaman</a:t>
            </a:r>
            <a:r>
              <a:rPr lang="en-US" altLang="de-DE" sz="2400" i="1" dirty="0">
                <a:solidFill>
                  <a:srgbClr val="333333"/>
                </a:solidFill>
                <a:latin typeface="Calibri Light"/>
              </a:rPr>
              <a:t> </a:t>
            </a:r>
            <a:r>
              <a:rPr lang="en-US" altLang="de-DE" sz="2400" i="1" dirty="0" err="1">
                <a:solidFill>
                  <a:srgbClr val="333333"/>
                </a:solidFill>
                <a:latin typeface="Calibri Light"/>
              </a:rPr>
              <a:t>ve</a:t>
            </a:r>
            <a:r>
              <a:rPr lang="en-US" altLang="de-DE" sz="2400" i="1" dirty="0">
                <a:solidFill>
                  <a:srgbClr val="333333"/>
                </a:solidFill>
                <a:latin typeface="Calibri Light"/>
              </a:rPr>
              <a:t> </a:t>
            </a:r>
            <a:r>
              <a:rPr lang="en-US" altLang="de-DE" sz="2400" i="1" dirty="0" err="1">
                <a:solidFill>
                  <a:srgbClr val="333333"/>
                </a:solidFill>
                <a:latin typeface="Calibri Light"/>
              </a:rPr>
              <a:t>nerede</a:t>
            </a:r>
            <a:r>
              <a:rPr lang="en-US" altLang="de-DE" sz="2400" i="1" dirty="0">
                <a:solidFill>
                  <a:srgbClr val="333333"/>
                </a:solidFill>
                <a:latin typeface="Calibri Light"/>
              </a:rPr>
              <a:t>? Ne </a:t>
            </a:r>
            <a:r>
              <a:rPr lang="en-US" altLang="de-DE" sz="2400" i="1" dirty="0" err="1">
                <a:solidFill>
                  <a:srgbClr val="333333"/>
                </a:solidFill>
                <a:latin typeface="Calibri Light"/>
              </a:rPr>
              <a:t>yaptım</a:t>
            </a:r>
            <a:r>
              <a:rPr lang="en-US" altLang="de-DE" sz="2400" i="1" dirty="0">
                <a:solidFill>
                  <a:srgbClr val="333333"/>
                </a:solidFill>
                <a:latin typeface="Calibri Light"/>
              </a:rPr>
              <a:t> </a:t>
            </a:r>
            <a:r>
              <a:rPr lang="en-US" altLang="de-DE" sz="2400" i="1" dirty="0" err="1">
                <a:solidFill>
                  <a:srgbClr val="333333"/>
                </a:solidFill>
                <a:latin typeface="Calibri Light"/>
              </a:rPr>
              <a:t>ve</a:t>
            </a:r>
            <a:r>
              <a:rPr lang="en-US" altLang="de-DE" sz="2400" i="1" dirty="0">
                <a:solidFill>
                  <a:srgbClr val="333333"/>
                </a:solidFill>
                <a:latin typeface="Calibri Light"/>
              </a:rPr>
              <a:t> </a:t>
            </a:r>
            <a:r>
              <a:rPr lang="en-US" altLang="de-DE" sz="2400" i="1" dirty="0" err="1">
                <a:solidFill>
                  <a:srgbClr val="333333"/>
                </a:solidFill>
                <a:latin typeface="Calibri Light"/>
              </a:rPr>
              <a:t>kim</a:t>
            </a:r>
            <a:r>
              <a:rPr lang="en-US" altLang="de-DE" sz="2400" i="1" dirty="0">
                <a:solidFill>
                  <a:srgbClr val="333333"/>
                </a:solidFill>
                <a:latin typeface="Calibri Light"/>
              </a:rPr>
              <a:t> </a:t>
            </a:r>
            <a:r>
              <a:rPr lang="en-US" altLang="de-DE" sz="2400" i="1" dirty="0" err="1">
                <a:solidFill>
                  <a:srgbClr val="333333"/>
                </a:solidFill>
                <a:latin typeface="Calibri Light"/>
              </a:rPr>
              <a:t>geri</a:t>
            </a:r>
            <a:r>
              <a:rPr lang="en-US" altLang="de-DE" sz="2400" i="1" dirty="0">
                <a:solidFill>
                  <a:srgbClr val="333333"/>
                </a:solidFill>
                <a:latin typeface="Calibri Light"/>
              </a:rPr>
              <a:t> </a:t>
            </a:r>
            <a:r>
              <a:rPr lang="en-US" altLang="de-DE" sz="2400" i="1" dirty="0" err="1">
                <a:solidFill>
                  <a:srgbClr val="333333"/>
                </a:solidFill>
                <a:latin typeface="Calibri Light"/>
              </a:rPr>
              <a:t>bildirimde</a:t>
            </a:r>
            <a:r>
              <a:rPr lang="en-US" altLang="de-DE" sz="2400" i="1" dirty="0">
                <a:solidFill>
                  <a:srgbClr val="333333"/>
                </a:solidFill>
                <a:latin typeface="Calibri Light"/>
              </a:rPr>
              <a:t> </a:t>
            </a:r>
            <a:r>
              <a:rPr lang="en-US" altLang="de-DE" sz="2400" i="1" dirty="0" err="1">
                <a:solidFill>
                  <a:srgbClr val="333333"/>
                </a:solidFill>
                <a:latin typeface="Calibri Light"/>
              </a:rPr>
              <a:t>bulundu</a:t>
            </a:r>
            <a:r>
              <a:rPr lang="en-US" altLang="de-DE" sz="2400" i="1" dirty="0">
                <a:solidFill>
                  <a:srgbClr val="333333"/>
                </a:solidFill>
                <a:latin typeface="Calibri Light"/>
              </a:rPr>
              <a:t>? </a:t>
            </a:r>
            <a:r>
              <a:rPr lang="tr-TR" altLang="de-DE" sz="2400" i="1" dirty="0">
                <a:solidFill>
                  <a:srgbClr val="333333"/>
                </a:solidFill>
                <a:latin typeface="Calibri Light"/>
              </a:rPr>
              <a:t/>
            </a:r>
            <a:br>
              <a:rPr lang="tr-TR" altLang="de-DE" sz="2400" i="1" dirty="0">
                <a:solidFill>
                  <a:srgbClr val="333333"/>
                </a:solidFill>
                <a:latin typeface="Calibri Light"/>
              </a:rPr>
            </a:br>
            <a:r>
              <a:rPr lang="de-DE" altLang="de-DE" sz="1600" i="1" dirty="0">
                <a:solidFill>
                  <a:srgbClr val="333333"/>
                </a:solidFill>
                <a:latin typeface="Calibri Light"/>
              </a:rPr>
              <a:t>Örneğin, geçen hafta bir arkadaşımın evini dekore etmesine yardım ettim. Ona çok yardımcı oldum </a:t>
            </a:r>
            <a:r>
              <a:rPr lang="de-DE" altLang="de-DE" sz="1600" i="1" dirty="0" smtClean="0">
                <a:solidFill>
                  <a:srgbClr val="333333"/>
                </a:solidFill>
                <a:latin typeface="Calibri Light"/>
              </a:rPr>
              <a:t>...</a:t>
            </a:r>
            <a:endParaRPr lang="tr-TR" altLang="de-DE" sz="1600" i="1" dirty="0" smtClean="0">
              <a:solidFill>
                <a:srgbClr val="333333"/>
              </a:solidFill>
              <a:latin typeface="Calibri Light"/>
            </a:endParaRPr>
          </a:p>
          <a:p>
            <a:pPr marL="609600" indent="-609600">
              <a:buFont typeface="Wingdings" panose="05000000000000000000" pitchFamily="2" charset="2"/>
              <a:buAutoNum type="arabicPeriod" startAt="2"/>
            </a:pPr>
            <a:r>
              <a:rPr lang="en-US" altLang="de-DE" sz="2400" dirty="0" err="1">
                <a:solidFill>
                  <a:srgbClr val="004992"/>
                </a:solidFill>
                <a:latin typeface="Calibri Light"/>
              </a:rPr>
              <a:t>Yazın</a:t>
            </a:r>
            <a:r>
              <a:rPr lang="en-US" altLang="de-DE" sz="2400" dirty="0">
                <a:solidFill>
                  <a:srgbClr val="004992"/>
                </a:solidFill>
                <a:latin typeface="Calibri Light"/>
              </a:rPr>
              <a:t>! </a:t>
            </a:r>
            <a:br>
              <a:rPr lang="en-US" altLang="de-DE" sz="2400" dirty="0">
                <a:solidFill>
                  <a:srgbClr val="004992"/>
                </a:solidFill>
                <a:latin typeface="Calibri Light"/>
              </a:rPr>
            </a:br>
            <a:r>
              <a:rPr lang="en-US" altLang="de-DE" sz="2400" i="1" dirty="0" err="1">
                <a:solidFill>
                  <a:srgbClr val="333333"/>
                </a:solidFill>
                <a:latin typeface="Calibri Light"/>
              </a:rPr>
              <a:t>Bunu</a:t>
            </a:r>
            <a:r>
              <a:rPr lang="en-US" altLang="de-DE" sz="2400" i="1" dirty="0">
                <a:solidFill>
                  <a:srgbClr val="333333"/>
                </a:solidFill>
                <a:latin typeface="Calibri Light"/>
              </a:rPr>
              <a:t> </a:t>
            </a:r>
            <a:r>
              <a:rPr lang="en-US" altLang="de-DE" sz="2400" i="1" dirty="0" err="1">
                <a:solidFill>
                  <a:srgbClr val="333333"/>
                </a:solidFill>
                <a:latin typeface="Calibri Light"/>
              </a:rPr>
              <a:t>düzenli</a:t>
            </a:r>
            <a:r>
              <a:rPr lang="en-US" altLang="de-DE" sz="2400" i="1" dirty="0">
                <a:solidFill>
                  <a:srgbClr val="333333"/>
                </a:solidFill>
                <a:latin typeface="Calibri Light"/>
              </a:rPr>
              <a:t> </a:t>
            </a:r>
            <a:r>
              <a:rPr lang="en-US" altLang="de-DE" sz="2400" i="1" dirty="0" err="1">
                <a:solidFill>
                  <a:srgbClr val="333333"/>
                </a:solidFill>
                <a:latin typeface="Calibri Light"/>
              </a:rPr>
              <a:t>olarak</a:t>
            </a:r>
            <a:r>
              <a:rPr lang="en-US" altLang="de-DE" sz="2400" i="1" dirty="0">
                <a:solidFill>
                  <a:srgbClr val="333333"/>
                </a:solidFill>
                <a:latin typeface="Calibri Light"/>
              </a:rPr>
              <a:t> </a:t>
            </a:r>
            <a:r>
              <a:rPr lang="en-US" altLang="de-DE" sz="2400" i="1" dirty="0" err="1">
                <a:solidFill>
                  <a:srgbClr val="333333"/>
                </a:solidFill>
                <a:latin typeface="Calibri Light"/>
              </a:rPr>
              <a:t>okuyun</a:t>
            </a:r>
            <a:r>
              <a:rPr lang="en-US" altLang="de-DE" sz="2400" i="1" dirty="0">
                <a:solidFill>
                  <a:srgbClr val="333333"/>
                </a:solidFill>
                <a:latin typeface="Calibri Light"/>
              </a:rPr>
              <a:t> </a:t>
            </a:r>
            <a:r>
              <a:rPr lang="en-US" altLang="de-DE" sz="2400" i="1" dirty="0" err="1">
                <a:solidFill>
                  <a:srgbClr val="333333"/>
                </a:solidFill>
                <a:latin typeface="Calibri Light"/>
              </a:rPr>
              <a:t>ve</a:t>
            </a:r>
            <a:r>
              <a:rPr lang="en-US" altLang="de-DE" sz="2400" i="1" dirty="0">
                <a:solidFill>
                  <a:srgbClr val="333333"/>
                </a:solidFill>
                <a:latin typeface="Calibri Light"/>
              </a:rPr>
              <a:t> </a:t>
            </a:r>
            <a:r>
              <a:rPr lang="en-US" altLang="de-DE" sz="2400" i="1" dirty="0" err="1">
                <a:solidFill>
                  <a:srgbClr val="333333"/>
                </a:solidFill>
                <a:latin typeface="Calibri Light"/>
              </a:rPr>
              <a:t>genişletin</a:t>
            </a:r>
            <a:r>
              <a:rPr lang="en-US" altLang="de-DE" sz="2400" i="1" dirty="0">
                <a:solidFill>
                  <a:srgbClr val="333333"/>
                </a:solidFill>
                <a:latin typeface="Calibri Light"/>
              </a:rPr>
              <a:t>. </a:t>
            </a:r>
            <a:r>
              <a:rPr lang="en-US" altLang="de-DE" sz="2400" i="1" dirty="0" err="1">
                <a:solidFill>
                  <a:srgbClr val="333333"/>
                </a:solidFill>
                <a:latin typeface="Calibri Light"/>
              </a:rPr>
              <a:t>Bir</a:t>
            </a:r>
            <a:r>
              <a:rPr lang="en-US" altLang="de-DE" sz="2400" i="1" dirty="0">
                <a:solidFill>
                  <a:srgbClr val="333333"/>
                </a:solidFill>
                <a:latin typeface="Calibri Light"/>
              </a:rPr>
              <a:t> </a:t>
            </a:r>
            <a:r>
              <a:rPr lang="en-US" altLang="de-DE" sz="2400" i="1" dirty="0" err="1">
                <a:solidFill>
                  <a:srgbClr val="333333"/>
                </a:solidFill>
                <a:latin typeface="Calibri Light"/>
              </a:rPr>
              <a:t>kriz</a:t>
            </a:r>
            <a:r>
              <a:rPr lang="en-US" altLang="de-DE" sz="2400" i="1" dirty="0">
                <a:solidFill>
                  <a:srgbClr val="333333"/>
                </a:solidFill>
                <a:latin typeface="Calibri Light"/>
              </a:rPr>
              <a:t> </a:t>
            </a:r>
            <a:r>
              <a:rPr lang="en-US" altLang="de-DE" sz="2400" i="1" dirty="0" err="1">
                <a:solidFill>
                  <a:srgbClr val="333333"/>
                </a:solidFill>
                <a:latin typeface="Calibri Light"/>
              </a:rPr>
              <a:t>durumunda</a:t>
            </a:r>
            <a:r>
              <a:rPr lang="en-US" altLang="de-DE" sz="2400" i="1" dirty="0">
                <a:solidFill>
                  <a:srgbClr val="333333"/>
                </a:solidFill>
                <a:latin typeface="Calibri Light"/>
              </a:rPr>
              <a:t> (</a:t>
            </a:r>
            <a:r>
              <a:rPr lang="en-US" altLang="de-DE" sz="2400" i="1" dirty="0" err="1">
                <a:solidFill>
                  <a:srgbClr val="333333"/>
                </a:solidFill>
                <a:latin typeface="Calibri Light"/>
              </a:rPr>
              <a:t>örneğin</a:t>
            </a:r>
            <a:r>
              <a:rPr lang="en-US" altLang="de-DE" sz="2400" i="1" dirty="0">
                <a:solidFill>
                  <a:srgbClr val="333333"/>
                </a:solidFill>
                <a:latin typeface="Calibri Light"/>
              </a:rPr>
              <a:t>, </a:t>
            </a:r>
            <a:r>
              <a:rPr lang="en-US" altLang="de-DE" sz="2400" i="1" dirty="0" err="1">
                <a:solidFill>
                  <a:srgbClr val="333333"/>
                </a:solidFill>
                <a:latin typeface="Calibri Light"/>
              </a:rPr>
              <a:t>değersiz</a:t>
            </a:r>
            <a:r>
              <a:rPr lang="en-US" altLang="de-DE" sz="2400" i="1" dirty="0">
                <a:solidFill>
                  <a:srgbClr val="333333"/>
                </a:solidFill>
                <a:latin typeface="Calibri Light"/>
              </a:rPr>
              <a:t> </a:t>
            </a:r>
            <a:r>
              <a:rPr lang="en-US" altLang="de-DE" sz="2400" i="1" dirty="0" err="1">
                <a:solidFill>
                  <a:srgbClr val="333333"/>
                </a:solidFill>
                <a:latin typeface="Calibri Light"/>
              </a:rPr>
              <a:t>olduğunuzu</a:t>
            </a:r>
            <a:r>
              <a:rPr lang="en-US" altLang="de-DE" sz="2400" i="1" dirty="0">
                <a:solidFill>
                  <a:srgbClr val="333333"/>
                </a:solidFill>
                <a:latin typeface="Calibri Light"/>
              </a:rPr>
              <a:t> </a:t>
            </a:r>
            <a:r>
              <a:rPr lang="en-US" altLang="de-DE" sz="2400" i="1" dirty="0" err="1">
                <a:solidFill>
                  <a:srgbClr val="333333"/>
                </a:solidFill>
                <a:latin typeface="Calibri Light"/>
              </a:rPr>
              <a:t>düşündüğünüzde</a:t>
            </a:r>
            <a:r>
              <a:rPr lang="en-US" altLang="de-DE" sz="2400" i="1" dirty="0">
                <a:solidFill>
                  <a:srgbClr val="333333"/>
                </a:solidFill>
                <a:latin typeface="Calibri Light"/>
              </a:rPr>
              <a:t>), </a:t>
            </a:r>
            <a:r>
              <a:rPr lang="en-US" altLang="de-DE" sz="2400" i="1" dirty="0" err="1">
                <a:solidFill>
                  <a:srgbClr val="333333"/>
                </a:solidFill>
                <a:latin typeface="Calibri Light"/>
              </a:rPr>
              <a:t>bu</a:t>
            </a:r>
            <a:r>
              <a:rPr lang="en-US" altLang="de-DE" sz="2400" i="1" dirty="0">
                <a:solidFill>
                  <a:srgbClr val="333333"/>
                </a:solidFill>
                <a:latin typeface="Calibri Light"/>
              </a:rPr>
              <a:t> </a:t>
            </a:r>
            <a:r>
              <a:rPr lang="en-US" altLang="de-DE" sz="2400" i="1" dirty="0" err="1">
                <a:solidFill>
                  <a:srgbClr val="333333"/>
                </a:solidFill>
                <a:latin typeface="Calibri Light"/>
              </a:rPr>
              <a:t>anılara</a:t>
            </a:r>
            <a:r>
              <a:rPr lang="en-US" altLang="de-DE" sz="2400" i="1" dirty="0">
                <a:solidFill>
                  <a:srgbClr val="333333"/>
                </a:solidFill>
                <a:latin typeface="Calibri Light"/>
              </a:rPr>
              <a:t> </a:t>
            </a:r>
            <a:r>
              <a:rPr lang="en-US" altLang="de-DE" sz="2400" i="1" dirty="0" err="1">
                <a:solidFill>
                  <a:srgbClr val="333333"/>
                </a:solidFill>
                <a:latin typeface="Calibri Light"/>
              </a:rPr>
              <a:t>geri</a:t>
            </a:r>
            <a:r>
              <a:rPr lang="en-US" altLang="de-DE" sz="2400" i="1" dirty="0">
                <a:solidFill>
                  <a:srgbClr val="333333"/>
                </a:solidFill>
                <a:latin typeface="Calibri Light"/>
              </a:rPr>
              <a:t> </a:t>
            </a:r>
            <a:r>
              <a:rPr lang="en-US" altLang="de-DE" sz="2400" i="1" dirty="0" err="1">
                <a:solidFill>
                  <a:srgbClr val="333333"/>
                </a:solidFill>
                <a:latin typeface="Calibri Light"/>
              </a:rPr>
              <a:t>dönün</a:t>
            </a:r>
            <a:r>
              <a:rPr lang="en-US" altLang="de-DE" sz="2400" i="1" dirty="0">
                <a:solidFill>
                  <a:srgbClr val="333333"/>
                </a:solidFill>
                <a:latin typeface="Calibri Light"/>
              </a:rPr>
              <a:t>. </a:t>
            </a:r>
            <a:r>
              <a:rPr lang="de-DE" altLang="de-DE" sz="2400" i="1" dirty="0">
                <a:solidFill>
                  <a:srgbClr val="333333"/>
                </a:solidFill>
                <a:latin typeface="Calibri Light"/>
              </a:rPr>
              <a:t/>
            </a:r>
            <a:br>
              <a:rPr lang="de-DE" altLang="de-DE" sz="2400" i="1" dirty="0">
                <a:solidFill>
                  <a:srgbClr val="333333"/>
                </a:solidFill>
                <a:latin typeface="Calibri Light"/>
              </a:rPr>
            </a:br>
            <a:r>
              <a:rPr lang="de-DE" altLang="de-DE" sz="1600" i="1" dirty="0">
                <a:solidFill>
                  <a:srgbClr val="333333"/>
                </a:solidFill>
                <a:latin typeface="Calibri Light"/>
              </a:rPr>
              <a:t>Örneğin, iyi giden şeyleri veya aldığınız iltifatları </a:t>
            </a:r>
            <a:r>
              <a:rPr lang="de-DE" altLang="de-DE" sz="1600" i="1" dirty="0" smtClean="0">
                <a:solidFill>
                  <a:srgbClr val="333333"/>
                </a:solidFill>
                <a:latin typeface="Calibri Light"/>
              </a:rPr>
              <a:t>yazın...</a:t>
            </a:r>
            <a:endParaRPr lang="en-US" altLang="de-DE" sz="1600" i="1" dirty="0">
              <a:solidFill>
                <a:srgbClr val="004992"/>
              </a:solidFill>
              <a:latin typeface="Calibri Light"/>
            </a:endParaRPr>
          </a:p>
          <a:p>
            <a:pPr marL="609600" indent="-609600" eaLnBrk="1" hangingPunct="1"/>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38</a:t>
            </a:fld>
            <a:endParaRPr lang="de-DE" altLang="de-DE" b="0">
              <a:latin typeface="Calibri Light"/>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06827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Depresif</a:t>
            </a:r>
            <a:r>
              <a:rPr lang="en-US" sz="3600" dirty="0" smtClean="0">
                <a:latin typeface="Calibri Light"/>
              </a:rPr>
              <a:t> </a:t>
            </a:r>
            <a:r>
              <a:rPr lang="en-US" sz="3600" dirty="0" err="1" smtClean="0">
                <a:latin typeface="Calibri Light"/>
              </a:rPr>
              <a:t>ruh</a:t>
            </a:r>
            <a:r>
              <a:rPr lang="en-US" sz="3600" dirty="0" smtClean="0">
                <a:latin typeface="Calibri Light"/>
              </a:rPr>
              <a:t> </a:t>
            </a:r>
            <a:r>
              <a:rPr lang="en-US" sz="3600" dirty="0" err="1" smtClean="0">
                <a:latin typeface="Calibri Light"/>
              </a:rPr>
              <a:t>halini</a:t>
            </a:r>
            <a:r>
              <a:rPr lang="en-US" sz="3600" dirty="0" smtClean="0">
                <a:latin typeface="Calibri Light"/>
              </a:rPr>
              <a:t> </a:t>
            </a:r>
            <a:r>
              <a:rPr lang="en-US" sz="3600" dirty="0" err="1" smtClean="0">
                <a:latin typeface="Calibri Light"/>
              </a:rPr>
              <a:t>ve</a:t>
            </a:r>
            <a:r>
              <a:rPr lang="en-US" sz="3600" dirty="0" smtClean="0">
                <a:latin typeface="Calibri Light"/>
              </a:rPr>
              <a:t> </a:t>
            </a:r>
            <a:r>
              <a:rPr lang="en-US" sz="3600" dirty="0" err="1" smtClean="0">
                <a:latin typeface="Calibri Light"/>
              </a:rPr>
              <a:t>düşük</a:t>
            </a:r>
            <a:r>
              <a:rPr lang="en-US" sz="3600" dirty="0" smtClean="0">
                <a:latin typeface="Calibri Light"/>
              </a:rPr>
              <a:t> </a:t>
            </a:r>
            <a:r>
              <a:rPr lang="en-US" sz="3600" dirty="0" err="1" smtClean="0">
                <a:latin typeface="Calibri Light"/>
              </a:rPr>
              <a:t>özsaygıyı</a:t>
            </a:r>
            <a:r>
              <a:rPr lang="en-US" sz="3600" dirty="0" smtClean="0">
                <a:latin typeface="Calibri Light"/>
              </a:rPr>
              <a:t> </a:t>
            </a:r>
            <a:r>
              <a:rPr lang="en-US" sz="3600" dirty="0" err="1" smtClean="0">
                <a:latin typeface="Calibri Light"/>
              </a:rPr>
              <a:t>iyileştirmek</a:t>
            </a:r>
            <a:r>
              <a:rPr lang="en-US" sz="3600" dirty="0" smtClean="0">
                <a:latin typeface="Calibri Light"/>
              </a:rPr>
              <a:t> </a:t>
            </a:r>
            <a:r>
              <a:rPr lang="en-US" sz="3600" dirty="0" err="1" smtClean="0">
                <a:latin typeface="Calibri Light"/>
              </a:rPr>
              <a:t>için</a:t>
            </a:r>
            <a:r>
              <a:rPr lang="en-US" sz="3600" dirty="0" smtClean="0">
                <a:latin typeface="Calibri Light"/>
              </a:rPr>
              <a:t> </a:t>
            </a:r>
            <a:r>
              <a:rPr lang="en-US" sz="3600" dirty="0" err="1" smtClean="0">
                <a:latin typeface="Calibri Light"/>
              </a:rPr>
              <a:t>ipuçları</a:t>
            </a:r>
            <a:endParaRPr lang="en-US" sz="3600" dirty="0">
              <a:latin typeface="Calibri Light"/>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Her akşam, o günle ilgili birkaç olumlu şeyi (en fazla 5) yazın. Sonra bu şeyleri zihninizde gözden geçirin.</a:t>
            </a:r>
            <a:endParaRPr lang="tr-TR"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39</a:t>
            </a:fld>
            <a:endParaRPr lang="de-DE" altLang="de-DE" b="0">
              <a:latin typeface="Calibri Light"/>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1542767"/>
            <a:ext cx="914400" cy="742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9687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Depresif</a:t>
            </a:r>
            <a:r>
              <a:rPr lang="en-US" sz="3600" dirty="0" smtClean="0">
                <a:latin typeface="Calibri Light"/>
              </a:rPr>
              <a:t> </a:t>
            </a:r>
            <a:r>
              <a:rPr lang="en-US" sz="3600" dirty="0" err="1" smtClean="0">
                <a:latin typeface="Calibri Light"/>
              </a:rPr>
              <a:t>ruh</a:t>
            </a:r>
            <a:r>
              <a:rPr lang="en-US" sz="3600" dirty="0" smtClean="0">
                <a:latin typeface="Calibri Light"/>
              </a:rPr>
              <a:t> </a:t>
            </a:r>
            <a:r>
              <a:rPr lang="en-US" sz="3600" dirty="0" err="1" smtClean="0">
                <a:latin typeface="Calibri Light"/>
              </a:rPr>
              <a:t>halini</a:t>
            </a:r>
            <a:r>
              <a:rPr lang="en-US" sz="3600" dirty="0" smtClean="0">
                <a:latin typeface="Calibri Light"/>
              </a:rPr>
              <a:t> </a:t>
            </a:r>
            <a:r>
              <a:rPr lang="en-US" sz="3600" dirty="0" err="1" smtClean="0">
                <a:latin typeface="Calibri Light"/>
              </a:rPr>
              <a:t>ve</a:t>
            </a:r>
            <a:r>
              <a:rPr lang="en-US" sz="3600" dirty="0" smtClean="0">
                <a:latin typeface="Calibri Light"/>
              </a:rPr>
              <a:t> </a:t>
            </a:r>
            <a:r>
              <a:rPr lang="en-US" sz="3600" dirty="0" err="1" smtClean="0">
                <a:latin typeface="Calibri Light"/>
              </a:rPr>
              <a:t>düşük</a:t>
            </a:r>
            <a:r>
              <a:rPr lang="en-US" sz="3600" dirty="0" smtClean="0">
                <a:latin typeface="Calibri Light"/>
              </a:rPr>
              <a:t> </a:t>
            </a:r>
            <a:r>
              <a:rPr lang="en-US" sz="3600" dirty="0" err="1" smtClean="0">
                <a:latin typeface="Calibri Light"/>
              </a:rPr>
              <a:t>özsaygıyı</a:t>
            </a:r>
            <a:r>
              <a:rPr lang="en-US" sz="3600" dirty="0" smtClean="0">
                <a:latin typeface="Calibri Light"/>
              </a:rPr>
              <a:t> </a:t>
            </a:r>
            <a:r>
              <a:rPr lang="en-US" sz="3600" dirty="0" err="1" smtClean="0">
                <a:latin typeface="Calibri Light"/>
              </a:rPr>
              <a:t>iyileştirmek</a:t>
            </a:r>
            <a:r>
              <a:rPr lang="en-US" sz="3600" dirty="0" smtClean="0">
                <a:latin typeface="Calibri Light"/>
              </a:rPr>
              <a:t> </a:t>
            </a:r>
            <a:r>
              <a:rPr lang="en-US" sz="3600" dirty="0" err="1" smtClean="0">
                <a:latin typeface="Calibri Light"/>
              </a:rPr>
              <a:t>için</a:t>
            </a:r>
            <a:r>
              <a:rPr lang="en-US" sz="3600" dirty="0" smtClean="0">
                <a:latin typeface="Calibri Light"/>
              </a:rPr>
              <a:t> </a:t>
            </a:r>
            <a:r>
              <a:rPr lang="en-US" sz="3600" dirty="0" err="1" smtClean="0">
                <a:latin typeface="Calibri Light"/>
              </a:rPr>
              <a:t>ipuçları</a:t>
            </a:r>
            <a:endParaRPr lang="en-US" sz="3600" dirty="0">
              <a:latin typeface="Calibri Light"/>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Her akşam, o günle ilgili birkaç olumlu şeyi (en fazla 5) yazın. Sonra bu şeyleri zihninizde gözden geçirin</a:t>
            </a:r>
            <a:r>
              <a:rPr lang="de-DE" altLang="de-DE" sz="2400" dirty="0" smtClean="0">
                <a:solidFill>
                  <a:srgbClr val="333333"/>
                </a:solidFill>
                <a:latin typeface="Calibri Light"/>
              </a:rPr>
              <a:t>.</a:t>
            </a:r>
            <a:endParaRPr lang="tr-TR" altLang="de-DE" sz="2400" dirty="0">
              <a:solidFill>
                <a:srgbClr val="333333"/>
              </a:solidFill>
              <a:latin typeface="Calibri Light"/>
            </a:endParaRPr>
          </a:p>
          <a:p>
            <a:pPr marL="342900" lvl="0" indent="-342900" defTabSz="914400" fontAlgn="base">
              <a:buClr>
                <a:srgbClr val="333333"/>
              </a:buClr>
              <a:buFont typeface="WingDings"/>
              <a:buChar char=""/>
            </a:pPr>
            <a:r>
              <a:rPr lang="en-US" altLang="de-DE" sz="2400" dirty="0" err="1">
                <a:solidFill>
                  <a:srgbClr val="333333"/>
                </a:solidFill>
                <a:latin typeface="Calibri Light"/>
              </a:rPr>
              <a:t>Aynanın</a:t>
            </a:r>
            <a:r>
              <a:rPr lang="en-US" altLang="de-DE" sz="2400" dirty="0">
                <a:solidFill>
                  <a:srgbClr val="333333"/>
                </a:solidFill>
                <a:latin typeface="Calibri Light"/>
              </a:rPr>
              <a:t> </a:t>
            </a:r>
            <a:r>
              <a:rPr lang="en-US" altLang="de-DE" sz="2400" dirty="0" err="1">
                <a:solidFill>
                  <a:srgbClr val="333333"/>
                </a:solidFill>
                <a:latin typeface="Calibri Light"/>
              </a:rPr>
              <a:t>karşısında</a:t>
            </a:r>
            <a:r>
              <a:rPr lang="en-US" altLang="de-DE" sz="2400" dirty="0">
                <a:solidFill>
                  <a:srgbClr val="333333"/>
                </a:solidFill>
                <a:latin typeface="Calibri Light"/>
              </a:rPr>
              <a:t> </a:t>
            </a:r>
            <a:r>
              <a:rPr lang="en-US" altLang="de-DE" sz="2400" dirty="0" err="1">
                <a:solidFill>
                  <a:srgbClr val="333333"/>
                </a:solidFill>
                <a:latin typeface="Calibri Light"/>
              </a:rPr>
              <a:t>kendinize</a:t>
            </a:r>
            <a:r>
              <a:rPr lang="en-US" altLang="de-DE" sz="2400" dirty="0">
                <a:solidFill>
                  <a:srgbClr val="333333"/>
                </a:solidFill>
                <a:latin typeface="Calibri Light"/>
              </a:rPr>
              <a:t> </a:t>
            </a:r>
            <a:r>
              <a:rPr lang="en-US" altLang="de-DE" sz="2400" dirty="0" err="1">
                <a:solidFill>
                  <a:srgbClr val="333333"/>
                </a:solidFill>
                <a:latin typeface="Calibri Light"/>
              </a:rPr>
              <a:t>söyleyin</a:t>
            </a:r>
            <a:r>
              <a:rPr lang="en-US" altLang="de-DE" sz="2400" dirty="0">
                <a:solidFill>
                  <a:srgbClr val="333333"/>
                </a:solidFill>
                <a:latin typeface="Calibri Light"/>
              </a:rPr>
              <a:t>: “</a:t>
            </a:r>
            <a:r>
              <a:rPr lang="en-US" altLang="de-DE" sz="2400" dirty="0" err="1">
                <a:solidFill>
                  <a:srgbClr val="333333"/>
                </a:solidFill>
                <a:latin typeface="Calibri Light"/>
              </a:rPr>
              <a:t>Kendimden</a:t>
            </a:r>
            <a:r>
              <a:rPr lang="en-US" altLang="de-DE" sz="2400" dirty="0">
                <a:solidFill>
                  <a:srgbClr val="333333"/>
                </a:solidFill>
                <a:latin typeface="Calibri Light"/>
              </a:rPr>
              <a:t> </a:t>
            </a:r>
            <a:r>
              <a:rPr lang="en-US" altLang="de-DE" sz="2400" dirty="0" err="1">
                <a:solidFill>
                  <a:srgbClr val="333333"/>
                </a:solidFill>
                <a:latin typeface="Calibri Light"/>
              </a:rPr>
              <a:t>hoşlanıyorum</a:t>
            </a:r>
            <a:r>
              <a:rPr lang="en-US" altLang="de-DE" sz="2400" dirty="0">
                <a:solidFill>
                  <a:srgbClr val="333333"/>
                </a:solidFill>
                <a:latin typeface="Calibri Light"/>
              </a:rPr>
              <a:t>” </a:t>
            </a:r>
            <a:r>
              <a:rPr lang="en-US" altLang="de-DE" sz="2400" dirty="0" err="1">
                <a:solidFill>
                  <a:srgbClr val="333333"/>
                </a:solidFill>
                <a:latin typeface="Calibri Light"/>
              </a:rPr>
              <a:t>veya</a:t>
            </a:r>
            <a:r>
              <a:rPr lang="en-US" altLang="de-DE" sz="2400" dirty="0">
                <a:solidFill>
                  <a:srgbClr val="333333"/>
                </a:solidFill>
                <a:latin typeface="Calibri Light"/>
              </a:rPr>
              <a:t> “</a:t>
            </a:r>
            <a:r>
              <a:rPr lang="en-US" altLang="de-DE" sz="2400" dirty="0" err="1">
                <a:solidFill>
                  <a:srgbClr val="333333"/>
                </a:solidFill>
                <a:latin typeface="Calibri Light"/>
              </a:rPr>
              <a:t>Senden</a:t>
            </a:r>
            <a:r>
              <a:rPr lang="en-US" altLang="de-DE" sz="2400" dirty="0">
                <a:solidFill>
                  <a:srgbClr val="333333"/>
                </a:solidFill>
                <a:latin typeface="Calibri Light"/>
              </a:rPr>
              <a:t> </a:t>
            </a:r>
            <a:r>
              <a:rPr lang="en-US" altLang="de-DE" sz="2400" dirty="0" err="1">
                <a:solidFill>
                  <a:srgbClr val="333333"/>
                </a:solidFill>
                <a:latin typeface="Calibri Light"/>
              </a:rPr>
              <a:t>hoşlanıyorum</a:t>
            </a:r>
            <a:r>
              <a:rPr lang="en-US" altLang="de-DE" sz="2400" dirty="0">
                <a:solidFill>
                  <a:srgbClr val="333333"/>
                </a:solidFill>
                <a:latin typeface="Calibri Light"/>
              </a:rPr>
              <a:t>”! (Not: </a:t>
            </a:r>
            <a:r>
              <a:rPr lang="en-US" altLang="de-DE" sz="2400" dirty="0" err="1">
                <a:solidFill>
                  <a:srgbClr val="333333"/>
                </a:solidFill>
                <a:latin typeface="Calibri Light"/>
              </a:rPr>
              <a:t>Bunu</a:t>
            </a:r>
            <a:r>
              <a:rPr lang="en-US" altLang="de-DE" sz="2400" dirty="0">
                <a:solidFill>
                  <a:srgbClr val="333333"/>
                </a:solidFill>
                <a:latin typeface="Calibri Light"/>
              </a:rPr>
              <a:t> </a:t>
            </a:r>
            <a:r>
              <a:rPr lang="en-US" altLang="de-DE" sz="2400" dirty="0" err="1">
                <a:solidFill>
                  <a:srgbClr val="333333"/>
                </a:solidFill>
                <a:latin typeface="Calibri Light"/>
              </a:rPr>
              <a:t>yaparken</a:t>
            </a:r>
            <a:r>
              <a:rPr lang="en-US" altLang="de-DE" sz="2400" dirty="0">
                <a:solidFill>
                  <a:srgbClr val="333333"/>
                </a:solidFill>
                <a:latin typeface="Calibri Light"/>
              </a:rPr>
              <a:t> ilk </a:t>
            </a:r>
            <a:r>
              <a:rPr lang="en-US" altLang="de-DE" sz="2400" dirty="0" err="1">
                <a:solidFill>
                  <a:srgbClr val="333333"/>
                </a:solidFill>
                <a:latin typeface="Calibri Light"/>
              </a:rPr>
              <a:t>başta</a:t>
            </a:r>
            <a:r>
              <a:rPr lang="en-US" altLang="de-DE" sz="2400" dirty="0">
                <a:solidFill>
                  <a:srgbClr val="333333"/>
                </a:solidFill>
                <a:latin typeface="Calibri Light"/>
              </a:rPr>
              <a:t> </a:t>
            </a:r>
            <a:r>
              <a:rPr lang="en-US" altLang="de-DE" sz="2400" dirty="0" err="1">
                <a:solidFill>
                  <a:srgbClr val="333333"/>
                </a:solidFill>
                <a:latin typeface="Calibri Light"/>
              </a:rPr>
              <a:t>kendinizi</a:t>
            </a:r>
            <a:r>
              <a:rPr lang="en-US" altLang="de-DE" sz="2400" dirty="0">
                <a:solidFill>
                  <a:srgbClr val="333333"/>
                </a:solidFill>
                <a:latin typeface="Calibri Light"/>
              </a:rPr>
              <a:t> </a:t>
            </a:r>
            <a:r>
              <a:rPr lang="en-US" altLang="de-DE" sz="2400" dirty="0" err="1">
                <a:solidFill>
                  <a:srgbClr val="333333"/>
                </a:solidFill>
                <a:latin typeface="Calibri Light"/>
              </a:rPr>
              <a:t>biraz</a:t>
            </a:r>
            <a:r>
              <a:rPr lang="en-US" altLang="de-DE" sz="2400" dirty="0">
                <a:solidFill>
                  <a:srgbClr val="333333"/>
                </a:solidFill>
                <a:latin typeface="Calibri Light"/>
              </a:rPr>
              <a:t> </a:t>
            </a:r>
            <a:r>
              <a:rPr lang="en-US" altLang="de-DE" sz="2400" dirty="0" err="1">
                <a:solidFill>
                  <a:srgbClr val="333333"/>
                </a:solidFill>
                <a:latin typeface="Calibri Light"/>
              </a:rPr>
              <a:t>aptal</a:t>
            </a:r>
            <a:r>
              <a:rPr lang="en-US" altLang="de-DE" sz="2400" dirty="0">
                <a:solidFill>
                  <a:srgbClr val="333333"/>
                </a:solidFill>
                <a:latin typeface="Calibri Light"/>
              </a:rPr>
              <a:t> </a:t>
            </a:r>
            <a:r>
              <a:rPr lang="en-US" altLang="de-DE" sz="2400" dirty="0" err="1">
                <a:solidFill>
                  <a:srgbClr val="333333"/>
                </a:solidFill>
                <a:latin typeface="Calibri Light"/>
              </a:rPr>
              <a:t>gibi</a:t>
            </a:r>
            <a:r>
              <a:rPr lang="en-US" altLang="de-DE" sz="2400" dirty="0">
                <a:solidFill>
                  <a:srgbClr val="333333"/>
                </a:solidFill>
                <a:latin typeface="Calibri Light"/>
              </a:rPr>
              <a:t> </a:t>
            </a:r>
            <a:r>
              <a:rPr lang="en-US" altLang="de-DE" sz="2400" dirty="0" err="1">
                <a:solidFill>
                  <a:srgbClr val="333333"/>
                </a:solidFill>
                <a:latin typeface="Calibri Light"/>
              </a:rPr>
              <a:t>hissedebilirsiniz</a:t>
            </a:r>
            <a:r>
              <a:rPr lang="en-US" altLang="de-DE" sz="2400" dirty="0">
                <a:solidFill>
                  <a:srgbClr val="333333"/>
                </a:solidFill>
                <a:latin typeface="Calibri Light"/>
              </a:rPr>
              <a:t>...).</a:t>
            </a:r>
            <a:endParaRPr lang="tr-TR"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40</a:t>
            </a:fld>
            <a:endParaRPr lang="de-DE" altLang="de-DE" b="0">
              <a:latin typeface="Calibri Light"/>
            </a:endParaRPr>
          </a:p>
        </p:txBody>
      </p:sp>
      <p:pic>
        <p:nvPicPr>
          <p:cNvPr id="11"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1542767"/>
            <a:ext cx="914400" cy="742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79368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Depresif</a:t>
            </a:r>
            <a:r>
              <a:rPr lang="en-US" sz="3600" dirty="0" smtClean="0">
                <a:latin typeface="Calibri Light"/>
              </a:rPr>
              <a:t> </a:t>
            </a:r>
            <a:r>
              <a:rPr lang="en-US" sz="3600" dirty="0" err="1" smtClean="0">
                <a:latin typeface="Calibri Light"/>
              </a:rPr>
              <a:t>ruh</a:t>
            </a:r>
            <a:r>
              <a:rPr lang="en-US" sz="3600" dirty="0" smtClean="0">
                <a:latin typeface="Calibri Light"/>
              </a:rPr>
              <a:t> </a:t>
            </a:r>
            <a:r>
              <a:rPr lang="en-US" sz="3600" dirty="0" err="1" smtClean="0">
                <a:latin typeface="Calibri Light"/>
              </a:rPr>
              <a:t>halini</a:t>
            </a:r>
            <a:r>
              <a:rPr lang="en-US" sz="3600" dirty="0" smtClean="0">
                <a:latin typeface="Calibri Light"/>
              </a:rPr>
              <a:t> </a:t>
            </a:r>
            <a:r>
              <a:rPr lang="en-US" sz="3600" dirty="0" err="1" smtClean="0">
                <a:latin typeface="Calibri Light"/>
              </a:rPr>
              <a:t>ve</a:t>
            </a:r>
            <a:r>
              <a:rPr lang="en-US" sz="3600" dirty="0" smtClean="0">
                <a:latin typeface="Calibri Light"/>
              </a:rPr>
              <a:t> </a:t>
            </a:r>
            <a:r>
              <a:rPr lang="en-US" sz="3600" dirty="0" err="1" smtClean="0">
                <a:latin typeface="Calibri Light"/>
              </a:rPr>
              <a:t>düşük</a:t>
            </a:r>
            <a:r>
              <a:rPr lang="en-US" sz="3600" dirty="0" smtClean="0">
                <a:latin typeface="Calibri Light"/>
              </a:rPr>
              <a:t> </a:t>
            </a:r>
            <a:r>
              <a:rPr lang="en-US" sz="3600" dirty="0" err="1" smtClean="0">
                <a:latin typeface="Calibri Light"/>
              </a:rPr>
              <a:t>özsaygıyı</a:t>
            </a:r>
            <a:r>
              <a:rPr lang="en-US" sz="3600" dirty="0" smtClean="0">
                <a:latin typeface="Calibri Light"/>
              </a:rPr>
              <a:t> </a:t>
            </a:r>
            <a:r>
              <a:rPr lang="en-US" sz="3600" dirty="0" err="1" smtClean="0">
                <a:latin typeface="Calibri Light"/>
              </a:rPr>
              <a:t>iyileştirmek</a:t>
            </a:r>
            <a:r>
              <a:rPr lang="en-US" sz="3600" dirty="0" smtClean="0">
                <a:latin typeface="Calibri Light"/>
              </a:rPr>
              <a:t> </a:t>
            </a:r>
            <a:r>
              <a:rPr lang="en-US" sz="3600" dirty="0" err="1" smtClean="0">
                <a:latin typeface="Calibri Light"/>
              </a:rPr>
              <a:t>için</a:t>
            </a:r>
            <a:r>
              <a:rPr lang="en-US" sz="3600" dirty="0" smtClean="0">
                <a:latin typeface="Calibri Light"/>
              </a:rPr>
              <a:t> </a:t>
            </a:r>
            <a:r>
              <a:rPr lang="en-US" sz="3600" dirty="0" err="1" smtClean="0">
                <a:latin typeface="Calibri Light"/>
              </a:rPr>
              <a:t>ipuçları</a:t>
            </a:r>
            <a:endParaRPr lang="en-US" sz="3600" dirty="0">
              <a:latin typeface="Calibri Light"/>
            </a:endParaRPr>
          </a:p>
        </p:txBody>
      </p:sp>
      <p:sp>
        <p:nvSpPr>
          <p:cNvPr id="7" name="Content Placeholder 6"/>
          <p:cNvSpPr>
            <a:spLocks noGrp="1" noChangeAspect="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Her akşam, o günle ilgili birkaç olumlu şeyi (en fazla 5) yazın. Sonra bu şeyleri zihninizde gözden geçirin</a:t>
            </a:r>
            <a:r>
              <a:rPr lang="de-DE" altLang="de-DE" sz="2400" dirty="0" smtClean="0">
                <a:solidFill>
                  <a:srgbClr val="333333"/>
                </a:solidFill>
                <a:latin typeface="Calibri Light"/>
              </a:rPr>
              <a:t>.</a:t>
            </a:r>
            <a:r>
              <a:rPr lang="tr-TR" altLang="de-DE" sz="2400" dirty="0" smtClean="0">
                <a:solidFill>
                  <a:srgbClr val="333333"/>
                </a:solidFill>
                <a:latin typeface="Calibri Light"/>
              </a:rPr>
              <a:t>,</a:t>
            </a:r>
          </a:p>
          <a:p>
            <a:pPr marL="342900" lvl="0" indent="-342900" defTabSz="914400" fontAlgn="base">
              <a:buClr>
                <a:srgbClr val="333333"/>
              </a:buClr>
              <a:buFont typeface="WingDings"/>
              <a:buChar char=""/>
            </a:pPr>
            <a:r>
              <a:rPr lang="en-US" altLang="de-DE" sz="2400" dirty="0" err="1">
                <a:solidFill>
                  <a:srgbClr val="333333"/>
                </a:solidFill>
                <a:latin typeface="Calibri Light"/>
              </a:rPr>
              <a:t>Aynanın</a:t>
            </a:r>
            <a:r>
              <a:rPr lang="en-US" altLang="de-DE" sz="2400" dirty="0">
                <a:solidFill>
                  <a:srgbClr val="333333"/>
                </a:solidFill>
                <a:latin typeface="Calibri Light"/>
              </a:rPr>
              <a:t> </a:t>
            </a:r>
            <a:r>
              <a:rPr lang="en-US" altLang="de-DE" sz="2400" dirty="0" err="1">
                <a:solidFill>
                  <a:srgbClr val="333333"/>
                </a:solidFill>
                <a:latin typeface="Calibri Light"/>
              </a:rPr>
              <a:t>karşısında</a:t>
            </a:r>
            <a:r>
              <a:rPr lang="en-US" altLang="de-DE" sz="2400" dirty="0">
                <a:solidFill>
                  <a:srgbClr val="333333"/>
                </a:solidFill>
                <a:latin typeface="Calibri Light"/>
              </a:rPr>
              <a:t> </a:t>
            </a:r>
            <a:r>
              <a:rPr lang="en-US" altLang="de-DE" sz="2400" dirty="0" err="1">
                <a:solidFill>
                  <a:srgbClr val="333333"/>
                </a:solidFill>
                <a:latin typeface="Calibri Light"/>
              </a:rPr>
              <a:t>kendinize</a:t>
            </a:r>
            <a:r>
              <a:rPr lang="en-US" altLang="de-DE" sz="2400" dirty="0">
                <a:solidFill>
                  <a:srgbClr val="333333"/>
                </a:solidFill>
                <a:latin typeface="Calibri Light"/>
              </a:rPr>
              <a:t> </a:t>
            </a:r>
            <a:r>
              <a:rPr lang="en-US" altLang="de-DE" sz="2400" dirty="0" err="1">
                <a:solidFill>
                  <a:srgbClr val="333333"/>
                </a:solidFill>
                <a:latin typeface="Calibri Light"/>
              </a:rPr>
              <a:t>söyleyin</a:t>
            </a:r>
            <a:r>
              <a:rPr lang="en-US" altLang="de-DE" sz="2400" dirty="0">
                <a:solidFill>
                  <a:srgbClr val="333333"/>
                </a:solidFill>
                <a:latin typeface="Calibri Light"/>
              </a:rPr>
              <a:t>: “</a:t>
            </a:r>
            <a:r>
              <a:rPr lang="en-US" altLang="de-DE" sz="2400" dirty="0" err="1">
                <a:solidFill>
                  <a:srgbClr val="333333"/>
                </a:solidFill>
                <a:latin typeface="Calibri Light"/>
              </a:rPr>
              <a:t>Kendimden</a:t>
            </a:r>
            <a:r>
              <a:rPr lang="en-US" altLang="de-DE" sz="2400" dirty="0">
                <a:solidFill>
                  <a:srgbClr val="333333"/>
                </a:solidFill>
                <a:latin typeface="Calibri Light"/>
              </a:rPr>
              <a:t> </a:t>
            </a:r>
            <a:r>
              <a:rPr lang="en-US" altLang="de-DE" sz="2400" dirty="0" err="1">
                <a:solidFill>
                  <a:srgbClr val="333333"/>
                </a:solidFill>
                <a:latin typeface="Calibri Light"/>
              </a:rPr>
              <a:t>hoşlanıyorum</a:t>
            </a:r>
            <a:r>
              <a:rPr lang="en-US" altLang="de-DE" sz="2400" dirty="0">
                <a:solidFill>
                  <a:srgbClr val="333333"/>
                </a:solidFill>
                <a:latin typeface="Calibri Light"/>
              </a:rPr>
              <a:t>” </a:t>
            </a:r>
            <a:r>
              <a:rPr lang="en-US" altLang="de-DE" sz="2400" dirty="0" err="1">
                <a:solidFill>
                  <a:srgbClr val="333333"/>
                </a:solidFill>
                <a:latin typeface="Calibri Light"/>
              </a:rPr>
              <a:t>veya</a:t>
            </a:r>
            <a:r>
              <a:rPr lang="en-US" altLang="de-DE" sz="2400" dirty="0">
                <a:solidFill>
                  <a:srgbClr val="333333"/>
                </a:solidFill>
                <a:latin typeface="Calibri Light"/>
              </a:rPr>
              <a:t> “</a:t>
            </a:r>
            <a:r>
              <a:rPr lang="en-US" altLang="de-DE" sz="2400" dirty="0" err="1">
                <a:solidFill>
                  <a:srgbClr val="333333"/>
                </a:solidFill>
                <a:latin typeface="Calibri Light"/>
              </a:rPr>
              <a:t>Senden</a:t>
            </a:r>
            <a:r>
              <a:rPr lang="en-US" altLang="de-DE" sz="2400" dirty="0">
                <a:solidFill>
                  <a:srgbClr val="333333"/>
                </a:solidFill>
                <a:latin typeface="Calibri Light"/>
              </a:rPr>
              <a:t> </a:t>
            </a:r>
            <a:r>
              <a:rPr lang="en-US" altLang="de-DE" sz="2400" dirty="0" err="1">
                <a:solidFill>
                  <a:srgbClr val="333333"/>
                </a:solidFill>
                <a:latin typeface="Calibri Light"/>
              </a:rPr>
              <a:t>hoşlanıyorum</a:t>
            </a:r>
            <a:r>
              <a:rPr lang="en-US" altLang="de-DE" sz="2400" dirty="0">
                <a:solidFill>
                  <a:srgbClr val="333333"/>
                </a:solidFill>
                <a:latin typeface="Calibri Light"/>
              </a:rPr>
              <a:t>”! (Not: </a:t>
            </a:r>
            <a:r>
              <a:rPr lang="en-US" altLang="de-DE" sz="2400" dirty="0" err="1">
                <a:solidFill>
                  <a:srgbClr val="333333"/>
                </a:solidFill>
                <a:latin typeface="Calibri Light"/>
              </a:rPr>
              <a:t>Bunu</a:t>
            </a:r>
            <a:r>
              <a:rPr lang="en-US" altLang="de-DE" sz="2400" dirty="0">
                <a:solidFill>
                  <a:srgbClr val="333333"/>
                </a:solidFill>
                <a:latin typeface="Calibri Light"/>
              </a:rPr>
              <a:t> </a:t>
            </a:r>
            <a:r>
              <a:rPr lang="en-US" altLang="de-DE" sz="2400" dirty="0" err="1">
                <a:solidFill>
                  <a:srgbClr val="333333"/>
                </a:solidFill>
                <a:latin typeface="Calibri Light"/>
              </a:rPr>
              <a:t>yaparken</a:t>
            </a:r>
            <a:r>
              <a:rPr lang="en-US" altLang="de-DE" sz="2400" dirty="0">
                <a:solidFill>
                  <a:srgbClr val="333333"/>
                </a:solidFill>
                <a:latin typeface="Calibri Light"/>
              </a:rPr>
              <a:t> ilk </a:t>
            </a:r>
            <a:r>
              <a:rPr lang="en-US" altLang="de-DE" sz="2400" dirty="0" err="1">
                <a:solidFill>
                  <a:srgbClr val="333333"/>
                </a:solidFill>
                <a:latin typeface="Calibri Light"/>
              </a:rPr>
              <a:t>başta</a:t>
            </a:r>
            <a:r>
              <a:rPr lang="en-US" altLang="de-DE" sz="2400" dirty="0">
                <a:solidFill>
                  <a:srgbClr val="333333"/>
                </a:solidFill>
                <a:latin typeface="Calibri Light"/>
              </a:rPr>
              <a:t> </a:t>
            </a:r>
            <a:r>
              <a:rPr lang="en-US" altLang="de-DE" sz="2400" dirty="0" err="1">
                <a:solidFill>
                  <a:srgbClr val="333333"/>
                </a:solidFill>
                <a:latin typeface="Calibri Light"/>
              </a:rPr>
              <a:t>kendinizi</a:t>
            </a:r>
            <a:r>
              <a:rPr lang="en-US" altLang="de-DE" sz="2400" dirty="0">
                <a:solidFill>
                  <a:srgbClr val="333333"/>
                </a:solidFill>
                <a:latin typeface="Calibri Light"/>
              </a:rPr>
              <a:t> </a:t>
            </a:r>
            <a:r>
              <a:rPr lang="en-US" altLang="de-DE" sz="2400" dirty="0" err="1">
                <a:solidFill>
                  <a:srgbClr val="333333"/>
                </a:solidFill>
                <a:latin typeface="Calibri Light"/>
              </a:rPr>
              <a:t>biraz</a:t>
            </a:r>
            <a:r>
              <a:rPr lang="en-US" altLang="de-DE" sz="2400" dirty="0">
                <a:solidFill>
                  <a:srgbClr val="333333"/>
                </a:solidFill>
                <a:latin typeface="Calibri Light"/>
              </a:rPr>
              <a:t> </a:t>
            </a:r>
            <a:r>
              <a:rPr lang="en-US" altLang="de-DE" sz="2400" dirty="0" err="1">
                <a:solidFill>
                  <a:srgbClr val="333333"/>
                </a:solidFill>
                <a:latin typeface="Calibri Light"/>
              </a:rPr>
              <a:t>aptal</a:t>
            </a:r>
            <a:r>
              <a:rPr lang="en-US" altLang="de-DE" sz="2400" dirty="0">
                <a:solidFill>
                  <a:srgbClr val="333333"/>
                </a:solidFill>
                <a:latin typeface="Calibri Light"/>
              </a:rPr>
              <a:t> </a:t>
            </a:r>
            <a:r>
              <a:rPr lang="en-US" altLang="de-DE" sz="2400" dirty="0" err="1">
                <a:solidFill>
                  <a:srgbClr val="333333"/>
                </a:solidFill>
                <a:latin typeface="Calibri Light"/>
              </a:rPr>
              <a:t>gibi</a:t>
            </a:r>
            <a:r>
              <a:rPr lang="en-US" altLang="de-DE" sz="2400" dirty="0">
                <a:solidFill>
                  <a:srgbClr val="333333"/>
                </a:solidFill>
                <a:latin typeface="Calibri Light"/>
              </a:rPr>
              <a:t> </a:t>
            </a:r>
            <a:r>
              <a:rPr lang="en-US" altLang="de-DE" sz="2400" dirty="0" err="1">
                <a:solidFill>
                  <a:srgbClr val="333333"/>
                </a:solidFill>
                <a:latin typeface="Calibri Light"/>
              </a:rPr>
              <a:t>hissedebilirsiniz</a:t>
            </a:r>
            <a:r>
              <a:rPr lang="en-US" altLang="de-DE" sz="2400" dirty="0" smtClean="0">
                <a:solidFill>
                  <a:srgbClr val="333333"/>
                </a:solidFill>
                <a:latin typeface="Calibri Light"/>
              </a:rPr>
              <a:t>...).</a:t>
            </a:r>
            <a:endParaRPr lang="tr-TR" altLang="de-DE" sz="2400" dirty="0">
              <a:solidFill>
                <a:srgbClr val="333333"/>
              </a:solidFill>
              <a:latin typeface="Calibri Light"/>
            </a:endParaRPr>
          </a:p>
          <a:p>
            <a:pPr marL="342900" lvl="0" indent="-342900" defTabSz="914400" fontAlgn="base">
              <a:buClr>
                <a:srgbClr val="333333"/>
              </a:buClr>
              <a:buFont typeface="WingDings"/>
              <a:buChar char=""/>
            </a:pPr>
            <a:r>
              <a:rPr lang="en-US" altLang="de-DE" sz="2400" dirty="0" err="1">
                <a:solidFill>
                  <a:srgbClr val="333333"/>
                </a:solidFill>
                <a:latin typeface="Calibri Light"/>
              </a:rPr>
              <a:t>İltifatları</a:t>
            </a:r>
            <a:r>
              <a:rPr lang="en-US" altLang="de-DE" sz="2400" dirty="0">
                <a:solidFill>
                  <a:srgbClr val="333333"/>
                </a:solidFill>
                <a:latin typeface="Calibri Light"/>
              </a:rPr>
              <a:t> </a:t>
            </a:r>
            <a:r>
              <a:rPr lang="en-US" altLang="de-DE" sz="2400" dirty="0" err="1">
                <a:solidFill>
                  <a:srgbClr val="333333"/>
                </a:solidFill>
                <a:latin typeface="Calibri Light"/>
              </a:rPr>
              <a:t>kabul</a:t>
            </a:r>
            <a:r>
              <a:rPr lang="en-US" altLang="de-DE" sz="2400" dirty="0">
                <a:solidFill>
                  <a:srgbClr val="333333"/>
                </a:solidFill>
                <a:latin typeface="Calibri Light"/>
              </a:rPr>
              <a:t> </a:t>
            </a:r>
            <a:r>
              <a:rPr lang="en-US" altLang="de-DE" sz="2400" dirty="0" err="1">
                <a:solidFill>
                  <a:srgbClr val="333333"/>
                </a:solidFill>
                <a:latin typeface="Calibri Light"/>
              </a:rPr>
              <a:t>edin</a:t>
            </a:r>
            <a:r>
              <a:rPr lang="en-US" altLang="de-DE" sz="2400" dirty="0">
                <a:solidFill>
                  <a:srgbClr val="333333"/>
                </a:solidFill>
                <a:latin typeface="Calibri Light"/>
              </a:rPr>
              <a:t> </a:t>
            </a:r>
            <a:r>
              <a:rPr lang="en-US" altLang="de-DE" sz="2400" dirty="0" err="1">
                <a:solidFill>
                  <a:srgbClr val="333333"/>
                </a:solidFill>
                <a:latin typeface="Calibri Light"/>
              </a:rPr>
              <a:t>ve</a:t>
            </a:r>
            <a:r>
              <a:rPr lang="en-US" altLang="de-DE" sz="2400" dirty="0">
                <a:solidFill>
                  <a:srgbClr val="333333"/>
                </a:solidFill>
                <a:latin typeface="Calibri Light"/>
              </a:rPr>
              <a:t> </a:t>
            </a:r>
            <a:r>
              <a:rPr lang="en-US" altLang="de-DE" sz="2400" dirty="0" err="1">
                <a:solidFill>
                  <a:srgbClr val="333333"/>
                </a:solidFill>
                <a:latin typeface="Calibri Light"/>
              </a:rPr>
              <a:t>zor</a:t>
            </a:r>
            <a:r>
              <a:rPr lang="en-US" altLang="de-DE" sz="2400" dirty="0">
                <a:solidFill>
                  <a:srgbClr val="333333"/>
                </a:solidFill>
                <a:latin typeface="Calibri Light"/>
              </a:rPr>
              <a:t> </a:t>
            </a:r>
            <a:r>
              <a:rPr lang="en-US" altLang="de-DE" sz="2400" dirty="0" err="1">
                <a:solidFill>
                  <a:srgbClr val="333333"/>
                </a:solidFill>
                <a:latin typeface="Calibri Light"/>
              </a:rPr>
              <a:t>zamanlarda</a:t>
            </a:r>
            <a:r>
              <a:rPr lang="en-US" altLang="de-DE" sz="2400" dirty="0">
                <a:solidFill>
                  <a:srgbClr val="333333"/>
                </a:solidFill>
                <a:latin typeface="Calibri Light"/>
              </a:rPr>
              <a:t> </a:t>
            </a:r>
            <a:r>
              <a:rPr lang="en-US" altLang="de-DE" sz="2400" dirty="0" err="1">
                <a:solidFill>
                  <a:srgbClr val="333333"/>
                </a:solidFill>
                <a:latin typeface="Calibri Light"/>
              </a:rPr>
              <a:t>kaynak</a:t>
            </a:r>
            <a:r>
              <a:rPr lang="en-US" altLang="de-DE" sz="2400" dirty="0">
                <a:solidFill>
                  <a:srgbClr val="333333"/>
                </a:solidFill>
                <a:latin typeface="Calibri Light"/>
              </a:rPr>
              <a:t> </a:t>
            </a:r>
            <a:r>
              <a:rPr lang="en-US" altLang="de-DE" sz="2400" dirty="0" err="1">
                <a:solidFill>
                  <a:srgbClr val="333333"/>
                </a:solidFill>
                <a:latin typeface="Calibri Light"/>
              </a:rPr>
              <a:t>olarak</a:t>
            </a:r>
            <a:r>
              <a:rPr lang="en-US" altLang="de-DE" sz="2400" dirty="0">
                <a:solidFill>
                  <a:srgbClr val="333333"/>
                </a:solidFill>
                <a:latin typeface="Calibri Light"/>
              </a:rPr>
              <a:t> </a:t>
            </a:r>
            <a:r>
              <a:rPr lang="en-US" altLang="de-DE" sz="2400" dirty="0" err="1">
                <a:solidFill>
                  <a:srgbClr val="333333"/>
                </a:solidFill>
                <a:latin typeface="Calibri Light"/>
              </a:rPr>
              <a:t>kullanmak</a:t>
            </a:r>
            <a:r>
              <a:rPr lang="en-US" altLang="de-DE" sz="2400" dirty="0">
                <a:solidFill>
                  <a:srgbClr val="333333"/>
                </a:solidFill>
                <a:latin typeface="Calibri Light"/>
              </a:rPr>
              <a:t> </a:t>
            </a:r>
            <a:r>
              <a:rPr lang="en-US" altLang="de-DE" sz="2400" dirty="0" err="1">
                <a:solidFill>
                  <a:srgbClr val="333333"/>
                </a:solidFill>
                <a:latin typeface="Calibri Light"/>
              </a:rPr>
              <a:t>için</a:t>
            </a:r>
            <a:r>
              <a:rPr lang="en-US" altLang="de-DE" sz="2400" dirty="0">
                <a:solidFill>
                  <a:srgbClr val="333333"/>
                </a:solidFill>
                <a:latin typeface="Calibri Light"/>
              </a:rPr>
              <a:t> </a:t>
            </a:r>
            <a:r>
              <a:rPr lang="en-US" altLang="de-DE" sz="2400" dirty="0" err="1">
                <a:solidFill>
                  <a:srgbClr val="333333"/>
                </a:solidFill>
                <a:latin typeface="Calibri Light"/>
              </a:rPr>
              <a:t>bunları</a:t>
            </a:r>
            <a:r>
              <a:rPr lang="en-US" altLang="de-DE" sz="2400" dirty="0">
                <a:solidFill>
                  <a:srgbClr val="333333"/>
                </a:solidFill>
                <a:latin typeface="Calibri Light"/>
              </a:rPr>
              <a:t> not </a:t>
            </a:r>
            <a:r>
              <a:rPr lang="en-US" altLang="de-DE" sz="2400" dirty="0" err="1">
                <a:solidFill>
                  <a:srgbClr val="333333"/>
                </a:solidFill>
                <a:latin typeface="Calibri Light"/>
              </a:rPr>
              <a:t>edin</a:t>
            </a:r>
            <a:r>
              <a:rPr lang="en-US" altLang="de-DE" sz="2400" dirty="0">
                <a:solidFill>
                  <a:srgbClr val="333333"/>
                </a:solidFill>
                <a:latin typeface="Calibri Light"/>
              </a:rPr>
              <a:t>. </a:t>
            </a:r>
          </a:p>
        </p:txBody>
      </p:sp>
      <p:sp>
        <p:nvSpPr>
          <p:cNvPr id="5" name="Footer Placeholder 4"/>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41</a:t>
            </a:fld>
            <a:endParaRPr lang="de-DE" altLang="de-DE" b="0">
              <a:latin typeface="Calibri Light"/>
            </a:endParaRPr>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1542767"/>
            <a:ext cx="914400" cy="742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42966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Depresif</a:t>
            </a:r>
            <a:r>
              <a:rPr lang="en-US" sz="3600" dirty="0" smtClean="0">
                <a:latin typeface="Calibri Light"/>
              </a:rPr>
              <a:t> </a:t>
            </a:r>
            <a:r>
              <a:rPr lang="en-US" sz="3600" dirty="0" err="1" smtClean="0">
                <a:latin typeface="Calibri Light"/>
              </a:rPr>
              <a:t>ruh</a:t>
            </a:r>
            <a:r>
              <a:rPr lang="en-US" sz="3600" dirty="0" smtClean="0">
                <a:latin typeface="Calibri Light"/>
              </a:rPr>
              <a:t> </a:t>
            </a:r>
            <a:r>
              <a:rPr lang="en-US" sz="3600" dirty="0" err="1" smtClean="0">
                <a:latin typeface="Calibri Light"/>
              </a:rPr>
              <a:t>halini</a:t>
            </a:r>
            <a:r>
              <a:rPr lang="en-US" sz="3600" dirty="0" smtClean="0">
                <a:latin typeface="Calibri Light"/>
              </a:rPr>
              <a:t> </a:t>
            </a:r>
            <a:r>
              <a:rPr lang="en-US" sz="3600" dirty="0" err="1" smtClean="0">
                <a:latin typeface="Calibri Light"/>
              </a:rPr>
              <a:t>ve</a:t>
            </a:r>
            <a:r>
              <a:rPr lang="en-US" sz="3600" dirty="0" smtClean="0">
                <a:latin typeface="Calibri Light"/>
              </a:rPr>
              <a:t> </a:t>
            </a:r>
            <a:r>
              <a:rPr lang="en-US" sz="3600" dirty="0" err="1" smtClean="0">
                <a:latin typeface="Calibri Light"/>
              </a:rPr>
              <a:t>düşük</a:t>
            </a:r>
            <a:r>
              <a:rPr lang="en-US" sz="3600" dirty="0" smtClean="0">
                <a:latin typeface="Calibri Light"/>
              </a:rPr>
              <a:t> </a:t>
            </a:r>
            <a:r>
              <a:rPr lang="en-US" sz="3600" dirty="0" err="1" smtClean="0">
                <a:latin typeface="Calibri Light"/>
              </a:rPr>
              <a:t>özsaygıyı</a:t>
            </a:r>
            <a:r>
              <a:rPr lang="en-US" sz="3600" dirty="0" smtClean="0">
                <a:latin typeface="Calibri Light"/>
              </a:rPr>
              <a:t> </a:t>
            </a:r>
            <a:r>
              <a:rPr lang="en-US" sz="3600" dirty="0" err="1" smtClean="0">
                <a:latin typeface="Calibri Light"/>
              </a:rPr>
              <a:t>iyileştirmek</a:t>
            </a:r>
            <a:r>
              <a:rPr lang="en-US" sz="3600" dirty="0" smtClean="0">
                <a:latin typeface="Calibri Light"/>
              </a:rPr>
              <a:t> </a:t>
            </a:r>
            <a:r>
              <a:rPr lang="en-US" sz="3600" dirty="0" err="1" smtClean="0">
                <a:latin typeface="Calibri Light"/>
              </a:rPr>
              <a:t>için</a:t>
            </a:r>
            <a:r>
              <a:rPr lang="en-US" sz="3600" dirty="0" smtClean="0">
                <a:latin typeface="Calibri Light"/>
              </a:rPr>
              <a:t> </a:t>
            </a:r>
            <a:r>
              <a:rPr lang="en-US" sz="3600" dirty="0" err="1" smtClean="0">
                <a:latin typeface="Calibri Light"/>
              </a:rPr>
              <a:t>ipuçları</a:t>
            </a:r>
            <a:endParaRPr lang="en-US" sz="3600" dirty="0">
              <a:latin typeface="Calibri Light"/>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latin typeface="Calibri Light"/>
              </a:rPr>
              <a:t>Kendinizi</a:t>
            </a:r>
            <a:r>
              <a:rPr lang="en-US" altLang="de-DE" sz="2400" dirty="0">
                <a:solidFill>
                  <a:srgbClr val="333333"/>
                </a:solidFill>
                <a:latin typeface="Calibri Light"/>
              </a:rPr>
              <a:t> </a:t>
            </a:r>
            <a:r>
              <a:rPr lang="en-US" altLang="de-DE" sz="2400" dirty="0" err="1">
                <a:solidFill>
                  <a:srgbClr val="333333"/>
                </a:solidFill>
                <a:latin typeface="Calibri Light"/>
              </a:rPr>
              <a:t>gerçekten</a:t>
            </a:r>
            <a:r>
              <a:rPr lang="en-US" altLang="de-DE" sz="2400" dirty="0">
                <a:solidFill>
                  <a:srgbClr val="333333"/>
                </a:solidFill>
                <a:latin typeface="Calibri Light"/>
              </a:rPr>
              <a:t> </a:t>
            </a:r>
            <a:r>
              <a:rPr lang="en-US" altLang="de-DE" sz="2400" dirty="0" err="1">
                <a:solidFill>
                  <a:srgbClr val="333333"/>
                </a:solidFill>
                <a:latin typeface="Calibri Light"/>
              </a:rPr>
              <a:t>iyi</a:t>
            </a:r>
            <a:r>
              <a:rPr lang="en-US" altLang="de-DE" sz="2400" dirty="0">
                <a:solidFill>
                  <a:srgbClr val="333333"/>
                </a:solidFill>
                <a:latin typeface="Calibri Light"/>
              </a:rPr>
              <a:t> </a:t>
            </a:r>
            <a:r>
              <a:rPr lang="en-US" altLang="de-DE" sz="2400" dirty="0" err="1">
                <a:solidFill>
                  <a:srgbClr val="333333"/>
                </a:solidFill>
                <a:latin typeface="Calibri Light"/>
              </a:rPr>
              <a:t>hissettiğiniz</a:t>
            </a:r>
            <a:r>
              <a:rPr lang="en-US" altLang="de-DE" sz="2400" dirty="0">
                <a:solidFill>
                  <a:srgbClr val="333333"/>
                </a:solidFill>
                <a:latin typeface="Calibri Light"/>
              </a:rPr>
              <a:t> </a:t>
            </a:r>
            <a:r>
              <a:rPr lang="en-US" altLang="de-DE" sz="2400" dirty="0" err="1">
                <a:solidFill>
                  <a:srgbClr val="333333"/>
                </a:solidFill>
                <a:latin typeface="Calibri Light"/>
              </a:rPr>
              <a:t>durumları</a:t>
            </a:r>
            <a:r>
              <a:rPr lang="en-US" altLang="de-DE" sz="2400" dirty="0">
                <a:solidFill>
                  <a:srgbClr val="333333"/>
                </a:solidFill>
                <a:latin typeface="Calibri Light"/>
              </a:rPr>
              <a:t> </a:t>
            </a:r>
            <a:r>
              <a:rPr lang="en-US" altLang="de-DE" sz="2400" dirty="0" err="1">
                <a:solidFill>
                  <a:srgbClr val="333333"/>
                </a:solidFill>
                <a:latin typeface="Calibri Light"/>
              </a:rPr>
              <a:t>hatırlamaya</a:t>
            </a:r>
            <a:r>
              <a:rPr lang="en-US" altLang="de-DE" sz="2400" dirty="0">
                <a:solidFill>
                  <a:srgbClr val="333333"/>
                </a:solidFill>
                <a:latin typeface="Calibri Light"/>
              </a:rPr>
              <a:t> </a:t>
            </a:r>
            <a:r>
              <a:rPr lang="en-US" altLang="de-DE" sz="2400" dirty="0" err="1">
                <a:solidFill>
                  <a:srgbClr val="333333"/>
                </a:solidFill>
                <a:latin typeface="Calibri Light"/>
              </a:rPr>
              <a:t>çalışın</a:t>
            </a:r>
            <a:r>
              <a:rPr lang="en-US" altLang="de-DE" sz="2400" dirty="0">
                <a:solidFill>
                  <a:srgbClr val="333333"/>
                </a:solidFill>
                <a:latin typeface="Calibri Light"/>
              </a:rPr>
              <a:t> - </a:t>
            </a:r>
            <a:r>
              <a:rPr lang="en-US" altLang="de-DE" sz="2400" dirty="0" err="1">
                <a:solidFill>
                  <a:srgbClr val="333333"/>
                </a:solidFill>
                <a:latin typeface="Calibri Light"/>
              </a:rPr>
              <a:t>bunları</a:t>
            </a:r>
            <a:r>
              <a:rPr lang="en-US" altLang="de-DE" sz="2400" dirty="0">
                <a:solidFill>
                  <a:srgbClr val="333333"/>
                </a:solidFill>
                <a:latin typeface="Calibri Light"/>
              </a:rPr>
              <a:t> </a:t>
            </a:r>
            <a:r>
              <a:rPr lang="en-US" altLang="de-DE" sz="2400" dirty="0" err="1">
                <a:solidFill>
                  <a:srgbClr val="333333"/>
                </a:solidFill>
                <a:latin typeface="Calibri Light"/>
              </a:rPr>
              <a:t>tüm</a:t>
            </a:r>
            <a:r>
              <a:rPr lang="en-US" altLang="de-DE" sz="2400" dirty="0">
                <a:solidFill>
                  <a:srgbClr val="333333"/>
                </a:solidFill>
                <a:latin typeface="Calibri Light"/>
              </a:rPr>
              <a:t> </a:t>
            </a:r>
            <a:r>
              <a:rPr lang="en-US" altLang="de-DE" sz="2400" dirty="0" err="1">
                <a:solidFill>
                  <a:srgbClr val="333333"/>
                </a:solidFill>
                <a:latin typeface="Calibri Light"/>
              </a:rPr>
              <a:t>duyularınızla</a:t>
            </a:r>
            <a:r>
              <a:rPr lang="en-US" altLang="de-DE" sz="2400" dirty="0">
                <a:solidFill>
                  <a:srgbClr val="333333"/>
                </a:solidFill>
                <a:latin typeface="Calibri Light"/>
              </a:rPr>
              <a:t> (</a:t>
            </a:r>
            <a:r>
              <a:rPr lang="en-US" altLang="de-DE" sz="2400" dirty="0" err="1">
                <a:solidFill>
                  <a:srgbClr val="333333"/>
                </a:solidFill>
                <a:latin typeface="Calibri Light"/>
              </a:rPr>
              <a:t>görsel</a:t>
            </a:r>
            <a:r>
              <a:rPr lang="en-US" altLang="de-DE" sz="2400" dirty="0">
                <a:solidFill>
                  <a:srgbClr val="333333"/>
                </a:solidFill>
                <a:latin typeface="Calibri Light"/>
              </a:rPr>
              <a:t>, </a:t>
            </a:r>
            <a:r>
              <a:rPr lang="en-US" altLang="de-DE" sz="2400" dirty="0" err="1">
                <a:solidFill>
                  <a:srgbClr val="333333"/>
                </a:solidFill>
                <a:latin typeface="Calibri Light"/>
              </a:rPr>
              <a:t>hissi</a:t>
            </a:r>
            <a:r>
              <a:rPr lang="en-US" altLang="de-DE" sz="2400" dirty="0">
                <a:solidFill>
                  <a:srgbClr val="333333"/>
                </a:solidFill>
                <a:latin typeface="Calibri Light"/>
              </a:rPr>
              <a:t>, </a:t>
            </a:r>
            <a:r>
              <a:rPr lang="en-US" altLang="de-DE" sz="2400" dirty="0" err="1">
                <a:solidFill>
                  <a:srgbClr val="333333"/>
                </a:solidFill>
                <a:latin typeface="Calibri Light"/>
              </a:rPr>
              <a:t>koklama</a:t>
            </a:r>
            <a:r>
              <a:rPr lang="en-US" altLang="de-DE" sz="2400" dirty="0">
                <a:solidFill>
                  <a:srgbClr val="333333"/>
                </a:solidFill>
                <a:latin typeface="Calibri Light"/>
              </a:rPr>
              <a:t>...), </a:t>
            </a:r>
            <a:r>
              <a:rPr lang="en-US" altLang="de-DE" sz="2400" dirty="0" err="1">
                <a:solidFill>
                  <a:srgbClr val="333333"/>
                </a:solidFill>
                <a:latin typeface="Calibri Light"/>
              </a:rPr>
              <a:t>belki</a:t>
            </a:r>
            <a:r>
              <a:rPr lang="en-US" altLang="de-DE" sz="2400" dirty="0">
                <a:solidFill>
                  <a:srgbClr val="333333"/>
                </a:solidFill>
                <a:latin typeface="Calibri Light"/>
              </a:rPr>
              <a:t> de </a:t>
            </a:r>
            <a:r>
              <a:rPr lang="en-US" altLang="de-DE" sz="2400" dirty="0" err="1">
                <a:solidFill>
                  <a:srgbClr val="333333"/>
                </a:solidFill>
                <a:latin typeface="Calibri Light"/>
              </a:rPr>
              <a:t>bir</a:t>
            </a:r>
            <a:r>
              <a:rPr lang="en-US" altLang="de-DE" sz="2400" dirty="0">
                <a:solidFill>
                  <a:srgbClr val="333333"/>
                </a:solidFill>
                <a:latin typeface="Calibri Light"/>
              </a:rPr>
              <a:t> </a:t>
            </a:r>
            <a:r>
              <a:rPr lang="en-US" altLang="de-DE" sz="2400" dirty="0" err="1">
                <a:solidFill>
                  <a:srgbClr val="333333"/>
                </a:solidFill>
                <a:latin typeface="Calibri Light"/>
              </a:rPr>
              <a:t>fotoğraf</a:t>
            </a:r>
            <a:r>
              <a:rPr lang="en-US" altLang="de-DE" sz="2400" dirty="0">
                <a:solidFill>
                  <a:srgbClr val="333333"/>
                </a:solidFill>
                <a:latin typeface="Calibri Light"/>
              </a:rPr>
              <a:t> </a:t>
            </a:r>
            <a:r>
              <a:rPr lang="en-US" altLang="de-DE" sz="2400" dirty="0" err="1">
                <a:solidFill>
                  <a:srgbClr val="333333"/>
                </a:solidFill>
                <a:latin typeface="Calibri Light"/>
              </a:rPr>
              <a:t>albümü</a:t>
            </a:r>
            <a:r>
              <a:rPr lang="en-US" altLang="de-DE" sz="2400" dirty="0">
                <a:solidFill>
                  <a:srgbClr val="333333"/>
                </a:solidFill>
                <a:latin typeface="Calibri Light"/>
              </a:rPr>
              <a:t> </a:t>
            </a:r>
            <a:r>
              <a:rPr lang="en-US" altLang="de-DE" sz="2400" dirty="0" err="1">
                <a:solidFill>
                  <a:srgbClr val="333333"/>
                </a:solidFill>
                <a:latin typeface="Calibri Light"/>
              </a:rPr>
              <a:t>yardımıyla</a:t>
            </a:r>
            <a:r>
              <a:rPr lang="en-US" altLang="de-DE" sz="2400" dirty="0">
                <a:solidFill>
                  <a:srgbClr val="333333"/>
                </a:solidFill>
                <a:latin typeface="Calibri Light"/>
              </a:rPr>
              <a:t> </a:t>
            </a:r>
            <a:r>
              <a:rPr lang="en-US" altLang="de-DE" sz="2400" dirty="0" err="1">
                <a:solidFill>
                  <a:srgbClr val="333333"/>
                </a:solidFill>
                <a:latin typeface="Calibri Light"/>
              </a:rPr>
              <a:t>hatırlamaya</a:t>
            </a:r>
            <a:r>
              <a:rPr lang="en-US" altLang="de-DE" sz="2400" dirty="0">
                <a:solidFill>
                  <a:srgbClr val="333333"/>
                </a:solidFill>
                <a:latin typeface="Calibri Light"/>
              </a:rPr>
              <a:t> </a:t>
            </a:r>
            <a:r>
              <a:rPr lang="en-US" altLang="de-DE" sz="2400" dirty="0" err="1">
                <a:solidFill>
                  <a:srgbClr val="333333"/>
                </a:solidFill>
                <a:latin typeface="Calibri Light"/>
              </a:rPr>
              <a:t>çalışın</a:t>
            </a:r>
            <a:r>
              <a:rPr lang="en-US" altLang="de-DE" sz="2400" dirty="0">
                <a:solidFill>
                  <a:srgbClr val="333333"/>
                </a:solidFill>
                <a:latin typeface="Calibri Light"/>
              </a:rPr>
              <a:t>.</a:t>
            </a:r>
          </a:p>
        </p:txBody>
      </p:sp>
      <p:sp>
        <p:nvSpPr>
          <p:cNvPr id="5" name="Footer Placeholder 4"/>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42</a:t>
            </a:fld>
            <a:endParaRPr lang="de-DE" altLang="de-DE" b="0">
              <a:latin typeface="Calibri Light"/>
            </a:endParaRPr>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1542767"/>
            <a:ext cx="914400" cy="742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11683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Depresif</a:t>
            </a:r>
            <a:r>
              <a:rPr lang="en-US" sz="3600" dirty="0" smtClean="0">
                <a:latin typeface="Calibri Light"/>
              </a:rPr>
              <a:t> </a:t>
            </a:r>
            <a:r>
              <a:rPr lang="en-US" sz="3600" dirty="0" err="1" smtClean="0">
                <a:latin typeface="Calibri Light"/>
              </a:rPr>
              <a:t>ruh</a:t>
            </a:r>
            <a:r>
              <a:rPr lang="en-US" sz="3600" dirty="0" smtClean="0">
                <a:latin typeface="Calibri Light"/>
              </a:rPr>
              <a:t> </a:t>
            </a:r>
            <a:r>
              <a:rPr lang="en-US" sz="3600" dirty="0" err="1" smtClean="0">
                <a:latin typeface="Calibri Light"/>
              </a:rPr>
              <a:t>halini</a:t>
            </a:r>
            <a:r>
              <a:rPr lang="en-US" sz="3600" dirty="0" smtClean="0">
                <a:latin typeface="Calibri Light"/>
              </a:rPr>
              <a:t> </a:t>
            </a:r>
            <a:r>
              <a:rPr lang="en-US" sz="3600" dirty="0" err="1" smtClean="0">
                <a:latin typeface="Calibri Light"/>
              </a:rPr>
              <a:t>ve</a:t>
            </a:r>
            <a:r>
              <a:rPr lang="en-US" sz="3600" dirty="0" smtClean="0">
                <a:latin typeface="Calibri Light"/>
              </a:rPr>
              <a:t> </a:t>
            </a:r>
            <a:r>
              <a:rPr lang="en-US" sz="3600" dirty="0" err="1" smtClean="0">
                <a:latin typeface="Calibri Light"/>
              </a:rPr>
              <a:t>düşük</a:t>
            </a:r>
            <a:r>
              <a:rPr lang="en-US" sz="3600" dirty="0" smtClean="0">
                <a:latin typeface="Calibri Light"/>
              </a:rPr>
              <a:t> </a:t>
            </a:r>
            <a:r>
              <a:rPr lang="en-US" sz="3600" dirty="0" err="1" smtClean="0">
                <a:latin typeface="Calibri Light"/>
              </a:rPr>
              <a:t>özsaygıyı</a:t>
            </a:r>
            <a:r>
              <a:rPr lang="en-US" sz="3600" dirty="0" smtClean="0">
                <a:latin typeface="Calibri Light"/>
              </a:rPr>
              <a:t> </a:t>
            </a:r>
            <a:r>
              <a:rPr lang="en-US" sz="3600" dirty="0" err="1" smtClean="0">
                <a:latin typeface="Calibri Light"/>
              </a:rPr>
              <a:t>iyileştirmek</a:t>
            </a:r>
            <a:r>
              <a:rPr lang="en-US" sz="3600" dirty="0" smtClean="0">
                <a:latin typeface="Calibri Light"/>
              </a:rPr>
              <a:t> </a:t>
            </a:r>
            <a:r>
              <a:rPr lang="en-US" sz="3600" dirty="0" err="1" smtClean="0">
                <a:latin typeface="Calibri Light"/>
              </a:rPr>
              <a:t>için</a:t>
            </a:r>
            <a:r>
              <a:rPr lang="en-US" sz="3600" dirty="0" smtClean="0">
                <a:latin typeface="Calibri Light"/>
              </a:rPr>
              <a:t> </a:t>
            </a:r>
            <a:r>
              <a:rPr lang="en-US" sz="3600" dirty="0" err="1" smtClean="0">
                <a:latin typeface="Calibri Light"/>
              </a:rPr>
              <a:t>ipuçları</a:t>
            </a:r>
            <a:endParaRPr lang="en-US" sz="3600" dirty="0">
              <a:latin typeface="Calibri Light"/>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latin typeface="Calibri Light"/>
              </a:rPr>
              <a:t>Kendinizi</a:t>
            </a:r>
            <a:r>
              <a:rPr lang="en-US" altLang="de-DE" sz="2400" dirty="0">
                <a:solidFill>
                  <a:srgbClr val="333333"/>
                </a:solidFill>
                <a:latin typeface="Calibri Light"/>
              </a:rPr>
              <a:t> </a:t>
            </a:r>
            <a:r>
              <a:rPr lang="en-US" altLang="de-DE" sz="2400" dirty="0" err="1">
                <a:solidFill>
                  <a:srgbClr val="333333"/>
                </a:solidFill>
                <a:latin typeface="Calibri Light"/>
              </a:rPr>
              <a:t>gerçekten</a:t>
            </a:r>
            <a:r>
              <a:rPr lang="en-US" altLang="de-DE" sz="2400" dirty="0">
                <a:solidFill>
                  <a:srgbClr val="333333"/>
                </a:solidFill>
                <a:latin typeface="Calibri Light"/>
              </a:rPr>
              <a:t> </a:t>
            </a:r>
            <a:r>
              <a:rPr lang="en-US" altLang="de-DE" sz="2400" dirty="0" err="1">
                <a:solidFill>
                  <a:srgbClr val="333333"/>
                </a:solidFill>
                <a:latin typeface="Calibri Light"/>
              </a:rPr>
              <a:t>iyi</a:t>
            </a:r>
            <a:r>
              <a:rPr lang="en-US" altLang="de-DE" sz="2400" dirty="0">
                <a:solidFill>
                  <a:srgbClr val="333333"/>
                </a:solidFill>
                <a:latin typeface="Calibri Light"/>
              </a:rPr>
              <a:t> </a:t>
            </a:r>
            <a:r>
              <a:rPr lang="en-US" altLang="de-DE" sz="2400" dirty="0" err="1">
                <a:solidFill>
                  <a:srgbClr val="333333"/>
                </a:solidFill>
                <a:latin typeface="Calibri Light"/>
              </a:rPr>
              <a:t>hissettiğiniz</a:t>
            </a:r>
            <a:r>
              <a:rPr lang="en-US" altLang="de-DE" sz="2400" dirty="0">
                <a:solidFill>
                  <a:srgbClr val="333333"/>
                </a:solidFill>
                <a:latin typeface="Calibri Light"/>
              </a:rPr>
              <a:t> </a:t>
            </a:r>
            <a:r>
              <a:rPr lang="en-US" altLang="de-DE" sz="2400" dirty="0" err="1">
                <a:solidFill>
                  <a:srgbClr val="333333"/>
                </a:solidFill>
                <a:latin typeface="Calibri Light"/>
              </a:rPr>
              <a:t>durumları</a:t>
            </a:r>
            <a:r>
              <a:rPr lang="en-US" altLang="de-DE" sz="2400" dirty="0">
                <a:solidFill>
                  <a:srgbClr val="333333"/>
                </a:solidFill>
                <a:latin typeface="Calibri Light"/>
              </a:rPr>
              <a:t> </a:t>
            </a:r>
            <a:r>
              <a:rPr lang="en-US" altLang="de-DE" sz="2400" dirty="0" err="1">
                <a:solidFill>
                  <a:srgbClr val="333333"/>
                </a:solidFill>
                <a:latin typeface="Calibri Light"/>
              </a:rPr>
              <a:t>hatırlamaya</a:t>
            </a:r>
            <a:r>
              <a:rPr lang="en-US" altLang="de-DE" sz="2400" dirty="0">
                <a:solidFill>
                  <a:srgbClr val="333333"/>
                </a:solidFill>
                <a:latin typeface="Calibri Light"/>
              </a:rPr>
              <a:t> </a:t>
            </a:r>
            <a:r>
              <a:rPr lang="en-US" altLang="de-DE" sz="2400" dirty="0" err="1">
                <a:solidFill>
                  <a:srgbClr val="333333"/>
                </a:solidFill>
                <a:latin typeface="Calibri Light"/>
              </a:rPr>
              <a:t>çalışın</a:t>
            </a:r>
            <a:r>
              <a:rPr lang="en-US" altLang="de-DE" sz="2400" dirty="0">
                <a:solidFill>
                  <a:srgbClr val="333333"/>
                </a:solidFill>
                <a:latin typeface="Calibri Light"/>
              </a:rPr>
              <a:t> - </a:t>
            </a:r>
            <a:r>
              <a:rPr lang="en-US" altLang="de-DE" sz="2400" dirty="0" err="1">
                <a:solidFill>
                  <a:srgbClr val="333333"/>
                </a:solidFill>
                <a:latin typeface="Calibri Light"/>
              </a:rPr>
              <a:t>bunları</a:t>
            </a:r>
            <a:r>
              <a:rPr lang="en-US" altLang="de-DE" sz="2400" dirty="0">
                <a:solidFill>
                  <a:srgbClr val="333333"/>
                </a:solidFill>
                <a:latin typeface="Calibri Light"/>
              </a:rPr>
              <a:t> </a:t>
            </a:r>
            <a:r>
              <a:rPr lang="en-US" altLang="de-DE" sz="2400" dirty="0" err="1">
                <a:solidFill>
                  <a:srgbClr val="333333"/>
                </a:solidFill>
                <a:latin typeface="Calibri Light"/>
              </a:rPr>
              <a:t>tüm</a:t>
            </a:r>
            <a:r>
              <a:rPr lang="en-US" altLang="de-DE" sz="2400" dirty="0">
                <a:solidFill>
                  <a:srgbClr val="333333"/>
                </a:solidFill>
                <a:latin typeface="Calibri Light"/>
              </a:rPr>
              <a:t> </a:t>
            </a:r>
            <a:r>
              <a:rPr lang="en-US" altLang="de-DE" sz="2400" dirty="0" err="1">
                <a:solidFill>
                  <a:srgbClr val="333333"/>
                </a:solidFill>
                <a:latin typeface="Calibri Light"/>
              </a:rPr>
              <a:t>duyularınızla</a:t>
            </a:r>
            <a:r>
              <a:rPr lang="en-US" altLang="de-DE" sz="2400" dirty="0">
                <a:solidFill>
                  <a:srgbClr val="333333"/>
                </a:solidFill>
                <a:latin typeface="Calibri Light"/>
              </a:rPr>
              <a:t> (</a:t>
            </a:r>
            <a:r>
              <a:rPr lang="en-US" altLang="de-DE" sz="2400" dirty="0" err="1">
                <a:solidFill>
                  <a:srgbClr val="333333"/>
                </a:solidFill>
                <a:latin typeface="Calibri Light"/>
              </a:rPr>
              <a:t>görsel</a:t>
            </a:r>
            <a:r>
              <a:rPr lang="en-US" altLang="de-DE" sz="2400" dirty="0">
                <a:solidFill>
                  <a:srgbClr val="333333"/>
                </a:solidFill>
                <a:latin typeface="Calibri Light"/>
              </a:rPr>
              <a:t>, </a:t>
            </a:r>
            <a:r>
              <a:rPr lang="en-US" altLang="de-DE" sz="2400" dirty="0" err="1">
                <a:solidFill>
                  <a:srgbClr val="333333"/>
                </a:solidFill>
                <a:latin typeface="Calibri Light"/>
              </a:rPr>
              <a:t>hissi</a:t>
            </a:r>
            <a:r>
              <a:rPr lang="en-US" altLang="de-DE" sz="2400" dirty="0">
                <a:solidFill>
                  <a:srgbClr val="333333"/>
                </a:solidFill>
                <a:latin typeface="Calibri Light"/>
              </a:rPr>
              <a:t>, </a:t>
            </a:r>
            <a:r>
              <a:rPr lang="en-US" altLang="de-DE" sz="2400" dirty="0" err="1">
                <a:solidFill>
                  <a:srgbClr val="333333"/>
                </a:solidFill>
                <a:latin typeface="Calibri Light"/>
              </a:rPr>
              <a:t>koklama</a:t>
            </a:r>
            <a:r>
              <a:rPr lang="en-US" altLang="de-DE" sz="2400" dirty="0">
                <a:solidFill>
                  <a:srgbClr val="333333"/>
                </a:solidFill>
                <a:latin typeface="Calibri Light"/>
              </a:rPr>
              <a:t>...), </a:t>
            </a:r>
            <a:r>
              <a:rPr lang="en-US" altLang="de-DE" sz="2400" dirty="0" err="1">
                <a:solidFill>
                  <a:srgbClr val="333333"/>
                </a:solidFill>
                <a:latin typeface="Calibri Light"/>
              </a:rPr>
              <a:t>belki</a:t>
            </a:r>
            <a:r>
              <a:rPr lang="en-US" altLang="de-DE" sz="2400" dirty="0">
                <a:solidFill>
                  <a:srgbClr val="333333"/>
                </a:solidFill>
                <a:latin typeface="Calibri Light"/>
              </a:rPr>
              <a:t> de </a:t>
            </a:r>
            <a:r>
              <a:rPr lang="en-US" altLang="de-DE" sz="2400" dirty="0" err="1">
                <a:solidFill>
                  <a:srgbClr val="333333"/>
                </a:solidFill>
                <a:latin typeface="Calibri Light"/>
              </a:rPr>
              <a:t>bir</a:t>
            </a:r>
            <a:r>
              <a:rPr lang="en-US" altLang="de-DE" sz="2400" dirty="0">
                <a:solidFill>
                  <a:srgbClr val="333333"/>
                </a:solidFill>
                <a:latin typeface="Calibri Light"/>
              </a:rPr>
              <a:t> </a:t>
            </a:r>
            <a:r>
              <a:rPr lang="en-US" altLang="de-DE" sz="2400" dirty="0" err="1">
                <a:solidFill>
                  <a:srgbClr val="333333"/>
                </a:solidFill>
                <a:latin typeface="Calibri Light"/>
              </a:rPr>
              <a:t>fotoğraf</a:t>
            </a:r>
            <a:r>
              <a:rPr lang="en-US" altLang="de-DE" sz="2400" dirty="0">
                <a:solidFill>
                  <a:srgbClr val="333333"/>
                </a:solidFill>
                <a:latin typeface="Calibri Light"/>
              </a:rPr>
              <a:t> </a:t>
            </a:r>
            <a:r>
              <a:rPr lang="en-US" altLang="de-DE" sz="2400" dirty="0" err="1">
                <a:solidFill>
                  <a:srgbClr val="333333"/>
                </a:solidFill>
                <a:latin typeface="Calibri Light"/>
              </a:rPr>
              <a:t>albümü</a:t>
            </a:r>
            <a:r>
              <a:rPr lang="en-US" altLang="de-DE" sz="2400" dirty="0">
                <a:solidFill>
                  <a:srgbClr val="333333"/>
                </a:solidFill>
                <a:latin typeface="Calibri Light"/>
              </a:rPr>
              <a:t> </a:t>
            </a:r>
            <a:r>
              <a:rPr lang="en-US" altLang="de-DE" sz="2400" dirty="0" err="1">
                <a:solidFill>
                  <a:srgbClr val="333333"/>
                </a:solidFill>
                <a:latin typeface="Calibri Light"/>
              </a:rPr>
              <a:t>yardımıyla</a:t>
            </a:r>
            <a:r>
              <a:rPr lang="en-US" altLang="de-DE" sz="2400" dirty="0">
                <a:solidFill>
                  <a:srgbClr val="333333"/>
                </a:solidFill>
                <a:latin typeface="Calibri Light"/>
              </a:rPr>
              <a:t> </a:t>
            </a:r>
            <a:r>
              <a:rPr lang="en-US" altLang="de-DE" sz="2400" dirty="0" err="1">
                <a:solidFill>
                  <a:srgbClr val="333333"/>
                </a:solidFill>
                <a:latin typeface="Calibri Light"/>
              </a:rPr>
              <a:t>hatırlamaya</a:t>
            </a:r>
            <a:r>
              <a:rPr lang="en-US" altLang="de-DE" sz="2400" dirty="0">
                <a:solidFill>
                  <a:srgbClr val="333333"/>
                </a:solidFill>
                <a:latin typeface="Calibri Light"/>
              </a:rPr>
              <a:t> </a:t>
            </a:r>
            <a:r>
              <a:rPr lang="en-US" altLang="de-DE" sz="2400" dirty="0" err="1">
                <a:solidFill>
                  <a:srgbClr val="333333"/>
                </a:solidFill>
                <a:latin typeface="Calibri Light"/>
              </a:rPr>
              <a:t>çalışın</a:t>
            </a:r>
            <a:r>
              <a:rPr lang="en-US" altLang="de-DE" sz="2400" dirty="0">
                <a:solidFill>
                  <a:srgbClr val="333333"/>
                </a:solidFill>
                <a:latin typeface="Calibri Light"/>
              </a:rPr>
              <a:t>. </a:t>
            </a:r>
            <a:endParaRPr lang="tr-TR" altLang="de-DE" sz="2400" dirty="0">
              <a:solidFill>
                <a:srgbClr val="333333"/>
              </a:solidFill>
              <a:latin typeface="Calibri Light"/>
            </a:endParaRPr>
          </a:p>
          <a:p>
            <a:pPr marL="342900" lvl="0" indent="-342900" defTabSz="914400" fontAlgn="base">
              <a:buClr>
                <a:srgbClr val="333333"/>
              </a:buClr>
              <a:buFont typeface="WingDings"/>
              <a:buChar char=""/>
            </a:pPr>
            <a:r>
              <a:rPr lang="en-US" altLang="de-DE" sz="2400" dirty="0" err="1">
                <a:solidFill>
                  <a:srgbClr val="333333"/>
                </a:solidFill>
                <a:latin typeface="Calibri Light"/>
              </a:rPr>
              <a:t>Gerçekten</a:t>
            </a:r>
            <a:r>
              <a:rPr lang="en-US" altLang="de-DE" sz="2400" dirty="0">
                <a:solidFill>
                  <a:srgbClr val="333333"/>
                </a:solidFill>
                <a:latin typeface="Calibri Light"/>
              </a:rPr>
              <a:t> </a:t>
            </a:r>
            <a:r>
              <a:rPr lang="en-US" altLang="de-DE" sz="2400" dirty="0" err="1">
                <a:solidFill>
                  <a:srgbClr val="333333"/>
                </a:solidFill>
                <a:latin typeface="Calibri Light"/>
              </a:rPr>
              <a:t>hoşlandığınız</a:t>
            </a:r>
            <a:r>
              <a:rPr lang="en-US" altLang="de-DE" sz="2400" dirty="0">
                <a:solidFill>
                  <a:srgbClr val="333333"/>
                </a:solidFill>
                <a:latin typeface="Calibri Light"/>
              </a:rPr>
              <a:t> </a:t>
            </a:r>
            <a:r>
              <a:rPr lang="en-US" altLang="de-DE" sz="2400" dirty="0" err="1">
                <a:solidFill>
                  <a:srgbClr val="333333"/>
                </a:solidFill>
                <a:latin typeface="Calibri Light"/>
              </a:rPr>
              <a:t>şeyleri</a:t>
            </a:r>
            <a:r>
              <a:rPr lang="en-US" altLang="de-DE" sz="2400" dirty="0">
                <a:solidFill>
                  <a:srgbClr val="333333"/>
                </a:solidFill>
                <a:latin typeface="Calibri Light"/>
              </a:rPr>
              <a:t> </a:t>
            </a:r>
            <a:r>
              <a:rPr lang="en-US" altLang="de-DE" sz="2400" dirty="0" err="1">
                <a:solidFill>
                  <a:srgbClr val="333333"/>
                </a:solidFill>
                <a:latin typeface="Calibri Light"/>
              </a:rPr>
              <a:t>yapın</a:t>
            </a:r>
            <a:r>
              <a:rPr lang="en-US" altLang="de-DE" sz="2400" dirty="0">
                <a:solidFill>
                  <a:srgbClr val="333333"/>
                </a:solidFill>
                <a:latin typeface="Calibri Light"/>
              </a:rPr>
              <a:t> - ideal </a:t>
            </a:r>
            <a:r>
              <a:rPr lang="en-US" altLang="de-DE" sz="2400" dirty="0" err="1">
                <a:solidFill>
                  <a:srgbClr val="333333"/>
                </a:solidFill>
                <a:latin typeface="Calibri Light"/>
              </a:rPr>
              <a:t>olarak</a:t>
            </a:r>
            <a:r>
              <a:rPr lang="en-US" altLang="de-DE" sz="2400" dirty="0">
                <a:solidFill>
                  <a:srgbClr val="333333"/>
                </a:solidFill>
                <a:latin typeface="Calibri Light"/>
              </a:rPr>
              <a:t> </a:t>
            </a:r>
            <a:r>
              <a:rPr lang="en-US" altLang="de-DE" sz="2400" dirty="0" err="1">
                <a:solidFill>
                  <a:srgbClr val="333333"/>
                </a:solidFill>
                <a:latin typeface="Calibri Light"/>
              </a:rPr>
              <a:t>başkalarıyla</a:t>
            </a:r>
            <a:r>
              <a:rPr lang="en-US" altLang="de-DE" sz="2400" dirty="0">
                <a:solidFill>
                  <a:srgbClr val="333333"/>
                </a:solidFill>
                <a:latin typeface="Calibri Light"/>
              </a:rPr>
              <a:t> </a:t>
            </a:r>
            <a:r>
              <a:rPr lang="en-US" altLang="de-DE" sz="2400" dirty="0" err="1">
                <a:solidFill>
                  <a:srgbClr val="333333"/>
                </a:solidFill>
                <a:latin typeface="Calibri Light"/>
              </a:rPr>
              <a:t>birlikte</a:t>
            </a:r>
            <a:r>
              <a:rPr lang="en-US" altLang="de-DE" sz="2400" dirty="0">
                <a:solidFill>
                  <a:srgbClr val="333333"/>
                </a:solidFill>
                <a:latin typeface="Calibri Light"/>
              </a:rPr>
              <a:t> (</a:t>
            </a:r>
            <a:r>
              <a:rPr lang="en-US" altLang="de-DE" sz="2400" dirty="0" err="1">
                <a:solidFill>
                  <a:srgbClr val="333333"/>
                </a:solidFill>
                <a:latin typeface="Calibri Light"/>
              </a:rPr>
              <a:t>örneğin</a:t>
            </a:r>
            <a:r>
              <a:rPr lang="en-US" altLang="de-DE" sz="2400" dirty="0">
                <a:solidFill>
                  <a:srgbClr val="333333"/>
                </a:solidFill>
                <a:latin typeface="Calibri Light"/>
              </a:rPr>
              <a:t> </a:t>
            </a:r>
            <a:r>
              <a:rPr lang="en-US" altLang="de-DE" sz="2400" dirty="0" err="1">
                <a:solidFill>
                  <a:srgbClr val="333333"/>
                </a:solidFill>
                <a:latin typeface="Calibri Light"/>
              </a:rPr>
              <a:t>sinema</a:t>
            </a:r>
            <a:r>
              <a:rPr lang="en-US" altLang="de-DE" sz="2400" dirty="0">
                <a:solidFill>
                  <a:srgbClr val="333333"/>
                </a:solidFill>
                <a:latin typeface="Calibri Light"/>
              </a:rPr>
              <a:t>, </a:t>
            </a:r>
            <a:r>
              <a:rPr lang="en-US" altLang="de-DE" sz="2400" dirty="0" err="1">
                <a:solidFill>
                  <a:srgbClr val="333333"/>
                </a:solidFill>
                <a:latin typeface="Calibri Light"/>
              </a:rPr>
              <a:t>bir</a:t>
            </a:r>
            <a:r>
              <a:rPr lang="en-US" altLang="de-DE" sz="2400" dirty="0">
                <a:solidFill>
                  <a:srgbClr val="333333"/>
                </a:solidFill>
                <a:latin typeface="Calibri Light"/>
              </a:rPr>
              <a:t> </a:t>
            </a:r>
            <a:r>
              <a:rPr lang="en-US" altLang="de-DE" sz="2400" dirty="0" err="1">
                <a:solidFill>
                  <a:srgbClr val="333333"/>
                </a:solidFill>
                <a:latin typeface="Calibri Light"/>
              </a:rPr>
              <a:t>kafeye</a:t>
            </a:r>
            <a:r>
              <a:rPr lang="en-US" altLang="de-DE" sz="2400" dirty="0">
                <a:solidFill>
                  <a:srgbClr val="333333"/>
                </a:solidFill>
                <a:latin typeface="Calibri Light"/>
              </a:rPr>
              <a:t> </a:t>
            </a:r>
            <a:r>
              <a:rPr lang="en-US" altLang="de-DE" sz="2400" dirty="0" err="1">
                <a:solidFill>
                  <a:srgbClr val="333333"/>
                </a:solidFill>
                <a:latin typeface="Calibri Light"/>
              </a:rPr>
              <a:t>gitmek</a:t>
            </a:r>
            <a:r>
              <a:rPr lang="en-US" altLang="de-DE" sz="2400" dirty="0">
                <a:solidFill>
                  <a:srgbClr val="333333"/>
                </a:solidFill>
                <a:latin typeface="Calibri Light"/>
              </a:rPr>
              <a:t>). </a:t>
            </a:r>
            <a:endParaRPr lang="tr-TR"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43</a:t>
            </a:fld>
            <a:endParaRPr lang="de-DE" altLang="de-DE" b="0">
              <a:latin typeface="Calibri Light"/>
            </a:endParaRPr>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1542767"/>
            <a:ext cx="914400" cy="742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28874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Depresif</a:t>
            </a:r>
            <a:r>
              <a:rPr lang="en-US" sz="3600" dirty="0" smtClean="0">
                <a:latin typeface="Calibri Light"/>
              </a:rPr>
              <a:t> </a:t>
            </a:r>
            <a:r>
              <a:rPr lang="en-US" sz="3600" dirty="0" err="1" smtClean="0">
                <a:latin typeface="Calibri Light"/>
              </a:rPr>
              <a:t>ruh</a:t>
            </a:r>
            <a:r>
              <a:rPr lang="en-US" sz="3600" dirty="0" smtClean="0">
                <a:latin typeface="Calibri Light"/>
              </a:rPr>
              <a:t> </a:t>
            </a:r>
            <a:r>
              <a:rPr lang="en-US" sz="3600" dirty="0" err="1" smtClean="0">
                <a:latin typeface="Calibri Light"/>
              </a:rPr>
              <a:t>halini</a:t>
            </a:r>
            <a:r>
              <a:rPr lang="en-US" sz="3600" dirty="0" smtClean="0">
                <a:latin typeface="Calibri Light"/>
              </a:rPr>
              <a:t> </a:t>
            </a:r>
            <a:r>
              <a:rPr lang="en-US" sz="3600" dirty="0" err="1" smtClean="0">
                <a:latin typeface="Calibri Light"/>
              </a:rPr>
              <a:t>ve</a:t>
            </a:r>
            <a:r>
              <a:rPr lang="en-US" sz="3600" dirty="0" smtClean="0">
                <a:latin typeface="Calibri Light"/>
              </a:rPr>
              <a:t> </a:t>
            </a:r>
            <a:r>
              <a:rPr lang="en-US" sz="3600" dirty="0" err="1" smtClean="0">
                <a:latin typeface="Calibri Light"/>
              </a:rPr>
              <a:t>düşük</a:t>
            </a:r>
            <a:r>
              <a:rPr lang="en-US" sz="3600" dirty="0" smtClean="0">
                <a:latin typeface="Calibri Light"/>
              </a:rPr>
              <a:t> </a:t>
            </a:r>
            <a:r>
              <a:rPr lang="en-US" sz="3600" dirty="0" err="1" smtClean="0">
                <a:latin typeface="Calibri Light"/>
              </a:rPr>
              <a:t>özsaygıyı</a:t>
            </a:r>
            <a:r>
              <a:rPr lang="en-US" sz="3600" dirty="0" smtClean="0">
                <a:latin typeface="Calibri Light"/>
              </a:rPr>
              <a:t> </a:t>
            </a:r>
            <a:r>
              <a:rPr lang="en-US" sz="3600" dirty="0" err="1" smtClean="0">
                <a:latin typeface="Calibri Light"/>
              </a:rPr>
              <a:t>iyileştirmek</a:t>
            </a:r>
            <a:r>
              <a:rPr lang="en-US" sz="3600" dirty="0" smtClean="0">
                <a:latin typeface="Calibri Light"/>
              </a:rPr>
              <a:t> </a:t>
            </a:r>
            <a:r>
              <a:rPr lang="en-US" sz="3600" dirty="0" err="1" smtClean="0">
                <a:latin typeface="Calibri Light"/>
              </a:rPr>
              <a:t>için</a:t>
            </a:r>
            <a:r>
              <a:rPr lang="en-US" sz="3600" dirty="0" smtClean="0">
                <a:latin typeface="Calibri Light"/>
              </a:rPr>
              <a:t> </a:t>
            </a:r>
            <a:r>
              <a:rPr lang="en-US" sz="3600" dirty="0" err="1" smtClean="0">
                <a:latin typeface="Calibri Light"/>
              </a:rPr>
              <a:t>ipuçları</a:t>
            </a:r>
            <a:endParaRPr lang="en-US" sz="3600" dirty="0">
              <a:latin typeface="Calibri Light"/>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latin typeface="Calibri Light"/>
              </a:rPr>
              <a:t>Kendinizi</a:t>
            </a:r>
            <a:r>
              <a:rPr lang="en-US" altLang="de-DE" sz="2400" dirty="0">
                <a:solidFill>
                  <a:srgbClr val="333333"/>
                </a:solidFill>
                <a:latin typeface="Calibri Light"/>
              </a:rPr>
              <a:t> </a:t>
            </a:r>
            <a:r>
              <a:rPr lang="en-US" altLang="de-DE" sz="2400" dirty="0" err="1">
                <a:solidFill>
                  <a:srgbClr val="333333"/>
                </a:solidFill>
                <a:latin typeface="Calibri Light"/>
              </a:rPr>
              <a:t>gerçekten</a:t>
            </a:r>
            <a:r>
              <a:rPr lang="en-US" altLang="de-DE" sz="2400" dirty="0">
                <a:solidFill>
                  <a:srgbClr val="333333"/>
                </a:solidFill>
                <a:latin typeface="Calibri Light"/>
              </a:rPr>
              <a:t> </a:t>
            </a:r>
            <a:r>
              <a:rPr lang="en-US" altLang="de-DE" sz="2400" dirty="0" err="1">
                <a:solidFill>
                  <a:srgbClr val="333333"/>
                </a:solidFill>
                <a:latin typeface="Calibri Light"/>
              </a:rPr>
              <a:t>iyi</a:t>
            </a:r>
            <a:r>
              <a:rPr lang="en-US" altLang="de-DE" sz="2400" dirty="0">
                <a:solidFill>
                  <a:srgbClr val="333333"/>
                </a:solidFill>
                <a:latin typeface="Calibri Light"/>
              </a:rPr>
              <a:t> </a:t>
            </a:r>
            <a:r>
              <a:rPr lang="en-US" altLang="de-DE" sz="2400" dirty="0" err="1">
                <a:solidFill>
                  <a:srgbClr val="333333"/>
                </a:solidFill>
                <a:latin typeface="Calibri Light"/>
              </a:rPr>
              <a:t>hissettiğiniz</a:t>
            </a:r>
            <a:r>
              <a:rPr lang="en-US" altLang="de-DE" sz="2400" dirty="0">
                <a:solidFill>
                  <a:srgbClr val="333333"/>
                </a:solidFill>
                <a:latin typeface="Calibri Light"/>
              </a:rPr>
              <a:t> </a:t>
            </a:r>
            <a:r>
              <a:rPr lang="en-US" altLang="de-DE" sz="2400" dirty="0" err="1">
                <a:solidFill>
                  <a:srgbClr val="333333"/>
                </a:solidFill>
                <a:latin typeface="Calibri Light"/>
              </a:rPr>
              <a:t>durumları</a:t>
            </a:r>
            <a:r>
              <a:rPr lang="en-US" altLang="de-DE" sz="2400" dirty="0">
                <a:solidFill>
                  <a:srgbClr val="333333"/>
                </a:solidFill>
                <a:latin typeface="Calibri Light"/>
              </a:rPr>
              <a:t> </a:t>
            </a:r>
            <a:r>
              <a:rPr lang="en-US" altLang="de-DE" sz="2400" dirty="0" err="1">
                <a:solidFill>
                  <a:srgbClr val="333333"/>
                </a:solidFill>
                <a:latin typeface="Calibri Light"/>
              </a:rPr>
              <a:t>hatırlamaya</a:t>
            </a:r>
            <a:r>
              <a:rPr lang="en-US" altLang="de-DE" sz="2400" dirty="0">
                <a:solidFill>
                  <a:srgbClr val="333333"/>
                </a:solidFill>
                <a:latin typeface="Calibri Light"/>
              </a:rPr>
              <a:t> </a:t>
            </a:r>
            <a:r>
              <a:rPr lang="en-US" altLang="de-DE" sz="2400" dirty="0" err="1">
                <a:solidFill>
                  <a:srgbClr val="333333"/>
                </a:solidFill>
                <a:latin typeface="Calibri Light"/>
              </a:rPr>
              <a:t>çalışın</a:t>
            </a:r>
            <a:r>
              <a:rPr lang="en-US" altLang="de-DE" sz="2400" dirty="0">
                <a:solidFill>
                  <a:srgbClr val="333333"/>
                </a:solidFill>
                <a:latin typeface="Calibri Light"/>
              </a:rPr>
              <a:t> - </a:t>
            </a:r>
            <a:r>
              <a:rPr lang="en-US" altLang="de-DE" sz="2400" dirty="0" err="1">
                <a:solidFill>
                  <a:srgbClr val="333333"/>
                </a:solidFill>
                <a:latin typeface="Calibri Light"/>
              </a:rPr>
              <a:t>bunları</a:t>
            </a:r>
            <a:r>
              <a:rPr lang="en-US" altLang="de-DE" sz="2400" dirty="0">
                <a:solidFill>
                  <a:srgbClr val="333333"/>
                </a:solidFill>
                <a:latin typeface="Calibri Light"/>
              </a:rPr>
              <a:t> </a:t>
            </a:r>
            <a:r>
              <a:rPr lang="en-US" altLang="de-DE" sz="2400" dirty="0" err="1">
                <a:solidFill>
                  <a:srgbClr val="333333"/>
                </a:solidFill>
                <a:latin typeface="Calibri Light"/>
              </a:rPr>
              <a:t>tüm</a:t>
            </a:r>
            <a:r>
              <a:rPr lang="en-US" altLang="de-DE" sz="2400" dirty="0">
                <a:solidFill>
                  <a:srgbClr val="333333"/>
                </a:solidFill>
                <a:latin typeface="Calibri Light"/>
              </a:rPr>
              <a:t> </a:t>
            </a:r>
            <a:r>
              <a:rPr lang="en-US" altLang="de-DE" sz="2400" dirty="0" err="1">
                <a:solidFill>
                  <a:srgbClr val="333333"/>
                </a:solidFill>
                <a:latin typeface="Calibri Light"/>
              </a:rPr>
              <a:t>duyularınızla</a:t>
            </a:r>
            <a:r>
              <a:rPr lang="en-US" altLang="de-DE" sz="2400" dirty="0">
                <a:solidFill>
                  <a:srgbClr val="333333"/>
                </a:solidFill>
                <a:latin typeface="Calibri Light"/>
              </a:rPr>
              <a:t> (</a:t>
            </a:r>
            <a:r>
              <a:rPr lang="en-US" altLang="de-DE" sz="2400" dirty="0" err="1">
                <a:solidFill>
                  <a:srgbClr val="333333"/>
                </a:solidFill>
                <a:latin typeface="Calibri Light"/>
              </a:rPr>
              <a:t>görsel</a:t>
            </a:r>
            <a:r>
              <a:rPr lang="en-US" altLang="de-DE" sz="2400" dirty="0">
                <a:solidFill>
                  <a:srgbClr val="333333"/>
                </a:solidFill>
                <a:latin typeface="Calibri Light"/>
              </a:rPr>
              <a:t>, </a:t>
            </a:r>
            <a:r>
              <a:rPr lang="en-US" altLang="de-DE" sz="2400" dirty="0" err="1">
                <a:solidFill>
                  <a:srgbClr val="333333"/>
                </a:solidFill>
                <a:latin typeface="Calibri Light"/>
              </a:rPr>
              <a:t>hissi</a:t>
            </a:r>
            <a:r>
              <a:rPr lang="en-US" altLang="de-DE" sz="2400" dirty="0">
                <a:solidFill>
                  <a:srgbClr val="333333"/>
                </a:solidFill>
                <a:latin typeface="Calibri Light"/>
              </a:rPr>
              <a:t>, </a:t>
            </a:r>
            <a:r>
              <a:rPr lang="en-US" altLang="de-DE" sz="2400" dirty="0" err="1">
                <a:solidFill>
                  <a:srgbClr val="333333"/>
                </a:solidFill>
                <a:latin typeface="Calibri Light"/>
              </a:rPr>
              <a:t>koklama</a:t>
            </a:r>
            <a:r>
              <a:rPr lang="en-US" altLang="de-DE" sz="2400" dirty="0">
                <a:solidFill>
                  <a:srgbClr val="333333"/>
                </a:solidFill>
                <a:latin typeface="Calibri Light"/>
              </a:rPr>
              <a:t>...), </a:t>
            </a:r>
            <a:r>
              <a:rPr lang="en-US" altLang="de-DE" sz="2400" dirty="0" err="1">
                <a:solidFill>
                  <a:srgbClr val="333333"/>
                </a:solidFill>
                <a:latin typeface="Calibri Light"/>
              </a:rPr>
              <a:t>belki</a:t>
            </a:r>
            <a:r>
              <a:rPr lang="en-US" altLang="de-DE" sz="2400" dirty="0">
                <a:solidFill>
                  <a:srgbClr val="333333"/>
                </a:solidFill>
                <a:latin typeface="Calibri Light"/>
              </a:rPr>
              <a:t> de </a:t>
            </a:r>
            <a:r>
              <a:rPr lang="en-US" altLang="de-DE" sz="2400" dirty="0" err="1">
                <a:solidFill>
                  <a:srgbClr val="333333"/>
                </a:solidFill>
                <a:latin typeface="Calibri Light"/>
              </a:rPr>
              <a:t>bir</a:t>
            </a:r>
            <a:r>
              <a:rPr lang="en-US" altLang="de-DE" sz="2400" dirty="0">
                <a:solidFill>
                  <a:srgbClr val="333333"/>
                </a:solidFill>
                <a:latin typeface="Calibri Light"/>
              </a:rPr>
              <a:t> </a:t>
            </a:r>
            <a:r>
              <a:rPr lang="en-US" altLang="de-DE" sz="2400" dirty="0" err="1">
                <a:solidFill>
                  <a:srgbClr val="333333"/>
                </a:solidFill>
                <a:latin typeface="Calibri Light"/>
              </a:rPr>
              <a:t>fotoğraf</a:t>
            </a:r>
            <a:r>
              <a:rPr lang="en-US" altLang="de-DE" sz="2400" dirty="0">
                <a:solidFill>
                  <a:srgbClr val="333333"/>
                </a:solidFill>
                <a:latin typeface="Calibri Light"/>
              </a:rPr>
              <a:t> </a:t>
            </a:r>
            <a:r>
              <a:rPr lang="en-US" altLang="de-DE" sz="2400" dirty="0" err="1">
                <a:solidFill>
                  <a:srgbClr val="333333"/>
                </a:solidFill>
                <a:latin typeface="Calibri Light"/>
              </a:rPr>
              <a:t>albümü</a:t>
            </a:r>
            <a:r>
              <a:rPr lang="en-US" altLang="de-DE" sz="2400" dirty="0">
                <a:solidFill>
                  <a:srgbClr val="333333"/>
                </a:solidFill>
                <a:latin typeface="Calibri Light"/>
              </a:rPr>
              <a:t> </a:t>
            </a:r>
            <a:r>
              <a:rPr lang="en-US" altLang="de-DE" sz="2400" dirty="0" err="1">
                <a:solidFill>
                  <a:srgbClr val="333333"/>
                </a:solidFill>
                <a:latin typeface="Calibri Light"/>
              </a:rPr>
              <a:t>yardımıyla</a:t>
            </a:r>
            <a:r>
              <a:rPr lang="en-US" altLang="de-DE" sz="2400" dirty="0">
                <a:solidFill>
                  <a:srgbClr val="333333"/>
                </a:solidFill>
                <a:latin typeface="Calibri Light"/>
              </a:rPr>
              <a:t> </a:t>
            </a:r>
            <a:r>
              <a:rPr lang="en-US" altLang="de-DE" sz="2400" dirty="0" err="1">
                <a:solidFill>
                  <a:srgbClr val="333333"/>
                </a:solidFill>
                <a:latin typeface="Calibri Light"/>
              </a:rPr>
              <a:t>hatırlamaya</a:t>
            </a:r>
            <a:r>
              <a:rPr lang="en-US" altLang="de-DE" sz="2400" dirty="0">
                <a:solidFill>
                  <a:srgbClr val="333333"/>
                </a:solidFill>
                <a:latin typeface="Calibri Light"/>
              </a:rPr>
              <a:t> </a:t>
            </a:r>
            <a:r>
              <a:rPr lang="en-US" altLang="de-DE" sz="2400" dirty="0" err="1">
                <a:solidFill>
                  <a:srgbClr val="333333"/>
                </a:solidFill>
                <a:latin typeface="Calibri Light"/>
              </a:rPr>
              <a:t>çalışın</a:t>
            </a:r>
            <a:r>
              <a:rPr lang="en-US" altLang="de-DE" sz="2400" dirty="0">
                <a:solidFill>
                  <a:srgbClr val="333333"/>
                </a:solidFill>
                <a:latin typeface="Calibri Light"/>
              </a:rPr>
              <a:t>. </a:t>
            </a:r>
            <a:endParaRPr lang="tr-TR" altLang="de-DE" sz="2400" dirty="0" smtClean="0">
              <a:solidFill>
                <a:srgbClr val="333333"/>
              </a:solidFill>
              <a:latin typeface="Calibri Light"/>
            </a:endParaRPr>
          </a:p>
          <a:p>
            <a:pPr marL="342900" lvl="0" indent="-342900" defTabSz="914400" fontAlgn="base">
              <a:buClr>
                <a:srgbClr val="333333"/>
              </a:buClr>
              <a:buFont typeface="WingDings"/>
              <a:buChar char=""/>
            </a:pPr>
            <a:r>
              <a:rPr lang="en-US" altLang="de-DE" sz="2400" dirty="0" err="1">
                <a:solidFill>
                  <a:srgbClr val="333333"/>
                </a:solidFill>
                <a:latin typeface="Calibri Light"/>
              </a:rPr>
              <a:t>Gerçekten</a:t>
            </a:r>
            <a:r>
              <a:rPr lang="en-US" altLang="de-DE" sz="2400" dirty="0">
                <a:solidFill>
                  <a:srgbClr val="333333"/>
                </a:solidFill>
                <a:latin typeface="Calibri Light"/>
              </a:rPr>
              <a:t> </a:t>
            </a:r>
            <a:r>
              <a:rPr lang="en-US" altLang="de-DE" sz="2400" dirty="0" err="1">
                <a:solidFill>
                  <a:srgbClr val="333333"/>
                </a:solidFill>
                <a:latin typeface="Calibri Light"/>
              </a:rPr>
              <a:t>hoşlandığınız</a:t>
            </a:r>
            <a:r>
              <a:rPr lang="en-US" altLang="de-DE" sz="2400" dirty="0">
                <a:solidFill>
                  <a:srgbClr val="333333"/>
                </a:solidFill>
                <a:latin typeface="Calibri Light"/>
              </a:rPr>
              <a:t> </a:t>
            </a:r>
            <a:r>
              <a:rPr lang="en-US" altLang="de-DE" sz="2400" dirty="0" err="1">
                <a:solidFill>
                  <a:srgbClr val="333333"/>
                </a:solidFill>
                <a:latin typeface="Calibri Light"/>
              </a:rPr>
              <a:t>şeyleri</a:t>
            </a:r>
            <a:r>
              <a:rPr lang="en-US" altLang="de-DE" sz="2400" dirty="0">
                <a:solidFill>
                  <a:srgbClr val="333333"/>
                </a:solidFill>
                <a:latin typeface="Calibri Light"/>
              </a:rPr>
              <a:t> </a:t>
            </a:r>
            <a:r>
              <a:rPr lang="en-US" altLang="de-DE" sz="2400" dirty="0" err="1">
                <a:solidFill>
                  <a:srgbClr val="333333"/>
                </a:solidFill>
                <a:latin typeface="Calibri Light"/>
              </a:rPr>
              <a:t>yapın</a:t>
            </a:r>
            <a:r>
              <a:rPr lang="en-US" altLang="de-DE" sz="2400" dirty="0">
                <a:solidFill>
                  <a:srgbClr val="333333"/>
                </a:solidFill>
                <a:latin typeface="Calibri Light"/>
              </a:rPr>
              <a:t> - ideal </a:t>
            </a:r>
            <a:r>
              <a:rPr lang="en-US" altLang="de-DE" sz="2400" dirty="0" err="1">
                <a:solidFill>
                  <a:srgbClr val="333333"/>
                </a:solidFill>
                <a:latin typeface="Calibri Light"/>
              </a:rPr>
              <a:t>olarak</a:t>
            </a:r>
            <a:r>
              <a:rPr lang="en-US" altLang="de-DE" sz="2400" dirty="0">
                <a:solidFill>
                  <a:srgbClr val="333333"/>
                </a:solidFill>
                <a:latin typeface="Calibri Light"/>
              </a:rPr>
              <a:t> </a:t>
            </a:r>
            <a:r>
              <a:rPr lang="en-US" altLang="de-DE" sz="2400" dirty="0" err="1">
                <a:solidFill>
                  <a:srgbClr val="333333"/>
                </a:solidFill>
                <a:latin typeface="Calibri Light"/>
              </a:rPr>
              <a:t>başkalarıyla</a:t>
            </a:r>
            <a:r>
              <a:rPr lang="en-US" altLang="de-DE" sz="2400" dirty="0">
                <a:solidFill>
                  <a:srgbClr val="333333"/>
                </a:solidFill>
                <a:latin typeface="Calibri Light"/>
              </a:rPr>
              <a:t> </a:t>
            </a:r>
            <a:r>
              <a:rPr lang="en-US" altLang="de-DE" sz="2400" dirty="0" err="1">
                <a:solidFill>
                  <a:srgbClr val="333333"/>
                </a:solidFill>
                <a:latin typeface="Calibri Light"/>
              </a:rPr>
              <a:t>birlikte</a:t>
            </a:r>
            <a:r>
              <a:rPr lang="en-US" altLang="de-DE" sz="2400" dirty="0">
                <a:solidFill>
                  <a:srgbClr val="333333"/>
                </a:solidFill>
                <a:latin typeface="Calibri Light"/>
              </a:rPr>
              <a:t> (</a:t>
            </a:r>
            <a:r>
              <a:rPr lang="en-US" altLang="de-DE" sz="2400" dirty="0" err="1">
                <a:solidFill>
                  <a:srgbClr val="333333"/>
                </a:solidFill>
                <a:latin typeface="Calibri Light"/>
              </a:rPr>
              <a:t>örneğin</a:t>
            </a:r>
            <a:r>
              <a:rPr lang="en-US" altLang="de-DE" sz="2400" dirty="0">
                <a:solidFill>
                  <a:srgbClr val="333333"/>
                </a:solidFill>
                <a:latin typeface="Calibri Light"/>
              </a:rPr>
              <a:t> </a:t>
            </a:r>
            <a:r>
              <a:rPr lang="en-US" altLang="de-DE" sz="2400" dirty="0" err="1">
                <a:solidFill>
                  <a:srgbClr val="333333"/>
                </a:solidFill>
                <a:latin typeface="Calibri Light"/>
              </a:rPr>
              <a:t>sinema</a:t>
            </a:r>
            <a:r>
              <a:rPr lang="en-US" altLang="de-DE" sz="2400" dirty="0">
                <a:solidFill>
                  <a:srgbClr val="333333"/>
                </a:solidFill>
                <a:latin typeface="Calibri Light"/>
              </a:rPr>
              <a:t>, </a:t>
            </a:r>
            <a:r>
              <a:rPr lang="en-US" altLang="de-DE" sz="2400" dirty="0" err="1">
                <a:solidFill>
                  <a:srgbClr val="333333"/>
                </a:solidFill>
                <a:latin typeface="Calibri Light"/>
              </a:rPr>
              <a:t>bir</a:t>
            </a:r>
            <a:r>
              <a:rPr lang="en-US" altLang="de-DE" sz="2400" dirty="0">
                <a:solidFill>
                  <a:srgbClr val="333333"/>
                </a:solidFill>
                <a:latin typeface="Calibri Light"/>
              </a:rPr>
              <a:t> </a:t>
            </a:r>
            <a:r>
              <a:rPr lang="en-US" altLang="de-DE" sz="2400" dirty="0" err="1">
                <a:solidFill>
                  <a:srgbClr val="333333"/>
                </a:solidFill>
                <a:latin typeface="Calibri Light"/>
              </a:rPr>
              <a:t>kafeye</a:t>
            </a:r>
            <a:r>
              <a:rPr lang="en-US" altLang="de-DE" sz="2400" dirty="0">
                <a:solidFill>
                  <a:srgbClr val="333333"/>
                </a:solidFill>
                <a:latin typeface="Calibri Light"/>
              </a:rPr>
              <a:t> </a:t>
            </a:r>
            <a:r>
              <a:rPr lang="en-US" altLang="de-DE" sz="2400" dirty="0" err="1">
                <a:solidFill>
                  <a:srgbClr val="333333"/>
                </a:solidFill>
                <a:latin typeface="Calibri Light"/>
              </a:rPr>
              <a:t>gitmek</a:t>
            </a:r>
            <a:r>
              <a:rPr lang="en-US" altLang="de-DE" sz="2400" dirty="0">
                <a:solidFill>
                  <a:srgbClr val="333333"/>
                </a:solidFill>
                <a:latin typeface="Calibri Light"/>
              </a:rPr>
              <a:t>). </a:t>
            </a:r>
            <a:endParaRPr lang="tr-TR" altLang="de-DE" sz="2400" dirty="0" smtClean="0">
              <a:solidFill>
                <a:srgbClr val="333333"/>
              </a:solidFill>
              <a:latin typeface="Calibri Light"/>
            </a:endParaRPr>
          </a:p>
          <a:p>
            <a:pPr marL="342900" lvl="0" indent="-342900" defTabSz="914400" fontAlgn="base">
              <a:buClr>
                <a:srgbClr val="333333"/>
              </a:buClr>
              <a:buFont typeface="WingDings"/>
              <a:buChar char=""/>
            </a:pPr>
            <a:r>
              <a:rPr lang="en-US" altLang="de-DE" sz="2400" dirty="0" err="1">
                <a:solidFill>
                  <a:srgbClr val="333333"/>
                </a:solidFill>
                <a:latin typeface="Calibri Light"/>
              </a:rPr>
              <a:t>Egzersiz</a:t>
            </a:r>
            <a:r>
              <a:rPr lang="en-US" altLang="de-DE" sz="2400" dirty="0">
                <a:solidFill>
                  <a:srgbClr val="333333"/>
                </a:solidFill>
                <a:latin typeface="Calibri Light"/>
              </a:rPr>
              <a:t> </a:t>
            </a:r>
            <a:r>
              <a:rPr lang="en-US" altLang="de-DE" sz="2400" dirty="0" err="1">
                <a:solidFill>
                  <a:srgbClr val="333333"/>
                </a:solidFill>
                <a:latin typeface="Calibri Light"/>
              </a:rPr>
              <a:t>yapın</a:t>
            </a:r>
            <a:r>
              <a:rPr lang="en-US" altLang="de-DE" sz="2400" dirty="0">
                <a:solidFill>
                  <a:srgbClr val="333333"/>
                </a:solidFill>
                <a:latin typeface="Calibri Light"/>
              </a:rPr>
              <a:t> (en </a:t>
            </a:r>
            <a:r>
              <a:rPr lang="en-US" altLang="de-DE" sz="2400" dirty="0" err="1">
                <a:solidFill>
                  <a:srgbClr val="333333"/>
                </a:solidFill>
                <a:latin typeface="Calibri Light"/>
              </a:rPr>
              <a:t>az</a:t>
            </a:r>
            <a:r>
              <a:rPr lang="en-US" altLang="de-DE" sz="2400" dirty="0">
                <a:solidFill>
                  <a:srgbClr val="333333"/>
                </a:solidFill>
                <a:latin typeface="Calibri Light"/>
              </a:rPr>
              <a:t> 20 </a:t>
            </a:r>
            <a:r>
              <a:rPr lang="en-US" altLang="de-DE" sz="2400" dirty="0" err="1">
                <a:solidFill>
                  <a:srgbClr val="333333"/>
                </a:solidFill>
                <a:latin typeface="Calibri Light"/>
              </a:rPr>
              <a:t>dakika</a:t>
            </a:r>
            <a:r>
              <a:rPr lang="en-US" altLang="de-DE" sz="2400" dirty="0">
                <a:solidFill>
                  <a:srgbClr val="333333"/>
                </a:solidFill>
                <a:latin typeface="Calibri Light"/>
              </a:rPr>
              <a:t>) - </a:t>
            </a:r>
            <a:r>
              <a:rPr lang="en-US" altLang="de-DE" sz="2400" dirty="0" err="1">
                <a:solidFill>
                  <a:srgbClr val="333333"/>
                </a:solidFill>
                <a:latin typeface="Calibri Light"/>
              </a:rPr>
              <a:t>ama</a:t>
            </a:r>
            <a:r>
              <a:rPr lang="en-US" altLang="de-DE" sz="2400" dirty="0">
                <a:solidFill>
                  <a:srgbClr val="333333"/>
                </a:solidFill>
                <a:latin typeface="Calibri Light"/>
              </a:rPr>
              <a:t> </a:t>
            </a:r>
            <a:r>
              <a:rPr lang="en-US" altLang="de-DE" sz="2400" dirty="0" err="1">
                <a:solidFill>
                  <a:srgbClr val="333333"/>
                </a:solidFill>
                <a:latin typeface="Calibri Light"/>
              </a:rPr>
              <a:t>zorlamayın</a:t>
            </a:r>
            <a:r>
              <a:rPr lang="en-US" altLang="de-DE" sz="2400" dirty="0">
                <a:solidFill>
                  <a:srgbClr val="333333"/>
                </a:solidFill>
                <a:latin typeface="Calibri Light"/>
              </a:rPr>
              <a:t> - </a:t>
            </a:r>
            <a:r>
              <a:rPr lang="en-US" altLang="de-DE" sz="2400" dirty="0" err="1">
                <a:solidFill>
                  <a:srgbClr val="333333"/>
                </a:solidFill>
                <a:latin typeface="Calibri Light"/>
              </a:rPr>
              <a:t>mümkünse</a:t>
            </a:r>
            <a:r>
              <a:rPr lang="en-US" altLang="de-DE" sz="2400" dirty="0">
                <a:solidFill>
                  <a:srgbClr val="333333"/>
                </a:solidFill>
                <a:latin typeface="Calibri Light"/>
              </a:rPr>
              <a:t> </a:t>
            </a:r>
            <a:r>
              <a:rPr lang="en-US" altLang="de-DE" sz="2400" dirty="0" err="1">
                <a:solidFill>
                  <a:srgbClr val="333333"/>
                </a:solidFill>
                <a:latin typeface="Calibri Light"/>
              </a:rPr>
              <a:t>dayanıklılık</a:t>
            </a:r>
            <a:r>
              <a:rPr lang="en-US" altLang="de-DE" sz="2400" dirty="0">
                <a:solidFill>
                  <a:srgbClr val="333333"/>
                </a:solidFill>
                <a:latin typeface="Calibri Light"/>
              </a:rPr>
              <a:t> </a:t>
            </a:r>
            <a:r>
              <a:rPr lang="en-US" altLang="de-DE" sz="2400" dirty="0" err="1">
                <a:solidFill>
                  <a:srgbClr val="333333"/>
                </a:solidFill>
                <a:latin typeface="Calibri Light"/>
              </a:rPr>
              <a:t>antrenmanı</a:t>
            </a:r>
            <a:r>
              <a:rPr lang="en-US" altLang="de-DE" sz="2400" dirty="0">
                <a:solidFill>
                  <a:srgbClr val="333333"/>
                </a:solidFill>
                <a:latin typeface="Calibri Light"/>
              </a:rPr>
              <a:t>, </a:t>
            </a:r>
            <a:r>
              <a:rPr lang="en-US" altLang="de-DE" sz="2400" dirty="0" err="1">
                <a:solidFill>
                  <a:srgbClr val="333333"/>
                </a:solidFill>
                <a:latin typeface="Calibri Light"/>
              </a:rPr>
              <a:t>örneğin</a:t>
            </a:r>
            <a:r>
              <a:rPr lang="en-US" altLang="de-DE" sz="2400" dirty="0">
                <a:solidFill>
                  <a:srgbClr val="333333"/>
                </a:solidFill>
                <a:latin typeface="Calibri Light"/>
              </a:rPr>
              <a:t> </a:t>
            </a:r>
            <a:r>
              <a:rPr lang="en-US" altLang="de-DE" sz="2400" dirty="0" err="1">
                <a:solidFill>
                  <a:srgbClr val="333333"/>
                </a:solidFill>
                <a:latin typeface="Calibri Light"/>
              </a:rPr>
              <a:t>uzun</a:t>
            </a:r>
            <a:r>
              <a:rPr lang="en-US" altLang="de-DE" sz="2400" dirty="0">
                <a:solidFill>
                  <a:srgbClr val="333333"/>
                </a:solidFill>
                <a:latin typeface="Calibri Light"/>
              </a:rPr>
              <a:t> </a:t>
            </a:r>
            <a:r>
              <a:rPr lang="en-US" altLang="de-DE" sz="2400" dirty="0" err="1">
                <a:solidFill>
                  <a:srgbClr val="333333"/>
                </a:solidFill>
                <a:latin typeface="Calibri Light"/>
              </a:rPr>
              <a:t>bir</a:t>
            </a:r>
            <a:r>
              <a:rPr lang="en-US" altLang="de-DE" sz="2400" dirty="0">
                <a:solidFill>
                  <a:srgbClr val="333333"/>
                </a:solidFill>
                <a:latin typeface="Calibri Light"/>
              </a:rPr>
              <a:t> </a:t>
            </a:r>
            <a:r>
              <a:rPr lang="en-US" altLang="de-DE" sz="2400" dirty="0" err="1">
                <a:solidFill>
                  <a:srgbClr val="333333"/>
                </a:solidFill>
                <a:latin typeface="Calibri Light"/>
              </a:rPr>
              <a:t>yürüyüş</a:t>
            </a:r>
            <a:r>
              <a:rPr lang="en-US" altLang="de-DE" sz="2400" dirty="0">
                <a:solidFill>
                  <a:srgbClr val="333333"/>
                </a:solidFill>
                <a:latin typeface="Calibri Light"/>
              </a:rPr>
              <a:t> </a:t>
            </a:r>
            <a:r>
              <a:rPr lang="en-US" altLang="de-DE" sz="2400" dirty="0" err="1">
                <a:solidFill>
                  <a:srgbClr val="333333"/>
                </a:solidFill>
                <a:latin typeface="Calibri Light"/>
              </a:rPr>
              <a:t>veya</a:t>
            </a:r>
            <a:r>
              <a:rPr lang="en-US" altLang="de-DE" sz="2400" dirty="0">
                <a:solidFill>
                  <a:srgbClr val="333333"/>
                </a:solidFill>
                <a:latin typeface="Calibri Light"/>
              </a:rPr>
              <a:t> </a:t>
            </a:r>
            <a:r>
              <a:rPr lang="en-US" altLang="de-DE" sz="2400" dirty="0" err="1" smtClean="0">
                <a:solidFill>
                  <a:srgbClr val="333333"/>
                </a:solidFill>
                <a:latin typeface="Calibri Light"/>
              </a:rPr>
              <a:t>koşu</a:t>
            </a:r>
            <a:r>
              <a:rPr lang="tr-TR" altLang="de-DE" sz="2400" dirty="0" smtClean="0">
                <a:solidFill>
                  <a:srgbClr val="333333"/>
                </a:solidFill>
                <a:latin typeface="Calibri Light"/>
              </a:rPr>
              <a:t>.</a:t>
            </a:r>
            <a:endParaRPr lang="en-US"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44</a:t>
            </a:fld>
            <a:endParaRPr lang="de-DE" altLang="de-DE" b="0">
              <a:latin typeface="Calibri Light"/>
            </a:endParaRPr>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1542767"/>
            <a:ext cx="914400" cy="742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44079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Depresif</a:t>
            </a:r>
            <a:r>
              <a:rPr lang="en-US" sz="3600" dirty="0" smtClean="0">
                <a:latin typeface="Calibri Light"/>
              </a:rPr>
              <a:t> </a:t>
            </a:r>
            <a:r>
              <a:rPr lang="en-US" sz="3600" dirty="0" err="1" smtClean="0">
                <a:latin typeface="Calibri Light"/>
              </a:rPr>
              <a:t>ruh</a:t>
            </a:r>
            <a:r>
              <a:rPr lang="en-US" sz="3600" dirty="0" smtClean="0">
                <a:latin typeface="Calibri Light"/>
              </a:rPr>
              <a:t> </a:t>
            </a:r>
            <a:r>
              <a:rPr lang="en-US" sz="3600" dirty="0" err="1" smtClean="0">
                <a:latin typeface="Calibri Light"/>
              </a:rPr>
              <a:t>halini</a:t>
            </a:r>
            <a:r>
              <a:rPr lang="en-US" sz="3600" dirty="0" smtClean="0">
                <a:latin typeface="Calibri Light"/>
              </a:rPr>
              <a:t> </a:t>
            </a:r>
            <a:r>
              <a:rPr lang="en-US" sz="3600" dirty="0" err="1" smtClean="0">
                <a:latin typeface="Calibri Light"/>
              </a:rPr>
              <a:t>ve</a:t>
            </a:r>
            <a:r>
              <a:rPr lang="en-US" sz="3600" dirty="0" smtClean="0">
                <a:latin typeface="Calibri Light"/>
              </a:rPr>
              <a:t> </a:t>
            </a:r>
            <a:r>
              <a:rPr lang="en-US" sz="3600" dirty="0" err="1" smtClean="0">
                <a:latin typeface="Calibri Light"/>
              </a:rPr>
              <a:t>düşük</a:t>
            </a:r>
            <a:r>
              <a:rPr lang="en-US" sz="3600" dirty="0" smtClean="0">
                <a:latin typeface="Calibri Light"/>
              </a:rPr>
              <a:t> </a:t>
            </a:r>
            <a:r>
              <a:rPr lang="en-US" sz="3600" dirty="0" err="1" smtClean="0">
                <a:latin typeface="Calibri Light"/>
              </a:rPr>
              <a:t>özsaygıyı</a:t>
            </a:r>
            <a:r>
              <a:rPr lang="en-US" sz="3600" dirty="0" smtClean="0">
                <a:latin typeface="Calibri Light"/>
              </a:rPr>
              <a:t> </a:t>
            </a:r>
            <a:r>
              <a:rPr lang="en-US" sz="3600" dirty="0" err="1" smtClean="0">
                <a:latin typeface="Calibri Light"/>
              </a:rPr>
              <a:t>iyileştirmek</a:t>
            </a:r>
            <a:r>
              <a:rPr lang="en-US" sz="3600" dirty="0" smtClean="0">
                <a:latin typeface="Calibri Light"/>
              </a:rPr>
              <a:t> </a:t>
            </a:r>
            <a:r>
              <a:rPr lang="en-US" sz="3600" dirty="0" err="1" smtClean="0">
                <a:latin typeface="Calibri Light"/>
              </a:rPr>
              <a:t>için</a:t>
            </a:r>
            <a:r>
              <a:rPr lang="en-US" sz="3600" dirty="0" smtClean="0">
                <a:latin typeface="Calibri Light"/>
              </a:rPr>
              <a:t> </a:t>
            </a:r>
            <a:r>
              <a:rPr lang="en-US" sz="3600" dirty="0" err="1" smtClean="0">
                <a:latin typeface="Calibri Light"/>
              </a:rPr>
              <a:t>ipuçları</a:t>
            </a:r>
            <a:endParaRPr lang="en-US" sz="3600" dirty="0">
              <a:latin typeface="Calibri Light"/>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latin typeface="Calibri Light"/>
              </a:rPr>
              <a:t>Kendinizi</a:t>
            </a:r>
            <a:r>
              <a:rPr lang="en-US" altLang="de-DE" sz="2400" dirty="0">
                <a:solidFill>
                  <a:srgbClr val="333333"/>
                </a:solidFill>
                <a:latin typeface="Calibri Light"/>
              </a:rPr>
              <a:t> </a:t>
            </a:r>
            <a:r>
              <a:rPr lang="en-US" altLang="de-DE" sz="2400" dirty="0" err="1">
                <a:solidFill>
                  <a:srgbClr val="333333"/>
                </a:solidFill>
                <a:latin typeface="Calibri Light"/>
              </a:rPr>
              <a:t>gerçekten</a:t>
            </a:r>
            <a:r>
              <a:rPr lang="en-US" altLang="de-DE" sz="2400" dirty="0">
                <a:solidFill>
                  <a:srgbClr val="333333"/>
                </a:solidFill>
                <a:latin typeface="Calibri Light"/>
              </a:rPr>
              <a:t> </a:t>
            </a:r>
            <a:r>
              <a:rPr lang="en-US" altLang="de-DE" sz="2400" dirty="0" err="1">
                <a:solidFill>
                  <a:srgbClr val="333333"/>
                </a:solidFill>
                <a:latin typeface="Calibri Light"/>
              </a:rPr>
              <a:t>iyi</a:t>
            </a:r>
            <a:r>
              <a:rPr lang="en-US" altLang="de-DE" sz="2400" dirty="0">
                <a:solidFill>
                  <a:srgbClr val="333333"/>
                </a:solidFill>
                <a:latin typeface="Calibri Light"/>
              </a:rPr>
              <a:t> </a:t>
            </a:r>
            <a:r>
              <a:rPr lang="en-US" altLang="de-DE" sz="2400" dirty="0" err="1">
                <a:solidFill>
                  <a:srgbClr val="333333"/>
                </a:solidFill>
                <a:latin typeface="Calibri Light"/>
              </a:rPr>
              <a:t>hissettiğiniz</a:t>
            </a:r>
            <a:r>
              <a:rPr lang="en-US" altLang="de-DE" sz="2400" dirty="0">
                <a:solidFill>
                  <a:srgbClr val="333333"/>
                </a:solidFill>
                <a:latin typeface="Calibri Light"/>
              </a:rPr>
              <a:t> </a:t>
            </a:r>
            <a:r>
              <a:rPr lang="en-US" altLang="de-DE" sz="2400" dirty="0" err="1">
                <a:solidFill>
                  <a:srgbClr val="333333"/>
                </a:solidFill>
                <a:latin typeface="Calibri Light"/>
              </a:rPr>
              <a:t>durumları</a:t>
            </a:r>
            <a:r>
              <a:rPr lang="en-US" altLang="de-DE" sz="2400" dirty="0">
                <a:solidFill>
                  <a:srgbClr val="333333"/>
                </a:solidFill>
                <a:latin typeface="Calibri Light"/>
              </a:rPr>
              <a:t> </a:t>
            </a:r>
            <a:r>
              <a:rPr lang="en-US" altLang="de-DE" sz="2400" dirty="0" err="1">
                <a:solidFill>
                  <a:srgbClr val="333333"/>
                </a:solidFill>
                <a:latin typeface="Calibri Light"/>
              </a:rPr>
              <a:t>hatırlamaya</a:t>
            </a:r>
            <a:r>
              <a:rPr lang="en-US" altLang="de-DE" sz="2400" dirty="0">
                <a:solidFill>
                  <a:srgbClr val="333333"/>
                </a:solidFill>
                <a:latin typeface="Calibri Light"/>
              </a:rPr>
              <a:t> </a:t>
            </a:r>
            <a:r>
              <a:rPr lang="en-US" altLang="de-DE" sz="2400" dirty="0" err="1">
                <a:solidFill>
                  <a:srgbClr val="333333"/>
                </a:solidFill>
                <a:latin typeface="Calibri Light"/>
              </a:rPr>
              <a:t>çalışın</a:t>
            </a:r>
            <a:r>
              <a:rPr lang="en-US" altLang="de-DE" sz="2400" dirty="0">
                <a:solidFill>
                  <a:srgbClr val="333333"/>
                </a:solidFill>
                <a:latin typeface="Calibri Light"/>
              </a:rPr>
              <a:t> - </a:t>
            </a:r>
            <a:r>
              <a:rPr lang="en-US" altLang="de-DE" sz="2400" dirty="0" err="1">
                <a:solidFill>
                  <a:srgbClr val="333333"/>
                </a:solidFill>
                <a:latin typeface="Calibri Light"/>
              </a:rPr>
              <a:t>bunları</a:t>
            </a:r>
            <a:r>
              <a:rPr lang="en-US" altLang="de-DE" sz="2400" dirty="0">
                <a:solidFill>
                  <a:srgbClr val="333333"/>
                </a:solidFill>
                <a:latin typeface="Calibri Light"/>
              </a:rPr>
              <a:t> </a:t>
            </a:r>
            <a:r>
              <a:rPr lang="en-US" altLang="de-DE" sz="2400" dirty="0" err="1">
                <a:solidFill>
                  <a:srgbClr val="333333"/>
                </a:solidFill>
                <a:latin typeface="Calibri Light"/>
              </a:rPr>
              <a:t>tüm</a:t>
            </a:r>
            <a:r>
              <a:rPr lang="en-US" altLang="de-DE" sz="2400" dirty="0">
                <a:solidFill>
                  <a:srgbClr val="333333"/>
                </a:solidFill>
                <a:latin typeface="Calibri Light"/>
              </a:rPr>
              <a:t> </a:t>
            </a:r>
            <a:r>
              <a:rPr lang="en-US" altLang="de-DE" sz="2400" dirty="0" err="1">
                <a:solidFill>
                  <a:srgbClr val="333333"/>
                </a:solidFill>
                <a:latin typeface="Calibri Light"/>
              </a:rPr>
              <a:t>duyularınızla</a:t>
            </a:r>
            <a:r>
              <a:rPr lang="en-US" altLang="de-DE" sz="2400" dirty="0">
                <a:solidFill>
                  <a:srgbClr val="333333"/>
                </a:solidFill>
                <a:latin typeface="Calibri Light"/>
              </a:rPr>
              <a:t> (</a:t>
            </a:r>
            <a:r>
              <a:rPr lang="en-US" altLang="de-DE" sz="2400" dirty="0" err="1">
                <a:solidFill>
                  <a:srgbClr val="333333"/>
                </a:solidFill>
                <a:latin typeface="Calibri Light"/>
              </a:rPr>
              <a:t>görsel</a:t>
            </a:r>
            <a:r>
              <a:rPr lang="en-US" altLang="de-DE" sz="2400" dirty="0">
                <a:solidFill>
                  <a:srgbClr val="333333"/>
                </a:solidFill>
                <a:latin typeface="Calibri Light"/>
              </a:rPr>
              <a:t>, </a:t>
            </a:r>
            <a:r>
              <a:rPr lang="en-US" altLang="de-DE" sz="2400" dirty="0" err="1">
                <a:solidFill>
                  <a:srgbClr val="333333"/>
                </a:solidFill>
                <a:latin typeface="Calibri Light"/>
              </a:rPr>
              <a:t>hissi</a:t>
            </a:r>
            <a:r>
              <a:rPr lang="en-US" altLang="de-DE" sz="2400" dirty="0">
                <a:solidFill>
                  <a:srgbClr val="333333"/>
                </a:solidFill>
                <a:latin typeface="Calibri Light"/>
              </a:rPr>
              <a:t>, </a:t>
            </a:r>
            <a:r>
              <a:rPr lang="en-US" altLang="de-DE" sz="2400" dirty="0" err="1">
                <a:solidFill>
                  <a:srgbClr val="333333"/>
                </a:solidFill>
                <a:latin typeface="Calibri Light"/>
              </a:rPr>
              <a:t>koklama</a:t>
            </a:r>
            <a:r>
              <a:rPr lang="en-US" altLang="de-DE" sz="2400" dirty="0">
                <a:solidFill>
                  <a:srgbClr val="333333"/>
                </a:solidFill>
                <a:latin typeface="Calibri Light"/>
              </a:rPr>
              <a:t>...), </a:t>
            </a:r>
            <a:r>
              <a:rPr lang="en-US" altLang="de-DE" sz="2400" dirty="0" err="1">
                <a:solidFill>
                  <a:srgbClr val="333333"/>
                </a:solidFill>
                <a:latin typeface="Calibri Light"/>
              </a:rPr>
              <a:t>belki</a:t>
            </a:r>
            <a:r>
              <a:rPr lang="en-US" altLang="de-DE" sz="2400" dirty="0">
                <a:solidFill>
                  <a:srgbClr val="333333"/>
                </a:solidFill>
                <a:latin typeface="Calibri Light"/>
              </a:rPr>
              <a:t> de </a:t>
            </a:r>
            <a:r>
              <a:rPr lang="en-US" altLang="de-DE" sz="2400" dirty="0" err="1">
                <a:solidFill>
                  <a:srgbClr val="333333"/>
                </a:solidFill>
                <a:latin typeface="Calibri Light"/>
              </a:rPr>
              <a:t>bir</a:t>
            </a:r>
            <a:r>
              <a:rPr lang="en-US" altLang="de-DE" sz="2400" dirty="0">
                <a:solidFill>
                  <a:srgbClr val="333333"/>
                </a:solidFill>
                <a:latin typeface="Calibri Light"/>
              </a:rPr>
              <a:t> </a:t>
            </a:r>
            <a:r>
              <a:rPr lang="en-US" altLang="de-DE" sz="2400" dirty="0" err="1">
                <a:solidFill>
                  <a:srgbClr val="333333"/>
                </a:solidFill>
                <a:latin typeface="Calibri Light"/>
              </a:rPr>
              <a:t>fotoğraf</a:t>
            </a:r>
            <a:r>
              <a:rPr lang="en-US" altLang="de-DE" sz="2400" dirty="0">
                <a:solidFill>
                  <a:srgbClr val="333333"/>
                </a:solidFill>
                <a:latin typeface="Calibri Light"/>
              </a:rPr>
              <a:t> </a:t>
            </a:r>
            <a:r>
              <a:rPr lang="en-US" altLang="de-DE" sz="2400" dirty="0" err="1">
                <a:solidFill>
                  <a:srgbClr val="333333"/>
                </a:solidFill>
                <a:latin typeface="Calibri Light"/>
              </a:rPr>
              <a:t>albümü</a:t>
            </a:r>
            <a:r>
              <a:rPr lang="en-US" altLang="de-DE" sz="2400" dirty="0">
                <a:solidFill>
                  <a:srgbClr val="333333"/>
                </a:solidFill>
                <a:latin typeface="Calibri Light"/>
              </a:rPr>
              <a:t> </a:t>
            </a:r>
            <a:r>
              <a:rPr lang="en-US" altLang="de-DE" sz="2400" dirty="0" err="1">
                <a:solidFill>
                  <a:srgbClr val="333333"/>
                </a:solidFill>
                <a:latin typeface="Calibri Light"/>
              </a:rPr>
              <a:t>yardımıyla</a:t>
            </a:r>
            <a:r>
              <a:rPr lang="en-US" altLang="de-DE" sz="2400" dirty="0">
                <a:solidFill>
                  <a:srgbClr val="333333"/>
                </a:solidFill>
                <a:latin typeface="Calibri Light"/>
              </a:rPr>
              <a:t> </a:t>
            </a:r>
            <a:r>
              <a:rPr lang="en-US" altLang="de-DE" sz="2400" dirty="0" err="1">
                <a:solidFill>
                  <a:srgbClr val="333333"/>
                </a:solidFill>
                <a:latin typeface="Calibri Light"/>
              </a:rPr>
              <a:t>hatırlamaya</a:t>
            </a:r>
            <a:r>
              <a:rPr lang="en-US" altLang="de-DE" sz="2400" dirty="0">
                <a:solidFill>
                  <a:srgbClr val="333333"/>
                </a:solidFill>
                <a:latin typeface="Calibri Light"/>
              </a:rPr>
              <a:t> </a:t>
            </a:r>
            <a:r>
              <a:rPr lang="en-US" altLang="de-DE" sz="2400" dirty="0" err="1">
                <a:solidFill>
                  <a:srgbClr val="333333"/>
                </a:solidFill>
                <a:latin typeface="Calibri Light"/>
              </a:rPr>
              <a:t>çalışın</a:t>
            </a:r>
            <a:r>
              <a:rPr lang="en-US" altLang="de-DE" sz="2400" dirty="0">
                <a:solidFill>
                  <a:srgbClr val="333333"/>
                </a:solidFill>
                <a:latin typeface="Calibri Light"/>
              </a:rPr>
              <a:t>. </a:t>
            </a:r>
            <a:endParaRPr lang="tr-TR" altLang="de-DE" sz="2400" dirty="0">
              <a:solidFill>
                <a:srgbClr val="333333"/>
              </a:solidFill>
              <a:latin typeface="Calibri Light"/>
            </a:endParaRPr>
          </a:p>
          <a:p>
            <a:pPr marL="342900" lvl="0" indent="-342900" defTabSz="914400" fontAlgn="base">
              <a:buClr>
                <a:srgbClr val="333333"/>
              </a:buClr>
              <a:buFont typeface="WingDings"/>
              <a:buChar char=""/>
            </a:pPr>
            <a:r>
              <a:rPr lang="en-US" altLang="de-DE" sz="2400" dirty="0" err="1">
                <a:solidFill>
                  <a:srgbClr val="333333"/>
                </a:solidFill>
                <a:latin typeface="Calibri Light"/>
              </a:rPr>
              <a:t>Gerçekten</a:t>
            </a:r>
            <a:r>
              <a:rPr lang="en-US" altLang="de-DE" sz="2400" dirty="0">
                <a:solidFill>
                  <a:srgbClr val="333333"/>
                </a:solidFill>
                <a:latin typeface="Calibri Light"/>
              </a:rPr>
              <a:t> </a:t>
            </a:r>
            <a:r>
              <a:rPr lang="en-US" altLang="de-DE" sz="2400" dirty="0" err="1">
                <a:solidFill>
                  <a:srgbClr val="333333"/>
                </a:solidFill>
                <a:latin typeface="Calibri Light"/>
              </a:rPr>
              <a:t>hoşlandığınız</a:t>
            </a:r>
            <a:r>
              <a:rPr lang="en-US" altLang="de-DE" sz="2400" dirty="0">
                <a:solidFill>
                  <a:srgbClr val="333333"/>
                </a:solidFill>
                <a:latin typeface="Calibri Light"/>
              </a:rPr>
              <a:t> </a:t>
            </a:r>
            <a:r>
              <a:rPr lang="en-US" altLang="de-DE" sz="2400" dirty="0" err="1">
                <a:solidFill>
                  <a:srgbClr val="333333"/>
                </a:solidFill>
                <a:latin typeface="Calibri Light"/>
              </a:rPr>
              <a:t>şeyleri</a:t>
            </a:r>
            <a:r>
              <a:rPr lang="en-US" altLang="de-DE" sz="2400" dirty="0">
                <a:solidFill>
                  <a:srgbClr val="333333"/>
                </a:solidFill>
                <a:latin typeface="Calibri Light"/>
              </a:rPr>
              <a:t> </a:t>
            </a:r>
            <a:r>
              <a:rPr lang="en-US" altLang="de-DE" sz="2400" dirty="0" err="1">
                <a:solidFill>
                  <a:srgbClr val="333333"/>
                </a:solidFill>
                <a:latin typeface="Calibri Light"/>
              </a:rPr>
              <a:t>yapın</a:t>
            </a:r>
            <a:r>
              <a:rPr lang="en-US" altLang="de-DE" sz="2400" dirty="0">
                <a:solidFill>
                  <a:srgbClr val="333333"/>
                </a:solidFill>
                <a:latin typeface="Calibri Light"/>
              </a:rPr>
              <a:t> - ideal </a:t>
            </a:r>
            <a:r>
              <a:rPr lang="en-US" altLang="de-DE" sz="2400" dirty="0" err="1">
                <a:solidFill>
                  <a:srgbClr val="333333"/>
                </a:solidFill>
                <a:latin typeface="Calibri Light"/>
              </a:rPr>
              <a:t>olarak</a:t>
            </a:r>
            <a:r>
              <a:rPr lang="en-US" altLang="de-DE" sz="2400" dirty="0">
                <a:solidFill>
                  <a:srgbClr val="333333"/>
                </a:solidFill>
                <a:latin typeface="Calibri Light"/>
              </a:rPr>
              <a:t> </a:t>
            </a:r>
            <a:r>
              <a:rPr lang="en-US" altLang="de-DE" sz="2400" dirty="0" err="1">
                <a:solidFill>
                  <a:srgbClr val="333333"/>
                </a:solidFill>
                <a:latin typeface="Calibri Light"/>
              </a:rPr>
              <a:t>başkalarıyla</a:t>
            </a:r>
            <a:r>
              <a:rPr lang="en-US" altLang="de-DE" sz="2400" dirty="0">
                <a:solidFill>
                  <a:srgbClr val="333333"/>
                </a:solidFill>
                <a:latin typeface="Calibri Light"/>
              </a:rPr>
              <a:t> </a:t>
            </a:r>
            <a:r>
              <a:rPr lang="en-US" altLang="de-DE" sz="2400" dirty="0" err="1">
                <a:solidFill>
                  <a:srgbClr val="333333"/>
                </a:solidFill>
                <a:latin typeface="Calibri Light"/>
              </a:rPr>
              <a:t>birlikte</a:t>
            </a:r>
            <a:r>
              <a:rPr lang="en-US" altLang="de-DE" sz="2400" dirty="0">
                <a:solidFill>
                  <a:srgbClr val="333333"/>
                </a:solidFill>
                <a:latin typeface="Calibri Light"/>
              </a:rPr>
              <a:t> (</a:t>
            </a:r>
            <a:r>
              <a:rPr lang="en-US" altLang="de-DE" sz="2400" dirty="0" err="1">
                <a:solidFill>
                  <a:srgbClr val="333333"/>
                </a:solidFill>
                <a:latin typeface="Calibri Light"/>
              </a:rPr>
              <a:t>örneğin</a:t>
            </a:r>
            <a:r>
              <a:rPr lang="en-US" altLang="de-DE" sz="2400" dirty="0">
                <a:solidFill>
                  <a:srgbClr val="333333"/>
                </a:solidFill>
                <a:latin typeface="Calibri Light"/>
              </a:rPr>
              <a:t> </a:t>
            </a:r>
            <a:r>
              <a:rPr lang="en-US" altLang="de-DE" sz="2400" dirty="0" err="1">
                <a:solidFill>
                  <a:srgbClr val="333333"/>
                </a:solidFill>
                <a:latin typeface="Calibri Light"/>
              </a:rPr>
              <a:t>sinema</a:t>
            </a:r>
            <a:r>
              <a:rPr lang="en-US" altLang="de-DE" sz="2400" dirty="0">
                <a:solidFill>
                  <a:srgbClr val="333333"/>
                </a:solidFill>
                <a:latin typeface="Calibri Light"/>
              </a:rPr>
              <a:t>, </a:t>
            </a:r>
            <a:r>
              <a:rPr lang="en-US" altLang="de-DE" sz="2400" dirty="0" err="1">
                <a:solidFill>
                  <a:srgbClr val="333333"/>
                </a:solidFill>
                <a:latin typeface="Calibri Light"/>
              </a:rPr>
              <a:t>bir</a:t>
            </a:r>
            <a:r>
              <a:rPr lang="en-US" altLang="de-DE" sz="2400" dirty="0">
                <a:solidFill>
                  <a:srgbClr val="333333"/>
                </a:solidFill>
                <a:latin typeface="Calibri Light"/>
              </a:rPr>
              <a:t> </a:t>
            </a:r>
            <a:r>
              <a:rPr lang="en-US" altLang="de-DE" sz="2400" dirty="0" err="1">
                <a:solidFill>
                  <a:srgbClr val="333333"/>
                </a:solidFill>
                <a:latin typeface="Calibri Light"/>
              </a:rPr>
              <a:t>kafeye</a:t>
            </a:r>
            <a:r>
              <a:rPr lang="en-US" altLang="de-DE" sz="2400" dirty="0">
                <a:solidFill>
                  <a:srgbClr val="333333"/>
                </a:solidFill>
                <a:latin typeface="Calibri Light"/>
              </a:rPr>
              <a:t> </a:t>
            </a:r>
            <a:r>
              <a:rPr lang="en-US" altLang="de-DE" sz="2400" dirty="0" err="1">
                <a:solidFill>
                  <a:srgbClr val="333333"/>
                </a:solidFill>
                <a:latin typeface="Calibri Light"/>
              </a:rPr>
              <a:t>gitmek</a:t>
            </a:r>
            <a:r>
              <a:rPr lang="en-US" altLang="de-DE" sz="2400" dirty="0">
                <a:solidFill>
                  <a:srgbClr val="333333"/>
                </a:solidFill>
                <a:latin typeface="Calibri Light"/>
              </a:rPr>
              <a:t>). </a:t>
            </a:r>
            <a:endParaRPr lang="tr-TR" altLang="de-DE" sz="2400" dirty="0">
              <a:solidFill>
                <a:srgbClr val="333333"/>
              </a:solidFill>
              <a:latin typeface="Calibri Light"/>
            </a:endParaRPr>
          </a:p>
          <a:p>
            <a:pPr marL="342900" lvl="0" indent="-342900" defTabSz="914400" fontAlgn="base">
              <a:buClr>
                <a:srgbClr val="333333"/>
              </a:buClr>
              <a:buFont typeface="WingDings"/>
              <a:buChar char=""/>
            </a:pPr>
            <a:r>
              <a:rPr lang="en-US" altLang="de-DE" sz="2400" dirty="0" err="1">
                <a:solidFill>
                  <a:srgbClr val="333333"/>
                </a:solidFill>
                <a:latin typeface="Calibri Light"/>
              </a:rPr>
              <a:t>Egzersiz</a:t>
            </a:r>
            <a:r>
              <a:rPr lang="en-US" altLang="de-DE" sz="2400" dirty="0">
                <a:solidFill>
                  <a:srgbClr val="333333"/>
                </a:solidFill>
                <a:latin typeface="Calibri Light"/>
              </a:rPr>
              <a:t> </a:t>
            </a:r>
            <a:r>
              <a:rPr lang="en-US" altLang="de-DE" sz="2400" dirty="0" err="1">
                <a:solidFill>
                  <a:srgbClr val="333333"/>
                </a:solidFill>
                <a:latin typeface="Calibri Light"/>
              </a:rPr>
              <a:t>yapın</a:t>
            </a:r>
            <a:r>
              <a:rPr lang="en-US" altLang="de-DE" sz="2400" dirty="0">
                <a:solidFill>
                  <a:srgbClr val="333333"/>
                </a:solidFill>
                <a:latin typeface="Calibri Light"/>
              </a:rPr>
              <a:t> (en </a:t>
            </a:r>
            <a:r>
              <a:rPr lang="en-US" altLang="de-DE" sz="2400" dirty="0" err="1">
                <a:solidFill>
                  <a:srgbClr val="333333"/>
                </a:solidFill>
                <a:latin typeface="Calibri Light"/>
              </a:rPr>
              <a:t>az</a:t>
            </a:r>
            <a:r>
              <a:rPr lang="en-US" altLang="de-DE" sz="2400" dirty="0">
                <a:solidFill>
                  <a:srgbClr val="333333"/>
                </a:solidFill>
                <a:latin typeface="Calibri Light"/>
              </a:rPr>
              <a:t> 20 </a:t>
            </a:r>
            <a:r>
              <a:rPr lang="en-US" altLang="de-DE" sz="2400" dirty="0" err="1">
                <a:solidFill>
                  <a:srgbClr val="333333"/>
                </a:solidFill>
                <a:latin typeface="Calibri Light"/>
              </a:rPr>
              <a:t>dakika</a:t>
            </a:r>
            <a:r>
              <a:rPr lang="en-US" altLang="de-DE" sz="2400" dirty="0">
                <a:solidFill>
                  <a:srgbClr val="333333"/>
                </a:solidFill>
                <a:latin typeface="Calibri Light"/>
              </a:rPr>
              <a:t>) - </a:t>
            </a:r>
            <a:r>
              <a:rPr lang="en-US" altLang="de-DE" sz="2400" dirty="0" err="1">
                <a:solidFill>
                  <a:srgbClr val="333333"/>
                </a:solidFill>
                <a:latin typeface="Calibri Light"/>
              </a:rPr>
              <a:t>ama</a:t>
            </a:r>
            <a:r>
              <a:rPr lang="en-US" altLang="de-DE" sz="2400" dirty="0">
                <a:solidFill>
                  <a:srgbClr val="333333"/>
                </a:solidFill>
                <a:latin typeface="Calibri Light"/>
              </a:rPr>
              <a:t> </a:t>
            </a:r>
            <a:r>
              <a:rPr lang="en-US" altLang="de-DE" sz="2400" dirty="0" err="1">
                <a:solidFill>
                  <a:srgbClr val="333333"/>
                </a:solidFill>
                <a:latin typeface="Calibri Light"/>
              </a:rPr>
              <a:t>zorlamayın</a:t>
            </a:r>
            <a:r>
              <a:rPr lang="en-US" altLang="de-DE" sz="2400" dirty="0">
                <a:solidFill>
                  <a:srgbClr val="333333"/>
                </a:solidFill>
                <a:latin typeface="Calibri Light"/>
              </a:rPr>
              <a:t> - </a:t>
            </a:r>
            <a:r>
              <a:rPr lang="en-US" altLang="de-DE" sz="2400" dirty="0" err="1">
                <a:solidFill>
                  <a:srgbClr val="333333"/>
                </a:solidFill>
                <a:latin typeface="Calibri Light"/>
              </a:rPr>
              <a:t>mümkünse</a:t>
            </a:r>
            <a:r>
              <a:rPr lang="en-US" altLang="de-DE" sz="2400" dirty="0">
                <a:solidFill>
                  <a:srgbClr val="333333"/>
                </a:solidFill>
                <a:latin typeface="Calibri Light"/>
              </a:rPr>
              <a:t> </a:t>
            </a:r>
            <a:r>
              <a:rPr lang="en-US" altLang="de-DE" sz="2400" dirty="0" err="1">
                <a:solidFill>
                  <a:srgbClr val="333333"/>
                </a:solidFill>
                <a:latin typeface="Calibri Light"/>
              </a:rPr>
              <a:t>dayanıklılık</a:t>
            </a:r>
            <a:r>
              <a:rPr lang="en-US" altLang="de-DE" sz="2400" dirty="0">
                <a:solidFill>
                  <a:srgbClr val="333333"/>
                </a:solidFill>
                <a:latin typeface="Calibri Light"/>
              </a:rPr>
              <a:t> </a:t>
            </a:r>
            <a:r>
              <a:rPr lang="en-US" altLang="de-DE" sz="2400" dirty="0" err="1">
                <a:solidFill>
                  <a:srgbClr val="333333"/>
                </a:solidFill>
                <a:latin typeface="Calibri Light"/>
              </a:rPr>
              <a:t>antrenmanı</a:t>
            </a:r>
            <a:r>
              <a:rPr lang="en-US" altLang="de-DE" sz="2400" dirty="0">
                <a:solidFill>
                  <a:srgbClr val="333333"/>
                </a:solidFill>
                <a:latin typeface="Calibri Light"/>
              </a:rPr>
              <a:t>, </a:t>
            </a:r>
            <a:r>
              <a:rPr lang="en-US" altLang="de-DE" sz="2400" dirty="0" err="1">
                <a:solidFill>
                  <a:srgbClr val="333333"/>
                </a:solidFill>
                <a:latin typeface="Calibri Light"/>
              </a:rPr>
              <a:t>örneğin</a:t>
            </a:r>
            <a:r>
              <a:rPr lang="en-US" altLang="de-DE" sz="2400" dirty="0">
                <a:solidFill>
                  <a:srgbClr val="333333"/>
                </a:solidFill>
                <a:latin typeface="Calibri Light"/>
              </a:rPr>
              <a:t> </a:t>
            </a:r>
            <a:r>
              <a:rPr lang="en-US" altLang="de-DE" sz="2400" dirty="0" err="1">
                <a:solidFill>
                  <a:srgbClr val="333333"/>
                </a:solidFill>
                <a:latin typeface="Calibri Light"/>
              </a:rPr>
              <a:t>uzun</a:t>
            </a:r>
            <a:r>
              <a:rPr lang="en-US" altLang="de-DE" sz="2400" dirty="0">
                <a:solidFill>
                  <a:srgbClr val="333333"/>
                </a:solidFill>
                <a:latin typeface="Calibri Light"/>
              </a:rPr>
              <a:t> </a:t>
            </a:r>
            <a:r>
              <a:rPr lang="en-US" altLang="de-DE" sz="2400" dirty="0" err="1">
                <a:solidFill>
                  <a:srgbClr val="333333"/>
                </a:solidFill>
                <a:latin typeface="Calibri Light"/>
              </a:rPr>
              <a:t>bir</a:t>
            </a:r>
            <a:r>
              <a:rPr lang="en-US" altLang="de-DE" sz="2400" dirty="0">
                <a:solidFill>
                  <a:srgbClr val="333333"/>
                </a:solidFill>
                <a:latin typeface="Calibri Light"/>
              </a:rPr>
              <a:t> </a:t>
            </a:r>
            <a:r>
              <a:rPr lang="en-US" altLang="de-DE" sz="2400" dirty="0" err="1">
                <a:solidFill>
                  <a:srgbClr val="333333"/>
                </a:solidFill>
                <a:latin typeface="Calibri Light"/>
              </a:rPr>
              <a:t>yürüyüş</a:t>
            </a:r>
            <a:r>
              <a:rPr lang="en-US" altLang="de-DE" sz="2400" dirty="0">
                <a:solidFill>
                  <a:srgbClr val="333333"/>
                </a:solidFill>
                <a:latin typeface="Calibri Light"/>
              </a:rPr>
              <a:t> </a:t>
            </a:r>
            <a:r>
              <a:rPr lang="en-US" altLang="de-DE" sz="2400" dirty="0" err="1">
                <a:solidFill>
                  <a:srgbClr val="333333"/>
                </a:solidFill>
                <a:latin typeface="Calibri Light"/>
              </a:rPr>
              <a:t>veya</a:t>
            </a:r>
            <a:r>
              <a:rPr lang="en-US" altLang="de-DE" sz="2400" dirty="0">
                <a:solidFill>
                  <a:srgbClr val="333333"/>
                </a:solidFill>
                <a:latin typeface="Calibri Light"/>
              </a:rPr>
              <a:t> </a:t>
            </a:r>
            <a:r>
              <a:rPr lang="en-US" altLang="de-DE" sz="2400" dirty="0" err="1">
                <a:solidFill>
                  <a:srgbClr val="333333"/>
                </a:solidFill>
                <a:latin typeface="Calibri Light"/>
              </a:rPr>
              <a:t>koşu</a:t>
            </a:r>
            <a:r>
              <a:rPr lang="tr-TR" altLang="de-DE" sz="2400" dirty="0">
                <a:solidFill>
                  <a:srgbClr val="333333"/>
                </a:solidFill>
                <a:latin typeface="Calibri Light"/>
              </a:rPr>
              <a:t>.</a:t>
            </a:r>
            <a:endParaRPr lang="en-US" altLang="de-DE" sz="2400" dirty="0">
              <a:solidFill>
                <a:srgbClr val="333333"/>
              </a:solidFill>
              <a:latin typeface="Calibri Light"/>
            </a:endParaRPr>
          </a:p>
          <a:p>
            <a:pPr marL="342900" lvl="0" indent="-342900" defTabSz="914400" fontAlgn="base">
              <a:buClr>
                <a:srgbClr val="333333"/>
              </a:buClr>
              <a:buFont typeface="WingDings"/>
              <a:buChar char=""/>
            </a:pPr>
            <a:r>
              <a:rPr lang="tr-TR" altLang="de-DE" sz="2400" dirty="0" smtClean="0">
                <a:solidFill>
                  <a:srgbClr val="333333"/>
                </a:solidFill>
                <a:latin typeface="Calibri Light"/>
              </a:rPr>
              <a:t>Favori müziğinizi dinleyin.</a:t>
            </a:r>
            <a:endParaRPr lang="de-DE" altLang="de-DE" sz="2400" dirty="0">
              <a:solidFill>
                <a:srgbClr val="333333"/>
              </a:solidFill>
              <a:latin typeface="Calibri Light"/>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45</a:t>
            </a:fld>
            <a:endParaRPr lang="de-DE" altLang="de-DE" b="0">
              <a:latin typeface="Calibri Light"/>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1542767"/>
            <a:ext cx="914400" cy="742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37909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Gündelik</a:t>
            </a:r>
            <a:r>
              <a:rPr lang="en-US" sz="3600" dirty="0" smtClean="0">
                <a:latin typeface="Calibri Light"/>
              </a:rPr>
              <a:t> </a:t>
            </a:r>
            <a:r>
              <a:rPr lang="en-US" sz="3600" dirty="0" err="1" smtClean="0">
                <a:latin typeface="Calibri Light"/>
              </a:rPr>
              <a:t>yaşama</a:t>
            </a:r>
            <a:r>
              <a:rPr lang="en-US" sz="3600" dirty="0" smtClean="0">
                <a:latin typeface="Calibri Light"/>
              </a:rPr>
              <a:t> </a:t>
            </a:r>
            <a:r>
              <a:rPr lang="en-US" sz="3600" dirty="0" err="1" smtClean="0">
                <a:latin typeface="Calibri Light"/>
              </a:rPr>
              <a:t>aktarım</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smtClean="0">
                <a:solidFill>
                  <a:srgbClr val="333333"/>
                </a:solidFill>
                <a:latin typeface="Calibri Light"/>
              </a:rPr>
              <a:t>Öğrenim hedefleri:</a:t>
            </a:r>
            <a:endParaRPr lang="de-DE" altLang="de-DE" sz="2400" b="1" dirty="0">
              <a:solidFill>
                <a:srgbClr val="333333"/>
              </a:solidFill>
              <a:latin typeface="Calibri Light"/>
            </a:endParaRPr>
          </a:p>
          <a:p>
            <a:pPr marL="342900" lvl="0" indent="-342900" defTabSz="914400" fontAlgn="base">
              <a:buClr>
                <a:srgbClr val="333333"/>
              </a:buClr>
              <a:buFont typeface="WingDings"/>
              <a:buChar char=""/>
            </a:pPr>
            <a:r>
              <a:rPr lang="en-GB" altLang="de-DE" sz="2400" dirty="0" err="1">
                <a:solidFill>
                  <a:srgbClr val="333333"/>
                </a:solidFill>
                <a:latin typeface="Calibri Light"/>
                <a:cs typeface="Times New Roman" panose="02020603050405020304" pitchFamily="18" charset="0"/>
              </a:rPr>
              <a:t>Depresyon</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kaçınılmaz</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bir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kader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değildir</a:t>
            </a:r>
            <a:r>
              <a:rPr lang="en-GB" altLang="de-DE" sz="2400" dirty="0">
                <a:solidFill>
                  <a:srgbClr val="333333"/>
                </a:solidFill>
                <a:latin typeface="Calibri Light"/>
                <a:cs typeface="Times New Roman" panose="02020603050405020304" pitchFamily="18" charset="0"/>
              </a:rPr>
              <a:t>.</a:t>
            </a:r>
            <a:endParaRPr lang="tr-TR" altLang="de-DE" sz="24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46</a:t>
            </a:fld>
            <a:endParaRPr lang="de-DE" altLang="de-DE" b="0">
              <a:latin typeface="Calibri Light"/>
            </a:endParaRPr>
          </a:p>
        </p:txBody>
      </p:sp>
    </p:spTree>
    <p:extLst>
      <p:ext uri="{BB962C8B-B14F-4D97-AF65-F5344CB8AC3E}">
        <p14:creationId xmlns:p14="http://schemas.microsoft.com/office/powerpoint/2010/main" val="1116651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Gündelik</a:t>
            </a:r>
            <a:r>
              <a:rPr lang="en-US" sz="3600" dirty="0" smtClean="0">
                <a:latin typeface="Calibri Light"/>
              </a:rPr>
              <a:t> </a:t>
            </a:r>
            <a:r>
              <a:rPr lang="en-US" sz="3600" dirty="0" err="1" smtClean="0">
                <a:latin typeface="Calibri Light"/>
              </a:rPr>
              <a:t>yaşama</a:t>
            </a:r>
            <a:r>
              <a:rPr lang="en-US" sz="3600" dirty="0" smtClean="0">
                <a:latin typeface="Calibri Light"/>
              </a:rPr>
              <a:t> </a:t>
            </a:r>
            <a:r>
              <a:rPr lang="en-US" sz="3600" dirty="0" err="1" smtClean="0">
                <a:latin typeface="Calibri Light"/>
              </a:rPr>
              <a:t>aktarım</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smtClean="0">
                <a:solidFill>
                  <a:srgbClr val="333333"/>
                </a:solidFill>
                <a:latin typeface="Calibri Light"/>
              </a:rPr>
              <a:t>Öğrenim hedefleri:</a:t>
            </a:r>
            <a:endParaRPr lang="de-DE" altLang="de-DE" sz="2400" b="1" dirty="0">
              <a:solidFill>
                <a:srgbClr val="333333"/>
              </a:solidFill>
              <a:latin typeface="Calibri Light"/>
            </a:endParaRPr>
          </a:p>
          <a:p>
            <a:pPr marL="342900" lvl="0" indent="-342900" defTabSz="914400" fontAlgn="base">
              <a:buClr>
                <a:srgbClr val="333333"/>
              </a:buClr>
              <a:buFont typeface="WingDings"/>
              <a:buChar char=""/>
            </a:pPr>
            <a:r>
              <a:rPr lang="en-GB" altLang="de-DE" sz="2400" dirty="0" err="1">
                <a:solidFill>
                  <a:srgbClr val="333333"/>
                </a:solidFill>
                <a:latin typeface="Calibri Light"/>
                <a:cs typeface="Times New Roman" panose="02020603050405020304" pitchFamily="18" charset="0"/>
              </a:rPr>
              <a:t>Depresyon</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kaçınılmaz</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bir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kader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değildir</a:t>
            </a:r>
            <a:r>
              <a:rPr lang="en-GB" altLang="de-DE" sz="2400" dirty="0">
                <a:solidFill>
                  <a:srgbClr val="333333"/>
                </a:solidFill>
                <a:latin typeface="Calibri Light"/>
                <a:cs typeface="Times New Roman" panose="02020603050405020304" pitchFamily="18" charset="0"/>
              </a:rPr>
              <a:t>.</a:t>
            </a:r>
            <a:endParaRPr lang="tr-TR"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Az önce tartışılan tipik depresif </a:t>
            </a:r>
            <a:r>
              <a:rPr lang="tr-TR" altLang="de-DE" sz="2400" dirty="0">
                <a:solidFill>
                  <a:srgbClr val="333333"/>
                </a:solidFill>
                <a:latin typeface="Calibri Light"/>
                <a:cs typeface="Times New Roman" panose="02020603050405020304" pitchFamily="18" charset="0"/>
              </a:rPr>
              <a:t>düşünce </a:t>
            </a:r>
            <a:r>
              <a:rPr lang="de-DE" altLang="de-DE" sz="2400" dirty="0">
                <a:solidFill>
                  <a:srgbClr val="333333"/>
                </a:solidFill>
                <a:latin typeface="Calibri Light"/>
                <a:cs typeface="Times New Roman" panose="02020603050405020304" pitchFamily="18" charset="0"/>
              </a:rPr>
              <a:t>çarpıtmaların farkında olun ve bunları değiştirmeye çalışın </a:t>
            </a:r>
            <a:r>
              <a:rPr lang="de-DE" altLang="de-DE" sz="2400" dirty="0" smtClean="0">
                <a:solidFill>
                  <a:srgbClr val="333333"/>
                </a:solidFill>
                <a:latin typeface="Calibri Light"/>
                <a:cs typeface="Times New Roman" panose="02020603050405020304" pitchFamily="18" charset="0"/>
              </a:rPr>
              <a:t>(</a:t>
            </a:r>
            <a:r>
              <a:rPr lang="tr-TR" altLang="de-DE" sz="2400" dirty="0" smtClean="0">
                <a:solidFill>
                  <a:srgbClr val="333333"/>
                </a:solidFill>
                <a:latin typeface="Calibri Light"/>
                <a:cs typeface="Times New Roman" panose="02020603050405020304" pitchFamily="18" charset="0"/>
              </a:rPr>
              <a:t>çalışma kağıtlarına </a:t>
            </a:r>
            <a:r>
              <a:rPr lang="de-DE" altLang="de-DE" sz="2400" dirty="0">
                <a:solidFill>
                  <a:srgbClr val="333333"/>
                </a:solidFill>
                <a:latin typeface="Calibri Light"/>
                <a:cs typeface="Times New Roman" panose="02020603050405020304" pitchFamily="18" charset="0"/>
              </a:rPr>
              <a:t>bakın).</a:t>
            </a:r>
            <a:endParaRPr lang="tr-TR" altLang="de-DE" sz="24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47</a:t>
            </a:fld>
            <a:endParaRPr lang="de-DE" altLang="de-DE" b="0">
              <a:latin typeface="Calibri Light"/>
            </a:endParaRPr>
          </a:p>
        </p:txBody>
      </p:sp>
    </p:spTree>
    <p:extLst>
      <p:ext uri="{BB962C8B-B14F-4D97-AF65-F5344CB8AC3E}">
        <p14:creationId xmlns:p14="http://schemas.microsoft.com/office/powerpoint/2010/main" val="17942818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Gündelik</a:t>
            </a:r>
            <a:r>
              <a:rPr lang="en-US" sz="3600" dirty="0" smtClean="0">
                <a:latin typeface="Calibri Light"/>
              </a:rPr>
              <a:t> </a:t>
            </a:r>
            <a:r>
              <a:rPr lang="en-US" sz="3600" dirty="0" err="1" smtClean="0">
                <a:latin typeface="Calibri Light"/>
              </a:rPr>
              <a:t>yaşama</a:t>
            </a:r>
            <a:r>
              <a:rPr lang="en-US" sz="3600" dirty="0" smtClean="0">
                <a:latin typeface="Calibri Light"/>
              </a:rPr>
              <a:t> </a:t>
            </a:r>
            <a:r>
              <a:rPr lang="en-US" sz="3600" dirty="0" err="1" smtClean="0">
                <a:latin typeface="Calibri Light"/>
              </a:rPr>
              <a:t>aktarım</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smtClean="0">
                <a:solidFill>
                  <a:srgbClr val="333333"/>
                </a:solidFill>
                <a:latin typeface="Calibri Light"/>
              </a:rPr>
              <a:t>Öğrenim hedefleri:</a:t>
            </a:r>
            <a:endParaRPr lang="de-DE" altLang="de-DE" sz="2400" b="1" dirty="0">
              <a:solidFill>
                <a:srgbClr val="333333"/>
              </a:solidFill>
              <a:latin typeface="Calibri Light"/>
            </a:endParaRPr>
          </a:p>
          <a:p>
            <a:pPr marL="342900" lvl="0" indent="-342900" defTabSz="914400" fontAlgn="base">
              <a:buClr>
                <a:srgbClr val="333333"/>
              </a:buClr>
              <a:buFont typeface="WingDings"/>
              <a:buChar char=""/>
            </a:pPr>
            <a:r>
              <a:rPr lang="en-GB" altLang="de-DE" sz="2400" dirty="0" err="1">
                <a:solidFill>
                  <a:srgbClr val="333333"/>
                </a:solidFill>
                <a:latin typeface="Calibri Light"/>
                <a:cs typeface="Times New Roman" panose="02020603050405020304" pitchFamily="18" charset="0"/>
              </a:rPr>
              <a:t>Depresyon</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kaçınılmaz</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bir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kader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değildir</a:t>
            </a:r>
            <a:r>
              <a:rPr lang="en-GB" altLang="de-DE" sz="2400" dirty="0">
                <a:solidFill>
                  <a:srgbClr val="333333"/>
                </a:solidFill>
                <a:latin typeface="Calibri Light"/>
                <a:cs typeface="Times New Roman" panose="02020603050405020304" pitchFamily="18" charset="0"/>
              </a:rPr>
              <a:t>.</a:t>
            </a:r>
            <a:endParaRPr lang="tr-TR"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Az önce tartışılan tipik depresif </a:t>
            </a:r>
            <a:r>
              <a:rPr lang="tr-TR" altLang="de-DE" sz="2400" dirty="0">
                <a:solidFill>
                  <a:srgbClr val="333333"/>
                </a:solidFill>
                <a:latin typeface="Calibri Light"/>
                <a:cs typeface="Times New Roman" panose="02020603050405020304" pitchFamily="18" charset="0"/>
              </a:rPr>
              <a:t>düşünce </a:t>
            </a:r>
            <a:r>
              <a:rPr lang="de-DE" altLang="de-DE" sz="2400" dirty="0">
                <a:solidFill>
                  <a:srgbClr val="333333"/>
                </a:solidFill>
                <a:latin typeface="Calibri Light"/>
                <a:cs typeface="Times New Roman" panose="02020603050405020304" pitchFamily="18" charset="0"/>
              </a:rPr>
              <a:t>çarpıtmaların farkında olun ve bunları değiştirmeye çalışın </a:t>
            </a:r>
            <a:r>
              <a:rPr lang="de-DE" altLang="de-DE" sz="2400" dirty="0" smtClean="0">
                <a:solidFill>
                  <a:srgbClr val="333333"/>
                </a:solidFill>
                <a:latin typeface="Calibri Light"/>
                <a:cs typeface="Times New Roman" panose="02020603050405020304" pitchFamily="18" charset="0"/>
              </a:rPr>
              <a:t>(</a:t>
            </a:r>
            <a:r>
              <a:rPr lang="tr-TR" altLang="de-DE" sz="2400" dirty="0" smtClean="0">
                <a:solidFill>
                  <a:srgbClr val="333333"/>
                </a:solidFill>
                <a:latin typeface="Calibri Light"/>
                <a:cs typeface="Times New Roman" panose="02020603050405020304" pitchFamily="18" charset="0"/>
              </a:rPr>
              <a:t>çalışma kağıtlarına </a:t>
            </a:r>
            <a:r>
              <a:rPr lang="de-DE" altLang="de-DE" sz="2400" dirty="0">
                <a:solidFill>
                  <a:srgbClr val="333333"/>
                </a:solidFill>
                <a:latin typeface="Calibri Light"/>
                <a:cs typeface="Times New Roman" panose="02020603050405020304" pitchFamily="18" charset="0"/>
              </a:rPr>
              <a:t>bakın).</a:t>
            </a:r>
            <a:endParaRPr lang="tr-TR"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Depresif ruh halini/ düşük benlik saygısını azaltmak için yukarıda belirtilen ipuçlarından en azından bazılarını sürekli olarak kullanın.</a:t>
            </a:r>
            <a:endParaRPr lang="tr-TR" altLang="de-DE" sz="24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48</a:t>
            </a:fld>
            <a:endParaRPr lang="de-DE" altLang="de-DE" b="0">
              <a:latin typeface="Calibri Light"/>
            </a:endParaRPr>
          </a:p>
        </p:txBody>
      </p:sp>
    </p:spTree>
    <p:extLst>
      <p:ext uri="{BB962C8B-B14F-4D97-AF65-F5344CB8AC3E}">
        <p14:creationId xmlns:p14="http://schemas.microsoft.com/office/powerpoint/2010/main" val="28870160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Gündelik</a:t>
            </a:r>
            <a:r>
              <a:rPr lang="en-US" sz="3600" dirty="0" smtClean="0">
                <a:latin typeface="Calibri Light"/>
              </a:rPr>
              <a:t> </a:t>
            </a:r>
            <a:r>
              <a:rPr lang="en-US" sz="3600" dirty="0" err="1" smtClean="0">
                <a:latin typeface="Calibri Light"/>
              </a:rPr>
              <a:t>yaşama</a:t>
            </a:r>
            <a:r>
              <a:rPr lang="en-US" sz="3600" dirty="0" smtClean="0">
                <a:latin typeface="Calibri Light"/>
              </a:rPr>
              <a:t> </a:t>
            </a:r>
            <a:r>
              <a:rPr lang="en-US" sz="3600" dirty="0" err="1" smtClean="0">
                <a:latin typeface="Calibri Light"/>
              </a:rPr>
              <a:t>aktarım</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smtClean="0">
                <a:solidFill>
                  <a:srgbClr val="333333"/>
                </a:solidFill>
                <a:latin typeface="Calibri Light"/>
              </a:rPr>
              <a:t>Öğrenim hedefleri:</a:t>
            </a:r>
            <a:endParaRPr lang="de-DE" altLang="de-DE" sz="2400" b="1" dirty="0">
              <a:solidFill>
                <a:srgbClr val="333333"/>
              </a:solidFill>
              <a:latin typeface="Calibri Light"/>
            </a:endParaRPr>
          </a:p>
          <a:p>
            <a:pPr marL="342900" lvl="0" indent="-342900" defTabSz="914400" fontAlgn="base">
              <a:buClr>
                <a:srgbClr val="333333"/>
              </a:buClr>
              <a:buFont typeface="WingDings"/>
              <a:buChar char=""/>
            </a:pPr>
            <a:r>
              <a:rPr lang="en-GB" altLang="de-DE" sz="2400" dirty="0" err="1">
                <a:solidFill>
                  <a:srgbClr val="333333"/>
                </a:solidFill>
                <a:latin typeface="Calibri Light"/>
                <a:cs typeface="Times New Roman" panose="02020603050405020304" pitchFamily="18" charset="0"/>
              </a:rPr>
              <a:t>Depresyon</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kaçınılmaz</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bir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kader</a:t>
            </a:r>
            <a:r>
              <a:rPr lang="en-GB" altLang="de-DE" sz="2400" dirty="0">
                <a:solidFill>
                  <a:srgbClr val="333333"/>
                </a:solidFill>
                <a:latin typeface="Calibri Light"/>
                <a:cs typeface="Times New Roman" panose="02020603050405020304" pitchFamily="18" charset="0"/>
              </a:rPr>
              <a:t> </a:t>
            </a:r>
            <a:r>
              <a:rPr lang="en-GB" altLang="de-DE" sz="2400" dirty="0" err="1">
                <a:solidFill>
                  <a:srgbClr val="333333"/>
                </a:solidFill>
                <a:latin typeface="Calibri Light"/>
                <a:cs typeface="Times New Roman" panose="02020603050405020304" pitchFamily="18" charset="0"/>
              </a:rPr>
              <a:t>değildir</a:t>
            </a:r>
            <a:r>
              <a:rPr lang="en-GB" altLang="de-DE" sz="2400" dirty="0" smtClean="0">
                <a:solidFill>
                  <a:srgbClr val="333333"/>
                </a:solidFill>
                <a:latin typeface="Calibri Light"/>
                <a:cs typeface="Times New Roman" panose="02020603050405020304" pitchFamily="18" charset="0"/>
              </a:rPr>
              <a:t>.</a:t>
            </a:r>
            <a:endParaRPr lang="tr-TR" altLang="de-DE" sz="2400" dirty="0" smtClean="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Az önce tartışılan tipik depresif </a:t>
            </a:r>
            <a:r>
              <a:rPr lang="tr-TR" altLang="de-DE" sz="2400" dirty="0" smtClean="0">
                <a:solidFill>
                  <a:srgbClr val="333333"/>
                </a:solidFill>
                <a:latin typeface="Calibri Light"/>
                <a:cs typeface="Times New Roman" panose="02020603050405020304" pitchFamily="18" charset="0"/>
              </a:rPr>
              <a:t>düşünce </a:t>
            </a:r>
            <a:r>
              <a:rPr lang="de-DE" altLang="de-DE" sz="2400" dirty="0" smtClean="0">
                <a:solidFill>
                  <a:srgbClr val="333333"/>
                </a:solidFill>
                <a:latin typeface="Calibri Light"/>
                <a:cs typeface="Times New Roman" panose="02020603050405020304" pitchFamily="18" charset="0"/>
              </a:rPr>
              <a:t>çarpıtmaların </a:t>
            </a:r>
            <a:r>
              <a:rPr lang="de-DE" altLang="de-DE" sz="2400" dirty="0">
                <a:solidFill>
                  <a:srgbClr val="333333"/>
                </a:solidFill>
                <a:latin typeface="Calibri Light"/>
                <a:cs typeface="Times New Roman" panose="02020603050405020304" pitchFamily="18" charset="0"/>
              </a:rPr>
              <a:t>farkında olun ve bunları değiştirmeye çalışın </a:t>
            </a:r>
            <a:r>
              <a:rPr lang="de-DE" altLang="de-DE" sz="2400" dirty="0" smtClean="0">
                <a:solidFill>
                  <a:srgbClr val="333333"/>
                </a:solidFill>
                <a:latin typeface="Calibri Light"/>
                <a:cs typeface="Times New Roman" panose="02020603050405020304" pitchFamily="18" charset="0"/>
              </a:rPr>
              <a:t>(</a:t>
            </a:r>
            <a:r>
              <a:rPr lang="tr-TR" altLang="de-DE" sz="2400" dirty="0" smtClean="0">
                <a:solidFill>
                  <a:srgbClr val="333333"/>
                </a:solidFill>
                <a:latin typeface="Calibri Light"/>
                <a:cs typeface="Times New Roman" panose="02020603050405020304" pitchFamily="18" charset="0"/>
              </a:rPr>
              <a:t>çalışma kağıtlarına </a:t>
            </a:r>
            <a:r>
              <a:rPr lang="de-DE" altLang="de-DE" sz="2400" dirty="0" smtClean="0">
                <a:solidFill>
                  <a:srgbClr val="333333"/>
                </a:solidFill>
                <a:latin typeface="Calibri Light"/>
                <a:cs typeface="Times New Roman" panose="02020603050405020304" pitchFamily="18" charset="0"/>
              </a:rPr>
              <a:t>bakın).</a:t>
            </a:r>
            <a:endParaRPr lang="tr-TR" altLang="de-DE" sz="2400" dirty="0" smtClean="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Depresif ruh halini/ düşük benlik saygısını azaltmak için yukarıda belirtilen ipuçlarından en azından bazılarını sürekli olarak kullanın</a:t>
            </a:r>
            <a:r>
              <a:rPr lang="de-DE" altLang="de-DE" sz="2400" dirty="0" smtClean="0">
                <a:solidFill>
                  <a:srgbClr val="333333"/>
                </a:solidFill>
                <a:latin typeface="Calibri Light"/>
                <a:cs typeface="Times New Roman" panose="02020603050405020304" pitchFamily="18" charset="0"/>
              </a:rPr>
              <a:t>.</a:t>
            </a:r>
            <a:endParaRPr lang="tr-TR" altLang="de-DE" sz="2400" dirty="0" smtClean="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US" altLang="de-DE" sz="2400" dirty="0" err="1">
                <a:solidFill>
                  <a:srgbClr val="333333"/>
                </a:solidFill>
                <a:latin typeface="Calibri Light"/>
                <a:cs typeface="Times New Roman" panose="02020603050405020304" pitchFamily="18" charset="0"/>
              </a:rPr>
              <a:t>Şiddetli</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depresif</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belirtiler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durumunda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bir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pratisyen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hekim</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psikolog</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veya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psikiyatriste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başvurun</a:t>
            </a:r>
            <a:r>
              <a:rPr lang="en-US" altLang="de-DE" sz="2400" dirty="0">
                <a:solidFill>
                  <a:srgbClr val="333333"/>
                </a:solidFill>
                <a:latin typeface="Calibri Light"/>
                <a:cs typeface="Times New Roman" panose="02020603050405020304" pitchFamily="18" charset="0"/>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49</a:t>
            </a:fld>
            <a:endParaRPr lang="de-DE" altLang="de-DE" b="0">
              <a:latin typeface="Calibri Light"/>
            </a:endParaRPr>
          </a:p>
        </p:txBody>
      </p:sp>
    </p:spTree>
    <p:extLst>
      <p:ext uri="{BB962C8B-B14F-4D97-AF65-F5344CB8AC3E}">
        <p14:creationId xmlns:p14="http://schemas.microsoft.com/office/powerpoint/2010/main" val="26515418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smtClean="0">
                <a:latin typeface="Calibri Light"/>
              </a:rPr>
              <a:t>Bunun psikozla ne ilgisi var?</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err="1">
                <a:solidFill>
                  <a:srgbClr val="333333"/>
                </a:solidFill>
                <a:latin typeface="Calibri Light"/>
                <a:cs typeface="Times New Roman" panose="02020603050405020304" pitchFamily="18" charset="0"/>
              </a:rPr>
              <a:t>Psikozlu</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birçok</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kişi</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hepsi</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değil</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özellikle</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psikotik</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bir</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dönemden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sonra</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düşük</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öz</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saygıya</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sahiptir</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utanç</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duygusu</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arkadaşların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yüz</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çevirmesinden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korkma</a:t>
            </a:r>
            <a:r>
              <a:rPr lang="en-AU" altLang="de-DE" sz="2000" dirty="0">
                <a:solidFill>
                  <a:srgbClr val="333333"/>
                </a:solidFill>
                <a:latin typeface="Calibri Light"/>
                <a:cs typeface="Times New Roman" panose="02020603050405020304" pitchFamily="18" charset="0"/>
              </a:rPr>
              <a:t>). </a:t>
            </a:r>
            <a:endParaRPr lang="tr-TR" altLang="de-DE" sz="20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50</a:t>
            </a:fld>
            <a:endParaRPr lang="de-DE" altLang="de-DE" b="0">
              <a:latin typeface="Calibri Light"/>
            </a:endParaRPr>
          </a:p>
        </p:txBody>
      </p:sp>
    </p:spTree>
    <p:extLst>
      <p:ext uri="{BB962C8B-B14F-4D97-AF65-F5344CB8AC3E}">
        <p14:creationId xmlns:p14="http://schemas.microsoft.com/office/powerpoint/2010/main" val="40878743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smtClean="0">
                <a:latin typeface="Calibri Light"/>
              </a:rPr>
              <a:t>Bunun psikozla ne ilgisi var?</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err="1">
                <a:solidFill>
                  <a:srgbClr val="333333"/>
                </a:solidFill>
                <a:latin typeface="Calibri Light"/>
                <a:cs typeface="Times New Roman" panose="02020603050405020304" pitchFamily="18" charset="0"/>
              </a:rPr>
              <a:t>Psikozlu</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birçok</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kişi</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hepsi</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değil</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özellikle</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psikotik</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bir</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dönemden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sonra</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düşük</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öz</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saygıya</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sahiptir</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utanç</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duygusu</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arkadaşların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yüz</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çevirmesinden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korkma</a:t>
            </a:r>
            <a:r>
              <a:rPr lang="en-AU" altLang="de-DE" sz="2000" dirty="0">
                <a:solidFill>
                  <a:srgbClr val="333333"/>
                </a:solidFill>
                <a:latin typeface="Calibri Light"/>
                <a:cs typeface="Times New Roman" panose="02020603050405020304" pitchFamily="18" charset="0"/>
              </a:rPr>
              <a:t>). </a:t>
            </a:r>
            <a:endParaRPr lang="tr-TR" altLang="de-DE" sz="2000" dirty="0">
              <a:solidFill>
                <a:srgbClr val="333333"/>
              </a:solidFill>
              <a:latin typeface="Calibri Light"/>
              <a:cs typeface="Times New Roman" panose="02020603050405020304" pitchFamily="18" charset="0"/>
            </a:endParaRPr>
          </a:p>
          <a:p>
            <a:pPr lvl="0" defTabSz="914400" fontAlgn="base">
              <a:lnSpc>
                <a:spcPct val="100000"/>
              </a:lnSpc>
              <a:spcBef>
                <a:spcPts val="1200"/>
              </a:spcBef>
            </a:pPr>
            <a:r>
              <a:rPr lang="en-AU" altLang="de-DE" sz="2000" dirty="0" err="1">
                <a:solidFill>
                  <a:srgbClr val="333333"/>
                </a:solidFill>
                <a:latin typeface="Calibri Light"/>
                <a:cs typeface="Times New Roman" panose="02020603050405020304" pitchFamily="18" charset="0"/>
              </a:rPr>
              <a:t>Akut</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psikozdayken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bazı</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insanlar</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korkunun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yanı</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sıra</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başka</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duygular</a:t>
            </a:r>
            <a:r>
              <a:rPr lang="en-AU" altLang="de-DE" sz="2000" dirty="0">
                <a:solidFill>
                  <a:srgbClr val="333333"/>
                </a:solidFill>
                <a:latin typeface="Calibri Light"/>
                <a:cs typeface="Times New Roman" panose="02020603050405020304" pitchFamily="18" charset="0"/>
              </a:rPr>
              <a:t> da </a:t>
            </a:r>
            <a:r>
              <a:rPr lang="en-AU" altLang="de-DE" sz="2000" dirty="0" err="1">
                <a:solidFill>
                  <a:srgbClr val="333333"/>
                </a:solidFill>
                <a:latin typeface="Calibri Light"/>
                <a:cs typeface="Times New Roman" panose="02020603050405020304" pitchFamily="18" charset="0"/>
              </a:rPr>
              <a:t>bildirir</a:t>
            </a:r>
            <a:r>
              <a:rPr lang="en-AU" altLang="de-DE" sz="2000" dirty="0">
                <a:solidFill>
                  <a:srgbClr val="333333"/>
                </a:solidFill>
                <a:latin typeface="Calibri Light"/>
                <a:cs typeface="Times New Roman" panose="02020603050405020304" pitchFamily="18" charset="0"/>
              </a:rPr>
              <a:t>:</a:t>
            </a:r>
            <a:endParaRPr lang="tr-TR" altLang="de-DE" sz="2000"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Font typeface="Arial" pitchFamily="34" charset="0"/>
              <a:buChar char="•"/>
            </a:pPr>
            <a:r>
              <a:rPr lang="en-AU" altLang="de-DE" sz="2000" dirty="0" err="1">
                <a:solidFill>
                  <a:srgbClr val="004992"/>
                </a:solidFill>
                <a:latin typeface="Calibri Light"/>
                <a:cs typeface="Times New Roman" panose="02020603050405020304" pitchFamily="18" charset="0"/>
              </a:rPr>
              <a:t>Heyecan</a:t>
            </a:r>
            <a:r>
              <a:rPr lang="en-AU" altLang="de-DE" sz="2000" dirty="0">
                <a:solidFill>
                  <a:srgbClr val="004992"/>
                </a:solidFill>
                <a:latin typeface="Calibri Light"/>
                <a:cs typeface="Times New Roman" panose="02020603050405020304" pitchFamily="18" charset="0"/>
              </a:rPr>
              <a:t> (“</a:t>
            </a:r>
            <a:r>
              <a:rPr lang="en-AU" altLang="de-DE" sz="2000" dirty="0" err="1">
                <a:solidFill>
                  <a:srgbClr val="004992"/>
                </a:solidFill>
                <a:latin typeface="Calibri Light"/>
                <a:cs typeface="Times New Roman" panose="02020603050405020304" pitchFamily="18" charset="0"/>
              </a:rPr>
              <a:t>sonunda</a:t>
            </a:r>
            <a:r>
              <a:rPr lang="en-AU" altLang="de-DE" sz="2000" dirty="0">
                <a:solidFill>
                  <a:srgbClr val="004992"/>
                </a:solidFill>
                <a:latin typeface="Calibri Light"/>
                <a:cs typeface="Times New Roman" panose="02020603050405020304" pitchFamily="18" charset="0"/>
              </a:rPr>
              <a:t> </a:t>
            </a:r>
            <a:r>
              <a:rPr lang="en-AU" altLang="de-DE" sz="2000" dirty="0" err="1">
                <a:solidFill>
                  <a:srgbClr val="004992"/>
                </a:solidFill>
                <a:latin typeface="Calibri Light"/>
                <a:cs typeface="Times New Roman" panose="02020603050405020304" pitchFamily="18" charset="0"/>
              </a:rPr>
              <a:t>bir</a:t>
            </a:r>
            <a:r>
              <a:rPr lang="en-AU" altLang="de-DE" sz="2000" dirty="0">
                <a:solidFill>
                  <a:srgbClr val="004992"/>
                </a:solidFill>
                <a:latin typeface="Calibri Light"/>
                <a:cs typeface="Times New Roman" panose="02020603050405020304" pitchFamily="18" charset="0"/>
              </a:rPr>
              <a:t> </a:t>
            </a:r>
            <a:r>
              <a:rPr lang="en-AU" altLang="de-DE" sz="2000" dirty="0" err="1">
                <a:solidFill>
                  <a:srgbClr val="004992"/>
                </a:solidFill>
                <a:latin typeface="Calibri Light"/>
                <a:cs typeface="Times New Roman" panose="02020603050405020304" pitchFamily="18" charset="0"/>
              </a:rPr>
              <a:t>şeyler</a:t>
            </a:r>
            <a:r>
              <a:rPr lang="en-AU" altLang="de-DE" sz="2000" dirty="0">
                <a:solidFill>
                  <a:srgbClr val="004992"/>
                </a:solidFill>
                <a:latin typeface="Calibri Light"/>
                <a:cs typeface="Times New Roman" panose="02020603050405020304" pitchFamily="18" charset="0"/>
              </a:rPr>
              <a:t> </a:t>
            </a:r>
            <a:r>
              <a:rPr lang="en-AU" altLang="de-DE" sz="2000" dirty="0" err="1">
                <a:solidFill>
                  <a:srgbClr val="004992"/>
                </a:solidFill>
                <a:latin typeface="Calibri Light"/>
                <a:cs typeface="Times New Roman" panose="02020603050405020304" pitchFamily="18" charset="0"/>
              </a:rPr>
              <a:t>oluyor</a:t>
            </a:r>
            <a:r>
              <a:rPr lang="en-AU" altLang="de-DE" sz="2000" dirty="0">
                <a:solidFill>
                  <a:srgbClr val="004992"/>
                </a:solidFill>
                <a:latin typeface="Calibri Light"/>
                <a:cs typeface="Times New Roman" panose="02020603050405020304" pitchFamily="18" charset="0"/>
              </a:rPr>
              <a:t>”)</a:t>
            </a:r>
            <a:endParaRPr lang="tr-TR" altLang="de-DE" sz="2000" dirty="0">
              <a:solidFill>
                <a:srgbClr val="004992"/>
              </a:solidFill>
              <a:latin typeface="Calibri Light"/>
              <a:cs typeface="Times New Roman" panose="02020603050405020304" pitchFamily="18" charset="0"/>
            </a:endParaRPr>
          </a:p>
          <a:p>
            <a:pPr marL="342900" lvl="0" indent="-342900" defTabSz="914400" fontAlgn="base">
              <a:lnSpc>
                <a:spcPct val="100000"/>
              </a:lnSpc>
              <a:spcBef>
                <a:spcPts val="1200"/>
              </a:spcBef>
              <a:buFont typeface="Arial" pitchFamily="34" charset="0"/>
              <a:buChar char="•"/>
            </a:pPr>
            <a:r>
              <a:rPr lang="en-AU" altLang="de-DE" sz="2000" dirty="0">
                <a:solidFill>
                  <a:srgbClr val="004992"/>
                </a:solidFill>
                <a:latin typeface="Calibri Light"/>
                <a:cs typeface="Times New Roman" panose="02020603050405020304" pitchFamily="18" charset="0"/>
              </a:rPr>
              <a:t>Kader </a:t>
            </a:r>
            <a:r>
              <a:rPr lang="en-AU" altLang="de-DE" sz="2000" dirty="0" err="1">
                <a:solidFill>
                  <a:srgbClr val="004992"/>
                </a:solidFill>
                <a:latin typeface="Calibri Light"/>
                <a:cs typeface="Times New Roman" panose="02020603050405020304" pitchFamily="18" charset="0"/>
              </a:rPr>
              <a:t>duygusu</a:t>
            </a:r>
            <a:r>
              <a:rPr lang="en-AU" altLang="de-DE" sz="2000" dirty="0">
                <a:solidFill>
                  <a:srgbClr val="004992"/>
                </a:solidFill>
                <a:latin typeface="Calibri Light"/>
                <a:cs typeface="Times New Roman" panose="02020603050405020304" pitchFamily="18" charset="0"/>
              </a:rPr>
              <a:t> (</a:t>
            </a:r>
            <a:r>
              <a:rPr lang="en-AU" altLang="de-DE" sz="2000" dirty="0" err="1">
                <a:solidFill>
                  <a:srgbClr val="004992"/>
                </a:solidFill>
                <a:latin typeface="Calibri Light"/>
                <a:cs typeface="Times New Roman" panose="02020603050405020304" pitchFamily="18" charset="0"/>
              </a:rPr>
              <a:t>bir</a:t>
            </a:r>
            <a:r>
              <a:rPr lang="en-AU" altLang="de-DE" sz="2000" dirty="0">
                <a:solidFill>
                  <a:srgbClr val="004992"/>
                </a:solidFill>
                <a:latin typeface="Calibri Light"/>
                <a:cs typeface="Times New Roman" panose="02020603050405020304" pitchFamily="18" charset="0"/>
              </a:rPr>
              <a:t> </a:t>
            </a:r>
            <a:r>
              <a:rPr lang="en-AU" altLang="de-DE" sz="2000" dirty="0" err="1">
                <a:solidFill>
                  <a:srgbClr val="004992"/>
                </a:solidFill>
                <a:latin typeface="Calibri Light"/>
                <a:cs typeface="Times New Roman" panose="02020603050405020304" pitchFamily="18" charset="0"/>
              </a:rPr>
              <a:t>görevi</a:t>
            </a:r>
            <a:r>
              <a:rPr lang="en-AU" altLang="de-DE" sz="2000" dirty="0">
                <a:solidFill>
                  <a:srgbClr val="004992"/>
                </a:solidFill>
                <a:latin typeface="Calibri Light"/>
                <a:cs typeface="Times New Roman" panose="02020603050405020304" pitchFamily="18" charset="0"/>
              </a:rPr>
              <a:t> </a:t>
            </a:r>
            <a:r>
              <a:rPr lang="en-AU" altLang="de-DE" sz="2000" dirty="0" err="1">
                <a:solidFill>
                  <a:srgbClr val="004992"/>
                </a:solidFill>
                <a:latin typeface="Calibri Light"/>
                <a:cs typeface="Times New Roman" panose="02020603050405020304" pitchFamily="18" charset="0"/>
              </a:rPr>
              <a:t>yerine</a:t>
            </a:r>
            <a:r>
              <a:rPr lang="en-AU" altLang="de-DE" sz="2000" dirty="0">
                <a:solidFill>
                  <a:srgbClr val="004992"/>
                </a:solidFill>
                <a:latin typeface="Calibri Light"/>
                <a:cs typeface="Times New Roman" panose="02020603050405020304" pitchFamily="18" charset="0"/>
              </a:rPr>
              <a:t> </a:t>
            </a:r>
            <a:r>
              <a:rPr lang="en-AU" altLang="de-DE" sz="2000" dirty="0" err="1">
                <a:solidFill>
                  <a:srgbClr val="004992"/>
                </a:solidFill>
                <a:latin typeface="Calibri Light"/>
                <a:cs typeface="Times New Roman" panose="02020603050405020304" pitchFamily="18" charset="0"/>
              </a:rPr>
              <a:t>getirmek</a:t>
            </a:r>
            <a:r>
              <a:rPr lang="en-AU" altLang="de-DE" sz="2000" dirty="0">
                <a:solidFill>
                  <a:srgbClr val="004992"/>
                </a:solidFill>
                <a:latin typeface="Calibri Light"/>
                <a:cs typeface="Times New Roman" panose="02020603050405020304" pitchFamily="18" charset="0"/>
              </a:rPr>
              <a:t>, </a:t>
            </a:r>
            <a:r>
              <a:rPr lang="en-AU" altLang="de-DE" sz="2000" dirty="0" err="1">
                <a:solidFill>
                  <a:srgbClr val="004992"/>
                </a:solidFill>
                <a:latin typeface="Calibri Light"/>
                <a:cs typeface="Times New Roman" panose="02020603050405020304" pitchFamily="18" charset="0"/>
              </a:rPr>
              <a:t>önemli</a:t>
            </a:r>
            <a:r>
              <a:rPr lang="en-AU" altLang="de-DE" sz="2000" dirty="0">
                <a:solidFill>
                  <a:srgbClr val="004992"/>
                </a:solidFill>
                <a:latin typeface="Calibri Light"/>
                <a:cs typeface="Times New Roman" panose="02020603050405020304" pitchFamily="18" charset="0"/>
              </a:rPr>
              <a:t> </a:t>
            </a:r>
            <a:r>
              <a:rPr lang="en-AU" altLang="de-DE" sz="2000" dirty="0" err="1">
                <a:solidFill>
                  <a:srgbClr val="004992"/>
                </a:solidFill>
                <a:latin typeface="Calibri Light"/>
                <a:cs typeface="Times New Roman" panose="02020603050405020304" pitchFamily="18" charset="0"/>
              </a:rPr>
              <a:t>olmak</a:t>
            </a:r>
            <a:r>
              <a:rPr lang="en-AU" altLang="de-DE" sz="2000" dirty="0">
                <a:solidFill>
                  <a:srgbClr val="004992"/>
                </a:solidFill>
                <a:latin typeface="Calibri Light"/>
                <a:cs typeface="Times New Roman" panose="02020603050405020304" pitchFamily="18" charset="0"/>
              </a:rPr>
              <a:t>)</a:t>
            </a:r>
            <a:endParaRPr lang="tr-TR" altLang="de-DE" sz="2000" dirty="0">
              <a:solidFill>
                <a:srgbClr val="004992"/>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51</a:t>
            </a:fld>
            <a:endParaRPr lang="de-DE" altLang="de-DE" b="0">
              <a:latin typeface="Calibri Light"/>
            </a:endParaRPr>
          </a:p>
        </p:txBody>
      </p:sp>
    </p:spTree>
    <p:extLst>
      <p:ext uri="{BB962C8B-B14F-4D97-AF65-F5344CB8AC3E}">
        <p14:creationId xmlns:p14="http://schemas.microsoft.com/office/powerpoint/2010/main" val="36112833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smtClean="0">
                <a:latin typeface="Calibri Light"/>
              </a:rPr>
              <a:t>Bunun psikozla ne ilgisi var?</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err="1">
                <a:solidFill>
                  <a:srgbClr val="333333"/>
                </a:solidFill>
                <a:latin typeface="Calibri Light"/>
                <a:cs typeface="Times New Roman" panose="02020603050405020304" pitchFamily="18" charset="0"/>
              </a:rPr>
              <a:t>Psikozlu</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birçok</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kişi</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hepsi</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değil</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özellikle</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psikotik</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bir</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dönemden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sonra</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düşük</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öz</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saygıya</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sahiptir</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utanç</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duygusu</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arkadaşların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yüz</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çevirmesinden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korkma</a:t>
            </a:r>
            <a:r>
              <a:rPr lang="en-AU" altLang="de-DE" sz="2000" dirty="0">
                <a:solidFill>
                  <a:srgbClr val="333333"/>
                </a:solidFill>
                <a:latin typeface="Calibri Light"/>
                <a:cs typeface="Times New Roman" panose="02020603050405020304" pitchFamily="18" charset="0"/>
              </a:rPr>
              <a:t>). </a:t>
            </a:r>
            <a:endParaRPr lang="tr-TR" altLang="de-DE" sz="2000" dirty="0" smtClean="0">
              <a:solidFill>
                <a:srgbClr val="333333"/>
              </a:solidFill>
              <a:latin typeface="Calibri Light"/>
              <a:cs typeface="Times New Roman" panose="02020603050405020304" pitchFamily="18" charset="0"/>
            </a:endParaRPr>
          </a:p>
          <a:p>
            <a:pPr lvl="0" defTabSz="914400" fontAlgn="base">
              <a:lnSpc>
                <a:spcPct val="100000"/>
              </a:lnSpc>
              <a:spcBef>
                <a:spcPts val="1200"/>
              </a:spcBef>
            </a:pPr>
            <a:r>
              <a:rPr lang="en-AU" altLang="de-DE" sz="2000" dirty="0" err="1" smtClean="0">
                <a:solidFill>
                  <a:srgbClr val="333333"/>
                </a:solidFill>
                <a:latin typeface="Calibri Light"/>
                <a:cs typeface="Times New Roman" panose="02020603050405020304" pitchFamily="18" charset="0"/>
              </a:rPr>
              <a:t>Akut</a:t>
            </a:r>
            <a:r>
              <a:rPr lang="en-AU" altLang="de-DE" sz="2000" dirty="0" smtClean="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psikozdayken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bazı</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insanlar</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korkunun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yanı</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sıra</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başka</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duygular</a:t>
            </a:r>
            <a:r>
              <a:rPr lang="en-AU" altLang="de-DE" sz="2000" dirty="0">
                <a:solidFill>
                  <a:srgbClr val="333333"/>
                </a:solidFill>
                <a:latin typeface="Calibri Light"/>
                <a:cs typeface="Times New Roman" panose="02020603050405020304" pitchFamily="18" charset="0"/>
              </a:rPr>
              <a:t> da </a:t>
            </a:r>
            <a:r>
              <a:rPr lang="en-AU" altLang="de-DE" sz="2000" dirty="0" err="1">
                <a:solidFill>
                  <a:srgbClr val="333333"/>
                </a:solidFill>
                <a:latin typeface="Calibri Light"/>
                <a:cs typeface="Times New Roman" panose="02020603050405020304" pitchFamily="18" charset="0"/>
              </a:rPr>
              <a:t>bildirir</a:t>
            </a:r>
            <a:r>
              <a:rPr lang="en-AU" altLang="de-DE" sz="2000" dirty="0" smtClean="0">
                <a:solidFill>
                  <a:srgbClr val="333333"/>
                </a:solidFill>
                <a:latin typeface="Calibri Light"/>
                <a:cs typeface="Times New Roman" panose="02020603050405020304" pitchFamily="18" charset="0"/>
              </a:rPr>
              <a:t>:</a:t>
            </a:r>
            <a:endParaRPr lang="tr-TR" altLang="de-DE" sz="2000" dirty="0" smtClean="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Font typeface="Arial" pitchFamily="34" charset="0"/>
              <a:buChar char="•"/>
            </a:pPr>
            <a:r>
              <a:rPr lang="en-AU" altLang="de-DE" sz="2000" dirty="0" err="1">
                <a:solidFill>
                  <a:srgbClr val="004992"/>
                </a:solidFill>
                <a:latin typeface="Calibri Light"/>
                <a:cs typeface="Times New Roman" panose="02020603050405020304" pitchFamily="18" charset="0"/>
              </a:rPr>
              <a:t>Heyecan</a:t>
            </a:r>
            <a:r>
              <a:rPr lang="en-AU" altLang="de-DE" sz="2000" dirty="0">
                <a:solidFill>
                  <a:srgbClr val="004992"/>
                </a:solidFill>
                <a:latin typeface="Calibri Light"/>
                <a:cs typeface="Times New Roman" panose="02020603050405020304" pitchFamily="18" charset="0"/>
              </a:rPr>
              <a:t> (“</a:t>
            </a:r>
            <a:r>
              <a:rPr lang="en-AU" altLang="de-DE" sz="2000" dirty="0" err="1">
                <a:solidFill>
                  <a:srgbClr val="004992"/>
                </a:solidFill>
                <a:latin typeface="Calibri Light"/>
                <a:cs typeface="Times New Roman" panose="02020603050405020304" pitchFamily="18" charset="0"/>
              </a:rPr>
              <a:t>sonunda</a:t>
            </a:r>
            <a:r>
              <a:rPr lang="en-AU" altLang="de-DE" sz="2000" dirty="0">
                <a:solidFill>
                  <a:srgbClr val="004992"/>
                </a:solidFill>
                <a:latin typeface="Calibri Light"/>
                <a:cs typeface="Times New Roman" panose="02020603050405020304" pitchFamily="18" charset="0"/>
              </a:rPr>
              <a:t> </a:t>
            </a:r>
            <a:r>
              <a:rPr lang="en-AU" altLang="de-DE" sz="2000" dirty="0" err="1">
                <a:solidFill>
                  <a:srgbClr val="004992"/>
                </a:solidFill>
                <a:latin typeface="Calibri Light"/>
                <a:cs typeface="Times New Roman" panose="02020603050405020304" pitchFamily="18" charset="0"/>
              </a:rPr>
              <a:t>bir</a:t>
            </a:r>
            <a:r>
              <a:rPr lang="en-AU" altLang="de-DE" sz="2000" dirty="0">
                <a:solidFill>
                  <a:srgbClr val="004992"/>
                </a:solidFill>
                <a:latin typeface="Calibri Light"/>
                <a:cs typeface="Times New Roman" panose="02020603050405020304" pitchFamily="18" charset="0"/>
              </a:rPr>
              <a:t> </a:t>
            </a:r>
            <a:r>
              <a:rPr lang="en-AU" altLang="de-DE" sz="2000" dirty="0" err="1">
                <a:solidFill>
                  <a:srgbClr val="004992"/>
                </a:solidFill>
                <a:latin typeface="Calibri Light"/>
                <a:cs typeface="Times New Roman" panose="02020603050405020304" pitchFamily="18" charset="0"/>
              </a:rPr>
              <a:t>şeyler</a:t>
            </a:r>
            <a:r>
              <a:rPr lang="en-AU" altLang="de-DE" sz="2000" dirty="0">
                <a:solidFill>
                  <a:srgbClr val="004992"/>
                </a:solidFill>
                <a:latin typeface="Calibri Light"/>
                <a:cs typeface="Times New Roman" panose="02020603050405020304" pitchFamily="18" charset="0"/>
              </a:rPr>
              <a:t> </a:t>
            </a:r>
            <a:r>
              <a:rPr lang="en-AU" altLang="de-DE" sz="2000" dirty="0" err="1">
                <a:solidFill>
                  <a:srgbClr val="004992"/>
                </a:solidFill>
                <a:latin typeface="Calibri Light"/>
                <a:cs typeface="Times New Roman" panose="02020603050405020304" pitchFamily="18" charset="0"/>
              </a:rPr>
              <a:t>oluyor</a:t>
            </a:r>
            <a:r>
              <a:rPr lang="en-AU" altLang="de-DE" sz="2000" dirty="0" smtClean="0">
                <a:solidFill>
                  <a:srgbClr val="004992"/>
                </a:solidFill>
                <a:latin typeface="Calibri Light"/>
                <a:cs typeface="Times New Roman" panose="02020603050405020304" pitchFamily="18" charset="0"/>
              </a:rPr>
              <a:t>”)</a:t>
            </a:r>
            <a:endParaRPr lang="tr-TR" altLang="de-DE" sz="2000" dirty="0" smtClean="0">
              <a:solidFill>
                <a:srgbClr val="004992"/>
              </a:solidFill>
              <a:latin typeface="Calibri Light"/>
              <a:cs typeface="Times New Roman" panose="02020603050405020304" pitchFamily="18" charset="0"/>
            </a:endParaRPr>
          </a:p>
          <a:p>
            <a:pPr marL="342900" lvl="0" indent="-342900" defTabSz="914400" fontAlgn="base">
              <a:lnSpc>
                <a:spcPct val="100000"/>
              </a:lnSpc>
              <a:spcBef>
                <a:spcPts val="1200"/>
              </a:spcBef>
              <a:buFont typeface="Arial" pitchFamily="34" charset="0"/>
              <a:buChar char="•"/>
            </a:pPr>
            <a:r>
              <a:rPr lang="en-AU" altLang="de-DE" sz="2000" dirty="0" smtClean="0">
                <a:solidFill>
                  <a:srgbClr val="004992"/>
                </a:solidFill>
                <a:latin typeface="Calibri Light"/>
                <a:cs typeface="Times New Roman" panose="02020603050405020304" pitchFamily="18" charset="0"/>
              </a:rPr>
              <a:t>Kader </a:t>
            </a:r>
            <a:r>
              <a:rPr lang="en-AU" altLang="de-DE" sz="2000" dirty="0" err="1">
                <a:solidFill>
                  <a:srgbClr val="004992"/>
                </a:solidFill>
                <a:latin typeface="Calibri Light"/>
                <a:cs typeface="Times New Roman" panose="02020603050405020304" pitchFamily="18" charset="0"/>
              </a:rPr>
              <a:t>duygusu</a:t>
            </a:r>
            <a:r>
              <a:rPr lang="en-AU" altLang="de-DE" sz="2000" dirty="0">
                <a:solidFill>
                  <a:srgbClr val="004992"/>
                </a:solidFill>
                <a:latin typeface="Calibri Light"/>
                <a:cs typeface="Times New Roman" panose="02020603050405020304" pitchFamily="18" charset="0"/>
              </a:rPr>
              <a:t> (</a:t>
            </a:r>
            <a:r>
              <a:rPr lang="en-AU" altLang="de-DE" sz="2000" dirty="0" err="1">
                <a:solidFill>
                  <a:srgbClr val="004992"/>
                </a:solidFill>
                <a:latin typeface="Calibri Light"/>
                <a:cs typeface="Times New Roman" panose="02020603050405020304" pitchFamily="18" charset="0"/>
              </a:rPr>
              <a:t>bir</a:t>
            </a:r>
            <a:r>
              <a:rPr lang="en-AU" altLang="de-DE" sz="2000" dirty="0">
                <a:solidFill>
                  <a:srgbClr val="004992"/>
                </a:solidFill>
                <a:latin typeface="Calibri Light"/>
                <a:cs typeface="Times New Roman" panose="02020603050405020304" pitchFamily="18" charset="0"/>
              </a:rPr>
              <a:t> </a:t>
            </a:r>
            <a:r>
              <a:rPr lang="en-AU" altLang="de-DE" sz="2000" dirty="0" err="1">
                <a:solidFill>
                  <a:srgbClr val="004992"/>
                </a:solidFill>
                <a:latin typeface="Calibri Light"/>
                <a:cs typeface="Times New Roman" panose="02020603050405020304" pitchFamily="18" charset="0"/>
              </a:rPr>
              <a:t>görevi</a:t>
            </a:r>
            <a:r>
              <a:rPr lang="en-AU" altLang="de-DE" sz="2000" dirty="0">
                <a:solidFill>
                  <a:srgbClr val="004992"/>
                </a:solidFill>
                <a:latin typeface="Calibri Light"/>
                <a:cs typeface="Times New Roman" panose="02020603050405020304" pitchFamily="18" charset="0"/>
              </a:rPr>
              <a:t> </a:t>
            </a:r>
            <a:r>
              <a:rPr lang="en-AU" altLang="de-DE" sz="2000" dirty="0" err="1">
                <a:solidFill>
                  <a:srgbClr val="004992"/>
                </a:solidFill>
                <a:latin typeface="Calibri Light"/>
                <a:cs typeface="Times New Roman" panose="02020603050405020304" pitchFamily="18" charset="0"/>
              </a:rPr>
              <a:t>yerine</a:t>
            </a:r>
            <a:r>
              <a:rPr lang="en-AU" altLang="de-DE" sz="2000" dirty="0">
                <a:solidFill>
                  <a:srgbClr val="004992"/>
                </a:solidFill>
                <a:latin typeface="Calibri Light"/>
                <a:cs typeface="Times New Roman" panose="02020603050405020304" pitchFamily="18" charset="0"/>
              </a:rPr>
              <a:t> </a:t>
            </a:r>
            <a:r>
              <a:rPr lang="en-AU" altLang="de-DE" sz="2000" dirty="0" err="1">
                <a:solidFill>
                  <a:srgbClr val="004992"/>
                </a:solidFill>
                <a:latin typeface="Calibri Light"/>
                <a:cs typeface="Times New Roman" panose="02020603050405020304" pitchFamily="18" charset="0"/>
              </a:rPr>
              <a:t>getirmek</a:t>
            </a:r>
            <a:r>
              <a:rPr lang="en-AU" altLang="de-DE" sz="2000" dirty="0">
                <a:solidFill>
                  <a:srgbClr val="004992"/>
                </a:solidFill>
                <a:latin typeface="Calibri Light"/>
                <a:cs typeface="Times New Roman" panose="02020603050405020304" pitchFamily="18" charset="0"/>
              </a:rPr>
              <a:t>, </a:t>
            </a:r>
            <a:r>
              <a:rPr lang="en-AU" altLang="de-DE" sz="2000" dirty="0" err="1">
                <a:solidFill>
                  <a:srgbClr val="004992"/>
                </a:solidFill>
                <a:latin typeface="Calibri Light"/>
                <a:cs typeface="Times New Roman" panose="02020603050405020304" pitchFamily="18" charset="0"/>
              </a:rPr>
              <a:t>önemli</a:t>
            </a:r>
            <a:r>
              <a:rPr lang="en-AU" altLang="de-DE" sz="2000" dirty="0">
                <a:solidFill>
                  <a:srgbClr val="004992"/>
                </a:solidFill>
                <a:latin typeface="Calibri Light"/>
                <a:cs typeface="Times New Roman" panose="02020603050405020304" pitchFamily="18" charset="0"/>
              </a:rPr>
              <a:t> </a:t>
            </a:r>
            <a:r>
              <a:rPr lang="en-AU" altLang="de-DE" sz="2000" dirty="0" err="1">
                <a:solidFill>
                  <a:srgbClr val="004992"/>
                </a:solidFill>
                <a:latin typeface="Calibri Light"/>
                <a:cs typeface="Times New Roman" panose="02020603050405020304" pitchFamily="18" charset="0"/>
              </a:rPr>
              <a:t>olmak</a:t>
            </a:r>
            <a:r>
              <a:rPr lang="en-AU" altLang="de-DE" sz="2000" dirty="0" smtClean="0">
                <a:solidFill>
                  <a:srgbClr val="004992"/>
                </a:solidFill>
                <a:latin typeface="Calibri Light"/>
                <a:cs typeface="Times New Roman" panose="02020603050405020304" pitchFamily="18" charset="0"/>
              </a:rPr>
              <a:t>)</a:t>
            </a:r>
            <a:endParaRPr lang="tr-TR" altLang="de-DE" sz="2000" dirty="0" smtClean="0">
              <a:solidFill>
                <a:srgbClr val="004992"/>
              </a:solidFill>
              <a:latin typeface="Calibri Light"/>
              <a:cs typeface="Times New Roman" panose="02020603050405020304" pitchFamily="18" charset="0"/>
            </a:endParaRPr>
          </a:p>
          <a:p>
            <a:pPr lvl="0" defTabSz="914400" fontAlgn="base">
              <a:lnSpc>
                <a:spcPct val="100000"/>
              </a:lnSpc>
              <a:spcBef>
                <a:spcPts val="1200"/>
              </a:spcBef>
            </a:pPr>
            <a:r>
              <a:rPr lang="tr-TR" altLang="de-DE" dirty="0" smtClean="0">
                <a:solidFill>
                  <a:srgbClr val="004992"/>
                </a:solidFill>
                <a:latin typeface="Calibri Light"/>
                <a:cs typeface="Times New Roman" panose="02020603050405020304" pitchFamily="18" charset="0"/>
              </a:rPr>
              <a:t>Örnek</a:t>
            </a:r>
            <a:r>
              <a:rPr lang="en-US" altLang="de-DE" dirty="0" smtClean="0">
                <a:solidFill>
                  <a:srgbClr val="004992"/>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Bilgisayar</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korsanı</a:t>
            </a:r>
            <a:r>
              <a:rPr lang="en-US" altLang="de-DE" dirty="0">
                <a:solidFill>
                  <a:srgbClr val="333333"/>
                </a:solidFill>
                <a:latin typeface="Calibri Light"/>
                <a:cs typeface="Times New Roman" panose="02020603050405020304" pitchFamily="18" charset="0"/>
              </a:rPr>
              <a:t> </a:t>
            </a:r>
            <a:r>
              <a:rPr lang="tr-TR" altLang="de-DE" dirty="0" smtClean="0">
                <a:solidFill>
                  <a:srgbClr val="333333"/>
                </a:solidFill>
                <a:latin typeface="Calibri Light"/>
                <a:cs typeface="Times New Roman" panose="02020603050405020304" pitchFamily="18" charset="0"/>
              </a:rPr>
              <a:t>(Hacker) </a:t>
            </a:r>
            <a:r>
              <a:rPr lang="en-US" altLang="de-DE" dirty="0" smtClean="0">
                <a:solidFill>
                  <a:srgbClr val="333333"/>
                </a:solidFill>
                <a:latin typeface="Calibri Light"/>
                <a:cs typeface="Times New Roman" panose="02020603050405020304" pitchFamily="18" charset="0"/>
              </a:rPr>
              <a:t>Karl </a:t>
            </a:r>
            <a:r>
              <a:rPr lang="en-US" altLang="de-DE" dirty="0">
                <a:solidFill>
                  <a:srgbClr val="333333"/>
                </a:solidFill>
                <a:latin typeface="Calibri Light"/>
                <a:cs typeface="Times New Roman" panose="02020603050405020304" pitchFamily="18" charset="0"/>
              </a:rPr>
              <a:t>Koch, </a:t>
            </a:r>
            <a:r>
              <a:rPr lang="en-US" altLang="de-DE" dirty="0" err="1">
                <a:solidFill>
                  <a:srgbClr val="333333"/>
                </a:solidFill>
                <a:latin typeface="Calibri Light"/>
                <a:cs typeface="Times New Roman" panose="02020603050405020304" pitchFamily="18" charset="0"/>
              </a:rPr>
              <a:t>gizli</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aydınlar</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cemiyetinin</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kendisine</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zulmettiğine</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inanıyordu</a:t>
            </a:r>
            <a:r>
              <a:rPr lang="en-US" altLang="de-DE" dirty="0" smtClean="0">
                <a:solidFill>
                  <a:srgbClr val="333333"/>
                </a:solidFill>
                <a:latin typeface="Calibri Light"/>
                <a:cs typeface="Times New Roman" panose="02020603050405020304" pitchFamily="18" charset="0"/>
              </a:rPr>
              <a:t>.</a:t>
            </a:r>
            <a:r>
              <a:rPr lang="tr-TR" altLang="de-DE" dirty="0" smtClean="0">
                <a:solidFill>
                  <a:srgbClr val="333333"/>
                </a:solidFill>
                <a:latin typeface="Calibri Light"/>
                <a:cs typeface="Times New Roman" panose="02020603050405020304" pitchFamily="18" charset="0"/>
              </a:rPr>
              <a:t> Bunun</a:t>
            </a:r>
            <a:r>
              <a:rPr lang="en-US" altLang="de-DE" dirty="0" smtClean="0">
                <a:solidFill>
                  <a:srgbClr val="333333"/>
                </a:solidFill>
                <a:latin typeface="Calibri Light"/>
                <a:cs typeface="Times New Roman" panose="02020603050405020304" pitchFamily="18" charset="0"/>
              </a:rPr>
              <a:t> “</a:t>
            </a:r>
            <a:r>
              <a:rPr lang="tr-TR" altLang="de-DE" dirty="0" smtClean="0">
                <a:solidFill>
                  <a:srgbClr val="333333"/>
                </a:solidFill>
                <a:latin typeface="Calibri Light"/>
                <a:cs typeface="Times New Roman" panose="02020603050405020304" pitchFamily="18" charset="0"/>
              </a:rPr>
              <a:t>k</a:t>
            </a:r>
            <a:r>
              <a:rPr lang="en-US" altLang="de-DE" dirty="0" err="1" smtClean="0">
                <a:solidFill>
                  <a:srgbClr val="333333"/>
                </a:solidFill>
                <a:latin typeface="Calibri Light"/>
                <a:cs typeface="Times New Roman" panose="02020603050405020304" pitchFamily="18" charset="0"/>
              </a:rPr>
              <a:t>anıtlar</a:t>
            </a:r>
            <a:r>
              <a:rPr lang="tr-TR" altLang="de-DE" dirty="0" smtClean="0">
                <a:solidFill>
                  <a:srgbClr val="333333"/>
                </a:solidFill>
                <a:latin typeface="Calibri Light"/>
                <a:cs typeface="Times New Roman" panose="02020603050405020304" pitchFamily="18" charset="0"/>
              </a:rPr>
              <a:t>ın</a:t>
            </a:r>
            <a:r>
              <a:rPr lang="en-US" altLang="de-DE" dirty="0" err="1" smtClean="0">
                <a:solidFill>
                  <a:srgbClr val="333333"/>
                </a:solidFill>
                <a:latin typeface="Calibri Light"/>
                <a:cs typeface="Times New Roman" panose="02020603050405020304" pitchFamily="18" charset="0"/>
              </a:rPr>
              <a:t>dan</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biri</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sık</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sık</a:t>
            </a:r>
            <a:r>
              <a:rPr lang="en-US" altLang="de-DE" dirty="0">
                <a:solidFill>
                  <a:srgbClr val="333333"/>
                </a:solidFill>
                <a:latin typeface="Calibri Light"/>
                <a:cs typeface="Times New Roman" panose="02020603050405020304" pitchFamily="18" charset="0"/>
              </a:rPr>
              <a:t> 23 </a:t>
            </a:r>
            <a:r>
              <a:rPr lang="en-US" altLang="de-DE" dirty="0" err="1">
                <a:solidFill>
                  <a:srgbClr val="333333"/>
                </a:solidFill>
                <a:latin typeface="Calibri Light"/>
                <a:cs typeface="Times New Roman" panose="02020603050405020304" pitchFamily="18" charset="0"/>
              </a:rPr>
              <a:t>sayısına</a:t>
            </a:r>
            <a:r>
              <a:rPr lang="en-US" altLang="de-DE" dirty="0">
                <a:solidFill>
                  <a:srgbClr val="333333"/>
                </a:solidFill>
                <a:latin typeface="Calibri Light"/>
                <a:cs typeface="Times New Roman" panose="02020603050405020304" pitchFamily="18" charset="0"/>
              </a:rPr>
              <a:t> </a:t>
            </a:r>
            <a:r>
              <a:rPr lang="tr-TR" altLang="de-DE" dirty="0" smtClean="0">
                <a:solidFill>
                  <a:srgbClr val="333333"/>
                </a:solidFill>
                <a:latin typeface="Calibri Light"/>
                <a:cs typeface="Times New Roman" panose="02020603050405020304" pitchFamily="18" charset="0"/>
              </a:rPr>
              <a:t>rastlaması</a:t>
            </a:r>
            <a:r>
              <a:rPr lang="en-US" altLang="de-DE" dirty="0" smtClean="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ki</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bu</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ona</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göre</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aydınların</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sayısı</a:t>
            </a:r>
            <a:r>
              <a:rPr lang="en-US" altLang="de-DE" dirty="0" smtClean="0">
                <a:solidFill>
                  <a:srgbClr val="333333"/>
                </a:solidFill>
                <a:latin typeface="Calibri Light"/>
                <a:cs typeface="Times New Roman" panose="02020603050405020304" pitchFamily="18" charset="0"/>
              </a:rPr>
              <a:t>.</a:t>
            </a:r>
            <a:endParaRPr lang="tr-TR" altLang="de-DE" dirty="0" smtClean="0">
              <a:solidFill>
                <a:srgbClr val="333333"/>
              </a:solidFill>
              <a:latin typeface="Calibri Light"/>
              <a:cs typeface="Times New Roman" panose="02020603050405020304" pitchFamily="18" charset="0"/>
            </a:endParaRPr>
          </a:p>
          <a:p>
            <a:pPr lvl="0" defTabSz="914400" fontAlgn="base">
              <a:lnSpc>
                <a:spcPct val="100000"/>
              </a:lnSpc>
              <a:spcBef>
                <a:spcPts val="1200"/>
              </a:spcBef>
            </a:pPr>
            <a:r>
              <a:rPr lang="tr-TR" altLang="de-DE" dirty="0" smtClean="0">
                <a:solidFill>
                  <a:srgbClr val="004992"/>
                </a:solidFill>
                <a:latin typeface="Calibri Light"/>
                <a:cs typeface="Times New Roman" panose="02020603050405020304" pitchFamily="18" charset="0"/>
              </a:rPr>
              <a:t>Değerlendirme</a:t>
            </a:r>
            <a:r>
              <a:rPr lang="en-US" altLang="de-DE" dirty="0" smtClean="0">
                <a:solidFill>
                  <a:srgbClr val="004992"/>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Korku</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ve</a:t>
            </a:r>
            <a:r>
              <a:rPr lang="en-US" altLang="de-DE" dirty="0">
                <a:solidFill>
                  <a:srgbClr val="333333"/>
                </a:solidFill>
                <a:latin typeface="Calibri Light"/>
                <a:cs typeface="Times New Roman" panose="02020603050405020304" pitchFamily="18" charset="0"/>
              </a:rPr>
              <a:t> </a:t>
            </a:r>
            <a:r>
              <a:rPr lang="en-US" altLang="de-DE" dirty="0" err="1" smtClean="0">
                <a:solidFill>
                  <a:srgbClr val="333333"/>
                </a:solidFill>
                <a:latin typeface="Calibri Light"/>
                <a:cs typeface="Times New Roman" panose="02020603050405020304" pitchFamily="18" charset="0"/>
              </a:rPr>
              <a:t>tehdit</a:t>
            </a:r>
            <a:r>
              <a:rPr lang="tr-TR" altLang="de-DE" dirty="0" smtClean="0">
                <a:solidFill>
                  <a:srgbClr val="333333"/>
                </a:solidFill>
                <a:latin typeface="Calibri Light"/>
                <a:cs typeface="Times New Roman" panose="02020603050405020304" pitchFamily="18" charset="0"/>
              </a:rPr>
              <a:t> hissi</a:t>
            </a:r>
            <a:r>
              <a:rPr lang="en-US" altLang="de-DE" dirty="0" smtClean="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Ama</a:t>
            </a:r>
            <a:r>
              <a:rPr lang="en-US" altLang="de-DE" dirty="0">
                <a:solidFill>
                  <a:srgbClr val="333333"/>
                </a:solidFill>
                <a:latin typeface="Calibri Light"/>
                <a:cs typeface="Times New Roman" panose="02020603050405020304" pitchFamily="18" charset="0"/>
              </a:rPr>
              <a:t> </a:t>
            </a:r>
            <a:r>
              <a:rPr lang="en-US" altLang="de-DE" dirty="0" smtClean="0">
                <a:solidFill>
                  <a:srgbClr val="333333"/>
                </a:solidFill>
                <a:latin typeface="Calibri Light"/>
                <a:cs typeface="Times New Roman" panose="02020603050405020304" pitchFamily="18" charset="0"/>
              </a:rPr>
              <a:t>ay</a:t>
            </a:r>
            <a:r>
              <a:rPr lang="tr-TR" altLang="de-DE" dirty="0" smtClean="0">
                <a:solidFill>
                  <a:srgbClr val="333333"/>
                </a:solidFill>
                <a:latin typeface="Calibri Light"/>
                <a:cs typeface="Times New Roman" panose="02020603050405020304" pitchFamily="18" charset="0"/>
              </a:rPr>
              <a:t>rıca, </a:t>
            </a:r>
            <a:r>
              <a:rPr lang="en-US" altLang="de-DE" dirty="0" smtClean="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aydınların</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dünya</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komplosuyla</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savaşmak</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için</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bir</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önem</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ve</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kararlılık</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hissi</a:t>
            </a:r>
            <a:r>
              <a:rPr lang="en-US" altLang="de-DE" dirty="0">
                <a:solidFill>
                  <a:srgbClr val="333333"/>
                </a:solidFill>
                <a:latin typeface="Calibri Light"/>
                <a:cs typeface="Times New Roman" panose="02020603050405020304" pitchFamily="18" charset="0"/>
              </a:rPr>
              <a:t>. </a:t>
            </a:r>
            <a:endParaRPr lang="tr-TR" altLang="de-DE" dirty="0" smtClean="0">
              <a:solidFill>
                <a:srgbClr val="333333"/>
              </a:solidFill>
              <a:latin typeface="Calibri Light"/>
              <a:cs typeface="Times New Roman" panose="02020603050405020304" pitchFamily="18" charset="0"/>
            </a:endParaRPr>
          </a:p>
          <a:p>
            <a:pPr lvl="0" defTabSz="914400" fontAlgn="base">
              <a:lnSpc>
                <a:spcPct val="100000"/>
              </a:lnSpc>
              <a:spcBef>
                <a:spcPts val="1200"/>
              </a:spcBef>
            </a:pPr>
            <a:r>
              <a:rPr lang="tr-TR" altLang="de-DE" dirty="0" smtClean="0">
                <a:solidFill>
                  <a:srgbClr val="004992"/>
                </a:solidFill>
                <a:latin typeface="Calibri Light"/>
                <a:cs typeface="Times New Roman" panose="02020603050405020304" pitchFamily="18" charset="0"/>
              </a:rPr>
              <a:t>Fakat aslında olan</a:t>
            </a:r>
            <a:r>
              <a:rPr lang="en-US" altLang="de-DE" dirty="0" smtClean="0">
                <a:solidFill>
                  <a:srgbClr val="004992"/>
                </a:solidFill>
                <a:latin typeface="Calibri Light"/>
                <a:cs typeface="Times New Roman" panose="02020603050405020304" pitchFamily="18" charset="0"/>
              </a:rPr>
              <a:t>: </a:t>
            </a:r>
            <a:r>
              <a:rPr lang="en-US" altLang="de-DE" dirty="0">
                <a:solidFill>
                  <a:srgbClr val="333333"/>
                </a:solidFill>
                <a:latin typeface="Calibri Light"/>
                <a:cs typeface="Times New Roman" panose="02020603050405020304" pitchFamily="18" charset="0"/>
              </a:rPr>
              <a:t>Karl </a:t>
            </a:r>
            <a:r>
              <a:rPr lang="en-US" altLang="de-DE" dirty="0" err="1">
                <a:solidFill>
                  <a:srgbClr val="333333"/>
                </a:solidFill>
                <a:latin typeface="Calibri Light"/>
                <a:cs typeface="Times New Roman" panose="02020603050405020304" pitchFamily="18" charset="0"/>
              </a:rPr>
              <a:t>kendini</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komplo</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teorilerine</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giderek</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daha</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fazla</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kaptırdı</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Dünyaya</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kapalı</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bakış</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açısı</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nedeniyle</a:t>
            </a:r>
            <a:r>
              <a:rPr lang="en-US" altLang="de-DE" dirty="0">
                <a:solidFill>
                  <a:srgbClr val="333333"/>
                </a:solidFill>
                <a:latin typeface="Calibri Light"/>
                <a:cs typeface="Times New Roman" panose="02020603050405020304" pitchFamily="18" charset="0"/>
              </a:rPr>
              <a:t>, 23 </a:t>
            </a:r>
            <a:r>
              <a:rPr lang="en-US" altLang="de-DE" dirty="0" err="1">
                <a:solidFill>
                  <a:srgbClr val="333333"/>
                </a:solidFill>
                <a:latin typeface="Calibri Light"/>
                <a:cs typeface="Times New Roman" panose="02020603050405020304" pitchFamily="18" charset="0"/>
              </a:rPr>
              <a:t>sayısının</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diğer</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sayılardan</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daha</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sık</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görülmediğini</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ve</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ayrıca</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şüpheli</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bir</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öneme</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sahip</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olduğunu</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fark</a:t>
            </a:r>
            <a:r>
              <a:rPr lang="en-US" altLang="de-DE" dirty="0">
                <a:solidFill>
                  <a:srgbClr val="333333"/>
                </a:solidFill>
                <a:latin typeface="Calibri Light"/>
                <a:cs typeface="Times New Roman" panose="02020603050405020304" pitchFamily="18" charset="0"/>
              </a:rPr>
              <a:t> </a:t>
            </a:r>
            <a:r>
              <a:rPr lang="en-US" altLang="de-DE" dirty="0" err="1">
                <a:solidFill>
                  <a:srgbClr val="333333"/>
                </a:solidFill>
                <a:latin typeface="Calibri Light"/>
                <a:cs typeface="Times New Roman" panose="02020603050405020304" pitchFamily="18" charset="0"/>
              </a:rPr>
              <a:t>etmedi</a:t>
            </a:r>
            <a:r>
              <a:rPr lang="en-US" altLang="de-DE" dirty="0">
                <a:solidFill>
                  <a:srgbClr val="333333"/>
                </a:solidFill>
                <a:latin typeface="Calibri Light"/>
                <a:cs typeface="Times New Roman" panose="02020603050405020304" pitchFamily="18" charset="0"/>
              </a:rPr>
              <a:t>.</a:t>
            </a:r>
          </a:p>
        </p:txBody>
      </p:sp>
      <p:sp>
        <p:nvSpPr>
          <p:cNvPr id="3" name="Footer Placeholder 2"/>
          <p:cNvSpPr>
            <a:spLocks noGrp="1"/>
          </p:cNvSpPr>
          <p:nvPr>
            <p:ph type="ftr" sz="quarter" idx="11"/>
          </p:nvPr>
        </p:nvSpPr>
        <p:spPr/>
        <p:txBody>
          <a:bodyPr/>
          <a:lstStyle/>
          <a:p>
            <a:pPr>
              <a:defRPr/>
            </a:pPr>
            <a:r>
              <a:rPr lang="de-DE" b="0" dirty="0" smtClean="0">
                <a:latin typeface="Calibri Light"/>
              </a:rPr>
              <a:t>Metakognitif Eğitim 8 - Ruh hali</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52</a:t>
            </a:fld>
            <a:endParaRPr lang="de-DE" altLang="de-DE" b="0">
              <a:latin typeface="Calibri Light"/>
            </a:endParaRPr>
          </a:p>
        </p:txBody>
      </p:sp>
    </p:spTree>
    <p:extLst>
      <p:ext uri="{BB962C8B-B14F-4D97-AF65-F5344CB8AC3E}">
        <p14:creationId xmlns:p14="http://schemas.microsoft.com/office/powerpoint/2010/main" val="6357856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tr-TR" sz="3600" dirty="0" smtClean="0"/>
              <a:t>İlginiz için teşekkür ederiz! </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tr-TR" i="1" dirty="0" smtClean="0">
                <a:solidFill>
                  <a:srgbClr val="004992"/>
                </a:solidFill>
                <a:latin typeface="Calibri Light"/>
                <a:cs typeface="Verdana"/>
              </a:rPr>
              <a:t>Eğitimciler için:</a:t>
            </a:r>
            <a:endParaRPr lang="en-US" i="1" dirty="0">
              <a:solidFill>
                <a:srgbClr val="004992"/>
              </a:solidFill>
              <a:latin typeface="Calibri Light"/>
              <a:cs typeface="Verdana"/>
            </a:endParaRPr>
          </a:p>
          <a:p>
            <a:pPr marL="114935" marR="333375" lvl="0" defTabSz="914400">
              <a:lnSpc>
                <a:spcPct val="100000"/>
              </a:lnSpc>
              <a:spcBef>
                <a:spcPts val="800"/>
              </a:spcBef>
            </a:pPr>
            <a:r>
              <a:rPr lang="en-US" dirty="0" err="1">
                <a:solidFill>
                  <a:srgbClr val="004992"/>
                </a:solidFill>
                <a:latin typeface="Calibri Light"/>
                <a:cs typeface="Verdana"/>
              </a:rPr>
              <a:t>Lütfen</a:t>
            </a:r>
            <a:r>
              <a:rPr lang="en-US" dirty="0">
                <a:solidFill>
                  <a:srgbClr val="004992"/>
                </a:solidFill>
                <a:latin typeface="Calibri Light"/>
                <a:cs typeface="Verdana"/>
              </a:rPr>
              <a:t> </a:t>
            </a:r>
            <a:r>
              <a:rPr lang="en-US" dirty="0" err="1">
                <a:solidFill>
                  <a:srgbClr val="004992"/>
                </a:solidFill>
                <a:latin typeface="Calibri Light"/>
                <a:cs typeface="Verdana"/>
              </a:rPr>
              <a:t>çalışma</a:t>
            </a:r>
            <a:r>
              <a:rPr lang="en-US" dirty="0">
                <a:solidFill>
                  <a:srgbClr val="004992"/>
                </a:solidFill>
                <a:latin typeface="Calibri Light"/>
                <a:cs typeface="Verdana"/>
              </a:rPr>
              <a:t> </a:t>
            </a:r>
            <a:r>
              <a:rPr lang="en-US" dirty="0" err="1">
                <a:solidFill>
                  <a:srgbClr val="004992"/>
                </a:solidFill>
                <a:latin typeface="Calibri Light"/>
                <a:cs typeface="Verdana"/>
              </a:rPr>
              <a:t>kâğıtlarını</a:t>
            </a:r>
            <a:r>
              <a:rPr lang="en-US" dirty="0">
                <a:solidFill>
                  <a:srgbClr val="004992"/>
                </a:solidFill>
                <a:latin typeface="Calibri Light"/>
                <a:cs typeface="Verdana"/>
              </a:rPr>
              <a:t> </a:t>
            </a:r>
            <a:r>
              <a:rPr lang="en-US" dirty="0" err="1">
                <a:solidFill>
                  <a:srgbClr val="004992"/>
                </a:solidFill>
                <a:latin typeface="Calibri Light"/>
                <a:cs typeface="Verdana"/>
              </a:rPr>
              <a:t>dağıtın</a:t>
            </a:r>
            <a:r>
              <a:rPr lang="en-US" dirty="0">
                <a:solidFill>
                  <a:srgbClr val="004992"/>
                </a:solidFill>
                <a:latin typeface="Calibri Light"/>
                <a:cs typeface="Verdana"/>
              </a:rPr>
              <a:t>. COGITO </a:t>
            </a:r>
            <a:r>
              <a:rPr lang="en-US" dirty="0" err="1">
                <a:solidFill>
                  <a:srgbClr val="004992"/>
                </a:solidFill>
                <a:latin typeface="Calibri Light"/>
                <a:cs typeface="Verdana"/>
              </a:rPr>
              <a:t>uygulamamızı</a:t>
            </a:r>
            <a:r>
              <a:rPr lang="en-US" dirty="0">
                <a:solidFill>
                  <a:srgbClr val="004992"/>
                </a:solidFill>
                <a:latin typeface="Calibri Light"/>
                <a:cs typeface="Verdana"/>
              </a:rPr>
              <a:t> </a:t>
            </a:r>
            <a:r>
              <a:rPr lang="en-US" dirty="0" err="1">
                <a:solidFill>
                  <a:srgbClr val="004992"/>
                </a:solidFill>
                <a:latin typeface="Calibri Light"/>
                <a:cs typeface="Verdana"/>
              </a:rPr>
              <a:t>tanıtın</a:t>
            </a:r>
            <a:r>
              <a:rPr lang="en-US" dirty="0">
                <a:solidFill>
                  <a:srgbClr val="004992"/>
                </a:solidFill>
                <a:latin typeface="Calibri Light"/>
                <a:cs typeface="Verdana"/>
              </a:rPr>
              <a:t> </a:t>
            </a:r>
            <a:r>
              <a:rPr lang="en-US" dirty="0" smtClean="0">
                <a:solidFill>
                  <a:srgbClr val="004992"/>
                </a:solidFill>
                <a:latin typeface="Calibri Light"/>
                <a:cs typeface="Verdana"/>
              </a:rPr>
              <a:t>(</a:t>
            </a:r>
            <a:r>
              <a:rPr lang="tr-TR" dirty="0" smtClean="0">
                <a:solidFill>
                  <a:srgbClr val="004992"/>
                </a:solidFill>
                <a:latin typeface="Calibri Light"/>
                <a:cs typeface="Verdana"/>
              </a:rPr>
              <a:t>uygulama ücretsiz</a:t>
            </a:r>
            <a:r>
              <a:rPr lang="en-US" dirty="0" smtClean="0">
                <a:solidFill>
                  <a:srgbClr val="004992"/>
                </a:solidFill>
                <a:latin typeface="Calibri Light"/>
                <a:cs typeface="Verdana"/>
              </a:rPr>
              <a:t>).</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8 - </a:t>
            </a:r>
            <a:r>
              <a:rPr lang="en-US" dirty="0" err="1" smtClean="0">
                <a:solidFill>
                  <a:srgbClr val="333333"/>
                </a:solidFill>
              </a:rPr>
              <a:t>Ruh</a:t>
            </a:r>
            <a:r>
              <a:rPr lang="en-US" dirty="0" smtClean="0">
                <a:solidFill>
                  <a:srgbClr val="333333"/>
                </a:solidFill>
              </a:rPr>
              <a:t> </a:t>
            </a:r>
            <a:r>
              <a:rPr lang="en-US" dirty="0" err="1" smtClean="0">
                <a:solidFill>
                  <a:srgbClr val="333333"/>
                </a:solidFill>
              </a:rPr>
              <a:t>hali</a:t>
            </a:r>
            <a:endParaRPr lang="de-DE" dirty="0">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53</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b="0" spc="-10" dirty="0">
                <a:solidFill>
                  <a:srgbClr val="333333"/>
                </a:solidFill>
                <a:latin typeface="Calibri Light"/>
                <a:ea typeface="ＭＳ Ｐゴシック" panose="020B0600070205080204" pitchFamily="34" charset="-128"/>
                <a:cs typeface="Verdana"/>
              </a:rPr>
              <a:t>www.uke.de/mct_app</a:t>
            </a:r>
            <a:endParaRPr lang="de-DE" sz="1800"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6105501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r>
              <a:rPr lang="de-DE" altLang="de-DE" sz="1200" b="0" dirty="0">
                <a:solidFill>
                  <a:srgbClr val="333333"/>
                </a:solidFill>
                <a:latin typeface="+mj-lt"/>
              </a:rPr>
              <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369572647"/>
              </p:ext>
            </p:extLst>
          </p:nvPr>
        </p:nvGraphicFramePr>
        <p:xfrm>
          <a:off x="408954" y="2011680"/>
          <a:ext cx="11375999" cy="460246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lonesome:cycler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Tell me when, I'll meet you there, by the trees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Dark clouds/dunkle Wolken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dirty="0" err="1">
                          <a:ln>
                            <a:noFill/>
                          </a:ln>
                          <a:solidFill>
                            <a:srgbClr val="333333"/>
                          </a:solidFill>
                          <a:effectLst/>
                          <a:latin typeface="Calibri Light"/>
                          <a:ea typeface="ＭＳ Ｐゴシック" pitchFamily="34" charset="-128"/>
                        </a:rPr>
                        <a:t>Saschapohflepp</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Freud’s couch, genuine article</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Freud´s couch/Freud`s Sofa</a:t>
                      </a:r>
                      <a:endParaRPr kumimoji="0" lang="en-US"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http://viciarg.deviantart.com/</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bare</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PP (only for use in MCT/ausschließlich für die Verwendung im MKT)</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smtClean="0">
                          <a:ln>
                            <a:noFill/>
                          </a:ln>
                          <a:solidFill>
                            <a:srgbClr val="333333"/>
                          </a:solidFill>
                          <a:effectLst/>
                          <a:latin typeface="Calibri Light"/>
                          <a:ea typeface="ＭＳ Ｐゴシック" pitchFamily="34" charset="-128"/>
                        </a:rPr>
                        <a:t>Psikoz &amp;  Depresyon/Psychose </a:t>
                      </a:r>
                      <a:r>
                        <a:rPr kumimoji="0" lang="de-DE" altLang="de-DE" sz="1000" b="0" i="0" u="none" strike="noStrike" cap="none" normalizeH="0" baseline="0" dirty="0">
                          <a:ln>
                            <a:noFill/>
                          </a:ln>
                          <a:solidFill>
                            <a:srgbClr val="333333"/>
                          </a:solidFill>
                          <a:effectLst/>
                          <a:latin typeface="Calibri Light"/>
                          <a:ea typeface="ＭＳ Ｐゴシック" pitchFamily="34" charset="-128"/>
                        </a:rPr>
                        <a:t>&amp; Depression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dirty="0">
                          <a:ln>
                            <a:noFill/>
                          </a:ln>
                          <a:solidFill>
                            <a:srgbClr val="333333"/>
                          </a:solidFill>
                          <a:effectLst/>
                          <a:latin typeface="Calibri Light"/>
                          <a:ea typeface="ＭＳ Ｐゴシック" pitchFamily="34" charset="-128"/>
                        </a:rPr>
                        <a:t>a c h a 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dirty="0">
                          <a:ln>
                            <a:noFill/>
                          </a:ln>
                          <a:solidFill>
                            <a:srgbClr val="333333"/>
                          </a:solidFill>
                          <a:effectLst/>
                          <a:latin typeface="Calibri Light"/>
                          <a:ea typeface="ＭＳ Ｐゴシック" pitchFamily="34" charset="-128"/>
                        </a:rPr>
                        <a:t>despair….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Desperate man/verzweifelter Mann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Lady-bug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Kaleidoscope Mosaic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Mosaik</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Matteo_dudek</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 of nothing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Tunnel/Tunnel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studio 520</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up!</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Thumbs up/Daumen hoch</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studio 520</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down!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Thumbs down/Daumen runter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P Keigan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Sadness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Catastrophic thinking/Katastrophendenken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4" name="Footer Placeholder 3"/>
          <p:cNvSpPr>
            <a:spLocks noGrp="1"/>
          </p:cNvSpPr>
          <p:nvPr>
            <p:ph type="ftr" sz="quarter" idx="11"/>
          </p:nvPr>
        </p:nvSpPr>
        <p:spPr/>
        <p:txBody>
          <a:bodyPr/>
          <a:lstStyle/>
          <a:p>
            <a:pPr>
              <a:defRPr/>
            </a:pPr>
            <a:r>
              <a:rPr lang="de-DE" dirty="0" smtClean="0"/>
              <a:t>Metakognitif Eğitim 8 - Ruh hali</a:t>
            </a:r>
            <a:endParaRPr lang="de-DE" dirty="0"/>
          </a:p>
        </p:txBody>
      </p:sp>
      <p:sp>
        <p:nvSpPr>
          <p:cNvPr id="5" name="Slide Number Placeholder 4"/>
          <p:cNvSpPr>
            <a:spLocks noGrp="1"/>
          </p:cNvSpPr>
          <p:nvPr>
            <p:ph type="sldNum" sz="quarter" idx="12"/>
          </p:nvPr>
        </p:nvSpPr>
        <p:spPr/>
        <p:txBody>
          <a:bodyPr/>
          <a:lstStyle/>
          <a:p>
            <a:pPr>
              <a:defRPr/>
            </a:pPr>
            <a:fld id="{E532E350-AD81-4A55-AFBF-ACECAD27C655}" type="slidenum">
              <a:rPr lang="de-DE" altLang="de-DE" smtClean="0"/>
              <a:pPr>
                <a:defRPr/>
              </a:pPr>
              <a:t>54</a:t>
            </a:fld>
            <a:endParaRPr lang="de-DE" altLang="de-DE"/>
          </a:p>
        </p:txBody>
      </p:sp>
    </p:spTree>
    <p:extLst>
      <p:ext uri="{BB962C8B-B14F-4D97-AF65-F5344CB8AC3E}">
        <p14:creationId xmlns:p14="http://schemas.microsoft.com/office/powerpoint/2010/main" val="30852011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78" name="Rectangle 46"/>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a:t>
            </a:r>
            <a:r>
              <a:rPr lang="de-DE" altLang="de-DE" sz="1200" b="0" u="sng">
                <a:solidFill>
                  <a:srgbClr val="333333"/>
                </a:solidFill>
                <a:latin typeface="+mj-lt"/>
              </a:rPr>
              <a:t>/mct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r>
              <a:rPr lang="de-DE" altLang="de-DE" sz="1200" b="0" dirty="0">
                <a:solidFill>
                  <a:srgbClr val="333333"/>
                </a:solidFill>
                <a:latin typeface="+mj-lt"/>
              </a:rPr>
              <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416497991"/>
              </p:ext>
            </p:extLst>
          </p:nvPr>
        </p:nvGraphicFramePr>
        <p:xfrm>
          <a:off x="408954" y="2011680"/>
          <a:ext cx="11375999" cy="326133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Tarnishedrose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 Coulrophobia VII ::</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Fear of clowns/Angst vor Clown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Itshears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rPr>
                        <a:t>Polar Bear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Polar bear/Eisbär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Brenda Anderson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storm through a dirty window</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Window with thunderclouds/Fenster mit Gewitterwolken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*Saffy*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Goodbye Dandelion. Sorry for delays i'm a bit overwhelmed.</a:t>
                      </a:r>
                      <a:endParaRPr kumimoji="0" lang="de-DE" sz="1000" b="0" i="1"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 doll/ Barbiepuppe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c.a.muller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Jumping/Springen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GreyArea</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 Face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4" name="Footer Placeholder 3"/>
          <p:cNvSpPr>
            <a:spLocks noGrp="1"/>
          </p:cNvSpPr>
          <p:nvPr>
            <p:ph type="ftr" sz="quarter" idx="11"/>
          </p:nvPr>
        </p:nvSpPr>
        <p:spPr/>
        <p:txBody>
          <a:bodyPr/>
          <a:lstStyle/>
          <a:p>
            <a:pPr>
              <a:defRPr/>
            </a:pPr>
            <a:r>
              <a:rPr lang="de-DE" dirty="0" smtClean="0"/>
              <a:t>Metakognitif Eğitim 8 - Ruh hali</a:t>
            </a:r>
            <a:endParaRPr lang="de-DE" dirty="0"/>
          </a:p>
        </p:txBody>
      </p:sp>
      <p:sp>
        <p:nvSpPr>
          <p:cNvPr id="5" name="Slide Number Placeholder 4"/>
          <p:cNvSpPr>
            <a:spLocks noGrp="1"/>
          </p:cNvSpPr>
          <p:nvPr>
            <p:ph type="sldNum" sz="quarter" idx="12"/>
          </p:nvPr>
        </p:nvSpPr>
        <p:spPr/>
        <p:txBody>
          <a:bodyPr/>
          <a:lstStyle/>
          <a:p>
            <a:pPr>
              <a:defRPr/>
            </a:pPr>
            <a:fld id="{E532E350-AD81-4A55-AFBF-ACECAD27C655}" type="slidenum">
              <a:rPr lang="de-DE" altLang="de-DE" smtClean="0"/>
              <a:pPr>
                <a:defRPr/>
              </a:pPr>
              <a:t>55</a:t>
            </a:fld>
            <a:endParaRPr lang="de-DE" altLang="de-DE"/>
          </a:p>
        </p:txBody>
      </p:sp>
    </p:spTree>
    <p:extLst>
      <p:ext uri="{BB962C8B-B14F-4D97-AF65-F5344CB8AC3E}">
        <p14:creationId xmlns:p14="http://schemas.microsoft.com/office/powerpoint/2010/main" val="3869667755"/>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4038</Words>
  <Application>Microsoft Office PowerPoint</Application>
  <PresentationFormat>Benutzerdefiniert</PresentationFormat>
  <Paragraphs>564</Paragraphs>
  <Slides>55</Slides>
  <Notes>55</Notes>
  <HiddenSlides>0</HiddenSlides>
  <MMClips>0</MMClips>
  <ScaleCrop>false</ScaleCrop>
  <HeadingPairs>
    <vt:vector size="6" baseType="variant">
      <vt:variant>
        <vt:lpstr>Verwendete Schriftarten</vt:lpstr>
      </vt:variant>
      <vt:variant>
        <vt:i4>9</vt:i4>
      </vt:variant>
      <vt:variant>
        <vt:lpstr>Design</vt:lpstr>
      </vt:variant>
      <vt:variant>
        <vt:i4>4</vt:i4>
      </vt:variant>
      <vt:variant>
        <vt:lpstr>Folientitel</vt:lpstr>
      </vt:variant>
      <vt:variant>
        <vt:i4>55</vt:i4>
      </vt:variant>
    </vt:vector>
  </HeadingPairs>
  <TitlesOfParts>
    <vt:vector size="68" baseType="lpstr">
      <vt:lpstr>ＭＳ Ｐゴシック</vt: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1_UKE_PPT-Vorlage_16zu9</vt:lpstr>
      <vt:lpstr>MCT 8 B – Ruh hali  </vt:lpstr>
      <vt:lpstr>Depresyon semptomları?</vt:lpstr>
      <vt:lpstr>Depresyon semptomları?</vt:lpstr>
      <vt:lpstr>Depresyon için tedavi seçenekleri? </vt:lpstr>
      <vt:lpstr>Depresyon için tedavi seçenekleri? </vt:lpstr>
      <vt:lpstr>Depresyon için tedavi seçenekleri? </vt:lpstr>
      <vt:lpstr>Bunu neden yapıyoruz?</vt:lpstr>
      <vt:lpstr>Psikoz &amp;  Depresyon Psikozun özsaygı üstündeki etkileri</vt:lpstr>
      <vt:lpstr>Psikoz &amp;  Depresyon Psikozun özsaygı üstündeki etkileri</vt:lpstr>
      <vt:lpstr>Psikoz &amp;  Depresyon Psikozun özsaygı üstündeki etkileri</vt:lpstr>
      <vt:lpstr>Psikoz &amp;  Depresyon Psikozun özsaygı üstündeki etkileri</vt:lpstr>
      <vt:lpstr>PowerPoint-Präsentation</vt:lpstr>
      <vt:lpstr>1. Abartılı genelleme Daha gerçekçi ve faydalı bir değerlendirme ne olurdu?</vt:lpstr>
      <vt:lpstr>1. Abartılı genelleme Daha gerçekçi ve faydalı bir değerlendirme ne olurdu?</vt:lpstr>
      <vt:lpstr>1. Abartılı genelleme Daha gerçekçi ve faydalı bir değerlendirme ne olurdu?</vt:lpstr>
      <vt:lpstr>1. Abartılı genelleme Daha gerçekçi ve faydalı bir değerlendirme ne olurdu?</vt:lpstr>
      <vt:lpstr>Bunun yerine: Bir kusurdan yola çıkıp herşeyi genellemeyin! </vt:lpstr>
      <vt:lpstr>2. Algıda seçicilik Daha gerçekçi ve faydalı bir değerlendirme ne olurdu?</vt:lpstr>
      <vt:lpstr>2. Algıda seçicilik Daha gerçekçi ve faydalı bir değerlendirme ne olurdu?</vt:lpstr>
      <vt:lpstr>2. Algıda seçicilik Daha gerçekçi ve faydalı bir değerlendirme ne olurdu?</vt:lpstr>
      <vt:lpstr>3. Kendi standartlarınızı en yüksek ölçü olarak kabul etmek</vt:lpstr>
      <vt:lpstr>4. Olumlu geri bildirimin reddi, ancak olumsuz geri bildirimin eleştirilmeden kabulü! Daha gerçekçi ve faydalı bir değerlendirme ne olurdu?</vt:lpstr>
      <vt:lpstr>4. Olumlu geri bildirimin reddi, ancak olumsuz geri bildirimin eleştirilmeden kabulü! Daha gerçekçi ve faydalı bir değerlendirme ne olurdu?</vt:lpstr>
      <vt:lpstr>4. Olumlu geri bildirimin reddi, ancak olumsuz geri bildirimin eleştirilmeden kabulü! Daha gerçekçi ve faydalı bir değerlendirme ne olurdu?</vt:lpstr>
      <vt:lpstr>5. “Hep ya da Hiç” Düşünce Biçimi / Felaketleştiren Düşünme Daha realistik ve yardımcı bir değerlendirme nasıl olabilir? </vt:lpstr>
      <vt:lpstr>5. “Hep ya da Hiç” Düşünce Biçimi / Felaketleştiren Düşünme Daha realistik ve yardımcı bir değerlendirme nasıl olabilir? </vt:lpstr>
      <vt:lpstr>6. Negatif düşüncelerin bastırılması Daha gerçekçi bir değerlendirme nasıl olabilir? </vt:lpstr>
      <vt:lpstr>6. Negatif düşüncelerin bastırılması Daha gerçekçi bir değerlendirme nasıl olabilir? </vt:lpstr>
      <vt:lpstr>6. Negatif düşüncelerin bastırılması Egzersiz</vt:lpstr>
      <vt:lpstr>6. Negatif düşüncelerin bastırılması İşe yaradı mı? Hayır! </vt:lpstr>
      <vt:lpstr>Bunun yerine:</vt:lpstr>
      <vt:lpstr>7. Diğer düşünce çarpıtmaları</vt:lpstr>
      <vt:lpstr>7. Diğer düşünce çarpıtmaları</vt:lpstr>
      <vt:lpstr>Opsiyonel: Videoklip</vt:lpstr>
      <vt:lpstr>Güçlü taraflarınızın farkına varın</vt:lpstr>
      <vt:lpstr>Güçlü taraflarınızın farkına varın</vt:lpstr>
      <vt:lpstr>Güçlü taraflarınızın farkına varın</vt:lpstr>
      <vt:lpstr>Güçlü taraflarınızın farkına varın</vt:lpstr>
      <vt:lpstr>Depresif ruh halini ve düşük özsaygıyı iyileştirmek için ipuçları</vt:lpstr>
      <vt:lpstr>Depresif ruh halini ve düşük özsaygıyı iyileştirmek için ipuçları</vt:lpstr>
      <vt:lpstr>Depresif ruh halini ve düşük özsaygıyı iyileştirmek için ipuçları</vt:lpstr>
      <vt:lpstr>Depresif ruh halini ve düşük özsaygıyı iyileştirmek için ipuçları</vt:lpstr>
      <vt:lpstr>Depresif ruh halini ve düşük özsaygıyı iyileştirmek için ipuçları</vt:lpstr>
      <vt:lpstr>Depresif ruh halini ve düşük özsaygıyı iyileştirmek için ipuçları</vt:lpstr>
      <vt:lpstr>Depresif ruh halini ve düşük özsaygıyı iyileştirmek için ipuçları</vt:lpstr>
      <vt:lpstr>Gündelik yaşama aktarım</vt:lpstr>
      <vt:lpstr>Gündelik yaşama aktarım</vt:lpstr>
      <vt:lpstr>Gündelik yaşama aktarım</vt:lpstr>
      <vt:lpstr>Gündelik yaşama aktarım</vt:lpstr>
      <vt:lpstr>Bunun psikozla ne ilgisi var?</vt:lpstr>
      <vt:lpstr>Bunun psikozla ne ilgisi var?</vt:lpstr>
      <vt:lpstr>Bunun psikozla ne ilgisi var?</vt:lpstr>
      <vt:lpstr>İlginiz için teşekkür ederiz! </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UKE Arbeit</cp:lastModifiedBy>
  <cp:revision>443</cp:revision>
  <dcterms:created xsi:type="dcterms:W3CDTF">2004-06-30T16:15:23Z</dcterms:created>
  <dcterms:modified xsi:type="dcterms:W3CDTF">2024-06-07T04:24:07Z</dcterms:modified>
</cp:coreProperties>
</file>