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3" r:id="rId2"/>
    <p:sldMasterId id="2147483696" r:id="rId3"/>
    <p:sldMasterId id="2147483709" r:id="rId4"/>
  </p:sldMasterIdLst>
  <p:notesMasterIdLst>
    <p:notesMasterId r:id="rId141"/>
  </p:notesMasterIdLst>
  <p:handoutMasterIdLst>
    <p:handoutMasterId r:id="rId142"/>
  </p:handoutMasterIdLst>
  <p:sldIdLst>
    <p:sldId id="992" r:id="rId5"/>
    <p:sldId id="917" r:id="rId6"/>
    <p:sldId id="918" r:id="rId7"/>
    <p:sldId id="919" r:id="rId8"/>
    <p:sldId id="994" r:id="rId9"/>
    <p:sldId id="921" r:id="rId10"/>
    <p:sldId id="576" r:id="rId11"/>
    <p:sldId id="685" r:id="rId12"/>
    <p:sldId id="686" r:id="rId13"/>
    <p:sldId id="863" r:id="rId14"/>
    <p:sldId id="862" r:id="rId15"/>
    <p:sldId id="861" r:id="rId16"/>
    <p:sldId id="802" r:id="rId17"/>
    <p:sldId id="803" r:id="rId18"/>
    <p:sldId id="804" r:id="rId19"/>
    <p:sldId id="805" r:id="rId20"/>
    <p:sldId id="893" r:id="rId21"/>
    <p:sldId id="877" r:id="rId22"/>
    <p:sldId id="894" r:id="rId23"/>
    <p:sldId id="881" r:id="rId24"/>
    <p:sldId id="922" r:id="rId25"/>
    <p:sldId id="860" r:id="rId26"/>
    <p:sldId id="895" r:id="rId27"/>
    <p:sldId id="923" r:id="rId28"/>
    <p:sldId id="924" r:id="rId29"/>
    <p:sldId id="885" r:id="rId30"/>
    <p:sldId id="1056" r:id="rId31"/>
    <p:sldId id="1057" r:id="rId32"/>
    <p:sldId id="1058" r:id="rId33"/>
    <p:sldId id="1059" r:id="rId34"/>
    <p:sldId id="1060" r:id="rId35"/>
    <p:sldId id="1061" r:id="rId36"/>
    <p:sldId id="1062" r:id="rId37"/>
    <p:sldId id="1063" r:id="rId38"/>
    <p:sldId id="1195" r:id="rId39"/>
    <p:sldId id="711" r:id="rId40"/>
    <p:sldId id="1065" r:id="rId41"/>
    <p:sldId id="1066" r:id="rId42"/>
    <p:sldId id="1067" r:id="rId43"/>
    <p:sldId id="1068" r:id="rId44"/>
    <p:sldId id="1069" r:id="rId45"/>
    <p:sldId id="1070" r:id="rId46"/>
    <p:sldId id="1071" r:id="rId47"/>
    <p:sldId id="1196" r:id="rId48"/>
    <p:sldId id="712" r:id="rId49"/>
    <p:sldId id="1073" r:id="rId50"/>
    <p:sldId id="1074" r:id="rId51"/>
    <p:sldId id="1075" r:id="rId52"/>
    <p:sldId id="1076" r:id="rId53"/>
    <p:sldId id="1077" r:id="rId54"/>
    <p:sldId id="1078" r:id="rId55"/>
    <p:sldId id="1079" r:id="rId56"/>
    <p:sldId id="1080" r:id="rId57"/>
    <p:sldId id="1197" r:id="rId58"/>
    <p:sldId id="817" r:id="rId59"/>
    <p:sldId id="1092" r:id="rId60"/>
    <p:sldId id="1093" r:id="rId61"/>
    <p:sldId id="1094" r:id="rId62"/>
    <p:sldId id="1095" r:id="rId63"/>
    <p:sldId id="1096" r:id="rId64"/>
    <p:sldId id="1097" r:id="rId65"/>
    <p:sldId id="1098" r:id="rId66"/>
    <p:sldId id="1099" r:id="rId67"/>
    <p:sldId id="1198" r:id="rId68"/>
    <p:sldId id="980" r:id="rId69"/>
    <p:sldId id="667" r:id="rId70"/>
    <p:sldId id="1101" r:id="rId71"/>
    <p:sldId id="1102" r:id="rId72"/>
    <p:sldId id="1103" r:id="rId73"/>
    <p:sldId id="1104" r:id="rId74"/>
    <p:sldId id="1105" r:id="rId75"/>
    <p:sldId id="1106" r:id="rId76"/>
    <p:sldId id="1107" r:id="rId77"/>
    <p:sldId id="1108" r:id="rId78"/>
    <p:sldId id="1208" r:id="rId79"/>
    <p:sldId id="801" r:id="rId80"/>
    <p:sldId id="1199" r:id="rId81"/>
    <p:sldId id="1200" r:id="rId82"/>
    <p:sldId id="1201" r:id="rId83"/>
    <p:sldId id="1202" r:id="rId84"/>
    <p:sldId id="1203" r:id="rId85"/>
    <p:sldId id="1204" r:id="rId86"/>
    <p:sldId id="1205" r:id="rId87"/>
    <p:sldId id="1206" r:id="rId88"/>
    <p:sldId id="791" r:id="rId89"/>
    <p:sldId id="1110" r:id="rId90"/>
    <p:sldId id="1111" r:id="rId91"/>
    <p:sldId id="1112" r:id="rId92"/>
    <p:sldId id="1113" r:id="rId93"/>
    <p:sldId id="1114" r:id="rId94"/>
    <p:sldId id="1115" r:id="rId95"/>
    <p:sldId id="1116" r:id="rId96"/>
    <p:sldId id="1210" r:id="rId97"/>
    <p:sldId id="1119" r:id="rId98"/>
    <p:sldId id="1120" r:id="rId99"/>
    <p:sldId id="1121" r:id="rId100"/>
    <p:sldId id="1122" r:id="rId101"/>
    <p:sldId id="1123" r:id="rId102"/>
    <p:sldId id="1124" r:id="rId103"/>
    <p:sldId id="1125" r:id="rId104"/>
    <p:sldId id="1209" r:id="rId105"/>
    <p:sldId id="556" r:id="rId106"/>
    <p:sldId id="761" r:id="rId107"/>
    <p:sldId id="762" r:id="rId108"/>
    <p:sldId id="763" r:id="rId109"/>
    <p:sldId id="972" r:id="rId110"/>
    <p:sldId id="887" r:id="rId111"/>
    <p:sldId id="766" r:id="rId112"/>
    <p:sldId id="767" r:id="rId113"/>
    <p:sldId id="768" r:id="rId114"/>
    <p:sldId id="769" r:id="rId115"/>
    <p:sldId id="770" r:id="rId116"/>
    <p:sldId id="771" r:id="rId117"/>
    <p:sldId id="852" r:id="rId118"/>
    <p:sldId id="853" r:id="rId119"/>
    <p:sldId id="854" r:id="rId120"/>
    <p:sldId id="855" r:id="rId121"/>
    <p:sldId id="977" r:id="rId122"/>
    <p:sldId id="998" r:id="rId123"/>
    <p:sldId id="997" r:id="rId124"/>
    <p:sldId id="996" r:id="rId125"/>
    <p:sldId id="995" r:id="rId126"/>
    <p:sldId id="978" r:id="rId127"/>
    <p:sldId id="859" r:id="rId128"/>
    <p:sldId id="979" r:id="rId129"/>
    <p:sldId id="993" r:id="rId130"/>
    <p:sldId id="871" r:id="rId131"/>
    <p:sldId id="982" r:id="rId132"/>
    <p:sldId id="983" r:id="rId133"/>
    <p:sldId id="984" r:id="rId134"/>
    <p:sldId id="985" r:id="rId135"/>
    <p:sldId id="986" r:id="rId136"/>
    <p:sldId id="987" r:id="rId137"/>
    <p:sldId id="988" r:id="rId138"/>
    <p:sldId id="990" r:id="rId139"/>
    <p:sldId id="999" r:id="rId140"/>
  </p:sldIdLst>
  <p:sldSz cx="12195175" cy="6858000"/>
  <p:notesSz cx="7099300" cy="10234613"/>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49" autoAdjust="0"/>
    <p:restoredTop sz="94110" autoAdjust="0"/>
  </p:normalViewPr>
  <p:slideViewPr>
    <p:cSldViewPr>
      <p:cViewPr varScale="1">
        <p:scale>
          <a:sx n="119" d="100"/>
          <a:sy n="119" d="100"/>
        </p:scale>
        <p:origin x="712" y="192"/>
      </p:cViewPr>
      <p:guideLst>
        <p:guide orient="horz" pos="79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3768"/>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notesMaster" Target="notesMasters/notesMaster1.xml"/><Relationship Id="rId14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handoutMaster" Target="handoutMasters/handoutMaster1.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viewProps" Target="viewProps.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24.xml"/><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pPr>
              <a:defRPr/>
            </a:pPr>
            <a:fld id="{4E7892C4-CA48-499F-A4CD-3A72D6C3BC12}" type="slidenum">
              <a:rPr lang="en-GB" altLang="de-DE"/>
              <a:pPr>
                <a:defRPr/>
              </a:pPr>
              <a:t>‹Nr.›</a:t>
            </a:fld>
            <a:endParaRPr lang="en-GB" altLang="de-DE"/>
          </a:p>
        </p:txBody>
      </p:sp>
    </p:spTree>
    <p:extLst>
      <p:ext uri="{BB962C8B-B14F-4D97-AF65-F5344CB8AC3E}">
        <p14:creationId xmlns:p14="http://schemas.microsoft.com/office/powerpoint/2010/main" val="467395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pPr>
              <a:defRPr/>
            </a:pPr>
            <a:fld id="{0B4DD8CB-4D4C-486A-AA36-A0A092D86B1E}" type="slidenum">
              <a:rPr lang="de-DE" altLang="de-DE"/>
              <a:pPr>
                <a:defRPr/>
              </a:pPr>
              <a:t>‹Nr.›</a:t>
            </a:fld>
            <a:endParaRPr lang="de-DE" altLang="de-DE"/>
          </a:p>
        </p:txBody>
      </p:sp>
    </p:spTree>
    <p:extLst>
      <p:ext uri="{BB962C8B-B14F-4D97-AF65-F5344CB8AC3E}">
        <p14:creationId xmlns:p14="http://schemas.microsoft.com/office/powerpoint/2010/main" val="37002879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A4712F0-C8F5-48F6-ACF3-148D17A692F9}" type="slidenum">
              <a:rPr lang="de-DE" altLang="de-DE" sz="1300" smtClean="0"/>
              <a:pPr>
                <a:spcBef>
                  <a:spcPct val="0"/>
                </a:spcBef>
              </a:pPr>
              <a:t>7</a:t>
            </a:fld>
            <a:endParaRPr lang="de-DE" altLang="de-DE" sz="1300"/>
          </a:p>
        </p:txBody>
      </p:sp>
      <p:sp>
        <p:nvSpPr>
          <p:cNvPr id="174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45410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73C43D-4894-48AA-8828-840A096ED9A4}" type="slidenum">
              <a:rPr lang="de-DE" altLang="de-DE" sz="1300" smtClean="0"/>
              <a:pPr>
                <a:spcBef>
                  <a:spcPct val="0"/>
                </a:spcBef>
              </a:pPr>
              <a:t>8</a:t>
            </a:fld>
            <a:endParaRPr lang="de-DE" altLang="de-DE" sz="1300"/>
          </a:p>
        </p:txBody>
      </p:sp>
      <p:sp>
        <p:nvSpPr>
          <p:cNvPr id="19459" name="Rectangle 2"/>
          <p:cNvSpPr>
            <a:spLocks noGrp="1" noRot="1" noChangeAspect="1" noChangeArrowheads="1" noTextEdit="1"/>
          </p:cNvSpPr>
          <p:nvPr>
            <p:ph type="sldImg"/>
          </p:nvPr>
        </p:nvSpPr>
        <p:spPr>
          <a:xfrm>
            <a:off x="139700" y="768350"/>
            <a:ext cx="6821488"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3273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9D727A-A945-4076-9815-34773FEC1E36}" type="slidenum">
              <a:rPr lang="de-DE" altLang="de-DE" sz="1300" smtClean="0"/>
              <a:pPr>
                <a:spcBef>
                  <a:spcPct val="0"/>
                </a:spcBef>
              </a:pPr>
              <a:t>9</a:t>
            </a:fld>
            <a:endParaRPr lang="de-DE" altLang="de-DE" sz="1300"/>
          </a:p>
        </p:txBody>
      </p:sp>
      <p:sp>
        <p:nvSpPr>
          <p:cNvPr id="21507" name="Rectangle 2"/>
          <p:cNvSpPr>
            <a:spLocks noGrp="1" noRot="1" noChangeAspect="1" noChangeArrowheads="1" noTextEdit="1"/>
          </p:cNvSpPr>
          <p:nvPr>
            <p:ph type="sldImg"/>
          </p:nvPr>
        </p:nvSpPr>
        <p:spPr>
          <a:xfrm>
            <a:off x="139700" y="768350"/>
            <a:ext cx="6821488"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9639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415590B-D383-4D66-AD2E-3D440C4B4797}" type="slidenum">
              <a:rPr lang="de-DE" altLang="de-DE" sz="1300" smtClean="0"/>
              <a:pPr>
                <a:spcBef>
                  <a:spcPct val="0"/>
                </a:spcBef>
              </a:pPr>
              <a:t>10</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2116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62CBB99-C73A-42BB-BFB6-84BFA2371F3B}" type="slidenum">
              <a:rPr lang="de-DE" altLang="de-DE" sz="1300" smtClean="0"/>
              <a:pPr>
                <a:spcBef>
                  <a:spcPct val="0"/>
                </a:spcBef>
              </a:pPr>
              <a:t>11</a:t>
            </a:fld>
            <a:endParaRPr lang="de-DE" altLang="de-DE" sz="1300"/>
          </a:p>
        </p:txBody>
      </p:sp>
      <p:sp>
        <p:nvSpPr>
          <p:cNvPr id="25603" name="Rectangle 2"/>
          <p:cNvSpPr>
            <a:spLocks noGrp="1" noRot="1" noChangeAspect="1" noChangeArrowheads="1" noTextEdit="1"/>
          </p:cNvSpPr>
          <p:nvPr>
            <p:ph type="sldImg"/>
          </p:nvPr>
        </p:nvSpPr>
        <p:spPr>
          <a:xfrm>
            <a:off x="139700" y="768350"/>
            <a:ext cx="6821488"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3139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E36AAC8-6DA7-4EBB-9481-88232BAA41D0}" type="slidenum">
              <a:rPr lang="de-DE" altLang="de-DE" sz="1300" smtClean="0"/>
              <a:pPr>
                <a:spcBef>
                  <a:spcPct val="0"/>
                </a:spcBef>
              </a:pPr>
              <a:t>12</a:t>
            </a:fld>
            <a:endParaRPr lang="de-DE" altLang="de-DE" sz="1300"/>
          </a:p>
        </p:txBody>
      </p:sp>
      <p:sp>
        <p:nvSpPr>
          <p:cNvPr id="27651" name="Rectangle 2"/>
          <p:cNvSpPr>
            <a:spLocks noGrp="1" noRot="1" noChangeAspect="1" noChangeArrowheads="1" noTextEdit="1"/>
          </p:cNvSpPr>
          <p:nvPr>
            <p:ph type="sldImg"/>
          </p:nvPr>
        </p:nvSpPr>
        <p:spPr>
          <a:xfrm>
            <a:off x="139700" y="768350"/>
            <a:ext cx="6821488"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7654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696F11-C5DA-47A9-8498-D31E5F67C4DF}" type="slidenum">
              <a:rPr lang="de-DE" altLang="de-DE" sz="1300" smtClean="0"/>
              <a:pPr>
                <a:spcBef>
                  <a:spcPct val="0"/>
                </a:spcBef>
              </a:pPr>
              <a:t>13</a:t>
            </a:fld>
            <a:endParaRPr lang="de-DE" altLang="de-DE" sz="1300"/>
          </a:p>
        </p:txBody>
      </p:sp>
      <p:sp>
        <p:nvSpPr>
          <p:cNvPr id="29699" name="Rectangle 2"/>
          <p:cNvSpPr>
            <a:spLocks noGrp="1" noRot="1" noChangeAspect="1" noChangeArrowheads="1" noTextEdit="1"/>
          </p:cNvSpPr>
          <p:nvPr>
            <p:ph type="sldImg"/>
          </p:nvPr>
        </p:nvSpPr>
        <p:spPr>
          <a:xfrm>
            <a:off x="141288" y="768350"/>
            <a:ext cx="6821487"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4906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3ED30A-2D29-467B-BFD1-7ED0A7916494}" type="slidenum">
              <a:rPr lang="de-DE" altLang="de-DE" sz="1300" smtClean="0"/>
              <a:pPr>
                <a:spcBef>
                  <a:spcPct val="0"/>
                </a:spcBef>
              </a:pPr>
              <a:t>14</a:t>
            </a:fld>
            <a:endParaRPr lang="de-DE" altLang="de-DE" sz="1300"/>
          </a:p>
        </p:txBody>
      </p:sp>
      <p:sp>
        <p:nvSpPr>
          <p:cNvPr id="31747" name="Rectangle 2"/>
          <p:cNvSpPr>
            <a:spLocks noGrp="1" noRot="1" noChangeAspect="1" noChangeArrowheads="1" noTextEdit="1"/>
          </p:cNvSpPr>
          <p:nvPr>
            <p:ph type="sldImg"/>
          </p:nvPr>
        </p:nvSpPr>
        <p:spPr>
          <a:xfrm>
            <a:off x="141288" y="768350"/>
            <a:ext cx="6821487"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0522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F9508D4-0768-41A5-97A0-C86B29D1511E}" type="slidenum">
              <a:rPr lang="de-DE" altLang="de-DE" sz="1300" smtClean="0"/>
              <a:pPr>
                <a:spcBef>
                  <a:spcPct val="0"/>
                </a:spcBef>
              </a:pPr>
              <a:t>15</a:t>
            </a:fld>
            <a:endParaRPr lang="de-DE" altLang="de-DE" sz="1300"/>
          </a:p>
        </p:txBody>
      </p:sp>
      <p:sp>
        <p:nvSpPr>
          <p:cNvPr id="33795" name="Rectangle 2"/>
          <p:cNvSpPr>
            <a:spLocks noGrp="1" noRot="1" noChangeAspect="1" noChangeArrowheads="1" noTextEdit="1"/>
          </p:cNvSpPr>
          <p:nvPr>
            <p:ph type="sldImg"/>
          </p:nvPr>
        </p:nvSpPr>
        <p:spPr>
          <a:xfrm>
            <a:off x="141288" y="768350"/>
            <a:ext cx="6821487"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1972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647EA4-8915-4987-BE16-07C551CDF5B3}" type="slidenum">
              <a:rPr lang="de-DE" altLang="de-DE" sz="1300" smtClean="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141288" y="768350"/>
            <a:ext cx="6821487"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7294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defRPr>
            </a:lvl1pPr>
            <a:lvl2pPr marL="742950" indent="-285750" defTabSz="989013">
              <a:spcBef>
                <a:spcPct val="30000"/>
              </a:spcBef>
              <a:defRPr sz="1200">
                <a:solidFill>
                  <a:schemeClr val="tx1"/>
                </a:solidFill>
                <a:latin typeface="Times New Roman" panose="02020603050405020304" pitchFamily="18" charset="0"/>
              </a:defRPr>
            </a:lvl2pPr>
            <a:lvl3pPr marL="1143000" indent="-228600" defTabSz="989013">
              <a:spcBef>
                <a:spcPct val="30000"/>
              </a:spcBef>
              <a:defRPr sz="1200">
                <a:solidFill>
                  <a:schemeClr val="tx1"/>
                </a:solidFill>
                <a:latin typeface="Times New Roman" panose="02020603050405020304" pitchFamily="18" charset="0"/>
              </a:defRPr>
            </a:lvl3pPr>
            <a:lvl4pPr marL="1600200" indent="-228600" defTabSz="989013">
              <a:spcBef>
                <a:spcPct val="30000"/>
              </a:spcBef>
              <a:defRPr sz="1200">
                <a:solidFill>
                  <a:schemeClr val="tx1"/>
                </a:solidFill>
                <a:latin typeface="Times New Roman" panose="02020603050405020304" pitchFamily="18" charset="0"/>
              </a:defRPr>
            </a:lvl4pPr>
            <a:lvl5pPr marL="2057400" indent="-228600" defTabSz="989013">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F256E00-6709-497B-A2D6-BA898F6FAD69}" type="slidenum">
              <a:rPr lang="de-DE" altLang="de-DE" sz="1300"/>
              <a:pPr algn="r" eaLnBrk="1" hangingPunct="1">
                <a:spcBef>
                  <a:spcPct val="0"/>
                </a:spcBef>
              </a:pPr>
              <a:t>17</a:t>
            </a:fld>
            <a:endParaRPr lang="de-DE" altLang="de-DE" sz="1300"/>
          </a:p>
        </p:txBody>
      </p:sp>
      <p:sp>
        <p:nvSpPr>
          <p:cNvPr id="37891" name="Rectangle 2"/>
          <p:cNvSpPr>
            <a:spLocks noGrp="1" noRot="1" noChangeAspect="1" noChangeArrowheads="1" noTextEdit="1"/>
          </p:cNvSpPr>
          <p:nvPr>
            <p:ph type="sldImg"/>
          </p:nvPr>
        </p:nvSpPr>
        <p:spPr>
          <a:xfrm>
            <a:off x="141288" y="768350"/>
            <a:ext cx="6821487"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701915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691C49-BABC-4733-9A4E-FF8E5EE5FD47}" type="slidenum">
              <a:rPr lang="de-DE" altLang="de-DE" sz="1300" smtClean="0"/>
              <a:pPr>
                <a:spcBef>
                  <a:spcPct val="0"/>
                </a:spcBef>
              </a:pPr>
              <a:t>18</a:t>
            </a:fld>
            <a:endParaRPr lang="de-DE" altLang="de-DE" sz="1300"/>
          </a:p>
        </p:txBody>
      </p:sp>
      <p:sp>
        <p:nvSpPr>
          <p:cNvPr id="39939" name="Rectangle 2"/>
          <p:cNvSpPr>
            <a:spLocks noGrp="1" noRot="1" noChangeAspect="1" noChangeArrowheads="1" noTextEdit="1"/>
          </p:cNvSpPr>
          <p:nvPr>
            <p:ph type="sldImg"/>
          </p:nvPr>
        </p:nvSpPr>
        <p:spPr>
          <a:xfrm>
            <a:off x="141288" y="768350"/>
            <a:ext cx="6821487"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843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698B42-9777-4E5C-9697-8638B772D521}" type="slidenum">
              <a:rPr lang="de-DE" altLang="de-DE" sz="1300" smtClean="0"/>
              <a:pPr>
                <a:spcBef>
                  <a:spcPct val="0"/>
                </a:spcBef>
              </a:pPr>
              <a:t>19</a:t>
            </a:fld>
            <a:endParaRPr lang="de-DE" altLang="de-DE" sz="1300"/>
          </a:p>
        </p:txBody>
      </p:sp>
      <p:sp>
        <p:nvSpPr>
          <p:cNvPr id="41987" name="Rectangle 2"/>
          <p:cNvSpPr>
            <a:spLocks noGrp="1" noRot="1" noChangeAspect="1" noChangeArrowheads="1" noTextEdit="1"/>
          </p:cNvSpPr>
          <p:nvPr>
            <p:ph type="sldImg"/>
          </p:nvPr>
        </p:nvSpPr>
        <p:spPr>
          <a:xfrm>
            <a:off x="141288" y="768350"/>
            <a:ext cx="6821487"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44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64C12F-709A-4A84-8CD4-5706281EE6BC}" type="slidenum">
              <a:rPr lang="de-DE" altLang="de-DE" sz="1300" smtClean="0"/>
              <a:pPr>
                <a:spcBef>
                  <a:spcPct val="0"/>
                </a:spcBef>
              </a:pPr>
              <a:t>20</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5759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64C12F-709A-4A84-8CD4-5706281EE6BC}" type="slidenum">
              <a:rPr lang="de-DE" altLang="de-DE" sz="1300" smtClean="0"/>
              <a:pPr>
                <a:spcBef>
                  <a:spcPct val="0"/>
                </a:spcBef>
              </a:pPr>
              <a:t>21</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5759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4688705-E411-4E97-A81E-AF233D8FC42C}" type="slidenum">
              <a:rPr lang="de-DE" altLang="de-DE" sz="1300" smtClean="0"/>
              <a:pPr>
                <a:spcBef>
                  <a:spcPct val="0"/>
                </a:spcBef>
              </a:pPr>
              <a:t>22</a:t>
            </a:fld>
            <a:endParaRPr lang="de-DE" altLang="de-DE" sz="1300"/>
          </a:p>
        </p:txBody>
      </p:sp>
      <p:sp>
        <p:nvSpPr>
          <p:cNvPr id="48131" name="Rectangle 2"/>
          <p:cNvSpPr>
            <a:spLocks noGrp="1" noRot="1" noChangeAspect="1" noChangeArrowheads="1" noTextEdit="1"/>
          </p:cNvSpPr>
          <p:nvPr>
            <p:ph type="sldImg"/>
          </p:nvPr>
        </p:nvSpPr>
        <p:spPr>
          <a:xfrm>
            <a:off x="139700" y="768350"/>
            <a:ext cx="6821488"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2823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5D4452-46F4-4AAC-B6DF-8428EB906B1E}" type="slidenum">
              <a:rPr lang="de-DE" altLang="de-DE" sz="1300" smtClean="0"/>
              <a:pPr>
                <a:spcBef>
                  <a:spcPct val="0"/>
                </a:spcBef>
              </a:pPr>
              <a:t>23</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1003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5D4452-46F4-4AAC-B6DF-8428EB906B1E}" type="slidenum">
              <a:rPr lang="de-DE" altLang="de-DE" sz="1300" smtClean="0"/>
              <a:pPr>
                <a:spcBef>
                  <a:spcPct val="0"/>
                </a:spcBef>
              </a:pPr>
              <a:t>24</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10030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5D4452-46F4-4AAC-B6DF-8428EB906B1E}" type="slidenum">
              <a:rPr lang="de-DE" altLang="de-DE" sz="1300" smtClean="0"/>
              <a:pPr>
                <a:spcBef>
                  <a:spcPct val="0"/>
                </a:spcBef>
              </a:pPr>
              <a:t>25</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1003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0D2777B-CCB3-46D6-993F-081CBD991579}" type="slidenum">
              <a:rPr lang="de-DE" altLang="de-DE" sz="1300" smtClean="0"/>
              <a:pPr>
                <a:spcBef>
                  <a:spcPct val="0"/>
                </a:spcBef>
              </a:pPr>
              <a:t>26</a:t>
            </a:fld>
            <a:endParaRPr lang="de-DE" altLang="de-DE" sz="1300"/>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8195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333107-6CFF-4FEE-88EA-11D5A29A7CCA}" type="slidenum">
              <a:rPr lang="de-DE" altLang="de-DE" sz="1300"/>
              <a:pPr eaLnBrk="1" hangingPunct="1">
                <a:spcBef>
                  <a:spcPct val="0"/>
                </a:spcBef>
              </a:pPr>
              <a:t>27</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7450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673935-EAEC-4AEE-A3C6-B7558CACAFE8}" type="slidenum">
              <a:rPr lang="de-DE" altLang="de-DE" sz="1300"/>
              <a:pPr eaLnBrk="1" hangingPunct="1">
                <a:spcBef>
                  <a:spcPct val="0"/>
                </a:spcBef>
              </a:pPr>
              <a:t>28</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27835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A27773-D4B8-4455-B33E-471C1A8B3DB7}" type="slidenum">
              <a:rPr lang="de-DE" altLang="de-DE" sz="1300"/>
              <a:pPr eaLnBrk="1" hangingPunct="1">
                <a:spcBef>
                  <a:spcPct val="0"/>
                </a:spcBef>
              </a:pPr>
              <a:t>29</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25241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D34013-BD1C-4F9E-A624-12DF8BFA1BEF}" type="slidenum">
              <a:rPr lang="de-DE" altLang="de-DE" sz="1300"/>
              <a:pPr eaLnBrk="1" hangingPunct="1">
                <a:spcBef>
                  <a:spcPct val="0"/>
                </a:spcBef>
              </a:pPr>
              <a:t>30</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94601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96F064-EC52-48B6-B04C-CA8B3911C7F9}" type="slidenum">
              <a:rPr lang="de-DE" altLang="de-DE" sz="1300"/>
              <a:pPr eaLnBrk="1" hangingPunct="1">
                <a:spcBef>
                  <a:spcPct val="0"/>
                </a:spcBef>
              </a:pPr>
              <a:t>31</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98716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084E90-5B91-42B5-B3F3-3BC4E5CFADC6}" type="slidenum">
              <a:rPr lang="de-DE" altLang="de-DE" sz="1300"/>
              <a:pPr eaLnBrk="1" hangingPunct="1">
                <a:spcBef>
                  <a:spcPct val="0"/>
                </a:spcBef>
              </a:pPr>
              <a:t>32</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0326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7F25BB-55D2-4B8A-99B9-A36CCFF8387C}" type="slidenum">
              <a:rPr lang="de-DE" altLang="de-DE" sz="1300"/>
              <a:pPr eaLnBrk="1" hangingPunct="1">
                <a:spcBef>
                  <a:spcPct val="0"/>
                </a:spcBef>
              </a:pPr>
              <a:t>33</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33307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CDE23A-0601-42D9-A08F-A4678269910F}" type="slidenum">
              <a:rPr lang="de-DE" altLang="de-DE" sz="1300"/>
              <a:pPr eaLnBrk="1" hangingPunct="1">
                <a:spcBef>
                  <a:spcPct val="0"/>
                </a:spcBef>
              </a:pPr>
              <a:t>34</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5155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CDE23A-0601-42D9-A08F-A4678269910F}" type="slidenum">
              <a:rPr lang="de-DE" altLang="de-DE" sz="1300"/>
              <a:pPr eaLnBrk="1" hangingPunct="1">
                <a:spcBef>
                  <a:spcPct val="0"/>
                </a:spcBef>
              </a:pPr>
              <a:t>35</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5155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1812555-4D16-4432-8DC3-728324382252}" type="slidenum">
              <a:rPr lang="de-DE" altLang="de-DE" sz="1300" smtClean="0"/>
              <a:pPr>
                <a:spcBef>
                  <a:spcPct val="0"/>
                </a:spcBef>
              </a:pPr>
              <a:t>36</a:t>
            </a:fld>
            <a:endParaRPr lang="de-DE" altLang="de-DE" sz="1300"/>
          </a:p>
        </p:txBody>
      </p:sp>
      <p:sp>
        <p:nvSpPr>
          <p:cNvPr id="74755" name="Rectangle 2"/>
          <p:cNvSpPr>
            <a:spLocks noGrp="1" noRot="1" noChangeAspect="1" noChangeArrowheads="1" noTextEdit="1"/>
          </p:cNvSpPr>
          <p:nvPr>
            <p:ph type="sldImg"/>
          </p:nvPr>
        </p:nvSpPr>
        <p:spPr>
          <a:xfrm>
            <a:off x="139700" y="768350"/>
            <a:ext cx="6821488"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69309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16A77B-0B3E-4CFD-9131-EE89F5001FB4}" type="slidenum">
              <a:rPr lang="de-DE" altLang="de-DE" sz="1300"/>
              <a:pPr eaLnBrk="1" hangingPunct="1">
                <a:spcBef>
                  <a:spcPct val="0"/>
                </a:spcBef>
              </a:pPr>
              <a:t>37</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35820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FDA725-B6D2-4903-9140-37F7EAB60A77}" type="slidenum">
              <a:rPr lang="de-DE" altLang="de-DE" sz="1300"/>
              <a:pPr eaLnBrk="1" hangingPunct="1">
                <a:spcBef>
                  <a:spcPct val="0"/>
                </a:spcBef>
              </a:pPr>
              <a:t>38</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99499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C4C8DF-893A-4DA0-87F2-858AD78B3AF3}" type="slidenum">
              <a:rPr lang="de-DE" altLang="de-DE" sz="1300"/>
              <a:pPr eaLnBrk="1" hangingPunct="1">
                <a:spcBef>
                  <a:spcPct val="0"/>
                </a:spcBef>
              </a:pPr>
              <a:t>39</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35920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D358E4-9572-402B-BE54-F31267AFC157}" type="slidenum">
              <a:rPr lang="de-DE" altLang="de-DE" sz="1300"/>
              <a:pPr eaLnBrk="1" hangingPunct="1">
                <a:spcBef>
                  <a:spcPct val="0"/>
                </a:spcBef>
              </a:pPr>
              <a:t>40</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04148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3446A6-0A26-4EE1-BCCD-B285F0289EA9}" type="slidenum">
              <a:rPr lang="de-DE" altLang="de-DE" sz="1300"/>
              <a:pPr eaLnBrk="1" hangingPunct="1">
                <a:spcBef>
                  <a:spcPct val="0"/>
                </a:spcBef>
              </a:pPr>
              <a:t>41</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17894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1D7FC6-394E-40A3-943A-1E219EB3BF7A}" type="slidenum">
              <a:rPr lang="de-DE" altLang="de-DE" sz="1300"/>
              <a:pPr eaLnBrk="1" hangingPunct="1">
                <a:spcBef>
                  <a:spcPct val="0"/>
                </a:spcBef>
              </a:pPr>
              <a:t>42</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10713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7FB25A-DDCB-4A09-8751-864CF93110A9}" type="slidenum">
              <a:rPr lang="de-DE" altLang="de-DE" sz="1300"/>
              <a:pPr eaLnBrk="1" hangingPunct="1">
                <a:spcBef>
                  <a:spcPct val="0"/>
                </a:spcBef>
              </a:pPr>
              <a:t>43</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29684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7FB25A-DDCB-4A09-8751-864CF93110A9}" type="slidenum">
              <a:rPr lang="de-DE" altLang="de-DE" sz="1300"/>
              <a:pPr eaLnBrk="1" hangingPunct="1">
                <a:spcBef>
                  <a:spcPct val="0"/>
                </a:spcBef>
              </a:pPr>
              <a:t>44</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29684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ED5AAF-ABDD-4670-B326-3AE6A86A92C3}" type="slidenum">
              <a:rPr lang="de-DE" altLang="de-DE" sz="1300" smtClean="0"/>
              <a:pPr>
                <a:spcBef>
                  <a:spcPct val="0"/>
                </a:spcBef>
              </a:pPr>
              <a:t>45</a:t>
            </a:fld>
            <a:endParaRPr lang="de-DE" altLang="de-DE" sz="1300"/>
          </a:p>
        </p:txBody>
      </p:sp>
      <p:sp>
        <p:nvSpPr>
          <p:cNvPr id="91139" name="Rectangle 2"/>
          <p:cNvSpPr>
            <a:spLocks noGrp="1" noRot="1" noChangeAspect="1" noChangeArrowheads="1" noTextEdit="1"/>
          </p:cNvSpPr>
          <p:nvPr>
            <p:ph type="sldImg"/>
          </p:nvPr>
        </p:nvSpPr>
        <p:spPr>
          <a:xfrm>
            <a:off x="139700" y="768350"/>
            <a:ext cx="6821488"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37749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D11F41-F17E-4B53-97A7-5FBF98AA4AB3}" type="slidenum">
              <a:rPr lang="de-DE" altLang="de-DE" sz="1300"/>
              <a:pPr eaLnBrk="1" hangingPunct="1">
                <a:spcBef>
                  <a:spcPct val="0"/>
                </a:spcBef>
              </a:pPr>
              <a:t>46</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34849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B7FD74-389D-41B0-9CF2-6EBCDB89A9EE}" type="slidenum">
              <a:rPr lang="de-DE" altLang="de-DE" sz="1300"/>
              <a:pPr eaLnBrk="1" hangingPunct="1">
                <a:spcBef>
                  <a:spcPct val="0"/>
                </a:spcBef>
              </a:pPr>
              <a:t>47</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57948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2BCAA6-DFAF-4A67-9591-A54ACC253FED}" type="slidenum">
              <a:rPr lang="de-DE" altLang="de-DE" sz="1300"/>
              <a:pPr eaLnBrk="1" hangingPunct="1">
                <a:spcBef>
                  <a:spcPct val="0"/>
                </a:spcBef>
              </a:pPr>
              <a:t>48</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59952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A44C66-7316-404F-92FD-7CEAF9524CEB}" type="slidenum">
              <a:rPr lang="de-DE" altLang="de-DE" sz="1300"/>
              <a:pPr eaLnBrk="1" hangingPunct="1">
                <a:spcBef>
                  <a:spcPct val="0"/>
                </a:spcBef>
              </a:pPr>
              <a:t>49</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33874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85A3A3-5562-4F3D-A890-051D912C0C70}" type="slidenum">
              <a:rPr lang="de-DE" altLang="de-DE" sz="1300"/>
              <a:pPr eaLnBrk="1" hangingPunct="1">
                <a:spcBef>
                  <a:spcPct val="0"/>
                </a:spcBef>
              </a:pPr>
              <a:t>50</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6921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57D18F-A300-4B02-BE5A-78A9C187C67C}" type="slidenum">
              <a:rPr lang="de-DE" altLang="de-DE" sz="1300"/>
              <a:pPr eaLnBrk="1" hangingPunct="1">
                <a:spcBef>
                  <a:spcPct val="0"/>
                </a:spcBef>
              </a:pPr>
              <a:t>51</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01203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A789F9-3AF5-44FE-9A85-3F12C92962E6}" type="slidenum">
              <a:rPr lang="de-DE" altLang="de-DE" sz="1300"/>
              <a:pPr eaLnBrk="1" hangingPunct="1">
                <a:spcBef>
                  <a:spcPct val="0"/>
                </a:spcBef>
              </a:pPr>
              <a:t>52</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62445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76756B-FC60-4A24-8F48-1292AAD66AEF}" type="slidenum">
              <a:rPr lang="de-DE" altLang="de-DE" sz="1300"/>
              <a:pPr eaLnBrk="1" hangingPunct="1">
                <a:spcBef>
                  <a:spcPct val="0"/>
                </a:spcBef>
              </a:pPr>
              <a:t>53</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23182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76756B-FC60-4A24-8F48-1292AAD66AEF}" type="slidenum">
              <a:rPr lang="de-DE" altLang="de-DE" sz="1300"/>
              <a:pPr eaLnBrk="1" hangingPunct="1">
                <a:spcBef>
                  <a:spcPct val="0"/>
                </a:spcBef>
              </a:pPr>
              <a:t>54</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23182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D97A0E-E3C3-4E68-BA22-94835BBB57A7}" type="slidenum">
              <a:rPr lang="de-DE" altLang="de-DE" sz="1300" smtClean="0"/>
              <a:pPr>
                <a:spcBef>
                  <a:spcPct val="0"/>
                </a:spcBef>
              </a:pPr>
              <a:t>55</a:t>
            </a:fld>
            <a:endParaRPr lang="de-DE" altLang="de-DE" sz="1300"/>
          </a:p>
        </p:txBody>
      </p:sp>
      <p:sp>
        <p:nvSpPr>
          <p:cNvPr id="109571" name="Rectangle 2"/>
          <p:cNvSpPr>
            <a:spLocks noGrp="1" noRot="1" noChangeAspect="1" noChangeArrowheads="1" noTextEdit="1"/>
          </p:cNvSpPr>
          <p:nvPr>
            <p:ph type="sldImg"/>
          </p:nvPr>
        </p:nvSpPr>
        <p:spPr>
          <a:xfrm>
            <a:off x="139700" y="768350"/>
            <a:ext cx="6821488"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03144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79859C-ED6B-4423-B45D-61F8BF7C114D}" type="slidenum">
              <a:rPr lang="de-DE" altLang="de-DE" sz="1300"/>
              <a:pPr eaLnBrk="1" hangingPunct="1">
                <a:spcBef>
                  <a:spcPct val="0"/>
                </a:spcBef>
              </a:pPr>
              <a:t>56</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32532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DE92C2-6AF2-4E5C-A3EB-2E76BAE78CE2}" type="slidenum">
              <a:rPr lang="de-DE" altLang="de-DE" sz="1300"/>
              <a:pPr eaLnBrk="1" hangingPunct="1">
                <a:spcBef>
                  <a:spcPct val="0"/>
                </a:spcBef>
              </a:pPr>
              <a:t>57</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87588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9C1F89-7921-41A5-A77F-7CF643BD16E4}" type="slidenum">
              <a:rPr lang="de-DE" altLang="de-DE" sz="1300"/>
              <a:pPr eaLnBrk="1" hangingPunct="1">
                <a:spcBef>
                  <a:spcPct val="0"/>
                </a:spcBef>
              </a:pPr>
              <a:t>58</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82763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86BFDC-D0C6-4C73-B9F2-3B6B4A2411DD}" type="slidenum">
              <a:rPr lang="de-DE" altLang="de-DE" sz="1300"/>
              <a:pPr eaLnBrk="1" hangingPunct="1">
                <a:spcBef>
                  <a:spcPct val="0"/>
                </a:spcBef>
              </a:pPr>
              <a:t>59</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58118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581BC1-D293-4B1A-A683-FE386EDF7AF7}" type="slidenum">
              <a:rPr lang="de-DE" altLang="de-DE" sz="1300"/>
              <a:pPr eaLnBrk="1" hangingPunct="1">
                <a:spcBef>
                  <a:spcPct val="0"/>
                </a:spcBef>
              </a:pPr>
              <a:t>60</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62514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13A14C-9E67-4DA2-96C1-78F242740D5F}" type="slidenum">
              <a:rPr lang="de-DE" altLang="de-DE" sz="1300"/>
              <a:pPr eaLnBrk="1" hangingPunct="1">
                <a:spcBef>
                  <a:spcPct val="0"/>
                </a:spcBef>
              </a:pPr>
              <a:t>61</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6928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60B172-F006-41B2-B987-51E81D97F51E}" type="slidenum">
              <a:rPr lang="de-DE" altLang="de-DE" sz="1300"/>
              <a:pPr eaLnBrk="1" hangingPunct="1">
                <a:spcBef>
                  <a:spcPct val="0"/>
                </a:spcBef>
              </a:pPr>
              <a:t>62</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742442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ED4A47-BBD1-4800-90CE-D2942DD91932}" type="slidenum">
              <a:rPr lang="de-DE" altLang="de-DE" sz="1300"/>
              <a:pPr eaLnBrk="1" hangingPunct="1">
                <a:spcBef>
                  <a:spcPct val="0"/>
                </a:spcBef>
              </a:pPr>
              <a:t>63</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34227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ED4A47-BBD1-4800-90CE-D2942DD91932}" type="slidenum">
              <a:rPr lang="de-DE" altLang="de-DE" sz="1300"/>
              <a:pPr eaLnBrk="1" hangingPunct="1">
                <a:spcBef>
                  <a:spcPct val="0"/>
                </a:spcBef>
              </a:pPr>
              <a:t>64</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34227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2DFD45-270F-443F-9C38-F6F961F2B91A}" type="slidenum">
              <a:rPr lang="de-DE" altLang="de-DE" sz="1300" smtClean="0"/>
              <a:pPr>
                <a:spcBef>
                  <a:spcPct val="0"/>
                </a:spcBef>
              </a:pPr>
              <a:t>66</a:t>
            </a:fld>
            <a:endParaRPr lang="de-DE" altLang="de-DE" sz="1300"/>
          </a:p>
        </p:txBody>
      </p:sp>
      <p:sp>
        <p:nvSpPr>
          <p:cNvPr id="129027" name="Rectangle 2"/>
          <p:cNvSpPr>
            <a:spLocks noGrp="1" noRot="1" noChangeAspect="1" noChangeArrowheads="1" noTextEdit="1"/>
          </p:cNvSpPr>
          <p:nvPr>
            <p:ph type="sldImg"/>
          </p:nvPr>
        </p:nvSpPr>
        <p:spPr>
          <a:xfrm>
            <a:off x="139700" y="768350"/>
            <a:ext cx="6821488"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92144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5DA20E-C7A5-4A17-BC87-AA4E6AD83B78}" type="slidenum">
              <a:rPr lang="de-DE" altLang="de-DE" sz="1300"/>
              <a:pPr eaLnBrk="1" hangingPunct="1">
                <a:spcBef>
                  <a:spcPct val="0"/>
                </a:spcBef>
              </a:pPr>
              <a:t>67</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03272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B14353-AD2C-40F5-A0CE-573BB6F42145}" type="slidenum">
              <a:rPr lang="de-DE" altLang="de-DE" sz="1300"/>
              <a:pPr eaLnBrk="1" hangingPunct="1">
                <a:spcBef>
                  <a:spcPct val="0"/>
                </a:spcBef>
              </a:pPr>
              <a:t>68</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36386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E7C943-5172-4B21-8CDE-D4989FB6B82A}" type="slidenum">
              <a:rPr lang="de-DE" altLang="de-DE" sz="1300"/>
              <a:pPr eaLnBrk="1" hangingPunct="1">
                <a:spcBef>
                  <a:spcPct val="0"/>
                </a:spcBef>
              </a:pPr>
              <a:t>69</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394106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54E676-0895-4F09-8F9D-1C8C6D6BA1B9}" type="slidenum">
              <a:rPr lang="de-DE" altLang="de-DE" sz="1300"/>
              <a:pPr eaLnBrk="1" hangingPunct="1">
                <a:spcBef>
                  <a:spcPct val="0"/>
                </a:spcBef>
              </a:pPr>
              <a:t>70</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08484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DB12CA-364A-4C9B-BED5-FB0ED97E32C0}" type="slidenum">
              <a:rPr lang="de-DE" altLang="de-DE" sz="1300"/>
              <a:pPr eaLnBrk="1" hangingPunct="1">
                <a:spcBef>
                  <a:spcPct val="0"/>
                </a:spcBef>
              </a:pPr>
              <a:t>71</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83855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DEFD37-3D20-4AFD-9B63-631A5F13CFBC}" type="slidenum">
              <a:rPr lang="de-DE" altLang="de-DE" sz="1300"/>
              <a:pPr eaLnBrk="1" hangingPunct="1">
                <a:spcBef>
                  <a:spcPct val="0"/>
                </a:spcBef>
              </a:pPr>
              <a:t>72</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958714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44A83F-7F6B-41EA-90CF-88135BA52CE6}" type="slidenum">
              <a:rPr lang="de-DE" altLang="de-DE" sz="1300"/>
              <a:pPr eaLnBrk="1" hangingPunct="1">
                <a:spcBef>
                  <a:spcPct val="0"/>
                </a:spcBef>
              </a:pPr>
              <a:t>73</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4974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F48A38-F2C9-470A-BA9B-9363C9ECB143}" type="slidenum">
              <a:rPr lang="de-DE" altLang="de-DE" sz="1300"/>
              <a:pPr eaLnBrk="1" hangingPunct="1">
                <a:spcBef>
                  <a:spcPct val="0"/>
                </a:spcBef>
              </a:pPr>
              <a:t>74</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4400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F48A38-F2C9-470A-BA9B-9363C9ECB143}" type="slidenum">
              <a:rPr lang="de-DE" altLang="de-DE" sz="1300"/>
              <a:pPr eaLnBrk="1" hangingPunct="1">
                <a:spcBef>
                  <a:spcPct val="0"/>
                </a:spcBef>
              </a:pPr>
              <a:t>75</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4400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CE432A7-5826-47CF-B976-2EFCCE18D5D1}" type="slidenum">
              <a:rPr lang="de-DE" altLang="de-DE" sz="1300" smtClean="0"/>
              <a:pPr>
                <a:spcBef>
                  <a:spcPct val="0"/>
                </a:spcBef>
              </a:pPr>
              <a:t>76</a:t>
            </a:fld>
            <a:endParaRPr lang="de-DE"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37789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FA9D6-7C6B-3519-2E41-226F8E460B22}"/>
            </a:ext>
          </a:extLst>
        </p:cNvPr>
        <p:cNvGrpSpPr/>
        <p:nvPr/>
      </p:nvGrpSpPr>
      <p:grpSpPr>
        <a:xfrm>
          <a:off x="0" y="0"/>
          <a:ext cx="0" cy="0"/>
          <a:chOff x="0" y="0"/>
          <a:chExt cx="0" cy="0"/>
        </a:xfrm>
      </p:grpSpPr>
      <p:sp>
        <p:nvSpPr>
          <p:cNvPr id="219138" name="Rectangle 7">
            <a:extLst>
              <a:ext uri="{FF2B5EF4-FFF2-40B4-BE49-F238E27FC236}">
                <a16:creationId xmlns:a16="http://schemas.microsoft.com/office/drawing/2014/main" id="{D867D1DA-5EE7-85F8-237C-F620B70643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5DA20E-C7A5-4A17-BC87-AA4E6AD83B78}" type="slidenum">
              <a:rPr lang="de-DE" altLang="de-DE" sz="1300"/>
              <a:pPr eaLnBrk="1" hangingPunct="1">
                <a:spcBef>
                  <a:spcPct val="0"/>
                </a:spcBef>
              </a:pPr>
              <a:t>77</a:t>
            </a:fld>
            <a:endParaRPr lang="de-DE" altLang="de-DE" sz="1300"/>
          </a:p>
        </p:txBody>
      </p:sp>
      <p:sp>
        <p:nvSpPr>
          <p:cNvPr id="219139" name="Rectangle 2">
            <a:extLst>
              <a:ext uri="{FF2B5EF4-FFF2-40B4-BE49-F238E27FC236}">
                <a16:creationId xmlns:a16="http://schemas.microsoft.com/office/drawing/2014/main" id="{B63B4A2B-DF75-0CC9-6AA4-07E0F1EB2709}"/>
              </a:ext>
            </a:extLst>
          </p:cNvPr>
          <p:cNvSpPr>
            <a:spLocks noGrp="1" noRot="1" noChangeAspect="1" noChangeArrowheads="1" noTextEdit="1"/>
          </p:cNvSpPr>
          <p:nvPr>
            <p:ph type="sldImg"/>
          </p:nvPr>
        </p:nvSpPr>
        <p:spPr>
          <a:xfrm>
            <a:off x="139700" y="768350"/>
            <a:ext cx="6821488" cy="3836988"/>
          </a:xfrm>
          <a:ln/>
        </p:spPr>
      </p:sp>
      <p:sp>
        <p:nvSpPr>
          <p:cNvPr id="219140" name="Rectangle 3">
            <a:extLst>
              <a:ext uri="{FF2B5EF4-FFF2-40B4-BE49-F238E27FC236}">
                <a16:creationId xmlns:a16="http://schemas.microsoft.com/office/drawing/2014/main" id="{EC2E1B8E-03E3-6784-1998-170C5F8594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969888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23076-7F6B-CD8F-38C1-A58F592D50F2}"/>
            </a:ext>
          </a:extLst>
        </p:cNvPr>
        <p:cNvGrpSpPr/>
        <p:nvPr/>
      </p:nvGrpSpPr>
      <p:grpSpPr>
        <a:xfrm>
          <a:off x="0" y="0"/>
          <a:ext cx="0" cy="0"/>
          <a:chOff x="0" y="0"/>
          <a:chExt cx="0" cy="0"/>
        </a:xfrm>
      </p:grpSpPr>
      <p:sp>
        <p:nvSpPr>
          <p:cNvPr id="220162" name="Rectangle 7">
            <a:extLst>
              <a:ext uri="{FF2B5EF4-FFF2-40B4-BE49-F238E27FC236}">
                <a16:creationId xmlns:a16="http://schemas.microsoft.com/office/drawing/2014/main" id="{F6DB0EC8-044C-9B69-0DD6-A87616421E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B14353-AD2C-40F5-A0CE-573BB6F42145}" type="slidenum">
              <a:rPr lang="de-DE" altLang="de-DE" sz="1300"/>
              <a:pPr eaLnBrk="1" hangingPunct="1">
                <a:spcBef>
                  <a:spcPct val="0"/>
                </a:spcBef>
              </a:pPr>
              <a:t>78</a:t>
            </a:fld>
            <a:endParaRPr lang="de-DE" altLang="de-DE" sz="1300"/>
          </a:p>
        </p:txBody>
      </p:sp>
      <p:sp>
        <p:nvSpPr>
          <p:cNvPr id="220163" name="Rectangle 2">
            <a:extLst>
              <a:ext uri="{FF2B5EF4-FFF2-40B4-BE49-F238E27FC236}">
                <a16:creationId xmlns:a16="http://schemas.microsoft.com/office/drawing/2014/main" id="{D3FBED38-83B0-0126-E7D2-55C2C6CFB161}"/>
              </a:ext>
            </a:extLst>
          </p:cNvPr>
          <p:cNvSpPr>
            <a:spLocks noGrp="1" noRot="1" noChangeAspect="1" noChangeArrowheads="1" noTextEdit="1"/>
          </p:cNvSpPr>
          <p:nvPr>
            <p:ph type="sldImg"/>
          </p:nvPr>
        </p:nvSpPr>
        <p:spPr>
          <a:xfrm>
            <a:off x="139700" y="768350"/>
            <a:ext cx="6821488" cy="3836988"/>
          </a:xfrm>
          <a:ln/>
        </p:spPr>
      </p:sp>
      <p:sp>
        <p:nvSpPr>
          <p:cNvPr id="220164" name="Rectangle 3">
            <a:extLst>
              <a:ext uri="{FF2B5EF4-FFF2-40B4-BE49-F238E27FC236}">
                <a16:creationId xmlns:a16="http://schemas.microsoft.com/office/drawing/2014/main" id="{9893593C-BDAA-B716-2FF7-5B98291DB0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58572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69DAC-D29B-7BD7-FEC8-492A6CEFA348}"/>
            </a:ext>
          </a:extLst>
        </p:cNvPr>
        <p:cNvGrpSpPr/>
        <p:nvPr/>
      </p:nvGrpSpPr>
      <p:grpSpPr>
        <a:xfrm>
          <a:off x="0" y="0"/>
          <a:ext cx="0" cy="0"/>
          <a:chOff x="0" y="0"/>
          <a:chExt cx="0" cy="0"/>
        </a:xfrm>
      </p:grpSpPr>
      <p:sp>
        <p:nvSpPr>
          <p:cNvPr id="221186" name="Rectangle 7">
            <a:extLst>
              <a:ext uri="{FF2B5EF4-FFF2-40B4-BE49-F238E27FC236}">
                <a16:creationId xmlns:a16="http://schemas.microsoft.com/office/drawing/2014/main" id="{2A6AE449-9509-796C-DB3C-65DA03E984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E7C943-5172-4B21-8CDE-D4989FB6B82A}" type="slidenum">
              <a:rPr lang="de-DE" altLang="de-DE" sz="1300"/>
              <a:pPr eaLnBrk="1" hangingPunct="1">
                <a:spcBef>
                  <a:spcPct val="0"/>
                </a:spcBef>
              </a:pPr>
              <a:t>79</a:t>
            </a:fld>
            <a:endParaRPr lang="de-DE" altLang="de-DE" sz="1300"/>
          </a:p>
        </p:txBody>
      </p:sp>
      <p:sp>
        <p:nvSpPr>
          <p:cNvPr id="221187" name="Rectangle 2">
            <a:extLst>
              <a:ext uri="{FF2B5EF4-FFF2-40B4-BE49-F238E27FC236}">
                <a16:creationId xmlns:a16="http://schemas.microsoft.com/office/drawing/2014/main" id="{D2F9483C-51B5-EAA4-C268-99EB5D09A903}"/>
              </a:ext>
            </a:extLst>
          </p:cNvPr>
          <p:cNvSpPr>
            <a:spLocks noGrp="1" noRot="1" noChangeAspect="1" noChangeArrowheads="1" noTextEdit="1"/>
          </p:cNvSpPr>
          <p:nvPr>
            <p:ph type="sldImg"/>
          </p:nvPr>
        </p:nvSpPr>
        <p:spPr>
          <a:xfrm>
            <a:off x="139700" y="768350"/>
            <a:ext cx="6821488" cy="3836988"/>
          </a:xfrm>
          <a:ln/>
        </p:spPr>
      </p:sp>
      <p:sp>
        <p:nvSpPr>
          <p:cNvPr id="221188" name="Rectangle 3">
            <a:extLst>
              <a:ext uri="{FF2B5EF4-FFF2-40B4-BE49-F238E27FC236}">
                <a16:creationId xmlns:a16="http://schemas.microsoft.com/office/drawing/2014/main" id="{0198E64E-F42D-0803-5509-F36D33F928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33917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42E01-DE45-CE22-7352-B80F2949ADDA}"/>
            </a:ext>
          </a:extLst>
        </p:cNvPr>
        <p:cNvGrpSpPr/>
        <p:nvPr/>
      </p:nvGrpSpPr>
      <p:grpSpPr>
        <a:xfrm>
          <a:off x="0" y="0"/>
          <a:ext cx="0" cy="0"/>
          <a:chOff x="0" y="0"/>
          <a:chExt cx="0" cy="0"/>
        </a:xfrm>
      </p:grpSpPr>
      <p:sp>
        <p:nvSpPr>
          <p:cNvPr id="222210" name="Rectangle 7">
            <a:extLst>
              <a:ext uri="{FF2B5EF4-FFF2-40B4-BE49-F238E27FC236}">
                <a16:creationId xmlns:a16="http://schemas.microsoft.com/office/drawing/2014/main" id="{7DE6E8A8-17BB-75AC-08BF-D2DE363C61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54E676-0895-4F09-8F9D-1C8C6D6BA1B9}" type="slidenum">
              <a:rPr lang="de-DE" altLang="de-DE" sz="1300"/>
              <a:pPr eaLnBrk="1" hangingPunct="1">
                <a:spcBef>
                  <a:spcPct val="0"/>
                </a:spcBef>
              </a:pPr>
              <a:t>80</a:t>
            </a:fld>
            <a:endParaRPr lang="de-DE" altLang="de-DE" sz="1300"/>
          </a:p>
        </p:txBody>
      </p:sp>
      <p:sp>
        <p:nvSpPr>
          <p:cNvPr id="222211" name="Rectangle 2">
            <a:extLst>
              <a:ext uri="{FF2B5EF4-FFF2-40B4-BE49-F238E27FC236}">
                <a16:creationId xmlns:a16="http://schemas.microsoft.com/office/drawing/2014/main" id="{8640C951-CA58-A3F1-CF28-F4D69C0B9AC8}"/>
              </a:ext>
            </a:extLst>
          </p:cNvPr>
          <p:cNvSpPr>
            <a:spLocks noGrp="1" noRot="1" noChangeAspect="1" noChangeArrowheads="1" noTextEdit="1"/>
          </p:cNvSpPr>
          <p:nvPr>
            <p:ph type="sldImg"/>
          </p:nvPr>
        </p:nvSpPr>
        <p:spPr>
          <a:xfrm>
            <a:off x="139700" y="768350"/>
            <a:ext cx="6821488" cy="3836988"/>
          </a:xfrm>
          <a:ln/>
        </p:spPr>
      </p:sp>
      <p:sp>
        <p:nvSpPr>
          <p:cNvPr id="222212" name="Rectangle 3">
            <a:extLst>
              <a:ext uri="{FF2B5EF4-FFF2-40B4-BE49-F238E27FC236}">
                <a16:creationId xmlns:a16="http://schemas.microsoft.com/office/drawing/2014/main" id="{F17FBA92-5ED0-95F0-67F6-7ECF462D55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341482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359D7-19B2-34F9-AE09-3B4C0B269562}"/>
            </a:ext>
          </a:extLst>
        </p:cNvPr>
        <p:cNvGrpSpPr/>
        <p:nvPr/>
      </p:nvGrpSpPr>
      <p:grpSpPr>
        <a:xfrm>
          <a:off x="0" y="0"/>
          <a:ext cx="0" cy="0"/>
          <a:chOff x="0" y="0"/>
          <a:chExt cx="0" cy="0"/>
        </a:xfrm>
      </p:grpSpPr>
      <p:sp>
        <p:nvSpPr>
          <p:cNvPr id="223234" name="Rectangle 7">
            <a:extLst>
              <a:ext uri="{FF2B5EF4-FFF2-40B4-BE49-F238E27FC236}">
                <a16:creationId xmlns:a16="http://schemas.microsoft.com/office/drawing/2014/main" id="{01A349B5-210C-4654-252B-28EF2DFCE9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DB12CA-364A-4C9B-BED5-FB0ED97E32C0}" type="slidenum">
              <a:rPr lang="de-DE" altLang="de-DE" sz="1300"/>
              <a:pPr eaLnBrk="1" hangingPunct="1">
                <a:spcBef>
                  <a:spcPct val="0"/>
                </a:spcBef>
              </a:pPr>
              <a:t>81</a:t>
            </a:fld>
            <a:endParaRPr lang="de-DE" altLang="de-DE" sz="1300"/>
          </a:p>
        </p:txBody>
      </p:sp>
      <p:sp>
        <p:nvSpPr>
          <p:cNvPr id="223235" name="Rectangle 2">
            <a:extLst>
              <a:ext uri="{FF2B5EF4-FFF2-40B4-BE49-F238E27FC236}">
                <a16:creationId xmlns:a16="http://schemas.microsoft.com/office/drawing/2014/main" id="{DE754EA4-19DF-5CF9-06AC-F36B823A09F4}"/>
              </a:ext>
            </a:extLst>
          </p:cNvPr>
          <p:cNvSpPr>
            <a:spLocks noGrp="1" noRot="1" noChangeAspect="1" noChangeArrowheads="1" noTextEdit="1"/>
          </p:cNvSpPr>
          <p:nvPr>
            <p:ph type="sldImg"/>
          </p:nvPr>
        </p:nvSpPr>
        <p:spPr>
          <a:xfrm>
            <a:off x="139700" y="768350"/>
            <a:ext cx="6821488" cy="3836988"/>
          </a:xfrm>
          <a:ln/>
        </p:spPr>
      </p:sp>
      <p:sp>
        <p:nvSpPr>
          <p:cNvPr id="223236" name="Rectangle 3">
            <a:extLst>
              <a:ext uri="{FF2B5EF4-FFF2-40B4-BE49-F238E27FC236}">
                <a16:creationId xmlns:a16="http://schemas.microsoft.com/office/drawing/2014/main" id="{04D0620E-C62D-F152-B108-2C8EFEEA3B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73520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6F0E6-F64A-0EC9-2AD6-5026469D21FA}"/>
            </a:ext>
          </a:extLst>
        </p:cNvPr>
        <p:cNvGrpSpPr/>
        <p:nvPr/>
      </p:nvGrpSpPr>
      <p:grpSpPr>
        <a:xfrm>
          <a:off x="0" y="0"/>
          <a:ext cx="0" cy="0"/>
          <a:chOff x="0" y="0"/>
          <a:chExt cx="0" cy="0"/>
        </a:xfrm>
      </p:grpSpPr>
      <p:sp>
        <p:nvSpPr>
          <p:cNvPr id="224258" name="Rectangle 7">
            <a:extLst>
              <a:ext uri="{FF2B5EF4-FFF2-40B4-BE49-F238E27FC236}">
                <a16:creationId xmlns:a16="http://schemas.microsoft.com/office/drawing/2014/main" id="{4414CF0A-CA23-2539-0FDC-86968F543D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DEFD37-3D20-4AFD-9B63-631A5F13CFBC}" type="slidenum">
              <a:rPr lang="de-DE" altLang="de-DE" sz="1300"/>
              <a:pPr eaLnBrk="1" hangingPunct="1">
                <a:spcBef>
                  <a:spcPct val="0"/>
                </a:spcBef>
              </a:pPr>
              <a:t>82</a:t>
            </a:fld>
            <a:endParaRPr lang="de-DE" altLang="de-DE" sz="1300"/>
          </a:p>
        </p:txBody>
      </p:sp>
      <p:sp>
        <p:nvSpPr>
          <p:cNvPr id="224259" name="Rectangle 2">
            <a:extLst>
              <a:ext uri="{FF2B5EF4-FFF2-40B4-BE49-F238E27FC236}">
                <a16:creationId xmlns:a16="http://schemas.microsoft.com/office/drawing/2014/main" id="{D611AE30-E2EE-8783-8DB1-4C0447147860}"/>
              </a:ext>
            </a:extLst>
          </p:cNvPr>
          <p:cNvSpPr>
            <a:spLocks noGrp="1" noRot="1" noChangeAspect="1" noChangeArrowheads="1" noTextEdit="1"/>
          </p:cNvSpPr>
          <p:nvPr>
            <p:ph type="sldImg"/>
          </p:nvPr>
        </p:nvSpPr>
        <p:spPr>
          <a:xfrm>
            <a:off x="139700" y="768350"/>
            <a:ext cx="6821488" cy="3836988"/>
          </a:xfrm>
          <a:ln/>
        </p:spPr>
      </p:sp>
      <p:sp>
        <p:nvSpPr>
          <p:cNvPr id="224260" name="Rectangle 3">
            <a:extLst>
              <a:ext uri="{FF2B5EF4-FFF2-40B4-BE49-F238E27FC236}">
                <a16:creationId xmlns:a16="http://schemas.microsoft.com/office/drawing/2014/main" id="{80CA5E03-540C-4BCB-792F-2BFE21FD8B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45058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D05DF-DC98-6622-6889-2951B0BE8F5C}"/>
            </a:ext>
          </a:extLst>
        </p:cNvPr>
        <p:cNvGrpSpPr/>
        <p:nvPr/>
      </p:nvGrpSpPr>
      <p:grpSpPr>
        <a:xfrm>
          <a:off x="0" y="0"/>
          <a:ext cx="0" cy="0"/>
          <a:chOff x="0" y="0"/>
          <a:chExt cx="0" cy="0"/>
        </a:xfrm>
      </p:grpSpPr>
      <p:sp>
        <p:nvSpPr>
          <p:cNvPr id="225282" name="Rectangle 7">
            <a:extLst>
              <a:ext uri="{FF2B5EF4-FFF2-40B4-BE49-F238E27FC236}">
                <a16:creationId xmlns:a16="http://schemas.microsoft.com/office/drawing/2014/main" id="{ED8BE66D-92CF-4A88-8664-5F9840A004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44A83F-7F6B-41EA-90CF-88135BA52CE6}" type="slidenum">
              <a:rPr lang="de-DE" altLang="de-DE" sz="1300"/>
              <a:pPr eaLnBrk="1" hangingPunct="1">
                <a:spcBef>
                  <a:spcPct val="0"/>
                </a:spcBef>
              </a:pPr>
              <a:t>83</a:t>
            </a:fld>
            <a:endParaRPr lang="de-DE" altLang="de-DE" sz="1300"/>
          </a:p>
        </p:txBody>
      </p:sp>
      <p:sp>
        <p:nvSpPr>
          <p:cNvPr id="225283" name="Rectangle 2">
            <a:extLst>
              <a:ext uri="{FF2B5EF4-FFF2-40B4-BE49-F238E27FC236}">
                <a16:creationId xmlns:a16="http://schemas.microsoft.com/office/drawing/2014/main" id="{349E4CBE-0721-356C-EC4C-77B850AC62D3}"/>
              </a:ext>
            </a:extLst>
          </p:cNvPr>
          <p:cNvSpPr>
            <a:spLocks noGrp="1" noRot="1" noChangeAspect="1" noChangeArrowheads="1" noTextEdit="1"/>
          </p:cNvSpPr>
          <p:nvPr>
            <p:ph type="sldImg"/>
          </p:nvPr>
        </p:nvSpPr>
        <p:spPr>
          <a:xfrm>
            <a:off x="139700" y="768350"/>
            <a:ext cx="6821488" cy="3836988"/>
          </a:xfrm>
          <a:ln/>
        </p:spPr>
      </p:sp>
      <p:sp>
        <p:nvSpPr>
          <p:cNvPr id="225284" name="Rectangle 3">
            <a:extLst>
              <a:ext uri="{FF2B5EF4-FFF2-40B4-BE49-F238E27FC236}">
                <a16:creationId xmlns:a16="http://schemas.microsoft.com/office/drawing/2014/main" id="{54F9CB47-BB50-5F50-FC54-4274DEFB112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135445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85D7D-E7BA-64B4-1757-5003D1F9FA77}"/>
            </a:ext>
          </a:extLst>
        </p:cNvPr>
        <p:cNvGrpSpPr/>
        <p:nvPr/>
      </p:nvGrpSpPr>
      <p:grpSpPr>
        <a:xfrm>
          <a:off x="0" y="0"/>
          <a:ext cx="0" cy="0"/>
          <a:chOff x="0" y="0"/>
          <a:chExt cx="0" cy="0"/>
        </a:xfrm>
      </p:grpSpPr>
      <p:sp>
        <p:nvSpPr>
          <p:cNvPr id="226306" name="Rectangle 7">
            <a:extLst>
              <a:ext uri="{FF2B5EF4-FFF2-40B4-BE49-F238E27FC236}">
                <a16:creationId xmlns:a16="http://schemas.microsoft.com/office/drawing/2014/main" id="{9ECFD26F-AB04-9A8C-2919-324BF9BCBC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F48A38-F2C9-470A-BA9B-9363C9ECB143}" type="slidenum">
              <a:rPr lang="de-DE" altLang="de-DE" sz="1300"/>
              <a:pPr eaLnBrk="1" hangingPunct="1">
                <a:spcBef>
                  <a:spcPct val="0"/>
                </a:spcBef>
              </a:pPr>
              <a:t>84</a:t>
            </a:fld>
            <a:endParaRPr lang="de-DE" altLang="de-DE" sz="1300"/>
          </a:p>
        </p:txBody>
      </p:sp>
      <p:sp>
        <p:nvSpPr>
          <p:cNvPr id="226307" name="Rectangle 2">
            <a:extLst>
              <a:ext uri="{FF2B5EF4-FFF2-40B4-BE49-F238E27FC236}">
                <a16:creationId xmlns:a16="http://schemas.microsoft.com/office/drawing/2014/main" id="{0503FC64-A6D8-5C86-F429-98F3C21CD794}"/>
              </a:ext>
            </a:extLst>
          </p:cNvPr>
          <p:cNvSpPr>
            <a:spLocks noGrp="1" noRot="1" noChangeAspect="1" noChangeArrowheads="1" noTextEdit="1"/>
          </p:cNvSpPr>
          <p:nvPr>
            <p:ph type="sldImg"/>
          </p:nvPr>
        </p:nvSpPr>
        <p:spPr>
          <a:xfrm>
            <a:off x="139700" y="768350"/>
            <a:ext cx="6821488" cy="3836988"/>
          </a:xfrm>
          <a:ln/>
        </p:spPr>
      </p:sp>
      <p:sp>
        <p:nvSpPr>
          <p:cNvPr id="226308" name="Rectangle 3">
            <a:extLst>
              <a:ext uri="{FF2B5EF4-FFF2-40B4-BE49-F238E27FC236}">
                <a16:creationId xmlns:a16="http://schemas.microsoft.com/office/drawing/2014/main" id="{EBF0CA90-66B7-CEF0-E7E2-E649FCB5ED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594118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A499DE9-BA38-4640-965E-266CE3DB1F52}" type="slidenum">
              <a:rPr lang="de-DE" altLang="de-DE" sz="1300" smtClean="0"/>
              <a:pPr>
                <a:spcBef>
                  <a:spcPct val="0"/>
                </a:spcBef>
              </a:pPr>
              <a:t>85</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33664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710C3F-EAC1-49D2-B834-6C77825BEDEA}" type="slidenum">
              <a:rPr lang="de-DE" altLang="de-DE" sz="1300"/>
              <a:pPr eaLnBrk="1" hangingPunct="1">
                <a:spcBef>
                  <a:spcPct val="0"/>
                </a:spcBef>
              </a:pPr>
              <a:t>86</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51286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26E862-EEB3-42A3-9ECF-896861A90A45}" type="slidenum">
              <a:rPr lang="de-DE" altLang="de-DE" sz="1300"/>
              <a:pPr eaLnBrk="1" hangingPunct="1">
                <a:spcBef>
                  <a:spcPct val="0"/>
                </a:spcBef>
              </a:pPr>
              <a:t>87</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01630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23C668-E2F6-477C-A466-A3EE2C8C8A96}" type="slidenum">
              <a:rPr lang="de-DE" altLang="de-DE" sz="1300"/>
              <a:pPr eaLnBrk="1" hangingPunct="1">
                <a:spcBef>
                  <a:spcPct val="0"/>
                </a:spcBef>
              </a:pPr>
              <a:t>88</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989626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46C959-D3E3-4111-838D-01FAB58AD42B}" type="slidenum">
              <a:rPr lang="de-DE" altLang="de-DE" sz="1300"/>
              <a:pPr eaLnBrk="1" hangingPunct="1">
                <a:spcBef>
                  <a:spcPct val="0"/>
                </a:spcBef>
              </a:pPr>
              <a:t>89</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024759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BB9E12-580C-4F55-BC0E-903307D099D0}" type="slidenum">
              <a:rPr lang="de-DE" altLang="de-DE" sz="1300"/>
              <a:pPr eaLnBrk="1" hangingPunct="1">
                <a:spcBef>
                  <a:spcPct val="0"/>
                </a:spcBef>
              </a:pPr>
              <a:t>90</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560687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7E2D29-62E7-4EB5-93B0-4C9140E81B44}" type="slidenum">
              <a:rPr lang="de-DE" altLang="de-DE" sz="1300"/>
              <a:pPr eaLnBrk="1" hangingPunct="1">
                <a:spcBef>
                  <a:spcPct val="0"/>
                </a:spcBef>
              </a:pPr>
              <a:t>91</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877211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E7974A-0114-457E-A696-DDECDBBCC80A}" type="slidenum">
              <a:rPr lang="de-DE" altLang="de-DE" sz="1300"/>
              <a:pPr eaLnBrk="1" hangingPunct="1">
                <a:spcBef>
                  <a:spcPct val="0"/>
                </a:spcBef>
              </a:pPr>
              <a:t>92</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885270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B2F75-3F32-3281-2EA6-3912C81C2FB9}"/>
            </a:ext>
          </a:extLst>
        </p:cNvPr>
        <p:cNvGrpSpPr/>
        <p:nvPr/>
      </p:nvGrpSpPr>
      <p:grpSpPr>
        <a:xfrm>
          <a:off x="0" y="0"/>
          <a:ext cx="0" cy="0"/>
          <a:chOff x="0" y="0"/>
          <a:chExt cx="0" cy="0"/>
        </a:xfrm>
      </p:grpSpPr>
      <p:sp>
        <p:nvSpPr>
          <p:cNvPr id="165890" name="Rectangle 7">
            <a:extLst>
              <a:ext uri="{FF2B5EF4-FFF2-40B4-BE49-F238E27FC236}">
                <a16:creationId xmlns:a16="http://schemas.microsoft.com/office/drawing/2014/main" id="{9B1B6013-26E2-A2DA-0C37-98E851F2B8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A499DE9-BA38-4640-965E-266CE3DB1F52}" type="slidenum">
              <a:rPr lang="de-DE" altLang="de-DE" sz="1300" smtClean="0"/>
              <a:pPr>
                <a:spcBef>
                  <a:spcPct val="0"/>
                </a:spcBef>
              </a:pPr>
              <a:t>93</a:t>
            </a:fld>
            <a:endParaRPr lang="de-DE" altLang="de-DE" sz="1300"/>
          </a:p>
        </p:txBody>
      </p:sp>
      <p:sp>
        <p:nvSpPr>
          <p:cNvPr id="165891" name="Rectangle 2">
            <a:extLst>
              <a:ext uri="{FF2B5EF4-FFF2-40B4-BE49-F238E27FC236}">
                <a16:creationId xmlns:a16="http://schemas.microsoft.com/office/drawing/2014/main" id="{25947A13-3B26-090A-ECF0-8DD022E60A6E}"/>
              </a:ext>
            </a:extLst>
          </p:cNvPr>
          <p:cNvSpPr>
            <a:spLocks noGrp="1" noRot="1" noChangeAspect="1" noChangeArrowheads="1" noTextEdit="1"/>
          </p:cNvSpPr>
          <p:nvPr>
            <p:ph type="sldImg"/>
          </p:nvPr>
        </p:nvSpPr>
        <p:spPr>
          <a:xfrm>
            <a:off x="139700" y="768350"/>
            <a:ext cx="6821488" cy="3836988"/>
          </a:xfrm>
          <a:ln/>
        </p:spPr>
      </p:sp>
      <p:sp>
        <p:nvSpPr>
          <p:cNvPr id="165892" name="Rectangle 3">
            <a:extLst>
              <a:ext uri="{FF2B5EF4-FFF2-40B4-BE49-F238E27FC236}">
                <a16:creationId xmlns:a16="http://schemas.microsoft.com/office/drawing/2014/main" id="{B930F2BD-E46C-609E-CEE2-7D25B4CB79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307835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AD0DF1-D775-4DED-AC0F-FD3F138ABEFD}" type="slidenum">
              <a:rPr lang="de-DE" altLang="de-DE" sz="1300"/>
              <a:pPr eaLnBrk="1" hangingPunct="1">
                <a:spcBef>
                  <a:spcPct val="0"/>
                </a:spcBef>
              </a:pPr>
              <a:t>94</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847584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F18015-03E4-4091-9211-28139F1E65A4}" type="slidenum">
              <a:rPr lang="de-DE" altLang="de-DE" sz="1300"/>
              <a:pPr eaLnBrk="1" hangingPunct="1">
                <a:spcBef>
                  <a:spcPct val="0"/>
                </a:spcBef>
              </a:pPr>
              <a:t>95</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35614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11B171-D22B-439E-86AA-0CDEDBAA7235}" type="slidenum">
              <a:rPr lang="de-DE" altLang="de-DE" sz="1300"/>
              <a:pPr eaLnBrk="1" hangingPunct="1">
                <a:spcBef>
                  <a:spcPct val="0"/>
                </a:spcBef>
              </a:pPr>
              <a:t>96</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740699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845315-847C-4EBF-8810-BC87F7E06D7C}" type="slidenum">
              <a:rPr lang="de-DE" altLang="de-DE" sz="1300"/>
              <a:pPr eaLnBrk="1" hangingPunct="1">
                <a:spcBef>
                  <a:spcPct val="0"/>
                </a:spcBef>
              </a:pPr>
              <a:t>97</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893530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18BEBF-C785-4BAD-8277-028DCB50AD77}" type="slidenum">
              <a:rPr lang="de-DE" altLang="de-DE" sz="1300"/>
              <a:pPr eaLnBrk="1" hangingPunct="1">
                <a:spcBef>
                  <a:spcPct val="0"/>
                </a:spcBef>
              </a:pPr>
              <a:t>98</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310482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CC51B6-D1DC-421F-83F9-DFC7AB8FB0C6}" type="slidenum">
              <a:rPr lang="de-DE" altLang="de-DE" sz="1300"/>
              <a:pPr eaLnBrk="1" hangingPunct="1">
                <a:spcBef>
                  <a:spcPct val="0"/>
                </a:spcBef>
              </a:pPr>
              <a:t>99</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45047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8ED0A4-EC6D-4FF4-93C6-174B214B7866}" type="slidenum">
              <a:rPr lang="de-DE" altLang="de-DE" sz="1300"/>
              <a:pPr eaLnBrk="1" hangingPunct="1">
                <a:spcBef>
                  <a:spcPct val="0"/>
                </a:spcBef>
              </a:pPr>
              <a:t>100</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7108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8ED0A4-EC6D-4FF4-93C6-174B214B7866}" type="slidenum">
              <a:rPr lang="de-DE" altLang="de-DE" sz="1300"/>
              <a:pPr eaLnBrk="1" hangingPunct="1">
                <a:spcBef>
                  <a:spcPct val="0"/>
                </a:spcBef>
              </a:pPr>
              <a:t>101</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7108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FCBF71-9664-4C7B-8632-E92D3FA0E390}" type="slidenum">
              <a:rPr lang="de-DE" altLang="de-DE" sz="1300" smtClean="0"/>
              <a:pPr>
                <a:spcBef>
                  <a:spcPct val="0"/>
                </a:spcBef>
              </a:pPr>
              <a:t>102</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105322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67A2749-76F3-4250-983B-D875BEF71B90}" type="slidenum">
              <a:rPr lang="de-DE" altLang="de-DE" sz="1300" smtClean="0"/>
              <a:pPr>
                <a:spcBef>
                  <a:spcPct val="0"/>
                </a:spcBef>
              </a:pPr>
              <a:t>103</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793657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6D7C901-FD5E-46DB-9947-4227A6E336AE}" type="slidenum">
              <a:rPr lang="de-DE" altLang="de-DE" sz="1300" smtClean="0"/>
              <a:pPr>
                <a:spcBef>
                  <a:spcPct val="0"/>
                </a:spcBef>
              </a:pPr>
              <a:t>104</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818014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4A5A706-8317-44F1-BA9A-24B8D170A3BD}" type="slidenum">
              <a:rPr lang="de-DE" altLang="de-DE" sz="1300" smtClean="0"/>
              <a:pPr>
                <a:spcBef>
                  <a:spcPct val="0"/>
                </a:spcBef>
              </a:pPr>
              <a:t>105</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289630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BB19E2-2B51-4CF3-93D2-890E1B5A20C2}" type="slidenum">
              <a:rPr lang="de-DE" altLang="de-DE" sz="1300" smtClean="0"/>
              <a:pPr>
                <a:spcBef>
                  <a:spcPct val="0"/>
                </a:spcBef>
              </a:pPr>
              <a:t>106</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298226320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BB19E2-2B51-4CF3-93D2-890E1B5A20C2}" type="slidenum">
              <a:rPr lang="de-DE" altLang="de-DE" sz="1300" smtClean="0"/>
              <a:pPr>
                <a:spcBef>
                  <a:spcPct val="0"/>
                </a:spcBef>
              </a:pPr>
              <a:t>107</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298226320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A0FDDB9-6027-4188-9B98-6B74272C65E1}" type="slidenum">
              <a:rPr lang="de-DE" altLang="de-DE" sz="1300" smtClean="0"/>
              <a:pPr>
                <a:spcBef>
                  <a:spcPct val="0"/>
                </a:spcBef>
              </a:pPr>
              <a:t>108</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675286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228060C-DE9B-4F15-A9A6-84A1D9C4285C}" type="slidenum">
              <a:rPr lang="de-DE" altLang="de-DE" sz="1300" smtClean="0"/>
              <a:pPr>
                <a:spcBef>
                  <a:spcPct val="0"/>
                </a:spcBef>
              </a:pPr>
              <a:t>109</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291865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524019D-08B4-4F0F-BE26-9448EB1A7AF3}" type="slidenum">
              <a:rPr lang="de-DE" altLang="de-DE" sz="1300" smtClean="0"/>
              <a:pPr>
                <a:spcBef>
                  <a:spcPct val="0"/>
                </a:spcBef>
              </a:pPr>
              <a:t>110</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062888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049626F-E063-4E31-B93D-619D60512E59}" type="slidenum">
              <a:rPr lang="de-DE" altLang="de-DE" sz="1300" smtClean="0"/>
              <a:pPr>
                <a:spcBef>
                  <a:spcPct val="0"/>
                </a:spcBef>
              </a:pPr>
              <a:t>111</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147083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A6EFC5-D935-4359-AAB2-EB6C89C808D9}" type="slidenum">
              <a:rPr lang="de-DE" altLang="de-DE" sz="1300" smtClean="0"/>
              <a:pPr>
                <a:spcBef>
                  <a:spcPct val="0"/>
                </a:spcBef>
              </a:pPr>
              <a:t>112</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635134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431A51-79D5-4451-B5A7-91EDF6C81AE5}" type="slidenum">
              <a:rPr lang="de-DE" altLang="de-DE" sz="1300" smtClean="0"/>
              <a:pPr>
                <a:spcBef>
                  <a:spcPct val="0"/>
                </a:spcBef>
              </a:pPr>
              <a:t>113</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383189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2059587-0F96-44D0-90FB-5D157BF927D6}" type="slidenum">
              <a:rPr lang="de-DE" altLang="de-DE" sz="1300" smtClean="0"/>
              <a:pPr>
                <a:spcBef>
                  <a:spcPct val="0"/>
                </a:spcBef>
              </a:pPr>
              <a:t>114</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025193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21D56A-EF8B-475A-B392-2F80CBA5733D}" type="slidenum">
              <a:rPr lang="de-DE" altLang="de-DE" sz="1300" smtClean="0"/>
              <a:pPr>
                <a:spcBef>
                  <a:spcPct val="0"/>
                </a:spcBef>
              </a:pPr>
              <a:t>115</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108431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92FBA1B-B154-46A1-B678-8CA40747684E}" type="slidenum">
              <a:rPr lang="de-DE" altLang="de-DE" sz="1300" smtClean="0"/>
              <a:pPr>
                <a:spcBef>
                  <a:spcPct val="0"/>
                </a:spcBef>
              </a:pPr>
              <a:t>116</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098621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F467E2A-6682-4B71-9530-88862377276D}" type="slidenum">
              <a:rPr lang="de-DE" altLang="de-DE" sz="1300" smtClean="0"/>
              <a:pPr>
                <a:spcBef>
                  <a:spcPct val="0"/>
                </a:spcBef>
              </a:pPr>
              <a:t>117</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493553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F6ED27-23A6-4EF4-920E-B6EBE207B95A}" type="slidenum">
              <a:rPr lang="de-DE" altLang="de-DE" sz="1300" smtClean="0"/>
              <a:pPr>
                <a:spcBef>
                  <a:spcPct val="0"/>
                </a:spcBef>
              </a:pPr>
              <a:t>124</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67416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F6ED27-23A6-4EF4-920E-B6EBE207B95A}" type="slidenum">
              <a:rPr lang="de-DE" altLang="de-DE" sz="1300" smtClean="0"/>
              <a:pPr>
                <a:spcBef>
                  <a:spcPct val="0"/>
                </a:spcBef>
              </a:pPr>
              <a:t>125</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67416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69B408D-44C0-4628-9058-1DABDDEBAAB9}" type="slidenum">
              <a:rPr lang="de-DE" altLang="de-DE" sz="1300" smtClean="0"/>
              <a:pPr>
                <a:spcBef>
                  <a:spcPct val="0"/>
                </a:spcBef>
              </a:pPr>
              <a:t>127</a:t>
            </a:fld>
            <a:endParaRPr lang="de-DE"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671121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128</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479425" y="1279525"/>
            <a:ext cx="6140450" cy="3454400"/>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129</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479425" y="1279525"/>
            <a:ext cx="6140450" cy="3454400"/>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94C8B01-E3CA-4976-91C1-2062168BA04A}" type="slidenum">
              <a:rPr lang="de-DE" altLang="de-DE" sz="1300">
                <a:solidFill>
                  <a:srgbClr val="000000"/>
                </a:solidFill>
              </a:rPr>
              <a:pPr eaLnBrk="1" hangingPunct="1">
                <a:spcBef>
                  <a:spcPct val="0"/>
                </a:spcBef>
              </a:pPr>
              <a:t>130</a:t>
            </a:fld>
            <a:endParaRPr lang="de-DE" altLang="de-DE" sz="1300">
              <a:solidFill>
                <a:srgbClr val="000000"/>
              </a:solidFill>
            </a:endParaRPr>
          </a:p>
        </p:txBody>
      </p:sp>
      <p:sp>
        <p:nvSpPr>
          <p:cNvPr id="293891" name="Rectangle 2"/>
          <p:cNvSpPr>
            <a:spLocks noGrp="1" noRot="1" noChangeAspect="1" noChangeArrowheads="1" noTextEdit="1"/>
          </p:cNvSpPr>
          <p:nvPr>
            <p:ph type="sldImg"/>
          </p:nvPr>
        </p:nvSpPr>
        <p:spPr>
          <a:xfrm>
            <a:off x="479425" y="1279525"/>
            <a:ext cx="6140450" cy="3454400"/>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3770467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C9AF45B-521A-4E83-AF8F-D92D78CEA0D1}" type="slidenum">
              <a:rPr lang="de-DE" altLang="de-DE" sz="1300">
                <a:solidFill>
                  <a:srgbClr val="000000"/>
                </a:solidFill>
              </a:rPr>
              <a:pPr eaLnBrk="1" hangingPunct="1">
                <a:spcBef>
                  <a:spcPct val="0"/>
                </a:spcBef>
              </a:pPr>
              <a:t>131</a:t>
            </a:fld>
            <a:endParaRPr lang="de-DE" altLang="de-DE" sz="1300">
              <a:solidFill>
                <a:srgbClr val="000000"/>
              </a:solidFill>
            </a:endParaRPr>
          </a:p>
        </p:txBody>
      </p:sp>
      <p:sp>
        <p:nvSpPr>
          <p:cNvPr id="294915" name="Rectangle 2"/>
          <p:cNvSpPr>
            <a:spLocks noGrp="1" noRot="1" noChangeAspect="1" noChangeArrowheads="1" noTextEdit="1"/>
          </p:cNvSpPr>
          <p:nvPr>
            <p:ph type="sldImg"/>
          </p:nvPr>
        </p:nvSpPr>
        <p:spPr>
          <a:xfrm>
            <a:off x="479425" y="1279525"/>
            <a:ext cx="6140450" cy="3454400"/>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9618819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2983925" y="14074963"/>
            <a:ext cx="2281389" cy="73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38DB249-8532-4CE7-8071-730B25046C99}" type="slidenum">
              <a:rPr lang="de-DE" altLang="de-DE" sz="1300">
                <a:solidFill>
                  <a:srgbClr val="000000"/>
                </a:solidFill>
              </a:rPr>
              <a:pPr algn="r" eaLnBrk="1" fontAlgn="base" hangingPunct="1">
                <a:spcBef>
                  <a:spcPct val="0"/>
                </a:spcBef>
                <a:spcAft>
                  <a:spcPct val="0"/>
                </a:spcAft>
              </a:pPr>
              <a:t>132</a:t>
            </a:fld>
            <a:endParaRPr lang="de-DE" altLang="de-DE" sz="1300">
              <a:solidFill>
                <a:srgbClr val="000000"/>
              </a:solidFill>
            </a:endParaRPr>
          </a:p>
        </p:txBody>
      </p:sp>
      <p:sp>
        <p:nvSpPr>
          <p:cNvPr id="295939" name="Rectangle 2"/>
          <p:cNvSpPr>
            <a:spLocks noGrp="1" noRot="1" noChangeAspect="1" noChangeArrowheads="1" noTextEdit="1"/>
          </p:cNvSpPr>
          <p:nvPr>
            <p:ph type="sldImg"/>
          </p:nvPr>
        </p:nvSpPr>
        <p:spPr>
          <a:xfrm>
            <a:off x="479425" y="1279525"/>
            <a:ext cx="6140450" cy="3454400"/>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4494840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2983925" y="14074963"/>
            <a:ext cx="2281389" cy="73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5472AA3-15A8-42CB-A368-AE9F1218D53E}" type="slidenum">
              <a:rPr lang="de-DE" altLang="de-DE" sz="1300">
                <a:solidFill>
                  <a:srgbClr val="000000"/>
                </a:solidFill>
              </a:rPr>
              <a:pPr algn="r" eaLnBrk="1" fontAlgn="base" hangingPunct="1">
                <a:spcBef>
                  <a:spcPct val="0"/>
                </a:spcBef>
                <a:spcAft>
                  <a:spcPct val="0"/>
                </a:spcAft>
              </a:pPr>
              <a:t>133</a:t>
            </a:fld>
            <a:endParaRPr lang="de-DE" altLang="de-DE" sz="1300">
              <a:solidFill>
                <a:srgbClr val="000000"/>
              </a:solidFill>
            </a:endParaRPr>
          </a:p>
        </p:txBody>
      </p:sp>
      <p:sp>
        <p:nvSpPr>
          <p:cNvPr id="296963" name="Rectangle 2"/>
          <p:cNvSpPr>
            <a:spLocks noGrp="1" noRot="1" noChangeAspect="1" noChangeArrowheads="1" noTextEdit="1"/>
          </p:cNvSpPr>
          <p:nvPr>
            <p:ph type="sldImg"/>
          </p:nvPr>
        </p:nvSpPr>
        <p:spPr>
          <a:xfrm>
            <a:off x="479425" y="1279525"/>
            <a:ext cx="6140450" cy="3454400"/>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2397364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13DBFBF-A006-48D3-A89F-635CA59E4A2C}" type="slidenum">
              <a:rPr lang="de-DE" altLang="de-DE" sz="1300">
                <a:solidFill>
                  <a:srgbClr val="000000"/>
                </a:solidFill>
              </a:rPr>
              <a:pPr eaLnBrk="1" hangingPunct="1">
                <a:spcBef>
                  <a:spcPct val="0"/>
                </a:spcBef>
              </a:pPr>
              <a:t>134</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479425" y="1279525"/>
            <a:ext cx="6140450" cy="3454400"/>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197357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4" name="Slide Number Placeholder 3"/>
          <p:cNvSpPr>
            <a:spLocks noGrp="1"/>
          </p:cNvSpPr>
          <p:nvPr>
            <p:ph type="sldNum" sz="quarter" idx="12"/>
          </p:nvPr>
        </p:nvSpPr>
        <p:spPr bwMode="gray"/>
        <p:txBody>
          <a:bodyPr/>
          <a:lstStyle/>
          <a:p>
            <a:pPr>
              <a:defRPr/>
            </a:pPr>
            <a:fld id="{80079490-5C5F-48A7-90B4-D38D72F87F60}"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6" name="Slide Number Placeholder 5"/>
          <p:cNvSpPr>
            <a:spLocks noGrp="1"/>
          </p:cNvSpPr>
          <p:nvPr>
            <p:ph type="sldNum" sz="quarter" idx="12"/>
          </p:nvPr>
        </p:nvSpPr>
        <p:spPr bwMode="gray"/>
        <p:txBody>
          <a:bodyPr>
            <a:noAutofit/>
          </a:bodyPr>
          <a:lstStyle/>
          <a:p>
            <a:pPr>
              <a:defRPr/>
            </a:pPr>
            <a:fld id="{2A23781B-0C60-4A0E-9CB7-C523A9E6BFF1}"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7" name="Slide Number Placeholder 6"/>
          <p:cNvSpPr>
            <a:spLocks noGrp="1"/>
          </p:cNvSpPr>
          <p:nvPr>
            <p:ph type="sldNum" sz="quarter" idx="12"/>
          </p:nvPr>
        </p:nvSpPr>
        <p:spPr bwMode="gray"/>
        <p:txBody>
          <a:bodyPr/>
          <a:lstStyle/>
          <a:p>
            <a:pPr>
              <a:defRPr/>
            </a:pPr>
            <a:fld id="{F09B7508-210B-414C-96BA-EB750E295D0B}"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7" name="Slide Number Placeholder 6"/>
          <p:cNvSpPr>
            <a:spLocks noGrp="1"/>
          </p:cNvSpPr>
          <p:nvPr>
            <p:ph type="sldNum" sz="quarter" idx="12"/>
          </p:nvPr>
        </p:nvSpPr>
        <p:spPr bwMode="gray"/>
        <p:txBody>
          <a:bodyPr/>
          <a:lstStyle/>
          <a:p>
            <a:pPr>
              <a:defRPr/>
            </a:pPr>
            <a:fld id="{80079490-5C5F-48A7-90B4-D38D72F87F6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7" name="Slide Number Placeholder 6"/>
          <p:cNvSpPr>
            <a:spLocks noGrp="1"/>
          </p:cNvSpPr>
          <p:nvPr>
            <p:ph type="sldNum" sz="quarter" idx="12"/>
          </p:nvPr>
        </p:nvSpPr>
        <p:spPr bwMode="gray"/>
        <p:txBody>
          <a:bodyPr/>
          <a:lstStyle/>
          <a:p>
            <a:pPr>
              <a:defRPr/>
            </a:pPr>
            <a:fld id="{80079490-5C5F-48A7-90B4-D38D72F87F6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5" name="Slide Number Placeholder 4"/>
          <p:cNvSpPr>
            <a:spLocks noGrp="1"/>
          </p:cNvSpPr>
          <p:nvPr>
            <p:ph type="sldNum" sz="quarter" idx="12"/>
          </p:nvPr>
        </p:nvSpPr>
        <p:spPr bwMode="gray"/>
        <p:txBody>
          <a:bodyPr/>
          <a:lstStyle/>
          <a:p>
            <a:pPr>
              <a:defRPr/>
            </a:pPr>
            <a:fld id="{DADE0786-91A9-462F-BF99-E7C018A93432}"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4" name="Slide Number Placeholder 3"/>
          <p:cNvSpPr>
            <a:spLocks noGrp="1"/>
          </p:cNvSpPr>
          <p:nvPr>
            <p:ph type="sldNum" sz="quarter" idx="12"/>
          </p:nvPr>
        </p:nvSpPr>
        <p:spPr bwMode="gray"/>
        <p:txBody>
          <a:bodyPr/>
          <a:lstStyle/>
          <a:p>
            <a:pPr>
              <a:defRPr/>
            </a:pPr>
            <a:fld id="{8F204E78-407B-4EE0-853F-A4589FCCD7AD}"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a:solidFill>
                  <a:srgbClr val="333333"/>
                </a:solidFill>
              </a:rPr>
              <a:t>Metakognitif</a:t>
            </a:r>
            <a:r>
              <a:rPr lang="en-US" dirty="0">
                <a:solidFill>
                  <a:srgbClr val="333333"/>
                </a:solidFill>
              </a:rPr>
              <a:t> </a:t>
            </a:r>
            <a:r>
              <a:rPr lang="en-US" dirty="0" err="1">
                <a:solidFill>
                  <a:srgbClr val="333333"/>
                </a:solidFill>
              </a:rPr>
              <a:t>Eğitim</a:t>
            </a:r>
            <a:r>
              <a:rPr lang="en-US" dirty="0">
                <a:solidFill>
                  <a:srgbClr val="333333"/>
                </a:solidFill>
              </a:rPr>
              <a:t> 2 - </a:t>
            </a:r>
            <a:r>
              <a:rPr lang="en-US" dirty="0" err="1">
                <a:solidFill>
                  <a:srgbClr val="333333"/>
                </a:solidFill>
              </a:rPr>
              <a:t>Hemen</a:t>
            </a:r>
            <a:r>
              <a:rPr lang="en-US" dirty="0">
                <a:solidFill>
                  <a:srgbClr val="333333"/>
                </a:solidFill>
              </a:rPr>
              <a:t> </a:t>
            </a:r>
            <a:r>
              <a:rPr lang="en-US" dirty="0" err="1">
                <a:solidFill>
                  <a:srgbClr val="333333"/>
                </a:solidFill>
              </a:rPr>
              <a:t>Sonuca</a:t>
            </a:r>
            <a:r>
              <a:rPr lang="en-US" dirty="0">
                <a:solidFill>
                  <a:srgbClr val="333333"/>
                </a:solidFill>
              </a:rPr>
              <a:t> </a:t>
            </a:r>
            <a:r>
              <a:rPr lang="en-US" dirty="0" err="1">
                <a:solidFill>
                  <a:srgbClr val="333333"/>
                </a:solidFill>
              </a:rPr>
              <a:t>Atlama</a:t>
            </a:r>
            <a:r>
              <a:rPr lang="en-US" dirty="0">
                <a:solidFill>
                  <a:srgbClr val="333333"/>
                </a:solidFill>
              </a:rPr>
              <a:t> I  </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dirty="0" err="1">
                <a:solidFill>
                  <a:srgbClr val="333333"/>
                </a:solidFill>
              </a:rPr>
              <a:t>Metakognitif</a:t>
            </a:r>
            <a:r>
              <a:rPr lang="en-US" dirty="0">
                <a:solidFill>
                  <a:srgbClr val="333333"/>
                </a:solidFill>
              </a:rPr>
              <a:t> </a:t>
            </a:r>
            <a:r>
              <a:rPr lang="en-US" dirty="0" err="1">
                <a:solidFill>
                  <a:srgbClr val="333333"/>
                </a:solidFill>
              </a:rPr>
              <a:t>Eğitim</a:t>
            </a:r>
            <a:r>
              <a:rPr lang="en-US" dirty="0">
                <a:solidFill>
                  <a:srgbClr val="333333"/>
                </a:solidFill>
              </a:rPr>
              <a:t> 2 - </a:t>
            </a:r>
            <a:r>
              <a:rPr lang="en-US" dirty="0" err="1">
                <a:solidFill>
                  <a:srgbClr val="333333"/>
                </a:solidFill>
              </a:rPr>
              <a:t>Hemen</a:t>
            </a:r>
            <a:r>
              <a:rPr lang="en-US" dirty="0">
                <a:solidFill>
                  <a:srgbClr val="333333"/>
                </a:solidFill>
              </a:rPr>
              <a:t> </a:t>
            </a:r>
            <a:r>
              <a:rPr lang="en-US" dirty="0" err="1">
                <a:solidFill>
                  <a:srgbClr val="333333"/>
                </a:solidFill>
              </a:rPr>
              <a:t>Sonuca</a:t>
            </a:r>
            <a:r>
              <a:rPr lang="en-US" dirty="0">
                <a:solidFill>
                  <a:srgbClr val="333333"/>
                </a:solidFill>
              </a:rPr>
              <a:t> </a:t>
            </a:r>
            <a:r>
              <a:rPr lang="en-US" dirty="0" err="1">
                <a:solidFill>
                  <a:srgbClr val="333333"/>
                </a:solidFill>
              </a:rPr>
              <a:t>Atlama</a:t>
            </a:r>
            <a:r>
              <a:rPr lang="en-US" dirty="0">
                <a:solidFill>
                  <a:srgbClr val="333333"/>
                </a:solidFill>
              </a:rPr>
              <a:t> I  </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a:solidFill>
                  <a:srgbClr val="333333"/>
                </a:solidFill>
              </a:rPr>
              <a:t>Metakognitif</a:t>
            </a:r>
            <a:r>
              <a:rPr lang="en-US" dirty="0">
                <a:solidFill>
                  <a:srgbClr val="333333"/>
                </a:solidFill>
              </a:rPr>
              <a:t> </a:t>
            </a:r>
            <a:r>
              <a:rPr lang="en-US" dirty="0" err="1">
                <a:solidFill>
                  <a:srgbClr val="333333"/>
                </a:solidFill>
              </a:rPr>
              <a:t>Eğitim</a:t>
            </a:r>
            <a:r>
              <a:rPr lang="en-US" dirty="0">
                <a:solidFill>
                  <a:srgbClr val="333333"/>
                </a:solidFill>
              </a:rPr>
              <a:t> 2 - </a:t>
            </a:r>
            <a:r>
              <a:rPr lang="en-US" dirty="0" err="1">
                <a:solidFill>
                  <a:srgbClr val="333333"/>
                </a:solidFill>
              </a:rPr>
              <a:t>Hemen</a:t>
            </a:r>
            <a:r>
              <a:rPr lang="en-US" dirty="0">
                <a:solidFill>
                  <a:srgbClr val="333333"/>
                </a:solidFill>
              </a:rPr>
              <a:t> </a:t>
            </a:r>
            <a:r>
              <a:rPr lang="en-US" dirty="0" err="1">
                <a:solidFill>
                  <a:srgbClr val="333333"/>
                </a:solidFill>
              </a:rPr>
              <a:t>Sonuca</a:t>
            </a:r>
            <a:r>
              <a:rPr lang="en-US" dirty="0">
                <a:solidFill>
                  <a:srgbClr val="333333"/>
                </a:solidFill>
              </a:rPr>
              <a:t> </a:t>
            </a:r>
            <a:r>
              <a:rPr lang="en-US" dirty="0" err="1">
                <a:solidFill>
                  <a:srgbClr val="333333"/>
                </a:solidFill>
              </a:rPr>
              <a:t>Atlama</a:t>
            </a:r>
            <a:r>
              <a:rPr lang="en-US" dirty="0">
                <a:solidFill>
                  <a:srgbClr val="333333"/>
                </a:solidFill>
              </a:rPr>
              <a:t> I  </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a:solidFill>
                  <a:srgbClr val="333333"/>
                </a:solidFill>
              </a:rPr>
              <a:t>Metakognitif</a:t>
            </a:r>
            <a:r>
              <a:rPr lang="en-US" dirty="0">
                <a:solidFill>
                  <a:srgbClr val="333333"/>
                </a:solidFill>
              </a:rPr>
              <a:t> </a:t>
            </a:r>
            <a:r>
              <a:rPr lang="en-US" dirty="0" err="1">
                <a:solidFill>
                  <a:srgbClr val="333333"/>
                </a:solidFill>
              </a:rPr>
              <a:t>Eğitim</a:t>
            </a:r>
            <a:r>
              <a:rPr lang="en-US" dirty="0">
                <a:solidFill>
                  <a:srgbClr val="333333"/>
                </a:solidFill>
              </a:rPr>
              <a:t> 2 - </a:t>
            </a:r>
            <a:r>
              <a:rPr lang="en-US" dirty="0" err="1">
                <a:solidFill>
                  <a:srgbClr val="333333"/>
                </a:solidFill>
              </a:rPr>
              <a:t>Hemen</a:t>
            </a:r>
            <a:r>
              <a:rPr lang="en-US" dirty="0">
                <a:solidFill>
                  <a:srgbClr val="333333"/>
                </a:solidFill>
              </a:rPr>
              <a:t> </a:t>
            </a:r>
            <a:r>
              <a:rPr lang="en-US" dirty="0" err="1">
                <a:solidFill>
                  <a:srgbClr val="333333"/>
                </a:solidFill>
              </a:rPr>
              <a:t>Sonuca</a:t>
            </a:r>
            <a:r>
              <a:rPr lang="en-US" dirty="0">
                <a:solidFill>
                  <a:srgbClr val="333333"/>
                </a:solidFill>
              </a:rPr>
              <a:t> </a:t>
            </a:r>
            <a:r>
              <a:rPr lang="en-US" dirty="0" err="1">
                <a:solidFill>
                  <a:srgbClr val="333333"/>
                </a:solidFill>
              </a:rPr>
              <a:t>Atlama</a:t>
            </a:r>
            <a:r>
              <a:rPr lang="en-US" dirty="0">
                <a:solidFill>
                  <a:srgbClr val="333333"/>
                </a:solidFill>
              </a:rPr>
              <a:t> I  </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dirty="0" err="1">
                <a:solidFill>
                  <a:srgbClr val="333333"/>
                </a:solidFill>
              </a:rPr>
              <a:t>Metakognitif</a:t>
            </a:r>
            <a:r>
              <a:rPr lang="en-US" dirty="0">
                <a:solidFill>
                  <a:srgbClr val="333333"/>
                </a:solidFill>
              </a:rPr>
              <a:t> </a:t>
            </a:r>
            <a:r>
              <a:rPr lang="en-US" dirty="0" err="1">
                <a:solidFill>
                  <a:srgbClr val="333333"/>
                </a:solidFill>
              </a:rPr>
              <a:t>Eğitim</a:t>
            </a:r>
            <a:r>
              <a:rPr lang="en-US" dirty="0">
                <a:solidFill>
                  <a:srgbClr val="333333"/>
                </a:solidFill>
              </a:rPr>
              <a:t> 2 - </a:t>
            </a:r>
            <a:r>
              <a:rPr lang="en-US" dirty="0" err="1">
                <a:solidFill>
                  <a:srgbClr val="333333"/>
                </a:solidFill>
              </a:rPr>
              <a:t>Hemen</a:t>
            </a:r>
            <a:r>
              <a:rPr lang="en-US" dirty="0">
                <a:solidFill>
                  <a:srgbClr val="333333"/>
                </a:solidFill>
              </a:rPr>
              <a:t> </a:t>
            </a:r>
            <a:r>
              <a:rPr lang="en-US" dirty="0" err="1">
                <a:solidFill>
                  <a:srgbClr val="333333"/>
                </a:solidFill>
              </a:rPr>
              <a:t>Sonuca</a:t>
            </a:r>
            <a:r>
              <a:rPr lang="en-US" dirty="0">
                <a:solidFill>
                  <a:srgbClr val="333333"/>
                </a:solidFill>
              </a:rPr>
              <a:t> </a:t>
            </a:r>
            <a:r>
              <a:rPr lang="en-US" dirty="0" err="1">
                <a:solidFill>
                  <a:srgbClr val="333333"/>
                </a:solidFill>
              </a:rPr>
              <a:t>Atlama</a:t>
            </a:r>
            <a:r>
              <a:rPr lang="en-US" dirty="0">
                <a:solidFill>
                  <a:srgbClr val="333333"/>
                </a:solidFill>
              </a:rPr>
              <a:t> I  </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dirty="0" err="1">
                <a:solidFill>
                  <a:srgbClr val="333333"/>
                </a:solidFill>
              </a:rPr>
              <a:t>Metakognitif</a:t>
            </a:r>
            <a:r>
              <a:rPr lang="en-US" dirty="0">
                <a:solidFill>
                  <a:srgbClr val="333333"/>
                </a:solidFill>
              </a:rPr>
              <a:t> </a:t>
            </a:r>
            <a:r>
              <a:rPr lang="en-US" dirty="0" err="1">
                <a:solidFill>
                  <a:srgbClr val="333333"/>
                </a:solidFill>
              </a:rPr>
              <a:t>Eğitim</a:t>
            </a:r>
            <a:r>
              <a:rPr lang="en-US" dirty="0">
                <a:solidFill>
                  <a:srgbClr val="333333"/>
                </a:solidFill>
              </a:rPr>
              <a:t> 2 - </a:t>
            </a:r>
            <a:r>
              <a:rPr lang="en-US" dirty="0" err="1">
                <a:solidFill>
                  <a:srgbClr val="333333"/>
                </a:solidFill>
              </a:rPr>
              <a:t>Hemen</a:t>
            </a:r>
            <a:r>
              <a:rPr lang="en-US" dirty="0">
                <a:solidFill>
                  <a:srgbClr val="333333"/>
                </a:solidFill>
              </a:rPr>
              <a:t> </a:t>
            </a:r>
            <a:r>
              <a:rPr lang="en-US" dirty="0" err="1">
                <a:solidFill>
                  <a:srgbClr val="333333"/>
                </a:solidFill>
              </a:rPr>
              <a:t>Sonuca</a:t>
            </a:r>
            <a:r>
              <a:rPr lang="en-US" dirty="0">
                <a:solidFill>
                  <a:srgbClr val="333333"/>
                </a:solidFill>
              </a:rPr>
              <a:t> </a:t>
            </a:r>
            <a:r>
              <a:rPr lang="en-US" dirty="0" err="1">
                <a:solidFill>
                  <a:srgbClr val="333333"/>
                </a:solidFill>
              </a:rPr>
              <a:t>Atlama</a:t>
            </a:r>
            <a:r>
              <a:rPr lang="en-US" dirty="0">
                <a:solidFill>
                  <a:srgbClr val="333333"/>
                </a:solidFill>
              </a:rPr>
              <a:t> I  </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a:solidFill>
                  <a:srgbClr val="333333"/>
                </a:solidFill>
              </a:rPr>
              <a:t>Metakognitif</a:t>
            </a:r>
            <a:r>
              <a:rPr lang="en-US" dirty="0">
                <a:solidFill>
                  <a:srgbClr val="333333"/>
                </a:solidFill>
              </a:rPr>
              <a:t> </a:t>
            </a:r>
            <a:r>
              <a:rPr lang="en-US" dirty="0" err="1">
                <a:solidFill>
                  <a:srgbClr val="333333"/>
                </a:solidFill>
              </a:rPr>
              <a:t>Eğitim</a:t>
            </a:r>
            <a:r>
              <a:rPr lang="en-US" dirty="0">
                <a:solidFill>
                  <a:srgbClr val="333333"/>
                </a:solidFill>
              </a:rPr>
              <a:t> 2 - </a:t>
            </a:r>
            <a:r>
              <a:rPr lang="en-US" dirty="0" err="1">
                <a:solidFill>
                  <a:srgbClr val="333333"/>
                </a:solidFill>
              </a:rPr>
              <a:t>Hemen</a:t>
            </a:r>
            <a:r>
              <a:rPr lang="en-US" dirty="0">
                <a:solidFill>
                  <a:srgbClr val="333333"/>
                </a:solidFill>
              </a:rPr>
              <a:t> </a:t>
            </a:r>
            <a:r>
              <a:rPr lang="en-US" dirty="0" err="1">
                <a:solidFill>
                  <a:srgbClr val="333333"/>
                </a:solidFill>
              </a:rPr>
              <a:t>Sonuca</a:t>
            </a:r>
            <a:r>
              <a:rPr lang="en-US" dirty="0">
                <a:solidFill>
                  <a:srgbClr val="333333"/>
                </a:solidFill>
              </a:rPr>
              <a:t> </a:t>
            </a:r>
            <a:r>
              <a:rPr lang="en-US" dirty="0" err="1">
                <a:solidFill>
                  <a:srgbClr val="333333"/>
                </a:solidFill>
              </a:rPr>
              <a:t>Atlama</a:t>
            </a:r>
            <a:r>
              <a:rPr lang="en-US" dirty="0">
                <a:solidFill>
                  <a:srgbClr val="333333"/>
                </a:solidFill>
              </a:rPr>
              <a:t> I  </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a:solidFill>
                  <a:srgbClr val="333333"/>
                </a:solidFill>
              </a:rPr>
              <a:t>Metakognitif</a:t>
            </a:r>
            <a:r>
              <a:rPr lang="en-US" dirty="0">
                <a:solidFill>
                  <a:srgbClr val="333333"/>
                </a:solidFill>
              </a:rPr>
              <a:t> </a:t>
            </a:r>
            <a:r>
              <a:rPr lang="en-US" dirty="0" err="1">
                <a:solidFill>
                  <a:srgbClr val="333333"/>
                </a:solidFill>
              </a:rPr>
              <a:t>Eğitim</a:t>
            </a:r>
            <a:r>
              <a:rPr lang="en-US" dirty="0">
                <a:solidFill>
                  <a:srgbClr val="333333"/>
                </a:solidFill>
              </a:rPr>
              <a:t> 2 - </a:t>
            </a:r>
            <a:r>
              <a:rPr lang="en-US" dirty="0" err="1">
                <a:solidFill>
                  <a:srgbClr val="333333"/>
                </a:solidFill>
              </a:rPr>
              <a:t>Hemen</a:t>
            </a:r>
            <a:r>
              <a:rPr lang="en-US" dirty="0">
                <a:solidFill>
                  <a:srgbClr val="333333"/>
                </a:solidFill>
              </a:rPr>
              <a:t> </a:t>
            </a:r>
            <a:r>
              <a:rPr lang="en-US" dirty="0" err="1">
                <a:solidFill>
                  <a:srgbClr val="333333"/>
                </a:solidFill>
              </a:rPr>
              <a:t>Sonuca</a:t>
            </a:r>
            <a:r>
              <a:rPr lang="en-US" dirty="0">
                <a:solidFill>
                  <a:srgbClr val="333333"/>
                </a:solidFill>
              </a:rPr>
              <a:t> </a:t>
            </a:r>
            <a:r>
              <a:rPr lang="en-US" dirty="0" err="1">
                <a:solidFill>
                  <a:srgbClr val="333333"/>
                </a:solidFill>
              </a:rPr>
              <a:t>Atlama</a:t>
            </a:r>
            <a:r>
              <a:rPr lang="en-US" dirty="0">
                <a:solidFill>
                  <a:srgbClr val="333333"/>
                </a:solidFill>
              </a:rPr>
              <a:t> I  </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dirty="0" err="1">
                <a:solidFill>
                  <a:srgbClr val="333333"/>
                </a:solidFill>
              </a:rPr>
              <a:t>Metakognitif</a:t>
            </a:r>
            <a:r>
              <a:rPr lang="en-US" dirty="0">
                <a:solidFill>
                  <a:srgbClr val="333333"/>
                </a:solidFill>
              </a:rPr>
              <a:t> </a:t>
            </a:r>
            <a:r>
              <a:rPr lang="en-US" dirty="0" err="1">
                <a:solidFill>
                  <a:srgbClr val="333333"/>
                </a:solidFill>
              </a:rPr>
              <a:t>Eğitim</a:t>
            </a:r>
            <a:r>
              <a:rPr lang="en-US" dirty="0">
                <a:solidFill>
                  <a:srgbClr val="333333"/>
                </a:solidFill>
              </a:rPr>
              <a:t> 2 - </a:t>
            </a:r>
            <a:r>
              <a:rPr lang="en-US" dirty="0" err="1">
                <a:solidFill>
                  <a:srgbClr val="333333"/>
                </a:solidFill>
              </a:rPr>
              <a:t>Hemen</a:t>
            </a:r>
            <a:r>
              <a:rPr lang="en-US" dirty="0">
                <a:solidFill>
                  <a:srgbClr val="333333"/>
                </a:solidFill>
              </a:rPr>
              <a:t> </a:t>
            </a:r>
            <a:r>
              <a:rPr lang="en-US" dirty="0" err="1">
                <a:solidFill>
                  <a:srgbClr val="333333"/>
                </a:solidFill>
              </a:rPr>
              <a:t>Sonuca</a:t>
            </a:r>
            <a:r>
              <a:rPr lang="en-US" dirty="0">
                <a:solidFill>
                  <a:srgbClr val="333333"/>
                </a:solidFill>
              </a:rPr>
              <a:t> </a:t>
            </a:r>
            <a:r>
              <a:rPr lang="en-US" dirty="0" err="1">
                <a:solidFill>
                  <a:srgbClr val="333333"/>
                </a:solidFill>
              </a:rPr>
              <a:t>Atlama</a:t>
            </a:r>
            <a:r>
              <a:rPr lang="en-US" dirty="0">
                <a:solidFill>
                  <a:srgbClr val="333333"/>
                </a:solidFill>
              </a:rPr>
              <a:t> I  </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a:solidFill>
                  <a:srgbClr val="333333"/>
                </a:solidFill>
              </a:rPr>
              <a:t>Metakognitif</a:t>
            </a:r>
            <a:r>
              <a:rPr lang="en-US" dirty="0">
                <a:solidFill>
                  <a:srgbClr val="333333"/>
                </a:solidFill>
              </a:rPr>
              <a:t> </a:t>
            </a:r>
            <a:r>
              <a:rPr lang="en-US" dirty="0" err="1">
                <a:solidFill>
                  <a:srgbClr val="333333"/>
                </a:solidFill>
              </a:rPr>
              <a:t>Eğitim</a:t>
            </a:r>
            <a:r>
              <a:rPr lang="en-US" dirty="0">
                <a:solidFill>
                  <a:srgbClr val="333333"/>
                </a:solidFill>
              </a:rPr>
              <a:t> 2 - </a:t>
            </a:r>
            <a:r>
              <a:rPr lang="en-US" dirty="0" err="1">
                <a:solidFill>
                  <a:srgbClr val="333333"/>
                </a:solidFill>
              </a:rPr>
              <a:t>Hemen</a:t>
            </a:r>
            <a:r>
              <a:rPr lang="en-US" dirty="0">
                <a:solidFill>
                  <a:srgbClr val="333333"/>
                </a:solidFill>
              </a:rPr>
              <a:t> </a:t>
            </a:r>
            <a:r>
              <a:rPr lang="en-US" dirty="0" err="1">
                <a:solidFill>
                  <a:srgbClr val="333333"/>
                </a:solidFill>
              </a:rPr>
              <a:t>Sonuca</a:t>
            </a:r>
            <a:r>
              <a:rPr lang="en-US" dirty="0">
                <a:solidFill>
                  <a:srgbClr val="333333"/>
                </a:solidFill>
              </a:rPr>
              <a:t> </a:t>
            </a:r>
            <a:r>
              <a:rPr lang="en-US" dirty="0" err="1">
                <a:solidFill>
                  <a:srgbClr val="333333"/>
                </a:solidFill>
              </a:rPr>
              <a:t>Atlama</a:t>
            </a:r>
            <a:r>
              <a:rPr lang="en-US" dirty="0">
                <a:solidFill>
                  <a:srgbClr val="333333"/>
                </a:solidFill>
              </a:rPr>
              <a:t> I  </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a:solidFill>
                  <a:srgbClr val="333333"/>
                </a:solidFill>
              </a:rPr>
              <a:t>Metakognitif</a:t>
            </a:r>
            <a:r>
              <a:rPr lang="en-US" dirty="0">
                <a:solidFill>
                  <a:srgbClr val="333333"/>
                </a:solidFill>
              </a:rPr>
              <a:t> </a:t>
            </a:r>
            <a:r>
              <a:rPr lang="en-US" dirty="0" err="1">
                <a:solidFill>
                  <a:srgbClr val="333333"/>
                </a:solidFill>
              </a:rPr>
              <a:t>Eğitim</a:t>
            </a:r>
            <a:r>
              <a:rPr lang="en-US" dirty="0">
                <a:solidFill>
                  <a:srgbClr val="333333"/>
                </a:solidFill>
              </a:rPr>
              <a:t> 2 - </a:t>
            </a:r>
            <a:r>
              <a:rPr lang="en-US" dirty="0" err="1">
                <a:solidFill>
                  <a:srgbClr val="333333"/>
                </a:solidFill>
              </a:rPr>
              <a:t>Hemen</a:t>
            </a:r>
            <a:r>
              <a:rPr lang="en-US" dirty="0">
                <a:solidFill>
                  <a:srgbClr val="333333"/>
                </a:solidFill>
              </a:rPr>
              <a:t> </a:t>
            </a:r>
            <a:r>
              <a:rPr lang="en-US" dirty="0" err="1">
                <a:solidFill>
                  <a:srgbClr val="333333"/>
                </a:solidFill>
              </a:rPr>
              <a:t>Sonuca</a:t>
            </a:r>
            <a:r>
              <a:rPr lang="en-US" dirty="0">
                <a:solidFill>
                  <a:srgbClr val="333333"/>
                </a:solidFill>
              </a:rPr>
              <a:t> </a:t>
            </a:r>
            <a:r>
              <a:rPr lang="en-US" dirty="0" err="1">
                <a:solidFill>
                  <a:srgbClr val="333333"/>
                </a:solidFill>
              </a:rPr>
              <a:t>Atlama</a:t>
            </a:r>
            <a:r>
              <a:rPr lang="en-US" dirty="0">
                <a:solidFill>
                  <a:srgbClr val="333333"/>
                </a:solidFill>
              </a:rPr>
              <a:t> I  </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dirty="0" err="1">
                <a:solidFill>
                  <a:srgbClr val="333333"/>
                </a:solidFill>
              </a:rPr>
              <a:t>Metakognitif</a:t>
            </a:r>
            <a:r>
              <a:rPr lang="en-US" dirty="0">
                <a:solidFill>
                  <a:srgbClr val="333333"/>
                </a:solidFill>
              </a:rPr>
              <a:t> </a:t>
            </a:r>
            <a:r>
              <a:rPr lang="en-US" dirty="0" err="1">
                <a:solidFill>
                  <a:srgbClr val="333333"/>
                </a:solidFill>
              </a:rPr>
              <a:t>Eğitim</a:t>
            </a:r>
            <a:r>
              <a:rPr lang="en-US" dirty="0">
                <a:solidFill>
                  <a:srgbClr val="333333"/>
                </a:solidFill>
              </a:rPr>
              <a:t> 2 - </a:t>
            </a:r>
            <a:r>
              <a:rPr lang="en-US" dirty="0" err="1">
                <a:solidFill>
                  <a:srgbClr val="333333"/>
                </a:solidFill>
              </a:rPr>
              <a:t>Hemen</a:t>
            </a:r>
            <a:r>
              <a:rPr lang="en-US" dirty="0">
                <a:solidFill>
                  <a:srgbClr val="333333"/>
                </a:solidFill>
              </a:rPr>
              <a:t> </a:t>
            </a:r>
            <a:r>
              <a:rPr lang="en-US" dirty="0" err="1">
                <a:solidFill>
                  <a:srgbClr val="333333"/>
                </a:solidFill>
              </a:rPr>
              <a:t>Sonuca</a:t>
            </a:r>
            <a:r>
              <a:rPr lang="en-US" dirty="0">
                <a:solidFill>
                  <a:srgbClr val="333333"/>
                </a:solidFill>
              </a:rPr>
              <a:t> </a:t>
            </a:r>
            <a:r>
              <a:rPr lang="en-US" dirty="0" err="1">
                <a:solidFill>
                  <a:srgbClr val="333333"/>
                </a:solidFill>
              </a:rPr>
              <a:t>Atlama</a:t>
            </a:r>
            <a:r>
              <a:rPr lang="en-US" dirty="0">
                <a:solidFill>
                  <a:srgbClr val="333333"/>
                </a:solidFill>
              </a:rPr>
              <a:t> I  </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dirty="0" err="1">
                <a:solidFill>
                  <a:srgbClr val="333333"/>
                </a:solidFill>
              </a:rPr>
              <a:t>Metakognitif</a:t>
            </a:r>
            <a:r>
              <a:rPr lang="en-US" dirty="0">
                <a:solidFill>
                  <a:srgbClr val="333333"/>
                </a:solidFill>
              </a:rPr>
              <a:t> </a:t>
            </a:r>
            <a:r>
              <a:rPr lang="en-US" dirty="0" err="1">
                <a:solidFill>
                  <a:srgbClr val="333333"/>
                </a:solidFill>
              </a:rPr>
              <a:t>Eğitim</a:t>
            </a:r>
            <a:r>
              <a:rPr lang="en-US" dirty="0">
                <a:solidFill>
                  <a:srgbClr val="333333"/>
                </a:solidFill>
              </a:rPr>
              <a:t> 2 - </a:t>
            </a:r>
            <a:r>
              <a:rPr lang="en-US" dirty="0" err="1">
                <a:solidFill>
                  <a:srgbClr val="333333"/>
                </a:solidFill>
              </a:rPr>
              <a:t>Hemen</a:t>
            </a:r>
            <a:r>
              <a:rPr lang="en-US" dirty="0">
                <a:solidFill>
                  <a:srgbClr val="333333"/>
                </a:solidFill>
              </a:rPr>
              <a:t> </a:t>
            </a:r>
            <a:r>
              <a:rPr lang="en-US" dirty="0" err="1">
                <a:solidFill>
                  <a:srgbClr val="333333"/>
                </a:solidFill>
              </a:rPr>
              <a:t>Sonuca</a:t>
            </a:r>
            <a:r>
              <a:rPr lang="en-US" dirty="0">
                <a:solidFill>
                  <a:srgbClr val="333333"/>
                </a:solidFill>
              </a:rPr>
              <a:t> </a:t>
            </a:r>
            <a:r>
              <a:rPr lang="en-US" dirty="0" err="1">
                <a:solidFill>
                  <a:srgbClr val="333333"/>
                </a:solidFill>
              </a:rPr>
              <a:t>Atlama</a:t>
            </a:r>
            <a:r>
              <a:rPr lang="en-US" dirty="0">
                <a:solidFill>
                  <a:srgbClr val="333333"/>
                </a:solidFill>
              </a:rPr>
              <a:t> I  </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a:solidFill>
                  <a:srgbClr val="333333"/>
                </a:solidFill>
              </a:rPr>
              <a:t>Metakognitif</a:t>
            </a:r>
            <a:r>
              <a:rPr lang="en-US" dirty="0">
                <a:solidFill>
                  <a:srgbClr val="333333"/>
                </a:solidFill>
              </a:rPr>
              <a:t> </a:t>
            </a:r>
            <a:r>
              <a:rPr lang="en-US" dirty="0" err="1">
                <a:solidFill>
                  <a:srgbClr val="333333"/>
                </a:solidFill>
              </a:rPr>
              <a:t>Eğitim</a:t>
            </a:r>
            <a:r>
              <a:rPr lang="en-US" dirty="0">
                <a:solidFill>
                  <a:srgbClr val="333333"/>
                </a:solidFill>
              </a:rPr>
              <a:t> 2 - </a:t>
            </a:r>
            <a:r>
              <a:rPr lang="en-US" dirty="0" err="1">
                <a:solidFill>
                  <a:srgbClr val="333333"/>
                </a:solidFill>
              </a:rPr>
              <a:t>Hemen</a:t>
            </a:r>
            <a:r>
              <a:rPr lang="en-US" dirty="0">
                <a:solidFill>
                  <a:srgbClr val="333333"/>
                </a:solidFill>
              </a:rPr>
              <a:t> </a:t>
            </a:r>
            <a:r>
              <a:rPr lang="en-US" dirty="0" err="1">
                <a:solidFill>
                  <a:srgbClr val="333333"/>
                </a:solidFill>
              </a:rPr>
              <a:t>Sonuca</a:t>
            </a:r>
            <a:r>
              <a:rPr lang="en-US" dirty="0">
                <a:solidFill>
                  <a:srgbClr val="333333"/>
                </a:solidFill>
              </a:rPr>
              <a:t> </a:t>
            </a:r>
            <a:r>
              <a:rPr lang="en-US" dirty="0" err="1">
                <a:solidFill>
                  <a:srgbClr val="333333"/>
                </a:solidFill>
              </a:rPr>
              <a:t>Atlama</a:t>
            </a:r>
            <a:r>
              <a:rPr lang="en-US" dirty="0">
                <a:solidFill>
                  <a:srgbClr val="333333"/>
                </a:solidFill>
              </a:rPr>
              <a:t> I  </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08080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19695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a:solidFill>
                  <a:srgbClr val="333333"/>
                </a:solidFill>
                <a:latin typeface="Calibri Light"/>
              </a:rPr>
              <a:t>Bu </a:t>
            </a:r>
            <a:r>
              <a:rPr lang="en-US" altLang="ko-KR" sz="1000" dirty="0" err="1">
                <a:solidFill>
                  <a:srgbClr val="333333"/>
                </a:solidFill>
                <a:latin typeface="Calibri Light"/>
              </a:rPr>
              <a:t>modüldeki</a:t>
            </a:r>
            <a:r>
              <a:rPr lang="en-US" altLang="ko-KR" sz="1000" dirty="0">
                <a:solidFill>
                  <a:srgbClr val="333333"/>
                </a:solidFill>
                <a:latin typeface="Calibri Light"/>
              </a:rPr>
              <a:t> </a:t>
            </a:r>
            <a:r>
              <a:rPr lang="en-US" altLang="ko-KR" sz="1000" dirty="0" err="1">
                <a:solidFill>
                  <a:srgbClr val="333333"/>
                </a:solidFill>
                <a:latin typeface="Calibri Light"/>
              </a:rPr>
              <a:t>resimlerin</a:t>
            </a:r>
            <a:r>
              <a:rPr lang="en-US" altLang="ko-KR" sz="1000" dirty="0">
                <a:solidFill>
                  <a:srgbClr val="333333"/>
                </a:solidFill>
                <a:latin typeface="Calibri Light"/>
              </a:rPr>
              <a:t> </a:t>
            </a:r>
            <a:r>
              <a:rPr lang="en-US" altLang="ko-KR" sz="1000" dirty="0" err="1">
                <a:solidFill>
                  <a:srgbClr val="333333"/>
                </a:solidFill>
                <a:latin typeface="Calibri Light"/>
              </a:rPr>
              <a:t>kullanımı</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gerekli</a:t>
            </a:r>
            <a:r>
              <a:rPr lang="en-US" altLang="ko-KR" sz="1000" dirty="0">
                <a:solidFill>
                  <a:srgbClr val="333333"/>
                </a:solidFill>
                <a:latin typeface="Calibri Light"/>
              </a:rPr>
              <a:t> </a:t>
            </a:r>
            <a:r>
              <a:rPr lang="en-US" altLang="ko-KR" sz="1000" dirty="0" err="1">
                <a:solidFill>
                  <a:srgbClr val="333333"/>
                </a:solidFill>
                <a:latin typeface="Calibri Light"/>
              </a:rPr>
              <a:t>izin</a:t>
            </a:r>
            <a:r>
              <a:rPr lang="en-US" altLang="ko-KR" sz="1000" dirty="0">
                <a:solidFill>
                  <a:srgbClr val="333333"/>
                </a:solidFill>
                <a:latin typeface="Calibri Light"/>
              </a:rPr>
              <a:t> </a:t>
            </a:r>
            <a:r>
              <a:rPr lang="en-US" altLang="ko-KR" sz="1000" dirty="0" err="1">
                <a:solidFill>
                  <a:srgbClr val="333333"/>
                </a:solidFill>
                <a:latin typeface="Calibri Light"/>
              </a:rPr>
              <a:t>sırasıyla</a:t>
            </a:r>
            <a:r>
              <a:rPr lang="en-US" altLang="ko-KR" sz="1000" dirty="0">
                <a:solidFill>
                  <a:srgbClr val="333333"/>
                </a:solidFill>
                <a:latin typeface="Calibri Light"/>
              </a:rPr>
              <a:t> </a:t>
            </a:r>
            <a:r>
              <a:rPr lang="en-US" altLang="ko-KR" sz="1000" dirty="0" err="1">
                <a:solidFill>
                  <a:srgbClr val="333333"/>
                </a:solidFill>
                <a:latin typeface="Calibri Light"/>
              </a:rPr>
              <a:t>sanatçılarından</a:t>
            </a:r>
            <a:r>
              <a:rPr lang="en-US" altLang="ko-KR" sz="1000" dirty="0">
                <a:solidFill>
                  <a:srgbClr val="333333"/>
                </a:solidFill>
                <a:latin typeface="Calibri Light"/>
              </a:rPr>
              <a:t> </a:t>
            </a:r>
            <a:r>
              <a:rPr lang="en-US" altLang="ko-KR" sz="1000" dirty="0" err="1">
                <a:solidFill>
                  <a:srgbClr val="333333"/>
                </a:solidFill>
                <a:latin typeface="Calibri Light"/>
              </a:rPr>
              <a:t>ve</a:t>
            </a:r>
            <a:r>
              <a:rPr lang="en-US" altLang="ko-KR" sz="1000" dirty="0">
                <a:solidFill>
                  <a:srgbClr val="333333"/>
                </a:solidFill>
                <a:latin typeface="Calibri Light"/>
              </a:rPr>
              <a:t> </a:t>
            </a:r>
            <a:r>
              <a:rPr lang="en-US" altLang="ko-KR" sz="1000" dirty="0" err="1">
                <a:solidFill>
                  <a:srgbClr val="333333"/>
                </a:solidFill>
                <a:latin typeface="Calibri Light"/>
              </a:rPr>
              <a:t>telif</a:t>
            </a:r>
            <a:r>
              <a:rPr lang="en-US" altLang="ko-KR" sz="1000" dirty="0">
                <a:solidFill>
                  <a:srgbClr val="333333"/>
                </a:solidFill>
                <a:latin typeface="Calibri Light"/>
              </a:rPr>
              <a:t> </a:t>
            </a:r>
            <a:r>
              <a:rPr lang="en-US" altLang="ko-KR" sz="1000" dirty="0" err="1">
                <a:solidFill>
                  <a:srgbClr val="333333"/>
                </a:solidFill>
                <a:latin typeface="Calibri Light"/>
              </a:rPr>
              <a:t>hakkı</a:t>
            </a:r>
            <a:r>
              <a:rPr lang="en-US" altLang="ko-KR" sz="1000" dirty="0">
                <a:solidFill>
                  <a:srgbClr val="333333"/>
                </a:solidFill>
                <a:latin typeface="Calibri Light"/>
              </a:rPr>
              <a:t> </a:t>
            </a:r>
            <a:r>
              <a:rPr lang="en-US" altLang="ko-KR" sz="1000" dirty="0" err="1">
                <a:solidFill>
                  <a:srgbClr val="333333"/>
                </a:solidFill>
                <a:latin typeface="Calibri Light"/>
              </a:rPr>
              <a:t>sahipleri</a:t>
            </a:r>
            <a:r>
              <a:rPr lang="en-US" altLang="ko-KR" sz="1000" dirty="0">
                <a:solidFill>
                  <a:srgbClr val="333333"/>
                </a:solidFill>
                <a:latin typeface="Calibri Light"/>
              </a:rPr>
              <a:t> </a:t>
            </a:r>
            <a:r>
              <a:rPr lang="en-US" altLang="ko-KR" sz="1000" dirty="0" err="1">
                <a:solidFill>
                  <a:srgbClr val="333333"/>
                </a:solidFill>
                <a:latin typeface="Calibri Light"/>
              </a:rPr>
              <a:t>nden</a:t>
            </a:r>
            <a:r>
              <a:rPr lang="en-US" altLang="ko-KR" sz="1000" dirty="0">
                <a:solidFill>
                  <a:srgbClr val="333333"/>
                </a:solidFill>
                <a:latin typeface="Calibri Light"/>
              </a:rPr>
              <a:t> </a:t>
            </a:r>
            <a:r>
              <a:rPr lang="en-US" altLang="ko-KR" sz="1000" dirty="0" err="1">
                <a:solidFill>
                  <a:srgbClr val="333333"/>
                </a:solidFill>
                <a:latin typeface="Calibri Light"/>
              </a:rPr>
              <a:t>temin</a:t>
            </a:r>
            <a:r>
              <a:rPr lang="en-US" altLang="ko-KR" sz="1000" dirty="0">
                <a:solidFill>
                  <a:srgbClr val="333333"/>
                </a:solidFill>
                <a:latin typeface="Calibri Light"/>
              </a:rPr>
              <a:t> </a:t>
            </a:r>
            <a:r>
              <a:rPr lang="en-US" altLang="ko-KR" sz="1000" dirty="0" err="1">
                <a:solidFill>
                  <a:srgbClr val="333333"/>
                </a:solidFill>
                <a:latin typeface="Calibri Light"/>
              </a:rPr>
              <a:t>edilmiştir</a:t>
            </a:r>
            <a:r>
              <a:rPr lang="en-US" altLang="ko-KR" sz="1000" dirty="0">
                <a:solidFill>
                  <a:srgbClr val="333333"/>
                </a:solidFill>
                <a:latin typeface="Calibri Light"/>
              </a:rPr>
              <a:t>. </a:t>
            </a:r>
            <a:r>
              <a:rPr lang="en-US" altLang="ko-KR" sz="1000" dirty="0" err="1">
                <a:solidFill>
                  <a:srgbClr val="333333"/>
                </a:solidFill>
                <a:latin typeface="Calibri Light"/>
              </a:rPr>
              <a:t>Detaylar</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sanatçı</a:t>
            </a:r>
            <a:r>
              <a:rPr lang="en-US" altLang="ko-KR" sz="1000" dirty="0">
                <a:solidFill>
                  <a:srgbClr val="333333"/>
                </a:solidFill>
                <a:latin typeface="Calibri Light"/>
              </a:rPr>
              <a:t> </a:t>
            </a:r>
            <a:r>
              <a:rPr lang="en-US" altLang="ko-KR" sz="1000" dirty="0" err="1">
                <a:solidFill>
                  <a:srgbClr val="333333"/>
                </a:solidFill>
                <a:latin typeface="Calibri Light"/>
              </a:rPr>
              <a:t>ismi</a:t>
            </a:r>
            <a:r>
              <a:rPr lang="en-US" altLang="ko-KR" sz="1000" dirty="0">
                <a:solidFill>
                  <a:srgbClr val="333333"/>
                </a:solidFill>
                <a:latin typeface="Calibri Light"/>
              </a:rPr>
              <a:t>, </a:t>
            </a:r>
            <a:r>
              <a:rPr lang="en-US" altLang="ko-KR" sz="1000" dirty="0" err="1">
                <a:solidFill>
                  <a:srgbClr val="333333"/>
                </a:solidFill>
                <a:latin typeface="Calibri Light"/>
              </a:rPr>
              <a:t>başlık</a:t>
            </a:r>
            <a:r>
              <a:rPr lang="en-US" altLang="ko-KR" sz="1000" dirty="0">
                <a:solidFill>
                  <a:srgbClr val="333333"/>
                </a:solidFill>
                <a:latin typeface="Calibri Light"/>
              </a:rPr>
              <a:t>), </a:t>
            </a:r>
            <a:r>
              <a:rPr lang="en-US" altLang="ko-KR" sz="1000" dirty="0" err="1">
                <a:solidFill>
                  <a:srgbClr val="333333"/>
                </a:solidFill>
                <a:latin typeface="Calibri Light"/>
              </a:rPr>
              <a:t>lütfen</a:t>
            </a:r>
            <a:r>
              <a:rPr lang="en-US" altLang="ko-KR" sz="1000" dirty="0">
                <a:solidFill>
                  <a:srgbClr val="333333"/>
                </a:solidFill>
                <a:latin typeface="Calibri Light"/>
              </a:rPr>
              <a:t> </a:t>
            </a:r>
            <a:r>
              <a:rPr lang="en-US" altLang="ko-KR" sz="1000" dirty="0" err="1">
                <a:solidFill>
                  <a:srgbClr val="333333"/>
                </a:solidFill>
                <a:latin typeface="Calibri Light"/>
              </a:rPr>
              <a:t>bu</a:t>
            </a:r>
            <a:r>
              <a:rPr lang="en-US" altLang="ko-KR" sz="1000" dirty="0">
                <a:solidFill>
                  <a:srgbClr val="333333"/>
                </a:solidFill>
                <a:latin typeface="Calibri Light"/>
              </a:rPr>
              <a:t> </a:t>
            </a:r>
            <a:r>
              <a:rPr lang="en-US" altLang="ko-KR" sz="1000" dirty="0" err="1">
                <a:solidFill>
                  <a:srgbClr val="333333"/>
                </a:solidFill>
                <a:latin typeface="Calibri Light"/>
              </a:rPr>
              <a:t>sunumun</a:t>
            </a:r>
            <a:r>
              <a:rPr lang="en-US" altLang="ko-KR" sz="1000" dirty="0">
                <a:solidFill>
                  <a:srgbClr val="333333"/>
                </a:solidFill>
                <a:latin typeface="Calibri Light"/>
              </a:rPr>
              <a:t> </a:t>
            </a:r>
            <a:r>
              <a:rPr lang="en-US" altLang="ko-KR" sz="1000" dirty="0" err="1">
                <a:solidFill>
                  <a:srgbClr val="333333"/>
                </a:solidFill>
                <a:latin typeface="Calibri Light"/>
              </a:rPr>
              <a:t>sonundaki</a:t>
            </a:r>
            <a:r>
              <a:rPr lang="en-US" altLang="ko-KR" sz="1000" dirty="0">
                <a:solidFill>
                  <a:srgbClr val="333333"/>
                </a:solidFill>
                <a:latin typeface="Calibri Light"/>
              </a:rPr>
              <a:t> </a:t>
            </a:r>
            <a:r>
              <a:rPr lang="en-US" altLang="ko-KR" sz="1000" dirty="0" err="1">
                <a:solidFill>
                  <a:srgbClr val="333333"/>
                </a:solidFill>
                <a:latin typeface="Calibri Light"/>
              </a:rPr>
              <a:t>ilgili</a:t>
            </a:r>
            <a:r>
              <a:rPr lang="en-US" altLang="ko-KR" sz="1000" dirty="0">
                <a:solidFill>
                  <a:srgbClr val="333333"/>
                </a:solidFill>
                <a:latin typeface="Calibri Light"/>
              </a:rPr>
              <a:t> </a:t>
            </a:r>
            <a:r>
              <a:rPr lang="en-US" altLang="ko-KR" sz="1000" dirty="0" err="1">
                <a:solidFill>
                  <a:srgbClr val="333333"/>
                </a:solidFill>
                <a:latin typeface="Calibri Light"/>
              </a:rPr>
              <a:t>kısma</a:t>
            </a:r>
            <a:r>
              <a:rPr lang="en-US" altLang="ko-KR" sz="1000" dirty="0">
                <a:solidFill>
                  <a:srgbClr val="333333"/>
                </a:solidFill>
                <a:latin typeface="Calibri Light"/>
              </a:rPr>
              <a:t> </a:t>
            </a:r>
            <a:r>
              <a:rPr lang="en-US" altLang="ko-KR" sz="1000" dirty="0" err="1">
                <a:solidFill>
                  <a:srgbClr val="333333"/>
                </a:solidFill>
                <a:latin typeface="Calibri Light"/>
              </a:rPr>
              <a:t>bakınız</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3048063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8535012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323093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5937568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093640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1513286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1609971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0014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738867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2947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80079490-5C5F-48A7-90B4-D38D72F87F60}"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dirty="0" err="1">
                <a:solidFill>
                  <a:srgbClr val="333333"/>
                </a:solidFill>
                <a:ea typeface="ＭＳ Ｐゴシック" panose="020B0600070205080204" pitchFamily="34" charset="-128"/>
              </a:rPr>
              <a:t>Metakognitif</a:t>
            </a:r>
            <a:r>
              <a:rPr lang="en-US" dirty="0">
                <a:solidFill>
                  <a:srgbClr val="333333"/>
                </a:solidFill>
                <a:ea typeface="ＭＳ Ｐゴシック" panose="020B0600070205080204" pitchFamily="34" charset="-128"/>
              </a:rPr>
              <a:t> </a:t>
            </a:r>
            <a:r>
              <a:rPr lang="en-US" dirty="0" err="1">
                <a:solidFill>
                  <a:srgbClr val="333333"/>
                </a:solidFill>
                <a:ea typeface="ＭＳ Ｐゴシック" panose="020B0600070205080204" pitchFamily="34" charset="-128"/>
              </a:rPr>
              <a:t>Eğitim</a:t>
            </a:r>
            <a:r>
              <a:rPr lang="en-US" dirty="0">
                <a:solidFill>
                  <a:srgbClr val="333333"/>
                </a:solidFill>
                <a:ea typeface="ＭＳ Ｐゴシック" panose="020B0600070205080204" pitchFamily="34" charset="-128"/>
              </a:rPr>
              <a:t> 2 - </a:t>
            </a:r>
            <a:r>
              <a:rPr lang="en-US" dirty="0" err="1">
                <a:solidFill>
                  <a:srgbClr val="333333"/>
                </a:solidFill>
                <a:ea typeface="ＭＳ Ｐゴシック" panose="020B0600070205080204" pitchFamily="34" charset="-128"/>
              </a:rPr>
              <a:t>Hemen</a:t>
            </a:r>
            <a:r>
              <a:rPr lang="en-US" dirty="0">
                <a:solidFill>
                  <a:srgbClr val="333333"/>
                </a:solidFill>
                <a:ea typeface="ＭＳ Ｐゴシック" panose="020B0600070205080204" pitchFamily="34" charset="-128"/>
              </a:rPr>
              <a:t> </a:t>
            </a:r>
            <a:r>
              <a:rPr lang="en-US" dirty="0" err="1">
                <a:solidFill>
                  <a:srgbClr val="333333"/>
                </a:solidFill>
                <a:ea typeface="ＭＳ Ｐゴシック" panose="020B0600070205080204" pitchFamily="34" charset="-128"/>
              </a:rPr>
              <a:t>Sonuca</a:t>
            </a:r>
            <a:r>
              <a:rPr lang="en-US" dirty="0">
                <a:solidFill>
                  <a:srgbClr val="333333"/>
                </a:solidFill>
                <a:ea typeface="ＭＳ Ｐゴシック" panose="020B0600070205080204" pitchFamily="34" charset="-128"/>
              </a:rPr>
              <a:t> </a:t>
            </a:r>
            <a:r>
              <a:rPr lang="en-US" dirty="0" err="1">
                <a:solidFill>
                  <a:srgbClr val="333333"/>
                </a:solidFill>
                <a:ea typeface="ＭＳ Ｐゴシック" panose="020B0600070205080204" pitchFamily="34" charset="-128"/>
              </a:rPr>
              <a:t>Atlama</a:t>
            </a:r>
            <a:r>
              <a:rPr lang="en-US" dirty="0">
                <a:solidFill>
                  <a:srgbClr val="333333"/>
                </a:solidFill>
                <a:ea typeface="ＭＳ Ｐゴシック" panose="020B0600070205080204" pitchFamily="34" charset="-128"/>
              </a:rPr>
              <a:t> I  </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dirty="0" err="1">
                <a:solidFill>
                  <a:srgbClr val="333333"/>
                </a:solidFill>
                <a:ea typeface="ＭＳ Ｐゴシック" panose="020B0600070205080204" pitchFamily="34" charset="-128"/>
              </a:rPr>
              <a:t>Metakognitif</a:t>
            </a:r>
            <a:r>
              <a:rPr lang="en-US" dirty="0">
                <a:solidFill>
                  <a:srgbClr val="333333"/>
                </a:solidFill>
                <a:ea typeface="ＭＳ Ｐゴシック" panose="020B0600070205080204" pitchFamily="34" charset="-128"/>
              </a:rPr>
              <a:t> </a:t>
            </a:r>
            <a:r>
              <a:rPr lang="en-US" dirty="0" err="1">
                <a:solidFill>
                  <a:srgbClr val="333333"/>
                </a:solidFill>
                <a:ea typeface="ＭＳ Ｐゴシック" panose="020B0600070205080204" pitchFamily="34" charset="-128"/>
              </a:rPr>
              <a:t>Eğitim</a:t>
            </a:r>
            <a:r>
              <a:rPr lang="en-US" dirty="0">
                <a:solidFill>
                  <a:srgbClr val="333333"/>
                </a:solidFill>
                <a:ea typeface="ＭＳ Ｐゴシック" panose="020B0600070205080204" pitchFamily="34" charset="-128"/>
              </a:rPr>
              <a:t> 2 - </a:t>
            </a:r>
            <a:r>
              <a:rPr lang="en-US" dirty="0" err="1">
                <a:solidFill>
                  <a:srgbClr val="333333"/>
                </a:solidFill>
                <a:ea typeface="ＭＳ Ｐゴシック" panose="020B0600070205080204" pitchFamily="34" charset="-128"/>
              </a:rPr>
              <a:t>Hemen</a:t>
            </a:r>
            <a:r>
              <a:rPr lang="en-US" dirty="0">
                <a:solidFill>
                  <a:srgbClr val="333333"/>
                </a:solidFill>
                <a:ea typeface="ＭＳ Ｐゴシック" panose="020B0600070205080204" pitchFamily="34" charset="-128"/>
              </a:rPr>
              <a:t> </a:t>
            </a:r>
            <a:r>
              <a:rPr lang="en-US" dirty="0" err="1">
                <a:solidFill>
                  <a:srgbClr val="333333"/>
                </a:solidFill>
                <a:ea typeface="ＭＳ Ｐゴシック" panose="020B0600070205080204" pitchFamily="34" charset="-128"/>
              </a:rPr>
              <a:t>Sonuca</a:t>
            </a:r>
            <a:r>
              <a:rPr lang="en-US" dirty="0">
                <a:solidFill>
                  <a:srgbClr val="333333"/>
                </a:solidFill>
                <a:ea typeface="ＭＳ Ｐゴシック" panose="020B0600070205080204" pitchFamily="34" charset="-128"/>
              </a:rPr>
              <a:t> </a:t>
            </a:r>
            <a:r>
              <a:rPr lang="en-US" dirty="0" err="1">
                <a:solidFill>
                  <a:srgbClr val="333333"/>
                </a:solidFill>
                <a:ea typeface="ＭＳ Ｐゴシック" panose="020B0600070205080204" pitchFamily="34" charset="-128"/>
              </a:rPr>
              <a:t>Atlama</a:t>
            </a:r>
            <a:r>
              <a:rPr lang="en-US" dirty="0">
                <a:solidFill>
                  <a:srgbClr val="333333"/>
                </a:solidFill>
                <a:ea typeface="ＭＳ Ｐゴシック" panose="020B0600070205080204" pitchFamily="34" charset="-128"/>
              </a:rPr>
              <a:t> I  </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664148557"/>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6.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ct_videos" TargetMode="External"/><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4.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06.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07.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14.xml"/><Relationship Id="rId1" Type="http://schemas.openxmlformats.org/officeDocument/2006/relationships/slideLayout" Target="../slideLayouts/slideLayout5.xml"/><Relationship Id="rId4" Type="http://schemas.openxmlformats.org/officeDocument/2006/relationships/image" Target="../media/image97.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16.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2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17.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18.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19.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0.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1.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2.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ko-KR" dirty="0"/>
              <a:t>Hemen Sonuca </a:t>
            </a:r>
            <a:r>
              <a:rPr lang="tr-TR" altLang="ko-KR" dirty="0"/>
              <a:t>Atlamak </a:t>
            </a:r>
            <a:r>
              <a:rPr lang="es-ES" altLang="ko-KR" dirty="0"/>
              <a:t>I</a:t>
            </a:r>
            <a:endParaRPr lang="tr-TR" dirty="0"/>
          </a:p>
        </p:txBody>
      </p:sp>
      <p:sp>
        <p:nvSpPr>
          <p:cNvPr id="3" name="Text Placeholder 2"/>
          <p:cNvSpPr>
            <a:spLocks noGrp="1"/>
          </p:cNvSpPr>
          <p:nvPr>
            <p:ph type="body" sz="quarter" idx="13"/>
          </p:nvPr>
        </p:nvSpPr>
        <p:spPr/>
        <p:txBody>
          <a:bodyPr/>
          <a:lstStyle/>
          <a:p>
            <a:endParaRPr lang="tr-TR" dirty="0"/>
          </a:p>
        </p:txBody>
      </p:sp>
      <p:sp>
        <p:nvSpPr>
          <p:cNvPr id="7" name="Textplatzhalter 7"/>
          <p:cNvSpPr txBox="1">
            <a:spLocks/>
          </p:cNvSpPr>
          <p:nvPr/>
        </p:nvSpPr>
        <p:spPr bwMode="gray">
          <a:xfrm>
            <a:off x="408955" y="5301209"/>
            <a:ext cx="8431832" cy="864096"/>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tr-TR" dirty="0">
                <a:latin typeface="+mj-lt"/>
              </a:rPr>
              <a:t>Türkçeye çeviren: Esra Cesur </a:t>
            </a:r>
            <a:br>
              <a:rPr lang="tr-TR" dirty="0">
                <a:latin typeface="+mj-lt"/>
              </a:rPr>
            </a:br>
            <a:r>
              <a:rPr lang="de-DE" dirty="0">
                <a:latin typeface="+mj-lt"/>
              </a:rPr>
              <a:t>© Moritz &amp; Woodward, 12|23</a:t>
            </a:r>
            <a:br>
              <a:rPr lang="tr-TR" dirty="0">
                <a:latin typeface="+mj-lt"/>
              </a:rPr>
            </a:br>
            <a:r>
              <a:rPr lang="pt-BR" dirty="0">
                <a:solidFill>
                  <a:srgbClr val="004992"/>
                </a:solidFill>
              </a:rPr>
              <a:t>www.uke.de/mct</a:t>
            </a:r>
          </a:p>
          <a:p>
            <a:endParaRPr lang="de-DE" dirty="0">
              <a:latin typeface="+mj-lt"/>
            </a:endParaRPr>
          </a:p>
        </p:txBody>
      </p:sp>
    </p:spTree>
    <p:extLst>
      <p:ext uri="{BB962C8B-B14F-4D97-AF65-F5344CB8AC3E}">
        <p14:creationId xmlns:p14="http://schemas.microsoft.com/office/powerpoint/2010/main" val="679374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latin typeface="Calibri Light"/>
              </a:rPr>
              <a:t>Hemen Sonuca Atlamak</a:t>
            </a:r>
            <a:endParaRPr sz="3600" dirty="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tr-TR" sz="2400" dirty="0">
                <a:solidFill>
                  <a:srgbClr val="333333"/>
                </a:solidFill>
                <a:latin typeface="Calibri Light"/>
                <a:cs typeface="Verdana"/>
              </a:rPr>
              <a:t>Bazen çevremizdeki çok karmaşık bilgiler ışığında hızlı kararlara varırız.</a:t>
            </a:r>
            <a:endParaRPr lang="en-US" sz="2400" dirty="0">
              <a:solidFill>
                <a:srgbClr val="333333"/>
              </a:solidFill>
              <a:latin typeface="Calibri Light"/>
              <a:cs typeface="Verdana"/>
            </a:endParaRPr>
          </a:p>
        </p:txBody>
      </p:sp>
      <p:sp>
        <p:nvSpPr>
          <p:cNvPr id="4" name="Footer Placeholder 3"/>
          <p:cNvSpPr>
            <a:spLocks noGrp="1"/>
          </p:cNvSpPr>
          <p:nvPr>
            <p:ph type="ftr" sz="quarter" idx="11"/>
          </p:nvPr>
        </p:nvSpPr>
        <p:spPr/>
        <p:txBody>
          <a:bodyPr/>
          <a:lstStyle/>
          <a:p>
            <a:pPr>
              <a:defRPr/>
            </a:pPr>
            <a:r>
              <a:rPr lang="en-US" dirty="0"/>
              <a:t>Metakognitif Eğitim 2 - Hemen Sonuca Atlama I  </a:t>
            </a:r>
            <a:endParaRPr lang="de-DE" dirty="0"/>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a:t>
            </a:fld>
            <a:endParaRPr lang="de-DE" altLang="de-DE">
              <a:solidFill>
                <a:srgbClr val="000000"/>
              </a:solidFill>
              <a:latin typeface="Calibri Light"/>
            </a:endParaRPr>
          </a:p>
        </p:txBody>
      </p:sp>
    </p:spTree>
    <p:extLst>
      <p:ext uri="{BB962C8B-B14F-4D97-AF65-F5344CB8AC3E}">
        <p14:creationId xmlns:p14="http://schemas.microsoft.com/office/powerpoint/2010/main" val="2124319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Hemen Sonuca Atlamak</a:t>
            </a:r>
            <a:endParaRPr sz="3600" dirty="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tr-TR" sz="2400" dirty="0">
                <a:solidFill>
                  <a:srgbClr val="333333"/>
                </a:solidFill>
                <a:latin typeface="Calibri Light"/>
                <a:cs typeface="Verdana"/>
              </a:rPr>
              <a:t>Bazen çevremizdeki çok karmaşık bilgiler ışığında hızlı kararlara varırız.</a:t>
            </a:r>
            <a:endParaRPr lang="en-US" sz="2400" dirty="0">
              <a:solidFill>
                <a:srgbClr val="333333"/>
              </a:solidFill>
              <a:latin typeface="Calibri Light"/>
              <a:cs typeface="Verdana"/>
            </a:endParaRPr>
          </a:p>
          <a:p>
            <a:pPr marL="342900" marR="843280" lvl="0" indent="-342900" defTabSz="914400">
              <a:buClr>
                <a:srgbClr val="333333"/>
              </a:buClr>
              <a:buFont typeface="Arial" panose="020B0604020202020204" pitchFamily="34" charset="0"/>
              <a:buChar char="•"/>
              <a:tabLst>
                <a:tab pos="393065" algn="l"/>
                <a:tab pos="393700" algn="l"/>
              </a:tabLst>
            </a:pPr>
            <a:r>
              <a:rPr lang="tr-TR" sz="2400" dirty="0">
                <a:solidFill>
                  <a:srgbClr val="333333"/>
                </a:solidFill>
                <a:latin typeface="Calibri Light"/>
                <a:cs typeface="Verdana"/>
              </a:rPr>
              <a:t>Bazen, 100 % kanıtımız olmadan karar veririz. </a:t>
            </a:r>
            <a:endParaRPr lang="en-US" sz="2400" dirty="0">
              <a:solidFill>
                <a:srgbClr val="333333"/>
              </a:solidFill>
              <a:latin typeface="Calibri Light"/>
              <a:cs typeface="Verdana"/>
            </a:endParaRPr>
          </a:p>
        </p:txBody>
      </p:sp>
      <p:sp>
        <p:nvSpPr>
          <p:cNvPr id="4" name="Footer Placeholder 3"/>
          <p:cNvSpPr>
            <a:spLocks noGrp="1"/>
          </p:cNvSpPr>
          <p:nvPr>
            <p:ph type="ftr" sz="quarter" idx="11"/>
          </p:nvPr>
        </p:nvSpPr>
        <p:spPr/>
        <p:txBody>
          <a:bodyPr/>
          <a:lstStyle/>
          <a:p>
            <a:pPr>
              <a:defRPr/>
            </a:pPr>
            <a:r>
              <a:rPr lang="en-US" dirty="0"/>
              <a:t>Metakognitif Eğitim 2 - Hemen </a:t>
            </a:r>
            <a:r>
              <a:rPr lang="en-US" dirty="0" err="1"/>
              <a:t>Sonuca</a:t>
            </a:r>
            <a:r>
              <a:rPr lang="en-US" dirty="0"/>
              <a:t> </a:t>
            </a:r>
            <a:r>
              <a:rPr lang="en-US" dirty="0" err="1"/>
              <a:t>Atlama</a:t>
            </a:r>
            <a:r>
              <a:rPr lang="en-US" dirty="0"/>
              <a:t> I  </a:t>
            </a:r>
            <a:endParaRPr lang="de-DE" dirty="0"/>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a:t>
            </a:fld>
            <a:endParaRPr lang="de-DE" altLang="de-DE">
              <a:solidFill>
                <a:srgbClr val="000000"/>
              </a:solidFill>
              <a:latin typeface="Calibri Light"/>
            </a:endParaRPr>
          </a:p>
        </p:txBody>
      </p:sp>
    </p:spTree>
    <p:extLst>
      <p:ext uri="{BB962C8B-B14F-4D97-AF65-F5344CB8AC3E}">
        <p14:creationId xmlns:p14="http://schemas.microsoft.com/office/powerpoint/2010/main" val="2257771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Hemen Sonuca Atlamak</a:t>
            </a:r>
            <a:endParaRPr sz="3600" dirty="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tr-TR" sz="2400" dirty="0">
                <a:solidFill>
                  <a:srgbClr val="333333"/>
                </a:solidFill>
                <a:latin typeface="Calibri Light"/>
                <a:cs typeface="Verdana"/>
              </a:rPr>
              <a:t>Bazen çevremizdeki çok karmaşık bilgiler ışığında hızlı kararlara varırız.</a:t>
            </a:r>
            <a:endParaRPr lang="en-US" sz="2400" dirty="0">
              <a:solidFill>
                <a:srgbClr val="333333"/>
              </a:solidFill>
              <a:latin typeface="Calibri Light"/>
              <a:cs typeface="Verdana"/>
            </a:endParaRPr>
          </a:p>
          <a:p>
            <a:pPr marL="342900" marR="843280" lvl="0" indent="-342900" defTabSz="914400">
              <a:buClr>
                <a:srgbClr val="333333"/>
              </a:buClr>
              <a:buFont typeface="Arial" panose="020B0604020202020204" pitchFamily="34" charset="0"/>
              <a:buChar char="•"/>
              <a:tabLst>
                <a:tab pos="393065" algn="l"/>
                <a:tab pos="393700" algn="l"/>
              </a:tabLst>
            </a:pPr>
            <a:r>
              <a:rPr lang="tr-TR" sz="2400" dirty="0">
                <a:solidFill>
                  <a:srgbClr val="333333"/>
                </a:solidFill>
                <a:latin typeface="Calibri Light"/>
                <a:cs typeface="Verdana"/>
              </a:rPr>
              <a:t>Bazen, 100 % kanıtımız olmadan karar veririz. </a:t>
            </a:r>
            <a:endParaRPr lang="en-US" sz="2400" dirty="0">
              <a:solidFill>
                <a:srgbClr val="333333"/>
              </a:solidFill>
              <a:latin typeface="Calibri Light"/>
              <a:cs typeface="Verdana"/>
            </a:endParaRPr>
          </a:p>
          <a:p>
            <a:pPr marL="342900" lvl="0" indent="-342900" defTabSz="914400">
              <a:buClr>
                <a:srgbClr val="333333"/>
              </a:buClr>
              <a:buFont typeface="Arial" panose="020B0604020202020204" pitchFamily="34" charset="0"/>
              <a:buChar char="•"/>
              <a:tabLst>
                <a:tab pos="393065" algn="l"/>
                <a:tab pos="393700" algn="l"/>
              </a:tabLst>
            </a:pPr>
            <a:r>
              <a:rPr lang="tr-TR" sz="2400" dirty="0">
                <a:solidFill>
                  <a:srgbClr val="333333"/>
                </a:solidFill>
                <a:latin typeface="Calibri Light"/>
                <a:cs typeface="Verdana"/>
              </a:rPr>
              <a:t>Olumlu bir aralık şu ikisinin arasında bulunmalı</a:t>
            </a:r>
            <a:r>
              <a:rPr lang="en-US" sz="2400" spc="-5" dirty="0">
                <a:solidFill>
                  <a:srgbClr val="333333"/>
                </a:solidFill>
                <a:latin typeface="Calibri Light"/>
                <a:cs typeface="Verdana"/>
              </a:rPr>
              <a:t>:</a:t>
            </a:r>
          </a:p>
        </p:txBody>
      </p:sp>
      <p:sp>
        <p:nvSpPr>
          <p:cNvPr id="4" name="Footer Placeholder 3"/>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a:t>
            </a:fld>
            <a:endParaRPr lang="de-DE" altLang="de-DE">
              <a:solidFill>
                <a:srgbClr val="000000"/>
              </a:solidFill>
              <a:latin typeface="Calibri Light"/>
            </a:endParaRPr>
          </a:p>
        </p:txBody>
      </p:sp>
    </p:spTree>
    <p:extLst>
      <p:ext uri="{BB962C8B-B14F-4D97-AF65-F5344CB8AC3E}">
        <p14:creationId xmlns:p14="http://schemas.microsoft.com/office/powerpoint/2010/main" val="2950419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Hemen Sonuca Atlamak</a:t>
            </a:r>
            <a:endParaRPr sz="3600" dirty="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tr-TR" sz="2400" dirty="0">
                <a:solidFill>
                  <a:srgbClr val="333333"/>
                </a:solidFill>
                <a:latin typeface="Calibri Light"/>
                <a:cs typeface="Verdana"/>
              </a:rPr>
              <a:t>Bazen çevremizdeki çok karmaşık bilgiler ışığında hızlı kararlara varırız.</a:t>
            </a:r>
            <a:endParaRPr lang="en-US" sz="2400" dirty="0">
              <a:solidFill>
                <a:srgbClr val="333333"/>
              </a:solidFill>
              <a:latin typeface="Calibri Light"/>
              <a:cs typeface="Verdana"/>
            </a:endParaRPr>
          </a:p>
          <a:p>
            <a:pPr marL="342900" marR="843280" lvl="0" indent="-342900" defTabSz="914400">
              <a:buClr>
                <a:srgbClr val="333333"/>
              </a:buClr>
              <a:buFont typeface="Arial" panose="020B0604020202020204" pitchFamily="34" charset="0"/>
              <a:buChar char="•"/>
              <a:tabLst>
                <a:tab pos="393065" algn="l"/>
                <a:tab pos="393700" algn="l"/>
              </a:tabLst>
            </a:pPr>
            <a:r>
              <a:rPr lang="tr-TR" sz="2400" dirty="0">
                <a:solidFill>
                  <a:srgbClr val="333333"/>
                </a:solidFill>
                <a:latin typeface="Calibri Light"/>
                <a:cs typeface="Verdana"/>
              </a:rPr>
              <a:t>Bazen, 100 % kanıtımız olmadan karar veririz. </a:t>
            </a:r>
            <a:endParaRPr lang="en-US" sz="2400" dirty="0">
              <a:solidFill>
                <a:srgbClr val="333333"/>
              </a:solidFill>
              <a:latin typeface="Calibri Light"/>
              <a:cs typeface="Verdana"/>
            </a:endParaRPr>
          </a:p>
          <a:p>
            <a:pPr marL="342900" lvl="0" indent="-342900" defTabSz="914400">
              <a:buClr>
                <a:srgbClr val="333333"/>
              </a:buClr>
              <a:buFont typeface="Arial" panose="020B0604020202020204" pitchFamily="34" charset="0"/>
              <a:buChar char="•"/>
              <a:tabLst>
                <a:tab pos="393065" algn="l"/>
                <a:tab pos="393700" algn="l"/>
              </a:tabLst>
            </a:pPr>
            <a:r>
              <a:rPr lang="tr-TR" sz="2400" dirty="0">
                <a:solidFill>
                  <a:srgbClr val="333333"/>
                </a:solidFill>
                <a:latin typeface="Calibri Light"/>
                <a:cs typeface="Verdana"/>
              </a:rPr>
              <a:t>Olumlu bir aralık şu ikisinin arasında bulunmalı</a:t>
            </a:r>
            <a:r>
              <a:rPr lang="en-US" sz="2400" spc="-5" dirty="0">
                <a:solidFill>
                  <a:srgbClr val="333333"/>
                </a:solidFill>
                <a:latin typeface="Calibri Light"/>
                <a:cs typeface="Verdana"/>
              </a:rPr>
              <a:t>:</a:t>
            </a:r>
          </a:p>
          <a:p>
            <a:pPr marL="558863" lvl="2" indent="-342900" defTabSz="914400">
              <a:spcBef>
                <a:spcPts val="1999"/>
              </a:spcBef>
              <a:buClr>
                <a:srgbClr val="333333"/>
              </a:buClr>
              <a:tabLst>
                <a:tab pos="393065" algn="l"/>
                <a:tab pos="393700" algn="l"/>
              </a:tabLst>
            </a:pPr>
            <a:r>
              <a:rPr lang="tr-TR" sz="2400" dirty="0">
                <a:solidFill>
                  <a:srgbClr val="333333"/>
                </a:solidFill>
                <a:latin typeface="Calibri Light"/>
                <a:cs typeface="Verdana"/>
              </a:rPr>
              <a:t>hızlı karara varmak </a:t>
            </a:r>
            <a:r>
              <a:rPr lang="en-US" sz="2400" dirty="0">
                <a:solidFill>
                  <a:srgbClr val="333333"/>
                </a:solidFill>
                <a:latin typeface="Calibri Light"/>
                <a:cs typeface="Verdana"/>
              </a:rPr>
              <a:t>(</a:t>
            </a:r>
            <a:r>
              <a:rPr lang="en-US" sz="2400" dirty="0">
                <a:solidFill>
                  <a:srgbClr val="004992"/>
                </a:solidFill>
                <a:latin typeface="Calibri Light"/>
                <a:cs typeface="Verdana"/>
              </a:rPr>
              <a:t>risk</a:t>
            </a:r>
            <a:r>
              <a:rPr lang="tr-TR" sz="2400" dirty="0">
                <a:solidFill>
                  <a:srgbClr val="004992"/>
                </a:solidFill>
                <a:latin typeface="Calibri Light"/>
                <a:cs typeface="Verdana"/>
              </a:rPr>
              <a:t>i</a:t>
            </a:r>
            <a:r>
              <a:rPr lang="en-US" sz="2400" dirty="0">
                <a:solidFill>
                  <a:srgbClr val="004992"/>
                </a:solidFill>
                <a:latin typeface="Calibri Light"/>
                <a:cs typeface="Verdana"/>
              </a:rPr>
              <a:t>: </a:t>
            </a:r>
            <a:r>
              <a:rPr lang="tr-TR" sz="2400" spc="-5" dirty="0">
                <a:solidFill>
                  <a:srgbClr val="333333"/>
                </a:solidFill>
                <a:latin typeface="Calibri Light"/>
                <a:cs typeface="Verdana"/>
              </a:rPr>
              <a:t>yanlış karar verebiliriz</a:t>
            </a:r>
            <a:r>
              <a:rPr lang="en-US" sz="2400" spc="-5" dirty="0">
                <a:solidFill>
                  <a:srgbClr val="333333"/>
                </a:solidFill>
                <a:latin typeface="Calibri Light"/>
                <a:cs typeface="Verdana"/>
              </a:rPr>
              <a:t>)</a:t>
            </a:r>
            <a:endParaRPr lang="tr-TR" sz="2400" spc="-5" dirty="0">
              <a:solidFill>
                <a:srgbClr val="333333"/>
              </a:solidFill>
              <a:latin typeface="Calibri Light"/>
              <a:cs typeface="Verdana"/>
            </a:endParaRPr>
          </a:p>
          <a:p>
            <a:pPr lvl="2" indent="0" defTabSz="914400">
              <a:spcBef>
                <a:spcPts val="1999"/>
              </a:spcBef>
              <a:buClr>
                <a:srgbClr val="333333"/>
              </a:buClr>
              <a:buNone/>
              <a:tabLst>
                <a:tab pos="393065" algn="l"/>
                <a:tab pos="393700" algn="l"/>
              </a:tabLst>
            </a:pPr>
            <a:r>
              <a:rPr lang="tr-TR" sz="2400" i="1" spc="-5" dirty="0">
                <a:solidFill>
                  <a:srgbClr val="333333"/>
                </a:solidFill>
                <a:latin typeface="Calibri Light"/>
                <a:cs typeface="Verdana"/>
              </a:rPr>
              <a:t>  </a:t>
            </a:r>
            <a:r>
              <a:rPr lang="tr-TR" sz="2400" i="1" dirty="0">
                <a:solidFill>
                  <a:srgbClr val="333333"/>
                </a:solidFill>
                <a:latin typeface="Calibri Light"/>
                <a:cs typeface="Verdana"/>
              </a:rPr>
              <a:t>ve</a:t>
            </a:r>
            <a:endParaRPr lang="en-US" sz="2400" i="1" dirty="0">
              <a:solidFill>
                <a:srgbClr val="333333"/>
              </a:solidFill>
              <a:latin typeface="Calibri Light"/>
              <a:cs typeface="Verdana"/>
            </a:endParaRPr>
          </a:p>
          <a:p>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a:t>
            </a:fld>
            <a:endParaRPr lang="de-DE" altLang="de-DE">
              <a:solidFill>
                <a:srgbClr val="000000"/>
              </a:solidFill>
              <a:latin typeface="Calibri Light"/>
            </a:endParaRPr>
          </a:p>
        </p:txBody>
      </p:sp>
    </p:spTree>
    <p:extLst>
      <p:ext uri="{BB962C8B-B14F-4D97-AF65-F5344CB8AC3E}">
        <p14:creationId xmlns:p14="http://schemas.microsoft.com/office/powerpoint/2010/main" val="3428530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t>Hemen Sonuca Atlamak</a:t>
            </a:r>
            <a:endParaRPr sz="3600" dirty="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tr-TR" sz="2400" dirty="0">
                <a:solidFill>
                  <a:srgbClr val="333333"/>
                </a:solidFill>
                <a:latin typeface="Calibri Light"/>
                <a:cs typeface="Verdana"/>
              </a:rPr>
              <a:t>Bazen çevremizdeki çok karmaşık bilgiler ışığında hızlı kararlara varırız.</a:t>
            </a:r>
            <a:endParaRPr lang="en-US" sz="2400" dirty="0">
              <a:solidFill>
                <a:srgbClr val="333333"/>
              </a:solidFill>
              <a:latin typeface="Calibri Light"/>
              <a:cs typeface="Verdana"/>
            </a:endParaRPr>
          </a:p>
          <a:p>
            <a:pPr marL="342900" marR="843280" lvl="0" indent="-342900" defTabSz="914400">
              <a:buClr>
                <a:srgbClr val="333333"/>
              </a:buClr>
              <a:buFont typeface="Arial" panose="020B0604020202020204" pitchFamily="34" charset="0"/>
              <a:buChar char="•"/>
              <a:tabLst>
                <a:tab pos="393065" algn="l"/>
                <a:tab pos="393700" algn="l"/>
              </a:tabLst>
            </a:pPr>
            <a:r>
              <a:rPr lang="tr-TR" sz="2400" dirty="0">
                <a:solidFill>
                  <a:srgbClr val="333333"/>
                </a:solidFill>
                <a:latin typeface="Calibri Light"/>
                <a:cs typeface="Verdana"/>
              </a:rPr>
              <a:t>Bazen, 100 % kanıtımız olmadan karar veririz. </a:t>
            </a:r>
            <a:endParaRPr lang="en-US" sz="2400" dirty="0">
              <a:solidFill>
                <a:srgbClr val="333333"/>
              </a:solidFill>
              <a:latin typeface="Calibri Light"/>
              <a:cs typeface="Verdana"/>
            </a:endParaRPr>
          </a:p>
          <a:p>
            <a:pPr marL="342900" lvl="0" indent="-342900" defTabSz="914400">
              <a:buClr>
                <a:srgbClr val="333333"/>
              </a:buClr>
              <a:buFont typeface="Arial" panose="020B0604020202020204" pitchFamily="34" charset="0"/>
              <a:buChar char="•"/>
              <a:tabLst>
                <a:tab pos="393065" algn="l"/>
                <a:tab pos="393700" algn="l"/>
              </a:tabLst>
            </a:pPr>
            <a:r>
              <a:rPr lang="tr-TR" sz="2400" dirty="0">
                <a:solidFill>
                  <a:srgbClr val="333333"/>
                </a:solidFill>
                <a:latin typeface="Calibri Light"/>
                <a:cs typeface="Verdana"/>
              </a:rPr>
              <a:t>Olumlu bir aralık şu ikisinin arasında bulunmalı</a:t>
            </a:r>
            <a:r>
              <a:rPr lang="en-US" sz="2400" spc="-5" dirty="0">
                <a:solidFill>
                  <a:srgbClr val="333333"/>
                </a:solidFill>
                <a:latin typeface="Calibri Light"/>
                <a:cs typeface="Verdana"/>
              </a:rPr>
              <a:t>:</a:t>
            </a:r>
          </a:p>
          <a:p>
            <a:pPr marL="558863" lvl="2" indent="-342900" defTabSz="914400">
              <a:spcBef>
                <a:spcPts val="1999"/>
              </a:spcBef>
              <a:buClr>
                <a:srgbClr val="333333"/>
              </a:buClr>
              <a:tabLst>
                <a:tab pos="393065" algn="l"/>
                <a:tab pos="393700" algn="l"/>
              </a:tabLst>
            </a:pPr>
            <a:r>
              <a:rPr lang="tr-TR" sz="2400" dirty="0">
                <a:solidFill>
                  <a:srgbClr val="333333"/>
                </a:solidFill>
                <a:latin typeface="Calibri Light"/>
                <a:cs typeface="Verdana"/>
              </a:rPr>
              <a:t>hızlı karara varmak </a:t>
            </a:r>
            <a:r>
              <a:rPr lang="en-US" sz="2400" dirty="0">
                <a:solidFill>
                  <a:srgbClr val="333333"/>
                </a:solidFill>
                <a:latin typeface="Calibri Light"/>
                <a:cs typeface="Verdana"/>
              </a:rPr>
              <a:t>(</a:t>
            </a:r>
            <a:r>
              <a:rPr lang="en-US" sz="2400" dirty="0">
                <a:solidFill>
                  <a:srgbClr val="004992"/>
                </a:solidFill>
                <a:latin typeface="Calibri Light"/>
                <a:cs typeface="Verdana"/>
              </a:rPr>
              <a:t>risk</a:t>
            </a:r>
            <a:r>
              <a:rPr lang="tr-TR" sz="2400" dirty="0">
                <a:solidFill>
                  <a:srgbClr val="004992"/>
                </a:solidFill>
                <a:latin typeface="Calibri Light"/>
                <a:cs typeface="Verdana"/>
              </a:rPr>
              <a:t>i</a:t>
            </a:r>
            <a:r>
              <a:rPr lang="en-US" sz="2400" dirty="0">
                <a:solidFill>
                  <a:srgbClr val="004992"/>
                </a:solidFill>
                <a:latin typeface="Calibri Light"/>
                <a:cs typeface="Verdana"/>
              </a:rPr>
              <a:t>: </a:t>
            </a:r>
            <a:r>
              <a:rPr lang="tr-TR" sz="2400" spc="-5" dirty="0">
                <a:solidFill>
                  <a:srgbClr val="333333"/>
                </a:solidFill>
                <a:latin typeface="Calibri Light"/>
                <a:cs typeface="Verdana"/>
              </a:rPr>
              <a:t>yanlış karar verebiliriz</a:t>
            </a:r>
            <a:r>
              <a:rPr lang="en-US" sz="2400" spc="-5" dirty="0">
                <a:solidFill>
                  <a:srgbClr val="333333"/>
                </a:solidFill>
                <a:latin typeface="Calibri Light"/>
                <a:cs typeface="Verdana"/>
              </a:rPr>
              <a:t>)</a:t>
            </a:r>
            <a:endParaRPr lang="tr-TR" sz="2400" spc="-5" dirty="0">
              <a:solidFill>
                <a:srgbClr val="333333"/>
              </a:solidFill>
              <a:latin typeface="Calibri Light"/>
              <a:cs typeface="Verdana"/>
            </a:endParaRPr>
          </a:p>
          <a:p>
            <a:pPr lvl="2" indent="0" defTabSz="914400">
              <a:spcBef>
                <a:spcPts val="1999"/>
              </a:spcBef>
              <a:buClr>
                <a:srgbClr val="333333"/>
              </a:buClr>
              <a:buNone/>
              <a:tabLst>
                <a:tab pos="393065" algn="l"/>
                <a:tab pos="393700" algn="l"/>
              </a:tabLst>
            </a:pPr>
            <a:r>
              <a:rPr lang="tr-TR" sz="2400" i="1" spc="-5" dirty="0">
                <a:solidFill>
                  <a:srgbClr val="333333"/>
                </a:solidFill>
                <a:latin typeface="Calibri Light"/>
                <a:cs typeface="Verdana"/>
              </a:rPr>
              <a:t>  </a:t>
            </a:r>
            <a:r>
              <a:rPr lang="tr-TR" sz="2400" i="1" dirty="0">
                <a:solidFill>
                  <a:srgbClr val="333333"/>
                </a:solidFill>
                <a:latin typeface="Calibri Light"/>
                <a:cs typeface="Verdana"/>
              </a:rPr>
              <a:t>ve</a:t>
            </a:r>
            <a:endParaRPr lang="en-US" sz="2400" i="1" dirty="0">
              <a:solidFill>
                <a:srgbClr val="333333"/>
              </a:solidFill>
              <a:latin typeface="Calibri Light"/>
              <a:cs typeface="Verdana"/>
            </a:endParaRPr>
          </a:p>
          <a:p>
            <a:pPr marL="558863" lvl="2" indent="-342900" defTabSz="914400">
              <a:spcBef>
                <a:spcPts val="1999"/>
              </a:spcBef>
              <a:buClr>
                <a:srgbClr val="333333"/>
              </a:buClr>
              <a:tabLst>
                <a:tab pos="393065" algn="l"/>
                <a:tab pos="393700" algn="l"/>
              </a:tabLst>
            </a:pPr>
            <a:r>
              <a:rPr lang="tr-TR" sz="2400" spc="-5" dirty="0">
                <a:solidFill>
                  <a:srgbClr val="333333"/>
                </a:solidFill>
                <a:latin typeface="Calibri Light"/>
                <a:cs typeface="Verdana"/>
              </a:rPr>
              <a:t>aşırı isabetli karar vermek </a:t>
            </a:r>
            <a:r>
              <a:rPr lang="en-US" sz="2400" spc="-5" dirty="0">
                <a:solidFill>
                  <a:srgbClr val="333333"/>
                </a:solidFill>
                <a:latin typeface="Calibri Light"/>
                <a:cs typeface="Verdana"/>
              </a:rPr>
              <a:t>(</a:t>
            </a:r>
            <a:r>
              <a:rPr lang="tr-TR" sz="2400" spc="-5" dirty="0">
                <a:solidFill>
                  <a:srgbClr val="004992"/>
                </a:solidFill>
                <a:latin typeface="Calibri Light"/>
                <a:cs typeface="Verdana"/>
              </a:rPr>
              <a:t>dezavantajı</a:t>
            </a:r>
            <a:r>
              <a:rPr lang="en-US" sz="2400" spc="-5" dirty="0">
                <a:solidFill>
                  <a:srgbClr val="004992"/>
                </a:solidFill>
                <a:latin typeface="Calibri Light"/>
                <a:cs typeface="Verdana"/>
              </a:rPr>
              <a:t>:</a:t>
            </a:r>
            <a:r>
              <a:rPr lang="en-US" sz="2400" spc="-5" dirty="0">
                <a:solidFill>
                  <a:srgbClr val="333333"/>
                </a:solidFill>
                <a:latin typeface="Calibri Light"/>
                <a:cs typeface="Verdana"/>
              </a:rPr>
              <a:t> </a:t>
            </a:r>
            <a:r>
              <a:rPr lang="tr-TR" sz="2400" spc="-5" dirty="0">
                <a:solidFill>
                  <a:srgbClr val="333333"/>
                </a:solidFill>
                <a:latin typeface="Calibri Light"/>
                <a:cs typeface="Verdana"/>
              </a:rPr>
              <a:t>fazla zaman alır</a:t>
            </a:r>
            <a:r>
              <a:rPr lang="en-US" sz="2400" dirty="0">
                <a:solidFill>
                  <a:srgbClr val="333333"/>
                </a:solidFill>
                <a:latin typeface="Calibri Light"/>
                <a:cs typeface="Verdana"/>
              </a:rPr>
              <a:t>).</a:t>
            </a:r>
          </a:p>
          <a:p>
            <a:pPr marL="342900" indent="-342900">
              <a:buFont typeface="Arial" panose="020B0604020202020204" pitchFamily="34" charset="0"/>
              <a:buChar char="•"/>
            </a:pP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a:t>
            </a:fld>
            <a:endParaRPr lang="de-DE" altLang="de-DE">
              <a:solidFill>
                <a:srgbClr val="000000"/>
              </a:solidFill>
              <a:latin typeface="Calibri Light"/>
            </a:endParaRPr>
          </a:p>
        </p:txBody>
      </p:sp>
    </p:spTree>
    <p:extLst>
      <p:ext uri="{BB962C8B-B14F-4D97-AF65-F5344CB8AC3E}">
        <p14:creationId xmlns:p14="http://schemas.microsoft.com/office/powerpoint/2010/main" val="920017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t>100%</a:t>
            </a:r>
            <a:r>
              <a:rPr lang="tr-TR" altLang="de-DE" sz="3600" dirty="0"/>
              <a:t> Kanıt olmadan yapılan çıkarımlar</a:t>
            </a:r>
            <a:endParaRPr lang="de-DE" altLang="de-DE" sz="3600" dirty="0">
              <a:latin typeface="Calibri Light"/>
            </a:endParaRPr>
          </a:p>
        </p:txBody>
      </p:sp>
      <p:sp>
        <p:nvSpPr>
          <p:cNvPr id="4" name="Content Placeholder 3"/>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7</a:t>
            </a:fld>
            <a:endParaRPr lang="de-DE" altLang="de-DE">
              <a:latin typeface="Calibri Light"/>
            </a:endParaRPr>
          </a:p>
        </p:txBody>
      </p:sp>
      <p:graphicFrame>
        <p:nvGraphicFramePr>
          <p:cNvPr id="8" name="Group 29"/>
          <p:cNvGraphicFramePr>
            <a:graphicFrameLocks noGrp="1"/>
          </p:cNvGraphicFramePr>
          <p:nvPr>
            <p:extLst>
              <p:ext uri="{D42A27DB-BD31-4B8C-83A1-F6EECF244321}">
                <p14:modId xmlns:p14="http://schemas.microsoft.com/office/powerpoint/2010/main" val="578270133"/>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ea typeface="MS PGothic" pitchFamily="34" charset="-128"/>
                        </a:rPr>
                        <a:t>Olay</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ea typeface="MS PGothic" pitchFamily="34" charset="-128"/>
                        </a:rPr>
                        <a:t>Açıklama</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ea typeface="MS PGothic" pitchFamily="34" charset="-128"/>
                        </a:rPr>
                        <a:t>Haklı mı</a:t>
                      </a:r>
                      <a:r>
                        <a:rPr kumimoji="0" lang="de-DE" sz="2000" b="0" i="0" u="none" strike="noStrike" cap="none" normalizeH="0" baseline="0" dirty="0">
                          <a:ln>
                            <a:noFill/>
                          </a:ln>
                          <a:solidFill>
                            <a:srgbClr val="000000"/>
                          </a:solidFill>
                          <a:effectLst/>
                          <a:latin typeface="Calibri Light"/>
                          <a:ea typeface="MS PGothic" pitchFamily="34" charset="-128"/>
                        </a:rPr>
                        <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333333"/>
                          </a:solidFill>
                          <a:effectLst/>
                          <a:latin typeface="Calibri Light"/>
                          <a:ea typeface="MS PGothic" pitchFamily="34" charset="-128"/>
                        </a:rPr>
                        <a:t>Sabah gök yüzündeki uçan ufak şey?</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333333"/>
                          </a:solidFill>
                          <a:effectLst/>
                          <a:latin typeface="Calibri Light"/>
                          <a:ea typeface="MS PGothic" pitchFamily="34" charset="-128"/>
                        </a:rPr>
                        <a:t>kuş</a:t>
                      </a:r>
                      <a:r>
                        <a:rPr kumimoji="0" lang="de-DE" sz="2000" b="0" i="0" u="none" strike="noStrike" cap="none" normalizeH="0" baseline="0" dirty="0">
                          <a:ln>
                            <a:noFill/>
                          </a:ln>
                          <a:solidFill>
                            <a:srgbClr val="333333"/>
                          </a:solidFill>
                          <a:effectLst/>
                          <a:latin typeface="Calibri Light"/>
                          <a:ea typeface="MS PGothic"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ea typeface="ＭＳ Ｐゴシック" pitchFamily="34" charset="-128"/>
                        </a:rPr>
                        <a:t>???</a:t>
                      </a:r>
                      <a:r>
                        <a:rPr kumimoji="0" lang="de-DE" sz="2000" b="1" i="0" u="none" strike="noStrike" cap="none" normalizeH="0" baseline="0" dirty="0">
                          <a:ln>
                            <a:noFill/>
                          </a:ln>
                          <a:solidFill>
                            <a:srgbClr val="333333"/>
                          </a:solidFill>
                          <a:effectLst/>
                          <a:latin typeface="Calibri Light"/>
                          <a:ea typeface="ＭＳ Ｐゴシック" pitchFamily="34" charset="-128"/>
                        </a:rPr>
                        <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tr-TR" sz="2000" b="0" i="0" u="none" strike="noStrike" cap="none" normalizeH="0" baseline="0" dirty="0">
                          <a:ln>
                            <a:noFill/>
                          </a:ln>
                          <a:solidFill>
                            <a:srgbClr val="333333"/>
                          </a:solidFill>
                          <a:effectLst/>
                          <a:latin typeface="Calibri Light"/>
                          <a:ea typeface="MS PGothic" pitchFamily="34" charset="-128"/>
                        </a:rPr>
                        <a:t>Evinizin çevresindeki çamların haşırtısını duydunuz; ve son zamanlarda etrafta hırsızların dolandığı söylenmekte.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333333"/>
                          </a:solidFill>
                          <a:effectLst/>
                          <a:latin typeface="Calibri Light"/>
                          <a:ea typeface="MS PGothic" pitchFamily="34" charset="-128"/>
                        </a:rPr>
                        <a:t>hırsız</a:t>
                      </a:r>
                      <a:r>
                        <a:rPr kumimoji="0" lang="de-DE" sz="2000" b="0" i="0" u="none" strike="noStrike" cap="none" normalizeH="0" baseline="0" dirty="0">
                          <a:ln>
                            <a:noFill/>
                          </a:ln>
                          <a:solidFill>
                            <a:srgbClr val="333333"/>
                          </a:solidFill>
                          <a:effectLst/>
                          <a:latin typeface="Calibri Light"/>
                          <a:ea typeface="MS PGothic"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ea typeface="ＭＳ Ｐゴシック"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t>100%</a:t>
            </a:r>
            <a:r>
              <a:rPr lang="tr-TR" altLang="de-DE" sz="3600" dirty="0"/>
              <a:t> Kanıt olmadan yapılan çıkarımlar</a:t>
            </a:r>
            <a:endParaRPr lang="de-DE" altLang="de-DE" sz="3600" dirty="0">
              <a:latin typeface="Calibri Light"/>
            </a:endParaRPr>
          </a:p>
        </p:txBody>
      </p:sp>
      <p:sp>
        <p:nvSpPr>
          <p:cNvPr id="4" name="Content Placeholder 3"/>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8</a:t>
            </a:fld>
            <a:endParaRPr lang="de-DE" altLang="de-DE">
              <a:latin typeface="Calibri Light"/>
            </a:endParaRPr>
          </a:p>
        </p:txBody>
      </p:sp>
      <p:graphicFrame>
        <p:nvGraphicFramePr>
          <p:cNvPr id="8" name="Group 29"/>
          <p:cNvGraphicFramePr>
            <a:graphicFrameLocks noGrp="1"/>
          </p:cNvGraphicFramePr>
          <p:nvPr>
            <p:extLst>
              <p:ext uri="{D42A27DB-BD31-4B8C-83A1-F6EECF244321}">
                <p14:modId xmlns:p14="http://schemas.microsoft.com/office/powerpoint/2010/main" val="1439495363"/>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ea typeface="MS PGothic" pitchFamily="34" charset="-128"/>
                        </a:rPr>
                        <a:t>Olay</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ea typeface="MS PGothic" pitchFamily="34" charset="-128"/>
                        </a:rPr>
                        <a:t>Açıklama</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ea typeface="MS PGothic" pitchFamily="34" charset="-128"/>
                        </a:rPr>
                        <a:t>Haklı mı</a:t>
                      </a:r>
                      <a:r>
                        <a:rPr kumimoji="0" lang="de-DE" sz="2000" b="0" i="0" u="none" strike="noStrike" cap="none" normalizeH="0" baseline="0" dirty="0">
                          <a:ln>
                            <a:noFill/>
                          </a:ln>
                          <a:solidFill>
                            <a:srgbClr val="000000"/>
                          </a:solidFill>
                          <a:effectLst/>
                          <a:latin typeface="Calibri Light"/>
                          <a:ea typeface="MS PGothic" pitchFamily="34" charset="-128"/>
                        </a:rPr>
                        <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333333"/>
                          </a:solidFill>
                          <a:effectLst/>
                          <a:latin typeface="Calibri Light"/>
                          <a:ea typeface="MS PGothic" pitchFamily="34" charset="-128"/>
                        </a:rPr>
                        <a:t>Sabah gök yüzündeki uçan ufak şey?</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333333"/>
                          </a:solidFill>
                          <a:effectLst/>
                          <a:latin typeface="Calibri Light"/>
                          <a:ea typeface="MS PGothic" pitchFamily="34" charset="-128"/>
                        </a:rPr>
                        <a:t>kuş</a:t>
                      </a:r>
                      <a:r>
                        <a:rPr kumimoji="0" lang="de-DE" sz="2000" b="0" i="0" u="none" strike="noStrike" cap="none" normalizeH="0" baseline="0" dirty="0">
                          <a:ln>
                            <a:noFill/>
                          </a:ln>
                          <a:solidFill>
                            <a:srgbClr val="333333"/>
                          </a:solidFill>
                          <a:effectLst/>
                          <a:latin typeface="Calibri Light"/>
                          <a:ea typeface="MS PGothic"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1" i="0" u="none" strike="noStrike" cap="none" normalizeH="0" baseline="0" dirty="0">
                          <a:ln>
                            <a:noFill/>
                          </a:ln>
                          <a:solidFill>
                            <a:srgbClr val="333333"/>
                          </a:solidFill>
                          <a:effectLst/>
                          <a:latin typeface="Calibri Light"/>
                          <a:ea typeface="MS PGothic" pitchFamily="34" charset="-128"/>
                        </a:rPr>
                        <a:t>belki</a:t>
                      </a:r>
                      <a:r>
                        <a:rPr kumimoji="0" lang="en-US" sz="2000" b="1" i="0" u="none" strike="noStrike" cap="none" normalizeH="0" baseline="0" dirty="0">
                          <a:ln>
                            <a:noFill/>
                          </a:ln>
                          <a:solidFill>
                            <a:srgbClr val="333333"/>
                          </a:solidFill>
                          <a:effectLst/>
                          <a:latin typeface="Calibri Light"/>
                          <a:ea typeface="MS PGothic" pitchFamily="34" charset="-128"/>
                        </a:rPr>
                        <a:t>– </a:t>
                      </a:r>
                      <a:r>
                        <a:rPr kumimoji="0" lang="tr-TR" sz="2000" b="0" i="0" u="none" strike="noStrike" cap="none" normalizeH="0" baseline="0" dirty="0">
                          <a:ln>
                            <a:noFill/>
                          </a:ln>
                          <a:solidFill>
                            <a:srgbClr val="333333"/>
                          </a:solidFill>
                          <a:effectLst/>
                          <a:latin typeface="Calibri Light"/>
                          <a:ea typeface="MS PGothic" pitchFamily="34" charset="-128"/>
                        </a:rPr>
                        <a:t>başka birkaç açıklaması daha olabilir </a:t>
                      </a:r>
                      <a:r>
                        <a:rPr kumimoji="0" lang="en-US" sz="2000" b="0" i="0" u="none" strike="noStrike" cap="none" normalizeH="0" baseline="0" dirty="0">
                          <a:ln>
                            <a:noFill/>
                          </a:ln>
                          <a:solidFill>
                            <a:srgbClr val="333333"/>
                          </a:solidFill>
                          <a:effectLst/>
                          <a:latin typeface="Calibri Light"/>
                          <a:ea typeface="MS PGothic" pitchFamily="34" charset="-128"/>
                        </a:rPr>
                        <a:t>(</a:t>
                      </a:r>
                      <a:r>
                        <a:rPr kumimoji="0" lang="tr-TR" sz="2000" b="0" i="0" u="none" strike="noStrike" cap="none" normalizeH="0" baseline="0" dirty="0">
                          <a:ln>
                            <a:noFill/>
                          </a:ln>
                          <a:solidFill>
                            <a:srgbClr val="333333"/>
                          </a:solidFill>
                          <a:effectLst/>
                          <a:latin typeface="Calibri Light"/>
                          <a:ea typeface="MS PGothic" pitchFamily="34" charset="-128"/>
                        </a:rPr>
                        <a:t>uzaktan kontrol edilebilen araçlar gibi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tr-TR" sz="2000" b="0" i="0" u="none" strike="noStrike" cap="none" normalizeH="0" baseline="0" dirty="0">
                          <a:ln>
                            <a:noFill/>
                          </a:ln>
                          <a:solidFill>
                            <a:srgbClr val="333333"/>
                          </a:solidFill>
                          <a:effectLst/>
                          <a:latin typeface="Calibri Light"/>
                          <a:ea typeface="MS PGothic" pitchFamily="34" charset="-128"/>
                        </a:rPr>
                        <a:t>ancak yanlış bir yorum önemli olmayacaktır</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tr-TR" sz="2000" b="0" i="0" u="none" strike="noStrike" cap="none" normalizeH="0" baseline="0" dirty="0">
                          <a:ln>
                            <a:noFill/>
                          </a:ln>
                          <a:solidFill>
                            <a:srgbClr val="333333"/>
                          </a:solidFill>
                          <a:effectLst/>
                          <a:latin typeface="Calibri Light"/>
                          <a:ea typeface="MS PGothic" pitchFamily="34" charset="-128"/>
                        </a:rPr>
                        <a:t>Evinizin çevresindeki çamların haşırtısını duydunuz; ve son zamanlarda etrafta hırsızların dolandığı söylenmekte.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333333"/>
                          </a:solidFill>
                          <a:effectLst/>
                          <a:latin typeface="Calibri Light"/>
                          <a:ea typeface="MS PGothic" pitchFamily="34" charset="-128"/>
                        </a:rPr>
                        <a:t>hırsız</a:t>
                      </a:r>
                      <a:r>
                        <a:rPr kumimoji="0" lang="de-DE" sz="2000" b="0" i="0" u="none" strike="noStrike" cap="none" normalizeH="0" baseline="0" dirty="0">
                          <a:ln>
                            <a:noFill/>
                          </a:ln>
                          <a:solidFill>
                            <a:srgbClr val="333333"/>
                          </a:solidFill>
                          <a:effectLst/>
                          <a:latin typeface="Calibri Light"/>
                          <a:ea typeface="MS PGothic"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ea typeface="ＭＳ Ｐゴシック"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t>100%</a:t>
            </a:r>
            <a:r>
              <a:rPr lang="tr-TR" altLang="de-DE" sz="3600" dirty="0"/>
              <a:t> Kanıt olmadan yapılan çıkarımlar</a:t>
            </a:r>
            <a:endParaRPr lang="de-DE" altLang="de-DE" sz="3600" dirty="0">
              <a:latin typeface="Calibri Light"/>
            </a:endParaRPr>
          </a:p>
        </p:txBody>
      </p:sp>
      <p:sp>
        <p:nvSpPr>
          <p:cNvPr id="4" name="Content Placeholder 3"/>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9</a:t>
            </a:fld>
            <a:endParaRPr lang="de-DE" altLang="de-DE">
              <a:latin typeface="Calibri Light"/>
            </a:endParaRPr>
          </a:p>
        </p:txBody>
      </p:sp>
      <p:graphicFrame>
        <p:nvGraphicFramePr>
          <p:cNvPr id="8" name="Group 29"/>
          <p:cNvGraphicFramePr>
            <a:graphicFrameLocks noGrp="1"/>
          </p:cNvGraphicFramePr>
          <p:nvPr>
            <p:extLst>
              <p:ext uri="{D42A27DB-BD31-4B8C-83A1-F6EECF244321}">
                <p14:modId xmlns:p14="http://schemas.microsoft.com/office/powerpoint/2010/main" val="2601677564"/>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ea typeface="MS PGothic" pitchFamily="34" charset="-128"/>
                        </a:rPr>
                        <a:t>ssss</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ea typeface="MS PGothic" pitchFamily="34" charset="-128"/>
                        </a:rPr>
                        <a:t>Açıklama</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ea typeface="MS PGothic" pitchFamily="34" charset="-128"/>
                        </a:rPr>
                        <a:t>Haklı mı</a:t>
                      </a:r>
                      <a:r>
                        <a:rPr kumimoji="0" lang="de-DE" sz="2000" b="0" i="0" u="none" strike="noStrike" cap="none" normalizeH="0" baseline="0" dirty="0">
                          <a:ln>
                            <a:noFill/>
                          </a:ln>
                          <a:solidFill>
                            <a:srgbClr val="000000"/>
                          </a:solidFill>
                          <a:effectLst/>
                          <a:latin typeface="Calibri Light"/>
                          <a:ea typeface="MS PGothic" pitchFamily="34" charset="-128"/>
                        </a:rPr>
                        <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333333"/>
                          </a:solidFill>
                          <a:effectLst/>
                          <a:latin typeface="Calibri Light"/>
                          <a:ea typeface="MS PGothic" pitchFamily="34" charset="-128"/>
                        </a:rPr>
                        <a:t>Sabah gök yüzündeki uçan ufak şey?</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333333"/>
                          </a:solidFill>
                          <a:effectLst/>
                          <a:latin typeface="Calibri Light"/>
                          <a:ea typeface="MS PGothic" pitchFamily="34" charset="-128"/>
                        </a:rPr>
                        <a:t>kuş</a:t>
                      </a:r>
                      <a:r>
                        <a:rPr kumimoji="0" lang="de-DE" sz="2000" b="0" i="0" u="none" strike="noStrike" cap="none" normalizeH="0" baseline="0" dirty="0">
                          <a:ln>
                            <a:noFill/>
                          </a:ln>
                          <a:solidFill>
                            <a:srgbClr val="333333"/>
                          </a:solidFill>
                          <a:effectLst/>
                          <a:latin typeface="Calibri Light"/>
                          <a:ea typeface="MS PGothic"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1" i="0" u="none" strike="noStrike" cap="none" normalizeH="0" baseline="0" dirty="0">
                          <a:ln>
                            <a:noFill/>
                          </a:ln>
                          <a:solidFill>
                            <a:srgbClr val="333333"/>
                          </a:solidFill>
                          <a:effectLst/>
                          <a:latin typeface="Calibri Light"/>
                          <a:ea typeface="MS PGothic" pitchFamily="34" charset="-128"/>
                        </a:rPr>
                        <a:t>belki</a:t>
                      </a:r>
                      <a:r>
                        <a:rPr kumimoji="0" lang="en-US" sz="2000" b="1" i="0" u="none" strike="noStrike" cap="none" normalizeH="0" baseline="0" dirty="0">
                          <a:ln>
                            <a:noFill/>
                          </a:ln>
                          <a:solidFill>
                            <a:srgbClr val="333333"/>
                          </a:solidFill>
                          <a:effectLst/>
                          <a:latin typeface="Calibri Light"/>
                          <a:ea typeface="MS PGothic" pitchFamily="34" charset="-128"/>
                        </a:rPr>
                        <a:t>– </a:t>
                      </a:r>
                      <a:r>
                        <a:rPr kumimoji="0" lang="tr-TR" sz="2000" b="0" i="0" u="none" strike="noStrike" cap="none" normalizeH="0" baseline="0" dirty="0">
                          <a:ln>
                            <a:noFill/>
                          </a:ln>
                          <a:solidFill>
                            <a:srgbClr val="333333"/>
                          </a:solidFill>
                          <a:effectLst/>
                          <a:latin typeface="Calibri Light"/>
                          <a:ea typeface="MS PGothic" pitchFamily="34" charset="-128"/>
                        </a:rPr>
                        <a:t>başka birkaç açıklaması daha olabilir </a:t>
                      </a:r>
                      <a:r>
                        <a:rPr kumimoji="0" lang="en-US" sz="2000" b="0" i="0" u="none" strike="noStrike" cap="none" normalizeH="0" baseline="0" dirty="0">
                          <a:ln>
                            <a:noFill/>
                          </a:ln>
                          <a:solidFill>
                            <a:srgbClr val="333333"/>
                          </a:solidFill>
                          <a:effectLst/>
                          <a:latin typeface="Calibri Light"/>
                          <a:ea typeface="MS PGothic" pitchFamily="34" charset="-128"/>
                        </a:rPr>
                        <a:t>(</a:t>
                      </a:r>
                      <a:r>
                        <a:rPr kumimoji="0" lang="tr-TR" sz="2000" b="0" i="0" u="none" strike="noStrike" cap="none" normalizeH="0" baseline="0" dirty="0">
                          <a:ln>
                            <a:noFill/>
                          </a:ln>
                          <a:solidFill>
                            <a:srgbClr val="333333"/>
                          </a:solidFill>
                          <a:effectLst/>
                          <a:latin typeface="Calibri Light"/>
                          <a:ea typeface="MS PGothic" pitchFamily="34" charset="-128"/>
                        </a:rPr>
                        <a:t>uzaktan kontrol edilebilen araçlar gibi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tr-TR" sz="2000" b="0" i="0" u="none" strike="noStrike" cap="none" normalizeH="0" baseline="0" dirty="0">
                          <a:ln>
                            <a:noFill/>
                          </a:ln>
                          <a:solidFill>
                            <a:srgbClr val="333333"/>
                          </a:solidFill>
                          <a:effectLst/>
                          <a:latin typeface="Calibri Light"/>
                          <a:ea typeface="MS PGothic" pitchFamily="34" charset="-128"/>
                        </a:rPr>
                        <a:t>ancak yanlış bir yorum önemli olmayacaktır</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333333"/>
                          </a:solidFill>
                          <a:effectLst/>
                          <a:latin typeface="Calibri Light"/>
                          <a:ea typeface="MS PGothic" pitchFamily="34" charset="-128"/>
                        </a:rPr>
                        <a:t>Evinizin çevresindeki çamların haşırtısını duydunuz; ve son zamanlarda etrafta hırsızların dolandığı söylenmekte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333333"/>
                          </a:solidFill>
                          <a:effectLst/>
                          <a:latin typeface="Calibri Light"/>
                          <a:ea typeface="MS PGothic" pitchFamily="34" charset="-128"/>
                        </a:rPr>
                        <a:t>hırsız</a:t>
                      </a:r>
                      <a:r>
                        <a:rPr kumimoji="0" lang="de-DE" sz="2000" b="0" i="0" u="none" strike="noStrike" cap="none" normalizeH="0" baseline="0" dirty="0">
                          <a:ln>
                            <a:noFill/>
                          </a:ln>
                          <a:solidFill>
                            <a:srgbClr val="333333"/>
                          </a:solidFill>
                          <a:effectLst/>
                          <a:latin typeface="Calibri Light"/>
                          <a:ea typeface="MS PGothic"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1" i="0" u="none" strike="noStrike" cap="none" normalizeH="0" baseline="0" dirty="0">
                          <a:ln>
                            <a:noFill/>
                          </a:ln>
                          <a:solidFill>
                            <a:srgbClr val="333333"/>
                          </a:solidFill>
                          <a:effectLst/>
                          <a:latin typeface="Calibri Light"/>
                          <a:ea typeface="MS PGothic" pitchFamily="34" charset="-128"/>
                        </a:rPr>
                        <a:t>olabilir</a:t>
                      </a:r>
                      <a:r>
                        <a:rPr kumimoji="0" lang="en-US" sz="2000" b="1" i="0" u="none" strike="noStrike" cap="none" normalizeH="0" baseline="0" dirty="0">
                          <a:ln>
                            <a:noFill/>
                          </a:ln>
                          <a:solidFill>
                            <a:srgbClr val="333333"/>
                          </a:solidFill>
                          <a:effectLst/>
                          <a:latin typeface="Calibri Light"/>
                          <a:ea typeface="MS PGothic" pitchFamily="34" charset="-128"/>
                        </a:rPr>
                        <a:t>– </a:t>
                      </a:r>
                      <a:r>
                        <a:rPr kumimoji="0" lang="tr-TR" sz="2000" b="0" i="0" u="none" strike="noStrike" cap="none" normalizeH="0" baseline="0" dirty="0">
                          <a:ln>
                            <a:noFill/>
                          </a:ln>
                          <a:solidFill>
                            <a:srgbClr val="333333"/>
                          </a:solidFill>
                          <a:effectLst/>
                          <a:latin typeface="Calibri Light"/>
                          <a:ea typeface="MS PGothic" pitchFamily="34" charset="-128"/>
                        </a:rPr>
                        <a:t>fakat olabilecek bir kaç açıklama daha var (mesela, rüzgar ya da kedi de olabilir) </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tr-TR" sz="2000" b="0" i="0" u="none" strike="noStrike" cap="none" normalizeH="0" baseline="0" dirty="0">
                          <a:ln>
                            <a:noFill/>
                          </a:ln>
                          <a:solidFill>
                            <a:srgbClr val="333333"/>
                          </a:solidFill>
                          <a:effectLst/>
                          <a:latin typeface="Calibri Light"/>
                          <a:ea typeface="MS PGothic" pitchFamily="34" charset="-128"/>
                        </a:rPr>
                        <a:t> şunu düşünmelisiniz: taş atmak gibi bir aksiyon negatif sonuçlar doğurabilir (komşunuzun evcil hayvanını yaralamak gibi). </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Hemen sonuca atlamak «iş başında» </a:t>
            </a:r>
            <a:endParaRPr lang="en-US" sz="3600" dirty="0">
              <a:latin typeface="Calibri Light"/>
            </a:endParaRPr>
          </a:p>
        </p:txBody>
      </p:sp>
      <p:sp>
        <p:nvSpPr>
          <p:cNvPr id="5" name="Content Placeholder 4"/>
          <p:cNvSpPr>
            <a:spLocks noGrp="1"/>
          </p:cNvSpPr>
          <p:nvPr>
            <p:ph idx="1"/>
          </p:nvPr>
        </p:nvSpPr>
        <p:spPr/>
        <p:txBody>
          <a:bodyPr/>
          <a:lstStyle/>
          <a:p>
            <a:endParaRPr lang="en-US"/>
          </a:p>
        </p:txBody>
      </p:sp>
      <p:sp>
        <p:nvSpPr>
          <p:cNvPr id="3" name="Footer Placeholder 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a:t>
            </a:fld>
            <a:endParaRPr lang="de-DE" altLang="de-DE">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210100128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ea typeface="MS PGothic" pitchFamily="34" charset="-128"/>
                        </a:rPr>
                        <a:t>alan</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ea typeface="ＭＳ Ｐゴシック" charset="0"/>
                        </a:rPr>
                        <a:t>örnek</a:t>
                      </a:r>
                      <a:endParaRPr kumimoji="0" lang="de-DE" sz="2000" b="0" i="0" u="none" strike="noStrike" cap="none" normalizeH="0" baseline="0" dirty="0">
                        <a:ln>
                          <a:noFill/>
                        </a:ln>
                        <a:solidFill>
                          <a:srgbClr val="000000"/>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a:ln>
                            <a:noFill/>
                          </a:ln>
                          <a:solidFill>
                            <a:srgbClr val="333333"/>
                          </a:solidFill>
                          <a:effectLst/>
                          <a:latin typeface="Calibri Light"/>
                          <a:ea typeface="MS PGothic" pitchFamily="34" charset="-128"/>
                        </a:rPr>
                        <a:t>tarih</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4992"/>
                          </a:solidFill>
                          <a:effectLst/>
                          <a:latin typeface="Calibri Light"/>
                          <a:ea typeface="ＭＳ Ｐゴシック"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a:ln>
                            <a:noFill/>
                          </a:ln>
                          <a:solidFill>
                            <a:srgbClr val="333333"/>
                          </a:solidFill>
                          <a:effectLst/>
                          <a:latin typeface="Calibri Light"/>
                          <a:ea typeface="MS PGothic" pitchFamily="34" charset="-128"/>
                        </a:rPr>
                        <a:t>medya</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Hemen sonuca atlamak «iş başında» </a:t>
            </a:r>
            <a:endParaRPr lang="en-US" sz="3600" dirty="0">
              <a:latin typeface="Calibri Light"/>
            </a:endParaRPr>
          </a:p>
        </p:txBody>
      </p:sp>
      <p:sp>
        <p:nvSpPr>
          <p:cNvPr id="5" name="Content Placeholder 4"/>
          <p:cNvSpPr>
            <a:spLocks noGrp="1"/>
          </p:cNvSpPr>
          <p:nvPr>
            <p:ph idx="1"/>
          </p:nvPr>
        </p:nvSpPr>
        <p:spPr/>
        <p:txBody>
          <a:bodyPr/>
          <a:lstStyle/>
          <a:p>
            <a:endParaRPr lang="en-US"/>
          </a:p>
        </p:txBody>
      </p:sp>
      <p:sp>
        <p:nvSpPr>
          <p:cNvPr id="3" name="Footer Placeholder 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a:t>
            </a:fld>
            <a:endParaRPr lang="de-DE" altLang="de-DE">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3367307120"/>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ea typeface="MS PGothic" pitchFamily="34" charset="-128"/>
                        </a:rPr>
                        <a:t>alan</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ea typeface="MS PGothic" pitchFamily="34" charset="-128"/>
                        </a:rPr>
                        <a:t>örnek</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a:ln>
                            <a:noFill/>
                          </a:ln>
                          <a:solidFill>
                            <a:srgbClr val="333333"/>
                          </a:solidFill>
                          <a:effectLst/>
                          <a:latin typeface="Calibri Light"/>
                          <a:ea typeface="MS PGothic" pitchFamily="34" charset="-128"/>
                        </a:rPr>
                        <a:t>tarih</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004992"/>
                          </a:solidFill>
                          <a:effectLst/>
                          <a:latin typeface="Calibri Light"/>
                          <a:ea typeface="MS PGothic" pitchFamily="34" charset="-128"/>
                        </a:rPr>
                        <a:t>Ortaçağ</a:t>
                      </a:r>
                      <a:r>
                        <a:rPr kumimoji="0" lang="tr-TR" sz="1800" b="0" i="0" u="none" strike="noStrike" cap="none" normalizeH="0" baseline="0" dirty="0">
                          <a:ln>
                            <a:noFill/>
                          </a:ln>
                          <a:solidFill>
                            <a:srgbClr val="004992"/>
                          </a:solidFill>
                          <a:effectLst/>
                          <a:latin typeface="Calibri Light"/>
                          <a:ea typeface="MS PGothic" pitchFamily="34" charset="-128"/>
                        </a:rPr>
                        <a:t>’daki</a:t>
                      </a:r>
                      <a:r>
                        <a:rPr kumimoji="0" lang="en-US" sz="1800" b="0" i="0" u="none" strike="noStrike" cap="none" normalizeH="0" baseline="0" dirty="0">
                          <a:ln>
                            <a:noFill/>
                          </a:ln>
                          <a:solidFill>
                            <a:srgbClr val="004992"/>
                          </a:solidFill>
                          <a:effectLst/>
                          <a:latin typeface="Calibri Light"/>
                          <a:ea typeface="MS PGothic" pitchFamily="34" charset="-128"/>
                        </a:rPr>
                        <a:t> cadı </a:t>
                      </a:r>
                      <a:r>
                        <a:rPr kumimoji="0" lang="en-US" sz="1800" b="0" i="0" u="none" strike="noStrike" cap="none" normalizeH="0" baseline="0" dirty="0" err="1">
                          <a:ln>
                            <a:noFill/>
                          </a:ln>
                          <a:solidFill>
                            <a:srgbClr val="004992"/>
                          </a:solidFill>
                          <a:effectLst/>
                          <a:latin typeface="Calibri Light"/>
                          <a:ea typeface="MS PGothic" pitchFamily="34" charset="-128"/>
                        </a:rPr>
                        <a:t>davaları</a:t>
                      </a:r>
                      <a:r>
                        <a:rPr kumimoji="0" lang="en-US" sz="1800" b="0" i="0" u="none" strike="noStrike" cap="none" normalizeH="0" baseline="0" dirty="0">
                          <a:ln>
                            <a:noFill/>
                          </a:ln>
                          <a:solidFill>
                            <a:srgbClr val="004992"/>
                          </a:solidFill>
                          <a:effectLst/>
                          <a:latin typeface="Calibri Light"/>
                          <a:ea typeface="MS PGothic" pitchFamily="34" charset="-128"/>
                        </a:rPr>
                        <a:t>: </a:t>
                      </a:r>
                      <a:br>
                        <a:rPr kumimoji="0" lang="tr-TR" sz="1800" b="0" i="0" u="none" strike="noStrike" cap="none" normalizeH="0" baseline="0" dirty="0">
                          <a:ln>
                            <a:noFill/>
                          </a:ln>
                          <a:solidFill>
                            <a:srgbClr val="004992"/>
                          </a:solidFill>
                          <a:effectLst/>
                          <a:latin typeface="Calibri Light"/>
                          <a:ea typeface="MS PGothic" pitchFamily="34" charset="-128"/>
                        </a:rPr>
                      </a:br>
                      <a:r>
                        <a:rPr kumimoji="0" lang="en-US" sz="1800" b="0" i="0" u="none" strike="noStrike" cap="none" normalizeH="0" baseline="0" dirty="0" err="1">
                          <a:ln>
                            <a:noFill/>
                          </a:ln>
                          <a:solidFill>
                            <a:srgbClr val="333333"/>
                          </a:solidFill>
                          <a:effectLst/>
                          <a:latin typeface="Calibri Light"/>
                          <a:ea typeface="MS PGothic" pitchFamily="34" charset="-128"/>
                        </a:rPr>
                        <a:t>Kadınlar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genellikle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sadece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yaşlı</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oldukları</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ya</a:t>
                      </a:r>
                      <a:r>
                        <a:rPr kumimoji="0" lang="en-US" sz="1800" b="0" i="0" u="none" strike="noStrike" cap="none" normalizeH="0" baseline="0" dirty="0">
                          <a:ln>
                            <a:noFill/>
                          </a:ln>
                          <a:solidFill>
                            <a:srgbClr val="333333"/>
                          </a:solidFill>
                          <a:effectLst/>
                          <a:latin typeface="Calibri Light"/>
                          <a:ea typeface="MS PGothic" pitchFamily="34" charset="-128"/>
                        </a:rPr>
                        <a:t> da </a:t>
                      </a:r>
                      <a:r>
                        <a:rPr kumimoji="0" lang="en-US" sz="1800" b="0" i="0" u="none" strike="noStrike" cap="none" normalizeH="0" baseline="0" dirty="0" err="1">
                          <a:ln>
                            <a:noFill/>
                          </a:ln>
                          <a:solidFill>
                            <a:srgbClr val="333333"/>
                          </a:solidFill>
                          <a:effectLst/>
                          <a:latin typeface="Calibri Light"/>
                          <a:ea typeface="MS PGothic" pitchFamily="34" charset="-128"/>
                        </a:rPr>
                        <a:t>kızıl</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saçlı</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oldukları</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için</a:t>
                      </a:r>
                      <a:r>
                        <a:rPr kumimoji="0" lang="en-US" sz="1800" b="0" i="0" u="none" strike="noStrike" cap="none" normalizeH="0" baseline="0" dirty="0">
                          <a:ln>
                            <a:noFill/>
                          </a:ln>
                          <a:solidFill>
                            <a:srgbClr val="333333"/>
                          </a:solidFill>
                          <a:effectLst/>
                          <a:latin typeface="Calibri Light"/>
                          <a:ea typeface="MS PGothic" pitchFamily="34" charset="-128"/>
                        </a:rPr>
                        <a:t> cadı </a:t>
                      </a:r>
                      <a:r>
                        <a:rPr kumimoji="0" lang="en-US" sz="1800" b="0" i="0" u="none" strike="noStrike" cap="none" normalizeH="0" baseline="0" dirty="0" err="1">
                          <a:ln>
                            <a:noFill/>
                          </a:ln>
                          <a:solidFill>
                            <a:srgbClr val="333333"/>
                          </a:solidFill>
                          <a:effectLst/>
                          <a:latin typeface="Calibri Light"/>
                          <a:ea typeface="MS PGothic" pitchFamily="34" charset="-128"/>
                        </a:rPr>
                        <a:t>olmakla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suçlanırdı</a:t>
                      </a:r>
                      <a:r>
                        <a:rPr kumimoji="0" lang="en-US" sz="1800" b="0" i="0" u="none" strike="noStrike" cap="none" normalizeH="0" baseline="0" dirty="0">
                          <a:ln>
                            <a:noFill/>
                          </a:ln>
                          <a:solidFill>
                            <a:srgbClr val="333333"/>
                          </a:solidFill>
                          <a:effectLst/>
                          <a:latin typeface="Calibri Light"/>
                          <a:ea typeface="MS PGothic" pitchFamily="34" charset="-128"/>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ea typeface="MS PGothic" pitchFamily="34" charset="-128"/>
                        </a:rPr>
                        <a:t>McCarthy </a:t>
                      </a:r>
                      <a:r>
                        <a:rPr kumimoji="0" lang="en-US" sz="1800" b="0" i="0" u="none" strike="noStrike" cap="none" normalizeH="0" baseline="0" dirty="0" err="1">
                          <a:ln>
                            <a:noFill/>
                          </a:ln>
                          <a:solidFill>
                            <a:srgbClr val="004992"/>
                          </a:solidFill>
                          <a:effectLst/>
                          <a:latin typeface="Calibri Light"/>
                          <a:ea typeface="MS PGothic" pitchFamily="34" charset="-128"/>
                        </a:rPr>
                        <a:t>dönemi</a:t>
                      </a:r>
                      <a:r>
                        <a:rPr kumimoji="0" lang="en-US" sz="1800" b="0" i="0" u="none" strike="noStrike" cap="none" normalizeH="0" baseline="0" dirty="0">
                          <a:ln>
                            <a:noFill/>
                          </a:ln>
                          <a:solidFill>
                            <a:srgbClr val="004992"/>
                          </a:solidFill>
                          <a:effectLst/>
                          <a:latin typeface="Calibri Light"/>
                          <a:ea typeface="MS PGothic" pitchFamily="34" charset="-128"/>
                        </a:rPr>
                        <a:t> (ABD, 1950'ler): </a:t>
                      </a:r>
                      <a:br>
                        <a:rPr kumimoji="0" lang="tr-TR" sz="1800" b="0" i="0" u="none" strike="noStrike" cap="none" normalizeH="0" baseline="0" dirty="0">
                          <a:ln>
                            <a:noFill/>
                          </a:ln>
                          <a:solidFill>
                            <a:srgbClr val="004992"/>
                          </a:solidFill>
                          <a:effectLst/>
                          <a:latin typeface="Calibri Light"/>
                          <a:ea typeface="MS PGothic" pitchFamily="34" charset="-128"/>
                        </a:rPr>
                      </a:br>
                      <a:r>
                        <a:rPr kumimoji="0" lang="en-US" sz="1800" b="0" i="0" u="none" strike="noStrike" cap="none" normalizeH="0" baseline="0" dirty="0">
                          <a:ln>
                            <a:noFill/>
                          </a:ln>
                          <a:solidFill>
                            <a:srgbClr val="333333"/>
                          </a:solidFill>
                          <a:effectLst/>
                          <a:latin typeface="Calibri Light"/>
                          <a:ea typeface="MS PGothic" pitchFamily="34" charset="-128"/>
                        </a:rPr>
                        <a:t>Liberal </a:t>
                      </a:r>
                      <a:r>
                        <a:rPr kumimoji="0" lang="en-US" sz="1800" b="0" i="0" u="none" strike="noStrike" cap="none" normalizeH="0" baseline="0" dirty="0" err="1">
                          <a:ln>
                            <a:noFill/>
                          </a:ln>
                          <a:solidFill>
                            <a:srgbClr val="333333"/>
                          </a:solidFill>
                          <a:effectLst/>
                          <a:latin typeface="Calibri Light"/>
                          <a:ea typeface="MS PGothic" pitchFamily="34" charset="-128"/>
                        </a:rPr>
                        <a:t>fikirlerin</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ifade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edilmesi</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birçok</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yanlış</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suçlamaya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komünist</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olmak</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yol</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açtı</a:t>
                      </a:r>
                      <a:r>
                        <a:rPr kumimoji="0" lang="en-US" sz="1800" b="0" i="0" u="none" strike="noStrike" cap="none" normalizeH="0" baseline="0" dirty="0">
                          <a:ln>
                            <a:noFill/>
                          </a:ln>
                          <a:solidFill>
                            <a:srgbClr val="333333"/>
                          </a:solidFill>
                          <a:effectLst/>
                          <a:latin typeface="Calibri Light"/>
                          <a:ea typeface="MS PGothic" pitchFamily="34" charset="-128"/>
                        </a:rPr>
                        <a: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a:ln>
                            <a:noFill/>
                          </a:ln>
                          <a:solidFill>
                            <a:srgbClr val="333333"/>
                          </a:solidFill>
                          <a:effectLst/>
                          <a:latin typeface="Calibri Light"/>
                          <a:ea typeface="MS PGothic" pitchFamily="34" charset="-128"/>
                        </a:rPr>
                        <a:t>medya</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Hemen sonuca atlamak «iş başında» </a:t>
            </a:r>
            <a:endParaRPr lang="en-US" sz="3600" dirty="0">
              <a:latin typeface="Calibri Light"/>
            </a:endParaRPr>
          </a:p>
        </p:txBody>
      </p:sp>
      <p:sp>
        <p:nvSpPr>
          <p:cNvPr id="5" name="Content Placeholder 4"/>
          <p:cNvSpPr>
            <a:spLocks noGrp="1"/>
          </p:cNvSpPr>
          <p:nvPr>
            <p:ph idx="1"/>
          </p:nvPr>
        </p:nvSpPr>
        <p:spPr/>
        <p:txBody>
          <a:bodyPr/>
          <a:lstStyle/>
          <a:p>
            <a:endParaRPr lang="en-US" dirty="0"/>
          </a:p>
        </p:txBody>
      </p:sp>
      <p:sp>
        <p:nvSpPr>
          <p:cNvPr id="3" name="Footer Placeholder 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12</a:t>
            </a:fld>
            <a:endParaRPr lang="de-DE" altLang="de-DE">
              <a:latin typeface="Calibri Light"/>
            </a:endParaRPr>
          </a:p>
        </p:txBody>
      </p:sp>
      <p:graphicFrame>
        <p:nvGraphicFramePr>
          <p:cNvPr id="12" name="Group 75"/>
          <p:cNvGraphicFramePr>
            <a:graphicFrameLocks noGrp="1"/>
          </p:cNvGraphicFramePr>
          <p:nvPr>
            <p:extLst>
              <p:ext uri="{D42A27DB-BD31-4B8C-83A1-F6EECF244321}">
                <p14:modId xmlns:p14="http://schemas.microsoft.com/office/powerpoint/2010/main" val="2612928556"/>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ea typeface="MS PGothic" pitchFamily="34" charset="-128"/>
                        </a:rPr>
                        <a:t>alan</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ea typeface="MS PGothic" pitchFamily="34" charset="-128"/>
                        </a:rPr>
                        <a:t>örnek</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a:ln>
                            <a:noFill/>
                          </a:ln>
                          <a:solidFill>
                            <a:srgbClr val="333333"/>
                          </a:solidFill>
                          <a:effectLst/>
                          <a:latin typeface="Calibri Light"/>
                          <a:ea typeface="MS PGothic" pitchFamily="34" charset="-128"/>
                        </a:rPr>
                        <a:t>tarih</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004992"/>
                          </a:solidFill>
                          <a:effectLst/>
                          <a:latin typeface="Calibri Light"/>
                          <a:ea typeface="MS PGothic" pitchFamily="34" charset="-128"/>
                        </a:rPr>
                        <a:t>Ortaçağ</a:t>
                      </a:r>
                      <a:r>
                        <a:rPr kumimoji="0" lang="tr-TR" sz="1800" b="0" i="0" u="none" strike="noStrike" cap="none" normalizeH="0" baseline="0" dirty="0">
                          <a:ln>
                            <a:noFill/>
                          </a:ln>
                          <a:solidFill>
                            <a:srgbClr val="004992"/>
                          </a:solidFill>
                          <a:effectLst/>
                          <a:latin typeface="Calibri Light"/>
                          <a:ea typeface="MS PGothic" pitchFamily="34" charset="-128"/>
                        </a:rPr>
                        <a:t>’daki</a:t>
                      </a:r>
                      <a:r>
                        <a:rPr kumimoji="0" lang="en-US" sz="1800" b="0" i="0" u="none" strike="noStrike" cap="none" normalizeH="0" baseline="0" dirty="0">
                          <a:ln>
                            <a:noFill/>
                          </a:ln>
                          <a:solidFill>
                            <a:srgbClr val="004992"/>
                          </a:solidFill>
                          <a:effectLst/>
                          <a:latin typeface="Calibri Light"/>
                          <a:ea typeface="MS PGothic" pitchFamily="34" charset="-128"/>
                        </a:rPr>
                        <a:t> cadı </a:t>
                      </a:r>
                      <a:r>
                        <a:rPr kumimoji="0" lang="en-US" sz="1800" b="0" i="0" u="none" strike="noStrike" cap="none" normalizeH="0" baseline="0" dirty="0" err="1">
                          <a:ln>
                            <a:noFill/>
                          </a:ln>
                          <a:solidFill>
                            <a:srgbClr val="004992"/>
                          </a:solidFill>
                          <a:effectLst/>
                          <a:latin typeface="Calibri Light"/>
                          <a:ea typeface="MS PGothic" pitchFamily="34" charset="-128"/>
                        </a:rPr>
                        <a:t>davaları</a:t>
                      </a:r>
                      <a:r>
                        <a:rPr kumimoji="0" lang="en-US" sz="1800" b="0" i="0" u="none" strike="noStrike" cap="none" normalizeH="0" baseline="0" dirty="0">
                          <a:ln>
                            <a:noFill/>
                          </a:ln>
                          <a:solidFill>
                            <a:srgbClr val="004992"/>
                          </a:solidFill>
                          <a:effectLst/>
                          <a:latin typeface="Calibri Light"/>
                          <a:ea typeface="MS PGothic" pitchFamily="34" charset="-128"/>
                        </a:rPr>
                        <a:t>: </a:t>
                      </a:r>
                      <a:br>
                        <a:rPr kumimoji="0" lang="tr-TR" sz="1800" b="0" i="0" u="none" strike="noStrike" cap="none" normalizeH="0" baseline="0" dirty="0">
                          <a:ln>
                            <a:noFill/>
                          </a:ln>
                          <a:solidFill>
                            <a:srgbClr val="004992"/>
                          </a:solidFill>
                          <a:effectLst/>
                          <a:latin typeface="Calibri Light"/>
                          <a:ea typeface="MS PGothic" pitchFamily="34" charset="-128"/>
                        </a:rPr>
                      </a:br>
                      <a:r>
                        <a:rPr kumimoji="0" lang="en-US" sz="1800" b="0" i="0" u="none" strike="noStrike" cap="none" normalizeH="0" baseline="0" dirty="0" err="1">
                          <a:ln>
                            <a:noFill/>
                          </a:ln>
                          <a:solidFill>
                            <a:srgbClr val="333333"/>
                          </a:solidFill>
                          <a:effectLst/>
                          <a:latin typeface="Calibri Light"/>
                          <a:ea typeface="MS PGothic" pitchFamily="34" charset="-128"/>
                        </a:rPr>
                        <a:t>Kadınlar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genellikle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sadece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yaşlı</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oldukları</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ya</a:t>
                      </a:r>
                      <a:r>
                        <a:rPr kumimoji="0" lang="en-US" sz="1800" b="0" i="0" u="none" strike="noStrike" cap="none" normalizeH="0" baseline="0" dirty="0">
                          <a:ln>
                            <a:noFill/>
                          </a:ln>
                          <a:solidFill>
                            <a:srgbClr val="333333"/>
                          </a:solidFill>
                          <a:effectLst/>
                          <a:latin typeface="Calibri Light"/>
                          <a:ea typeface="MS PGothic" pitchFamily="34" charset="-128"/>
                        </a:rPr>
                        <a:t> da </a:t>
                      </a:r>
                      <a:r>
                        <a:rPr kumimoji="0" lang="en-US" sz="1800" b="0" i="0" u="none" strike="noStrike" cap="none" normalizeH="0" baseline="0" dirty="0" err="1">
                          <a:ln>
                            <a:noFill/>
                          </a:ln>
                          <a:solidFill>
                            <a:srgbClr val="333333"/>
                          </a:solidFill>
                          <a:effectLst/>
                          <a:latin typeface="Calibri Light"/>
                          <a:ea typeface="MS PGothic" pitchFamily="34" charset="-128"/>
                        </a:rPr>
                        <a:t>kızıl</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saçlı</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oldukları</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için</a:t>
                      </a:r>
                      <a:r>
                        <a:rPr kumimoji="0" lang="en-US" sz="1800" b="0" i="0" u="none" strike="noStrike" cap="none" normalizeH="0" baseline="0" dirty="0">
                          <a:ln>
                            <a:noFill/>
                          </a:ln>
                          <a:solidFill>
                            <a:srgbClr val="333333"/>
                          </a:solidFill>
                          <a:effectLst/>
                          <a:latin typeface="Calibri Light"/>
                          <a:ea typeface="MS PGothic" pitchFamily="34" charset="-128"/>
                        </a:rPr>
                        <a:t> cadı </a:t>
                      </a:r>
                      <a:r>
                        <a:rPr kumimoji="0" lang="en-US" sz="1800" b="0" i="0" u="none" strike="noStrike" cap="none" normalizeH="0" baseline="0" dirty="0" err="1">
                          <a:ln>
                            <a:noFill/>
                          </a:ln>
                          <a:solidFill>
                            <a:srgbClr val="333333"/>
                          </a:solidFill>
                          <a:effectLst/>
                          <a:latin typeface="Calibri Light"/>
                          <a:ea typeface="MS PGothic" pitchFamily="34" charset="-128"/>
                        </a:rPr>
                        <a:t>olmakla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suçlanırdı</a:t>
                      </a:r>
                      <a:r>
                        <a:rPr kumimoji="0" lang="en-US" sz="1800" b="0" i="0" u="none" strike="noStrike" cap="none" normalizeH="0" baseline="0" dirty="0">
                          <a:ln>
                            <a:noFill/>
                          </a:ln>
                          <a:solidFill>
                            <a:srgbClr val="333333"/>
                          </a:solidFill>
                          <a:effectLst/>
                          <a:latin typeface="Calibri Light"/>
                          <a:ea typeface="MS PGothic" pitchFamily="34" charset="-128"/>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ea typeface="MS PGothic" pitchFamily="34" charset="-128"/>
                        </a:rPr>
                        <a:t>McCarthy </a:t>
                      </a:r>
                      <a:r>
                        <a:rPr kumimoji="0" lang="en-US" sz="1800" b="0" i="0" u="none" strike="noStrike" cap="none" normalizeH="0" baseline="0" dirty="0" err="1">
                          <a:ln>
                            <a:noFill/>
                          </a:ln>
                          <a:solidFill>
                            <a:srgbClr val="004992"/>
                          </a:solidFill>
                          <a:effectLst/>
                          <a:latin typeface="Calibri Light"/>
                          <a:ea typeface="MS PGothic" pitchFamily="34" charset="-128"/>
                        </a:rPr>
                        <a:t>dönemi</a:t>
                      </a:r>
                      <a:r>
                        <a:rPr kumimoji="0" lang="en-US" sz="1800" b="0" i="0" u="none" strike="noStrike" cap="none" normalizeH="0" baseline="0" dirty="0">
                          <a:ln>
                            <a:noFill/>
                          </a:ln>
                          <a:solidFill>
                            <a:srgbClr val="004992"/>
                          </a:solidFill>
                          <a:effectLst/>
                          <a:latin typeface="Calibri Light"/>
                          <a:ea typeface="MS PGothic" pitchFamily="34" charset="-128"/>
                        </a:rPr>
                        <a:t> (ABD, 1950'ler): </a:t>
                      </a:r>
                      <a:br>
                        <a:rPr kumimoji="0" lang="tr-TR" sz="1800" b="0" i="0" u="none" strike="noStrike" cap="none" normalizeH="0" baseline="0" dirty="0">
                          <a:ln>
                            <a:noFill/>
                          </a:ln>
                          <a:solidFill>
                            <a:srgbClr val="004992"/>
                          </a:solidFill>
                          <a:effectLst/>
                          <a:latin typeface="Calibri Light"/>
                          <a:ea typeface="MS PGothic" pitchFamily="34" charset="-128"/>
                        </a:rPr>
                      </a:br>
                      <a:r>
                        <a:rPr kumimoji="0" lang="en-US" sz="1800" b="0" i="0" u="none" strike="noStrike" cap="none" normalizeH="0" baseline="0" dirty="0">
                          <a:ln>
                            <a:noFill/>
                          </a:ln>
                          <a:solidFill>
                            <a:srgbClr val="333333"/>
                          </a:solidFill>
                          <a:effectLst/>
                          <a:latin typeface="Calibri Light"/>
                          <a:ea typeface="MS PGothic" pitchFamily="34" charset="-128"/>
                        </a:rPr>
                        <a:t>Liberal </a:t>
                      </a:r>
                      <a:r>
                        <a:rPr kumimoji="0" lang="en-US" sz="1800" b="0" i="0" u="none" strike="noStrike" cap="none" normalizeH="0" baseline="0" dirty="0" err="1">
                          <a:ln>
                            <a:noFill/>
                          </a:ln>
                          <a:solidFill>
                            <a:srgbClr val="333333"/>
                          </a:solidFill>
                          <a:effectLst/>
                          <a:latin typeface="Calibri Light"/>
                          <a:ea typeface="MS PGothic" pitchFamily="34" charset="-128"/>
                        </a:rPr>
                        <a:t>fikirlerin</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ifade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edilmesi</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birçok</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yanlış</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suçlamaya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komünist</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olmak</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yol</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açtı</a:t>
                      </a:r>
                      <a:r>
                        <a:rPr kumimoji="0" lang="en-US" sz="1800" b="0" i="0" u="none" strike="noStrike" cap="none" normalizeH="0" baseline="0" dirty="0">
                          <a:ln>
                            <a:noFill/>
                          </a:ln>
                          <a:solidFill>
                            <a:srgbClr val="333333"/>
                          </a:solidFill>
                          <a:effectLst/>
                          <a:latin typeface="Calibri Light"/>
                          <a:ea typeface="MS PGothic" pitchFamily="34" charset="-128"/>
                        </a:rPr>
                        <a: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a:ln>
                            <a:noFill/>
                          </a:ln>
                          <a:solidFill>
                            <a:srgbClr val="333333"/>
                          </a:solidFill>
                          <a:effectLst/>
                          <a:latin typeface="Calibri Light"/>
                          <a:ea typeface="MS PGothic" pitchFamily="34" charset="-128"/>
                        </a:rPr>
                        <a:t>medya</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6641" name="Text Box 24"/>
          <p:cNvSpPr txBox="1">
            <a:spLocks noChangeArrowheads="1"/>
          </p:cNvSpPr>
          <p:nvPr/>
        </p:nvSpPr>
        <p:spPr bwMode="auto">
          <a:xfrm>
            <a:off x="5305499" y="4563685"/>
            <a:ext cx="63770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en-US" altLang="de-DE" sz="1800" dirty="0">
                <a:solidFill>
                  <a:srgbClr val="333333"/>
                </a:solidFill>
                <a:latin typeface="Calibri Light"/>
              </a:rPr>
              <a:t>1938 </a:t>
            </a:r>
            <a:r>
              <a:rPr lang="en-US" altLang="de-DE" sz="1800" dirty="0" err="1">
                <a:solidFill>
                  <a:srgbClr val="333333"/>
                </a:solidFill>
                <a:latin typeface="Calibri Light"/>
              </a:rPr>
              <a:t>yılında</a:t>
            </a:r>
            <a:r>
              <a:rPr lang="en-US" altLang="de-DE" sz="1800" dirty="0">
                <a:solidFill>
                  <a:srgbClr val="333333"/>
                </a:solidFill>
                <a:latin typeface="Calibri Light"/>
              </a:rPr>
              <a:t> Orson </a:t>
            </a:r>
            <a:r>
              <a:rPr lang="en-US" altLang="de-DE" sz="1800" dirty="0" err="1">
                <a:solidFill>
                  <a:srgbClr val="333333"/>
                </a:solidFill>
                <a:latin typeface="Calibri Light"/>
              </a:rPr>
              <a:t>Welles'in</a:t>
            </a:r>
            <a:r>
              <a:rPr lang="en-US" altLang="de-DE" sz="1800" dirty="0">
                <a:solidFill>
                  <a:srgbClr val="333333"/>
                </a:solidFill>
                <a:latin typeface="Calibri Light"/>
              </a:rPr>
              <a:t> </a:t>
            </a:r>
            <a:r>
              <a:rPr lang="en-US" altLang="de-DE" sz="1800" dirty="0" err="1">
                <a:solidFill>
                  <a:srgbClr val="333333"/>
                </a:solidFill>
                <a:latin typeface="Calibri Light"/>
              </a:rPr>
              <a:t>radyo</a:t>
            </a:r>
            <a:r>
              <a:rPr lang="en-US" altLang="de-DE" sz="1800" dirty="0">
                <a:solidFill>
                  <a:srgbClr val="333333"/>
                </a:solidFill>
                <a:latin typeface="Calibri Light"/>
              </a:rPr>
              <a:t> </a:t>
            </a:r>
            <a:r>
              <a:rPr lang="en-US" altLang="de-DE" sz="1800" dirty="0" err="1">
                <a:solidFill>
                  <a:srgbClr val="333333"/>
                </a:solidFill>
                <a:latin typeface="Calibri Light"/>
              </a:rPr>
              <a:t>yayını</a:t>
            </a:r>
            <a:r>
              <a:rPr lang="en-US" altLang="de-DE" sz="1800" dirty="0">
                <a:solidFill>
                  <a:srgbClr val="333333"/>
                </a:solidFill>
                <a:latin typeface="Calibri Light"/>
              </a:rPr>
              <a:t> </a:t>
            </a:r>
            <a:r>
              <a:rPr lang="en-US" altLang="de-DE" sz="1800" dirty="0" err="1">
                <a:solidFill>
                  <a:srgbClr val="333333"/>
                </a:solidFill>
                <a:latin typeface="Calibri Light"/>
              </a:rPr>
              <a:t>Dünyalar</a:t>
            </a:r>
            <a:r>
              <a:rPr lang="en-US" altLang="de-DE" sz="1800" dirty="0">
                <a:solidFill>
                  <a:srgbClr val="333333"/>
                </a:solidFill>
                <a:latin typeface="Calibri Light"/>
              </a:rPr>
              <a:t> </a:t>
            </a:r>
            <a:r>
              <a:rPr lang="en-US" altLang="de-DE" sz="1800" dirty="0" err="1">
                <a:solidFill>
                  <a:srgbClr val="333333"/>
                </a:solidFill>
                <a:latin typeface="Calibri Light"/>
              </a:rPr>
              <a:t>Savaşı</a:t>
            </a:r>
            <a:r>
              <a:rPr lang="en-US" altLang="de-DE" sz="1800" dirty="0">
                <a:solidFill>
                  <a:srgbClr val="333333"/>
                </a:solidFill>
                <a:latin typeface="Calibri Light"/>
              </a:rPr>
              <a:t>, New </a:t>
            </a:r>
            <a:r>
              <a:rPr lang="en-US" altLang="de-DE" sz="1800" dirty="0" err="1">
                <a:solidFill>
                  <a:srgbClr val="333333"/>
                </a:solidFill>
                <a:latin typeface="Calibri Light"/>
              </a:rPr>
              <a:t>York'ta</a:t>
            </a:r>
            <a:r>
              <a:rPr lang="en-US" altLang="de-DE" sz="1800" dirty="0">
                <a:solidFill>
                  <a:srgbClr val="333333"/>
                </a:solidFill>
                <a:latin typeface="Calibri Light"/>
              </a:rPr>
              <a:t> </a:t>
            </a:r>
            <a:r>
              <a:rPr lang="en-US" altLang="de-DE" sz="1800" dirty="0" err="1">
                <a:solidFill>
                  <a:srgbClr val="333333"/>
                </a:solidFill>
                <a:latin typeface="Calibri Light"/>
              </a:rPr>
              <a:t>kitlesel</a:t>
            </a:r>
            <a:r>
              <a:rPr lang="en-US" altLang="de-DE" sz="1800" dirty="0">
                <a:solidFill>
                  <a:srgbClr val="333333"/>
                </a:solidFill>
                <a:latin typeface="Calibri Light"/>
              </a:rPr>
              <a:t> </a:t>
            </a:r>
            <a:r>
              <a:rPr lang="en-US" altLang="de-DE" sz="1800" dirty="0" err="1">
                <a:solidFill>
                  <a:srgbClr val="333333"/>
                </a:solidFill>
                <a:latin typeface="Calibri Light"/>
              </a:rPr>
              <a:t>bir</a:t>
            </a:r>
            <a:r>
              <a:rPr lang="en-US" altLang="de-DE" sz="1800" dirty="0">
                <a:solidFill>
                  <a:srgbClr val="333333"/>
                </a:solidFill>
                <a:latin typeface="Calibri Light"/>
              </a:rPr>
              <a:t> </a:t>
            </a:r>
            <a:r>
              <a:rPr lang="en-US" altLang="de-DE" sz="1800" dirty="0" err="1">
                <a:solidFill>
                  <a:srgbClr val="333333"/>
                </a:solidFill>
                <a:latin typeface="Calibri Light"/>
              </a:rPr>
              <a:t>paniğe</a:t>
            </a:r>
            <a:r>
              <a:rPr lang="en-US" altLang="de-DE" sz="1800" dirty="0">
                <a:solidFill>
                  <a:srgbClr val="333333"/>
                </a:solidFill>
                <a:latin typeface="Calibri Light"/>
              </a:rPr>
              <a:t> </a:t>
            </a:r>
            <a:r>
              <a:rPr lang="en-US" altLang="de-DE" sz="1800" dirty="0" err="1">
                <a:solidFill>
                  <a:srgbClr val="333333"/>
                </a:solidFill>
                <a:latin typeface="Calibri Light"/>
              </a:rPr>
              <a:t>neden</a:t>
            </a:r>
            <a:r>
              <a:rPr lang="en-US" altLang="de-DE" sz="1800" dirty="0">
                <a:solidFill>
                  <a:srgbClr val="333333"/>
                </a:solidFill>
                <a:latin typeface="Calibri Light"/>
              </a:rPr>
              <a:t> </a:t>
            </a:r>
            <a:r>
              <a:rPr lang="en-US" altLang="de-DE" sz="1800" dirty="0" err="1">
                <a:solidFill>
                  <a:srgbClr val="333333"/>
                </a:solidFill>
                <a:latin typeface="Calibri Light"/>
              </a:rPr>
              <a:t>oldu</a:t>
            </a:r>
            <a:r>
              <a:rPr lang="en-US" altLang="de-DE" sz="1800" dirty="0">
                <a:solidFill>
                  <a:srgbClr val="333333"/>
                </a:solidFill>
                <a:latin typeface="Calibri Light"/>
              </a:rPr>
              <a:t>, </a:t>
            </a:r>
            <a:r>
              <a:rPr lang="en-US" altLang="de-DE" sz="1800" dirty="0" err="1">
                <a:solidFill>
                  <a:srgbClr val="333333"/>
                </a:solidFill>
                <a:latin typeface="Calibri Light"/>
              </a:rPr>
              <a:t>çünkü</a:t>
            </a:r>
            <a:r>
              <a:rPr lang="en-US" altLang="de-DE" sz="1800" dirty="0">
                <a:solidFill>
                  <a:srgbClr val="333333"/>
                </a:solidFill>
                <a:latin typeface="Calibri Light"/>
              </a:rPr>
              <a:t> </a:t>
            </a:r>
            <a:r>
              <a:rPr lang="en-US" altLang="de-DE" sz="1800" dirty="0" err="1">
                <a:solidFill>
                  <a:srgbClr val="333333"/>
                </a:solidFill>
                <a:latin typeface="Calibri Light"/>
              </a:rPr>
              <a:t>birçok</a:t>
            </a:r>
            <a:r>
              <a:rPr lang="en-US" altLang="de-DE" sz="1800" dirty="0">
                <a:solidFill>
                  <a:srgbClr val="333333"/>
                </a:solidFill>
                <a:latin typeface="Calibri Light"/>
              </a:rPr>
              <a:t> </a:t>
            </a:r>
            <a:r>
              <a:rPr lang="en-US" altLang="de-DE" sz="1800" dirty="0" err="1">
                <a:solidFill>
                  <a:srgbClr val="333333"/>
                </a:solidFill>
                <a:latin typeface="Calibri Light"/>
              </a:rPr>
              <a:t>dinleyici</a:t>
            </a:r>
            <a:r>
              <a:rPr lang="en-US" altLang="de-DE" sz="1800" dirty="0">
                <a:solidFill>
                  <a:srgbClr val="333333"/>
                </a:solidFill>
                <a:latin typeface="Calibri Light"/>
              </a:rPr>
              <a:t> </a:t>
            </a:r>
            <a:r>
              <a:rPr lang="en-US" altLang="de-DE" sz="1800" dirty="0" err="1">
                <a:solidFill>
                  <a:srgbClr val="333333"/>
                </a:solidFill>
                <a:latin typeface="Calibri Light"/>
              </a:rPr>
              <a:t>dünyanın</a:t>
            </a:r>
            <a:r>
              <a:rPr lang="en-US" altLang="de-DE" sz="1800" dirty="0">
                <a:solidFill>
                  <a:srgbClr val="333333"/>
                </a:solidFill>
                <a:latin typeface="Calibri Light"/>
              </a:rPr>
              <a:t> </a:t>
            </a:r>
            <a:r>
              <a:rPr lang="en-US" altLang="de-DE" sz="1800" dirty="0" err="1">
                <a:solidFill>
                  <a:srgbClr val="333333"/>
                </a:solidFill>
                <a:latin typeface="Calibri Light"/>
              </a:rPr>
              <a:t>gerçekten</a:t>
            </a:r>
            <a:r>
              <a:rPr lang="en-US" altLang="de-DE" sz="1800" dirty="0">
                <a:solidFill>
                  <a:srgbClr val="333333"/>
                </a:solidFill>
                <a:latin typeface="Calibri Light"/>
              </a:rPr>
              <a:t> </a:t>
            </a:r>
            <a:r>
              <a:rPr lang="en-US" altLang="de-DE" sz="1800" dirty="0" err="1">
                <a:solidFill>
                  <a:srgbClr val="333333"/>
                </a:solidFill>
                <a:latin typeface="Calibri Light"/>
              </a:rPr>
              <a:t>uzaylılar</a:t>
            </a:r>
            <a:r>
              <a:rPr lang="en-US" altLang="de-DE" sz="1800" dirty="0">
                <a:solidFill>
                  <a:srgbClr val="333333"/>
                </a:solidFill>
                <a:latin typeface="Calibri Light"/>
              </a:rPr>
              <a:t> </a:t>
            </a:r>
            <a:r>
              <a:rPr lang="en-US" altLang="de-DE" sz="1800" dirty="0" err="1">
                <a:solidFill>
                  <a:srgbClr val="333333"/>
                </a:solidFill>
                <a:latin typeface="Calibri Light"/>
              </a:rPr>
              <a:t>tarafından</a:t>
            </a:r>
            <a:r>
              <a:rPr lang="en-US" altLang="de-DE" sz="1800" dirty="0">
                <a:solidFill>
                  <a:srgbClr val="333333"/>
                </a:solidFill>
                <a:latin typeface="Calibri Light"/>
              </a:rPr>
              <a:t> </a:t>
            </a:r>
            <a:r>
              <a:rPr lang="en-US" altLang="de-DE" sz="1800" dirty="0" err="1">
                <a:solidFill>
                  <a:srgbClr val="333333"/>
                </a:solidFill>
                <a:latin typeface="Calibri Light"/>
              </a:rPr>
              <a:t>saldırıya</a:t>
            </a:r>
            <a:r>
              <a:rPr lang="en-US" altLang="de-DE" sz="1800" dirty="0">
                <a:solidFill>
                  <a:srgbClr val="333333"/>
                </a:solidFill>
                <a:latin typeface="Calibri Light"/>
              </a:rPr>
              <a:t> </a:t>
            </a:r>
            <a:r>
              <a:rPr lang="en-US" altLang="de-DE" sz="1800" dirty="0" err="1">
                <a:solidFill>
                  <a:srgbClr val="333333"/>
                </a:solidFill>
                <a:latin typeface="Calibri Light"/>
              </a:rPr>
              <a:t>uğradığına</a:t>
            </a:r>
            <a:r>
              <a:rPr lang="en-US" altLang="de-DE" sz="1800" dirty="0">
                <a:solidFill>
                  <a:srgbClr val="333333"/>
                </a:solidFill>
                <a:latin typeface="Calibri Light"/>
              </a:rPr>
              <a:t> </a:t>
            </a:r>
            <a:r>
              <a:rPr lang="en-US" altLang="de-DE" sz="1800" dirty="0" err="1">
                <a:solidFill>
                  <a:srgbClr val="333333"/>
                </a:solidFill>
                <a:latin typeface="Calibri Light"/>
              </a:rPr>
              <a:t>inanıyordu</a:t>
            </a:r>
            <a:r>
              <a:rPr lang="en-US" altLang="de-DE" sz="1800" dirty="0">
                <a:solidFill>
                  <a:srgbClr val="333333"/>
                </a:solidFill>
                <a:latin typeface="Calibri Light"/>
              </a:rPr>
              <a:t>.</a:t>
            </a:r>
            <a:r>
              <a:rPr lang="tr-TR" altLang="de-DE" sz="1800" dirty="0">
                <a:solidFill>
                  <a:srgbClr val="333333"/>
                </a:solidFill>
                <a:latin typeface="Calibri Light"/>
              </a:rPr>
              <a:t> </a:t>
            </a:r>
            <a:endParaRPr lang="de-DE" altLang="de-DE" sz="1800" dirty="0">
              <a:solidFill>
                <a:srgbClr val="333333"/>
              </a:solidFill>
              <a:latin typeface="Calibri Light"/>
            </a:endParaRPr>
          </a:p>
          <a:p>
            <a:pPr eaLnBrk="1" hangingPunct="1">
              <a:spcBef>
                <a:spcPct val="0"/>
              </a:spcBef>
              <a:buClrTx/>
              <a:buFontTx/>
              <a:buNone/>
            </a:pPr>
            <a:r>
              <a:rPr lang="de-DE" altLang="de-DE" sz="1800" dirty="0">
                <a:solidFill>
                  <a:srgbClr val="004992"/>
                </a:solidFill>
                <a:latin typeface="Calibri Light"/>
              </a:rPr>
              <a:t>Yanlış varsayım:</a:t>
            </a:r>
            <a:r>
              <a:rPr lang="tr-TR" altLang="de-DE" sz="1800" dirty="0">
                <a:solidFill>
                  <a:srgbClr val="004992"/>
                </a:solidFill>
                <a:latin typeface="Calibri Light"/>
              </a:rPr>
              <a:t> </a:t>
            </a:r>
            <a:r>
              <a:rPr lang="de-DE" altLang="de-DE" sz="1800" dirty="0">
                <a:solidFill>
                  <a:srgbClr val="333333"/>
                </a:solidFill>
                <a:latin typeface="Calibri Light"/>
              </a:rPr>
              <a:t>Radyodaki şey gerçek olmalı!</a:t>
            </a:r>
          </a:p>
        </p:txBody>
      </p:sp>
      <p:pic>
        <p:nvPicPr>
          <p:cNvPr id="13"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8" name="Text Box 4"/>
          <p:cNvSpPr txBox="1">
            <a:spLocks noChangeArrowheads="1"/>
          </p:cNvSpPr>
          <p:nvPr/>
        </p:nvSpPr>
        <p:spPr bwMode="auto">
          <a:xfrm>
            <a:off x="408955" y="6187207"/>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600" dirty="0">
                <a:latin typeface="Calibri Light"/>
              </a:rPr>
              <a:t>(alternatif bir alıştırma için sunumun sonuna bakınız)</a:t>
            </a:r>
            <a:endParaRPr lang="en-US" altLang="de-DE" sz="1600" dirty="0">
              <a:latin typeface="Calibri Light"/>
            </a:endParaRPr>
          </a:p>
        </p:txBody>
      </p:sp>
      <p:sp>
        <p:nvSpPr>
          <p:cNvPr id="5" name="Title 4"/>
          <p:cNvSpPr>
            <a:spLocks noGrp="1"/>
          </p:cNvSpPr>
          <p:nvPr>
            <p:ph type="title"/>
          </p:nvPr>
        </p:nvSpPr>
        <p:spPr/>
        <p:txBody>
          <a:bodyPr/>
          <a:lstStyle/>
          <a:p>
            <a:r>
              <a:rPr lang="en-US" sz="3600" dirty="0"/>
              <a:t>ABD 1 </a:t>
            </a:r>
            <a:r>
              <a:rPr lang="en-US" sz="3600" dirty="0" err="1"/>
              <a:t>dolarlık</a:t>
            </a:r>
            <a:r>
              <a:rPr lang="en-US" sz="3600" dirty="0"/>
              <a:t> </a:t>
            </a:r>
            <a:r>
              <a:rPr lang="en-US" sz="3600" dirty="0" err="1"/>
              <a:t>banknotunun</a:t>
            </a:r>
            <a:r>
              <a:rPr lang="en-US" sz="3600" dirty="0"/>
              <a:t> </a:t>
            </a:r>
            <a:r>
              <a:rPr lang="en-US" sz="3600" dirty="0" err="1"/>
              <a:t>üzerinde</a:t>
            </a:r>
            <a:r>
              <a:rPr lang="en-US" sz="3600" dirty="0"/>
              <a:t> </a:t>
            </a:r>
            <a:r>
              <a:rPr lang="en-US" sz="3600" dirty="0" err="1"/>
              <a:t>ABD'ye</a:t>
            </a:r>
            <a:r>
              <a:rPr lang="en-US" sz="3600" dirty="0"/>
              <a:t> </a:t>
            </a:r>
            <a:r>
              <a:rPr lang="en-US" sz="3600" dirty="0" err="1"/>
              <a:t>gizli</a:t>
            </a:r>
            <a:r>
              <a:rPr lang="en-US" sz="3600" dirty="0"/>
              <a:t> </a:t>
            </a:r>
            <a:r>
              <a:rPr lang="en-US" sz="3600" dirty="0" err="1"/>
              <a:t>cemiyetlerin</a:t>
            </a:r>
            <a:r>
              <a:rPr lang="en-US" sz="3600" dirty="0"/>
              <a:t> </a:t>
            </a:r>
            <a:r>
              <a:rPr lang="en-US" sz="3600" dirty="0" err="1"/>
              <a:t>sızdığını</a:t>
            </a:r>
            <a:r>
              <a:rPr lang="en-US" sz="3600" dirty="0"/>
              <a:t> </a:t>
            </a:r>
            <a:r>
              <a:rPr lang="en-US" sz="3600" dirty="0" err="1"/>
              <a:t>gösteren</a:t>
            </a:r>
            <a:r>
              <a:rPr lang="en-US" sz="3600" dirty="0"/>
              <a:t> </a:t>
            </a:r>
            <a:r>
              <a:rPr lang="en-US" sz="3600" dirty="0" err="1"/>
              <a:t>herhangi</a:t>
            </a:r>
            <a:r>
              <a:rPr lang="en-US" sz="3600" dirty="0"/>
              <a:t> </a:t>
            </a:r>
            <a:r>
              <a:rPr lang="en-US" sz="3600" dirty="0" err="1"/>
              <a:t>bir</a:t>
            </a:r>
            <a:r>
              <a:rPr lang="en-US" sz="3600" dirty="0"/>
              <a:t> </a:t>
            </a:r>
            <a:r>
              <a:rPr lang="en-US" sz="3600" dirty="0" err="1"/>
              <a:t>ipucu</a:t>
            </a:r>
            <a:r>
              <a:rPr lang="en-US" sz="3600" dirty="0"/>
              <a:t> </a:t>
            </a:r>
            <a:r>
              <a:rPr lang="en-US" sz="3600" dirty="0" err="1"/>
              <a:t>var</a:t>
            </a:r>
            <a:r>
              <a:rPr lang="en-US" sz="3600" dirty="0"/>
              <a:t> </a:t>
            </a:r>
            <a:r>
              <a:rPr lang="en-US" sz="3600" dirty="0" err="1"/>
              <a:t>mı</a:t>
            </a:r>
            <a:r>
              <a:rPr lang="en-US" sz="3600" dirty="0"/>
              <a:t>?</a:t>
            </a:r>
            <a:br>
              <a:rPr lang="tr-TR" sz="3600" dirty="0"/>
            </a:br>
            <a:r>
              <a:rPr lang="en-US" sz="3600" dirty="0"/>
              <a:t>– </a:t>
            </a:r>
            <a:r>
              <a:rPr lang="tr-TR" sz="3600" dirty="0"/>
              <a:t>Şehir Efsaneleri</a:t>
            </a:r>
            <a:r>
              <a:rPr lang="en-US" sz="3600" dirty="0"/>
              <a:t>–</a:t>
            </a:r>
            <a:endParaRPr lang="en-US" dirty="0"/>
          </a:p>
        </p:txBody>
      </p:sp>
      <p:sp>
        <p:nvSpPr>
          <p:cNvPr id="3" name="Footer Placeholder 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13</a:t>
            </a:fld>
            <a:endParaRPr lang="de-DE" altLang="de-DE">
              <a:latin typeface="Calibri Light"/>
            </a:endParaRPr>
          </a:p>
        </p:txBody>
      </p:sp>
      <p:pic>
        <p:nvPicPr>
          <p:cNvPr id="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tr-TR" sz="3600" dirty="0"/>
              <a:t>Prematüre akıl yürütme iş başında </a:t>
            </a:r>
            <a:br>
              <a:rPr lang="en-US" sz="3600" dirty="0"/>
            </a:br>
            <a:r>
              <a:rPr lang="en-US" dirty="0"/>
              <a:t>ABD 1 </a:t>
            </a:r>
            <a:r>
              <a:rPr lang="en-US" dirty="0" err="1"/>
              <a:t>dolarlık</a:t>
            </a:r>
            <a:r>
              <a:rPr lang="en-US" dirty="0"/>
              <a:t> </a:t>
            </a:r>
            <a:r>
              <a:rPr lang="en-US" dirty="0" err="1"/>
              <a:t>banknotunun</a:t>
            </a:r>
            <a:r>
              <a:rPr lang="en-US" dirty="0"/>
              <a:t> </a:t>
            </a:r>
            <a:r>
              <a:rPr lang="en-US" dirty="0" err="1"/>
              <a:t>üzerinde</a:t>
            </a:r>
            <a:r>
              <a:rPr lang="en-US" dirty="0"/>
              <a:t> </a:t>
            </a:r>
            <a:r>
              <a:rPr lang="en-US" dirty="0" err="1"/>
              <a:t>ABD'ye</a:t>
            </a:r>
            <a:r>
              <a:rPr lang="en-US" dirty="0"/>
              <a:t> </a:t>
            </a:r>
            <a:r>
              <a:rPr lang="en-US" dirty="0" err="1"/>
              <a:t>gizli</a:t>
            </a:r>
            <a:r>
              <a:rPr lang="en-US" dirty="0"/>
              <a:t> </a:t>
            </a:r>
            <a:r>
              <a:rPr lang="en-US" dirty="0" err="1"/>
              <a:t>cemiyetlerin</a:t>
            </a:r>
            <a:r>
              <a:rPr lang="en-US" dirty="0"/>
              <a:t> </a:t>
            </a:r>
            <a:r>
              <a:rPr lang="en-US" dirty="0" err="1"/>
              <a:t>sızdığını</a:t>
            </a:r>
            <a:r>
              <a:rPr lang="en-US" dirty="0"/>
              <a:t> </a:t>
            </a:r>
            <a:r>
              <a:rPr lang="en-US" dirty="0" err="1"/>
              <a:t>gösteren</a:t>
            </a:r>
            <a:r>
              <a:rPr lang="en-US" dirty="0"/>
              <a:t> </a:t>
            </a:r>
            <a:r>
              <a:rPr lang="en-US" dirty="0" err="1"/>
              <a:t>herhangi</a:t>
            </a:r>
            <a:r>
              <a:rPr lang="en-US" dirty="0"/>
              <a:t> </a:t>
            </a:r>
            <a:r>
              <a:rPr lang="en-US" dirty="0" err="1"/>
              <a:t>bir</a:t>
            </a:r>
            <a:r>
              <a:rPr lang="en-US" dirty="0"/>
              <a:t> </a:t>
            </a:r>
            <a:r>
              <a:rPr lang="en-US" dirty="0" err="1"/>
              <a:t>ipucu</a:t>
            </a:r>
            <a:r>
              <a:rPr lang="en-US" dirty="0"/>
              <a:t> </a:t>
            </a:r>
            <a:r>
              <a:rPr lang="en-US" dirty="0" err="1"/>
              <a:t>var</a:t>
            </a:r>
            <a:r>
              <a:rPr lang="en-US" dirty="0"/>
              <a:t> </a:t>
            </a:r>
            <a:r>
              <a:rPr lang="en-US" dirty="0" err="1"/>
              <a:t>mı</a:t>
            </a:r>
            <a:r>
              <a:rPr lang="en-US"/>
              <a:t>?</a:t>
            </a:r>
            <a:endParaRPr lang="en-US" dirty="0"/>
          </a:p>
        </p:txBody>
      </p:sp>
      <p:sp>
        <p:nvSpPr>
          <p:cNvPr id="3" name="Footer Placeholder 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14</a:t>
            </a:fld>
            <a:endParaRPr lang="de-DE" altLang="de-DE">
              <a:latin typeface="Calibri Light"/>
            </a:endParaRPr>
          </a:p>
        </p:txBody>
      </p:sp>
      <p:graphicFrame>
        <p:nvGraphicFramePr>
          <p:cNvPr id="30" name="Group 38"/>
          <p:cNvGraphicFramePr>
            <a:graphicFrameLocks noGrp="1"/>
          </p:cNvGraphicFramePr>
          <p:nvPr>
            <p:extLst>
              <p:ext uri="{D42A27DB-BD31-4B8C-83A1-F6EECF244321}">
                <p14:modId xmlns:p14="http://schemas.microsoft.com/office/powerpoint/2010/main" val="3303584522"/>
              </p:ext>
            </p:extLst>
          </p:nvPr>
        </p:nvGraphicFramePr>
        <p:xfrm>
          <a:off x="408955" y="2743200"/>
          <a:ext cx="11376000" cy="403860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200" b="0" i="0" u="none" strike="noStrike" cap="none" normalizeH="0" baseline="0" dirty="0">
                          <a:ln>
                            <a:noFill/>
                          </a:ln>
                          <a:solidFill>
                            <a:srgbClr val="000000"/>
                          </a:solidFill>
                          <a:effectLst/>
                          <a:latin typeface="Calibri Light"/>
                          <a:ea typeface="ＭＳ Ｐゴシック" pitchFamily="34" charset="-128"/>
                        </a:rPr>
                        <a:t>Ne için</a:t>
                      </a:r>
                      <a:endParaRPr kumimoji="0" lang="de-DE" sz="2200" b="0" i="0" u="none" strike="noStrike" cap="none" normalizeH="0" baseline="0" dirty="0">
                        <a:ln>
                          <a:noFill/>
                        </a:ln>
                        <a:solidFill>
                          <a:srgbClr val="000000"/>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a:t>
                      </a:r>
                      <a:r>
                        <a:rPr kumimoji="0" lang="tr-TR" sz="2200" b="0" i="0" u="none" strike="noStrike" cap="none" normalizeH="0" baseline="0" dirty="0">
                          <a:ln>
                            <a:noFill/>
                          </a:ln>
                          <a:solidFill>
                            <a:srgbClr val="000000"/>
                          </a:solidFill>
                          <a:effectLst/>
                          <a:latin typeface="Calibri Light"/>
                          <a:ea typeface="ＭＳ Ｐゴシック" pitchFamily="34" charset="-128"/>
                        </a:rPr>
                        <a:t>Kanıt</a:t>
                      </a:r>
                      <a:r>
                        <a:rPr kumimoji="0" lang="de-DE" sz="2200" b="0" i="0" u="none" strike="noStrike" cap="none" normalizeH="0" baseline="0" dirty="0">
                          <a:ln>
                            <a:noFill/>
                          </a:ln>
                          <a:solidFill>
                            <a:srgbClr val="000000"/>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Şekil</a:t>
                      </a:r>
                      <a:r>
                        <a:rPr kumimoji="0" lang="en-US" sz="1800" b="0" i="0" u="none" strike="noStrike" cap="none" normalizeH="0" baseline="0" dirty="0">
                          <a:ln>
                            <a:noFill/>
                          </a:ln>
                          <a:solidFill>
                            <a:srgbClr val="333333"/>
                          </a:solidFill>
                          <a:effectLst/>
                          <a:latin typeface="Calibri Light"/>
                          <a:ea typeface="ＭＳ Ｐゴシック" pitchFamily="34" charset="-128"/>
                        </a:rPr>
                        <a:t> 1: </a:t>
                      </a:r>
                      <a:r>
                        <a:rPr kumimoji="0" lang="en-US" sz="1800" b="0" i="0" u="none" strike="noStrike" cap="none" normalizeH="0" baseline="0" dirty="0" err="1">
                          <a:ln>
                            <a:noFill/>
                          </a:ln>
                          <a:solidFill>
                            <a:srgbClr val="333333"/>
                          </a:solidFill>
                          <a:effectLst/>
                          <a:latin typeface="Calibri Light"/>
                          <a:ea typeface="ＭＳ Ｐゴシック" pitchFamily="34" charset="-128"/>
                        </a:rPr>
                        <a:t>Arkada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farklı</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semboller</a:t>
                      </a:r>
                      <a:r>
                        <a:rPr kumimoji="0" lang="en-US" sz="1800" b="0" i="0" u="none" strike="noStrike" cap="none" normalizeH="0" baseline="0" dirty="0">
                          <a:ln>
                            <a:noFill/>
                          </a:ln>
                          <a:solidFill>
                            <a:srgbClr val="333333"/>
                          </a:solidFill>
                          <a:effectLst/>
                          <a:latin typeface="Calibri Light"/>
                          <a:ea typeface="ＭＳ Ｐゴシック" pitchFamily="34" charset="-128"/>
                        </a:rPr>
                        <a:t> 13'er </a:t>
                      </a:r>
                      <a:r>
                        <a:rPr kumimoji="0" lang="en-US" sz="1800" b="0" i="0" u="none" strike="noStrike" cap="none" normalizeH="0" baseline="0" dirty="0" err="1">
                          <a:ln>
                            <a:noFill/>
                          </a:ln>
                          <a:solidFill>
                            <a:srgbClr val="333333"/>
                          </a:solidFill>
                          <a:effectLst/>
                          <a:latin typeface="Calibri Light"/>
                          <a:ea typeface="ＭＳ Ｐゴシック" pitchFamily="34" charset="-128"/>
                        </a:rPr>
                        <a:t>kez</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gösterilmiştir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örneğin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kalkan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üzerindeki</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çizgiler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zeytin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yaprakları</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oklar</a:t>
                      </a:r>
                      <a:r>
                        <a:rPr kumimoji="0" lang="en-US" sz="1800" b="0" i="0" u="none" strike="noStrike" cap="none" normalizeH="0" baseline="0" dirty="0">
                          <a:ln>
                            <a:noFill/>
                          </a:ln>
                          <a:solidFill>
                            <a:srgbClr val="333333"/>
                          </a:solidFill>
                          <a:effectLst/>
                          <a:latin typeface="Calibri Light"/>
                          <a:ea typeface="ＭＳ Ｐゴシック" pitchFamily="34" charset="-128"/>
                        </a:rPr>
                        <a:t>). 13 </a:t>
                      </a:r>
                      <a:r>
                        <a:rPr kumimoji="0" lang="en-US" sz="1800" b="0" i="0" u="none" strike="noStrike" cap="none" normalizeH="0" baseline="0" dirty="0" err="1">
                          <a:ln>
                            <a:noFill/>
                          </a:ln>
                          <a:solidFill>
                            <a:srgbClr val="333333"/>
                          </a:solidFill>
                          <a:effectLst/>
                          <a:latin typeface="Calibri Light"/>
                          <a:ea typeface="ＭＳ Ｐゴシック" pitchFamily="34" charset="-128"/>
                        </a:rPr>
                        <a:t>bazen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şeytani</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bir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sayı</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olarak</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kabul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edilir</a:t>
                      </a:r>
                      <a:r>
                        <a:rPr kumimoji="0" lang="en-US" sz="1800" b="0" i="0" u="none" strike="noStrike" cap="none" normalizeH="0" baseline="0" dirty="0">
                          <a:ln>
                            <a:noFill/>
                          </a:ln>
                          <a:solidFill>
                            <a:srgbClr val="333333"/>
                          </a:solidFill>
                          <a:effectLst/>
                          <a:latin typeface="Calibri Light"/>
                          <a:ea typeface="ＭＳ Ｐゴシック" pitchFamily="34" charset="-128"/>
                        </a:rPr>
                        <a:t>.</a:t>
                      </a:r>
                      <a:endParaRPr kumimoji="0" lang="tr-TR" sz="1800" b="0" i="0" u="none" strike="noStrike" cap="none" normalizeH="0" baseline="0" dirty="0">
                        <a:ln>
                          <a:noFill/>
                        </a:ln>
                        <a:solidFill>
                          <a:srgbClr val="333333"/>
                        </a:solidFill>
                        <a:effectLst/>
                        <a:latin typeface="Calibri Light"/>
                        <a:ea typeface="ＭＳ Ｐゴシック" pitchFamily="34" charset="-128"/>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Şekil</a:t>
                      </a:r>
                      <a:r>
                        <a:rPr kumimoji="0" lang="en-US" sz="1800" b="0" i="0" u="none" strike="noStrike" cap="none" normalizeH="0" baseline="0" dirty="0">
                          <a:ln>
                            <a:noFill/>
                          </a:ln>
                          <a:solidFill>
                            <a:srgbClr val="333333"/>
                          </a:solidFill>
                          <a:effectLst/>
                          <a:latin typeface="Calibri Light"/>
                          <a:ea typeface="ＭＳ Ｐゴシック" pitchFamily="34" charset="-128"/>
                        </a:rPr>
                        <a:t> 2: </a:t>
                      </a:r>
                      <a:r>
                        <a:rPr kumimoji="0" lang="en-US" sz="1800" b="0" i="0" u="none" strike="noStrike" cap="none" normalizeH="0" baseline="0" dirty="0" err="1">
                          <a:ln>
                            <a:noFill/>
                          </a:ln>
                          <a:solidFill>
                            <a:srgbClr val="333333"/>
                          </a:solidFill>
                          <a:effectLst/>
                          <a:latin typeface="Calibri Light"/>
                          <a:ea typeface="ＭＳ Ｐゴシック" pitchFamily="34" charset="-128"/>
                        </a:rPr>
                        <a:t>Bazı</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kişiler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banknotta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aslında</a:t>
                      </a:r>
                      <a:r>
                        <a:rPr kumimoji="0" lang="en-US" sz="1800" b="0" i="0" u="none" strike="noStrike" cap="none" normalizeH="0" baseline="0" dirty="0">
                          <a:ln>
                            <a:noFill/>
                          </a:ln>
                          <a:solidFill>
                            <a:srgbClr val="333333"/>
                          </a:solidFill>
                          <a:effectLst/>
                          <a:latin typeface="Calibri Light"/>
                          <a:ea typeface="ＭＳ Ｐゴシック" pitchFamily="34" charset="-128"/>
                        </a:rPr>
                        <a:t> George </a:t>
                      </a:r>
                      <a:r>
                        <a:rPr kumimoji="0" lang="en-US" sz="1800" b="0" i="0" u="none" strike="noStrike" cap="none" normalizeH="0" baseline="0" dirty="0" err="1">
                          <a:ln>
                            <a:noFill/>
                          </a:ln>
                          <a:solidFill>
                            <a:srgbClr val="333333"/>
                          </a:solidFill>
                          <a:effectLst/>
                          <a:latin typeface="Calibri Light"/>
                          <a:ea typeface="ＭＳ Ｐゴシック" pitchFamily="34" charset="-128"/>
                        </a:rPr>
                        <a:t>Washington'un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değil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gizli</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bir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cemiyetin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kurucusu</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olan</a:t>
                      </a:r>
                      <a:r>
                        <a:rPr kumimoji="0" lang="en-US" sz="1800" b="0" i="0" u="none" strike="noStrike" cap="none" normalizeH="0" baseline="0" dirty="0">
                          <a:ln>
                            <a:noFill/>
                          </a:ln>
                          <a:solidFill>
                            <a:srgbClr val="333333"/>
                          </a:solidFill>
                          <a:effectLst/>
                          <a:latin typeface="Calibri Light"/>
                          <a:ea typeface="ＭＳ Ｐゴシック" pitchFamily="34" charset="-128"/>
                        </a:rPr>
                        <a:t> Adam </a:t>
                      </a:r>
                      <a:r>
                        <a:rPr kumimoji="0" lang="en-US" sz="1800" b="0" i="0" u="none" strike="noStrike" cap="none" normalizeH="0" baseline="0" dirty="0" err="1">
                          <a:ln>
                            <a:noFill/>
                          </a:ln>
                          <a:solidFill>
                            <a:srgbClr val="333333"/>
                          </a:solidFill>
                          <a:effectLst/>
                          <a:latin typeface="Calibri Light"/>
                          <a:ea typeface="ＭＳ Ｐゴシック" pitchFamily="34" charset="-128"/>
                        </a:rPr>
                        <a:t>Weishaupt'un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resmedildiğini</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iddia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etmektedir</a:t>
                      </a:r>
                      <a:r>
                        <a:rPr kumimoji="0" lang="en-US" sz="1800" b="0" i="0" u="none" strike="noStrike" cap="none" normalizeH="0" baseline="0" dirty="0">
                          <a:ln>
                            <a:noFill/>
                          </a:ln>
                          <a:solidFill>
                            <a:srgbClr val="333333"/>
                          </a:solidFill>
                          <a:effectLst/>
                          <a:latin typeface="Calibri Light"/>
                          <a:ea typeface="ＭＳ Ｐゴシック" pitchFamily="34" charset="-128"/>
                        </a:rPr>
                        <a:t>.</a:t>
                      </a:r>
                      <a:endParaRPr kumimoji="0" lang="tr-TR" sz="1800" b="0" i="0" u="none" strike="noStrike" cap="none" normalizeH="0" baseline="0" dirty="0">
                        <a:ln>
                          <a:noFill/>
                        </a:ln>
                        <a:solidFill>
                          <a:srgbClr val="333333"/>
                        </a:solidFill>
                        <a:effectLst/>
                        <a:latin typeface="Calibri Light"/>
                        <a:ea typeface="ＭＳ Ｐゴシック" pitchFamily="34" charset="-128"/>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Şekil</a:t>
                      </a:r>
                      <a:r>
                        <a:rPr kumimoji="0" lang="en-US" sz="1800" b="0" i="0" u="none" strike="noStrike" cap="none" normalizeH="0" baseline="0" dirty="0">
                          <a:ln>
                            <a:noFill/>
                          </a:ln>
                          <a:solidFill>
                            <a:srgbClr val="333333"/>
                          </a:solidFill>
                          <a:effectLst/>
                          <a:latin typeface="Calibri Light"/>
                          <a:ea typeface="ＭＳ Ｐゴシック" pitchFamily="34" charset="-128"/>
                        </a:rPr>
                        <a:t> 3: </a:t>
                      </a:r>
                      <a:r>
                        <a:rPr kumimoji="0" lang="en-US" sz="1800" b="0" i="0" u="none" strike="noStrike" cap="none" normalizeH="0" baseline="0" dirty="0" err="1">
                          <a:ln>
                            <a:noFill/>
                          </a:ln>
                          <a:solidFill>
                            <a:srgbClr val="333333"/>
                          </a:solidFill>
                          <a:effectLst/>
                          <a:latin typeface="Calibri Light"/>
                          <a:ea typeface="ＭＳ Ｐゴシック" pitchFamily="34" charset="-128"/>
                        </a:rPr>
                        <a:t>Sağ</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üstte</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bazıları</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tarafından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şeytani</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bir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sembol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olarak</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kabul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edilen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küçük</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bir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baykuş</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gizlenmiştir</a:t>
                      </a:r>
                      <a:r>
                        <a:rPr kumimoji="0" lang="en-US" sz="1800" b="0" i="0" u="none" strike="noStrike" cap="none" normalizeH="0" baseline="0" dirty="0">
                          <a:ln>
                            <a:noFill/>
                          </a:ln>
                          <a:solidFill>
                            <a:srgbClr val="333333"/>
                          </a:solidFill>
                          <a:effectLst/>
                          <a:latin typeface="Calibri Light"/>
                          <a:ea typeface="ＭＳ Ｐゴシック" pitchFamily="34" charset="-128"/>
                        </a:rPr>
                        <a:t>. </a:t>
                      </a:r>
                      <a:endParaRPr kumimoji="0" lang="tr-TR" sz="1800" b="0" i="0" u="none" strike="noStrike" cap="none" normalizeH="0" baseline="0" dirty="0">
                        <a:ln>
                          <a:noFill/>
                        </a:ln>
                        <a:solidFill>
                          <a:srgbClr val="333333"/>
                        </a:solidFill>
                        <a:effectLst/>
                        <a:latin typeface="Calibri Light"/>
                        <a:ea typeface="ＭＳ Ｐゴシック" pitchFamily="34" charset="-128"/>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Şekil</a:t>
                      </a:r>
                      <a:r>
                        <a:rPr kumimoji="0" lang="en-US" sz="1800" b="0" i="0" u="none" strike="noStrike" cap="none" normalizeH="0" baseline="0" dirty="0">
                          <a:ln>
                            <a:noFill/>
                          </a:ln>
                          <a:solidFill>
                            <a:srgbClr val="333333"/>
                          </a:solidFill>
                          <a:effectLst/>
                          <a:latin typeface="Calibri Light"/>
                          <a:ea typeface="ＭＳ Ｐゴシック" pitchFamily="34" charset="-128"/>
                        </a:rPr>
                        <a:t> 4: </a:t>
                      </a:r>
                      <a:r>
                        <a:rPr kumimoji="0" lang="en-US" sz="1800" b="0" i="0" u="none" strike="noStrike" cap="none" normalizeH="0" baseline="0" dirty="0" err="1">
                          <a:ln>
                            <a:noFill/>
                          </a:ln>
                          <a:solidFill>
                            <a:srgbClr val="333333"/>
                          </a:solidFill>
                          <a:effectLst/>
                          <a:latin typeface="Calibri Light"/>
                          <a:ea typeface="ＭＳ Ｐゴシック" pitchFamily="34" charset="-128"/>
                        </a:rPr>
                        <a:t>Arkadaki</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piramit</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bir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Masonluk</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sembolünü</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temsil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ediyor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olabilir</a:t>
                      </a:r>
                      <a:r>
                        <a:rPr kumimoji="0" lang="en-US" sz="1800" b="0" i="0" u="none" strike="noStrike" cap="none" normalizeH="0" baseline="0" dirty="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2"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33"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4" name="Caption_28"/>
          <p:cNvSpPr txBox="1">
            <a:spLocks noChangeArrowheads="1"/>
          </p:cNvSpPr>
          <p:nvPr/>
        </p:nvSpPr>
        <p:spPr bwMode="auto">
          <a:xfrm>
            <a:off x="6967863"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5" name="Caption_27"/>
          <p:cNvSpPr txBox="1">
            <a:spLocks noChangeArrowheads="1"/>
          </p:cNvSpPr>
          <p:nvPr/>
        </p:nvSpPr>
        <p:spPr bwMode="auto">
          <a:xfrm>
            <a:off x="9643527"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pic>
        <p:nvPicPr>
          <p:cNvPr id="3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4"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43527"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7863"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AutoShape 43"/>
          <p:cNvSpPr>
            <a:spLocks noChangeArrowheads="1"/>
          </p:cNvSpPr>
          <p:nvPr/>
        </p:nvSpPr>
        <p:spPr bwMode="auto">
          <a:xfrm>
            <a:off x="7424015"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Group 38"/>
          <p:cNvGraphicFramePr>
            <a:graphicFrameLocks noGrp="1"/>
          </p:cNvGraphicFramePr>
          <p:nvPr>
            <p:extLst>
              <p:ext uri="{D42A27DB-BD31-4B8C-83A1-F6EECF244321}">
                <p14:modId xmlns:p14="http://schemas.microsoft.com/office/powerpoint/2010/main" val="3125202615"/>
              </p:ext>
            </p:extLst>
          </p:nvPr>
        </p:nvGraphicFramePr>
        <p:xfrm>
          <a:off x="408955" y="2743200"/>
          <a:ext cx="11376000" cy="399288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200" b="0" i="0" u="none" strike="noStrike" cap="none" normalizeH="0" baseline="0" dirty="0">
                          <a:ln>
                            <a:noFill/>
                          </a:ln>
                          <a:solidFill>
                            <a:srgbClr val="000000"/>
                          </a:solidFill>
                          <a:effectLst/>
                          <a:latin typeface="Calibri Light"/>
                          <a:ea typeface="ＭＳ Ｐゴシック" pitchFamily="34" charset="-128"/>
                        </a:rPr>
                        <a:t>Buna karşın</a:t>
                      </a:r>
                      <a:endParaRPr kumimoji="0" lang="de-DE" sz="2200" b="0" i="0" u="none" strike="noStrike" cap="none" normalizeH="0" baseline="0" dirty="0">
                        <a:ln>
                          <a:noFill/>
                        </a:ln>
                        <a:solidFill>
                          <a:srgbClr val="000000"/>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a:t>
                      </a:r>
                      <a:r>
                        <a:rPr kumimoji="0" lang="tr-TR" sz="2200" b="0" i="0" u="none" strike="noStrike" cap="none" normalizeH="0" baseline="0" dirty="0">
                          <a:ln>
                            <a:noFill/>
                          </a:ln>
                          <a:solidFill>
                            <a:srgbClr val="000000"/>
                          </a:solidFill>
                          <a:effectLst/>
                          <a:latin typeface="Calibri Light"/>
                          <a:ea typeface="ＭＳ Ｐゴシック" pitchFamily="34" charset="-128"/>
                        </a:rPr>
                        <a:t>Kanıt</a:t>
                      </a:r>
                      <a:r>
                        <a:rPr kumimoji="0" lang="de-DE" sz="2200" b="0" i="0" u="none" strike="noStrike" cap="none" normalizeH="0" baseline="0" dirty="0">
                          <a:ln>
                            <a:noFill/>
                          </a:ln>
                          <a:solidFill>
                            <a:srgbClr val="000000"/>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Şekil</a:t>
                      </a:r>
                      <a:r>
                        <a:rPr kumimoji="0" lang="en-US" sz="1800" b="0" i="0" u="none" strike="noStrike" cap="none" normalizeH="0" baseline="0" dirty="0">
                          <a:ln>
                            <a:noFill/>
                          </a:ln>
                          <a:solidFill>
                            <a:srgbClr val="333333"/>
                          </a:solidFill>
                          <a:effectLst/>
                          <a:latin typeface="Calibri Light"/>
                          <a:ea typeface="ＭＳ Ｐゴシック" pitchFamily="34" charset="-128"/>
                        </a:rPr>
                        <a:t> 1: </a:t>
                      </a:r>
                      <a:r>
                        <a:rPr kumimoji="0" lang="en-US" sz="1800" b="0" i="0" u="none" strike="noStrike" cap="none" normalizeH="0" baseline="0" dirty="0" err="1">
                          <a:ln>
                            <a:noFill/>
                          </a:ln>
                          <a:solidFill>
                            <a:srgbClr val="333333"/>
                          </a:solidFill>
                          <a:effectLst/>
                          <a:latin typeface="Calibri Light"/>
                          <a:ea typeface="ＭＳ Ｐゴシック" pitchFamily="34" charset="-128"/>
                        </a:rPr>
                        <a:t>Başlangıçta</a:t>
                      </a:r>
                      <a:r>
                        <a:rPr kumimoji="0" lang="en-US" sz="1800" b="0" i="0" u="none" strike="noStrike" cap="none" normalizeH="0" baseline="0" dirty="0">
                          <a:ln>
                            <a:noFill/>
                          </a:ln>
                          <a:solidFill>
                            <a:srgbClr val="333333"/>
                          </a:solidFill>
                          <a:effectLst/>
                          <a:latin typeface="Calibri Light"/>
                          <a:ea typeface="ＭＳ Ｐゴシック" pitchFamily="34" charset="-128"/>
                        </a:rPr>
                        <a:t> 13 ABD </a:t>
                      </a:r>
                      <a:r>
                        <a:rPr kumimoji="0" lang="en-US" sz="1800" b="0" i="0" u="none" strike="noStrike" cap="none" normalizeH="0" baseline="0" dirty="0" err="1">
                          <a:ln>
                            <a:noFill/>
                          </a:ln>
                          <a:solidFill>
                            <a:srgbClr val="333333"/>
                          </a:solidFill>
                          <a:effectLst/>
                          <a:latin typeface="Calibri Light"/>
                          <a:ea typeface="ＭＳ Ｐゴシック" pitchFamily="34" charset="-128"/>
                        </a:rPr>
                        <a:t>eyaleti</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vardı</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dolayısıyla</a:t>
                      </a:r>
                      <a:r>
                        <a:rPr kumimoji="0" lang="en-US" sz="1800" b="0" i="0" u="none" strike="noStrike" cap="none" normalizeH="0" baseline="0" dirty="0">
                          <a:ln>
                            <a:noFill/>
                          </a:ln>
                          <a:solidFill>
                            <a:srgbClr val="333333"/>
                          </a:solidFill>
                          <a:effectLst/>
                          <a:latin typeface="Calibri Light"/>
                          <a:ea typeface="ＭＳ Ｐゴシック" pitchFamily="34" charset="-128"/>
                        </a:rPr>
                        <a:t> 13 </a:t>
                      </a:r>
                      <a:r>
                        <a:rPr kumimoji="0" lang="en-US" sz="1800" b="0" i="0" u="none" strike="noStrike" cap="none" normalizeH="0" baseline="0" dirty="0" err="1">
                          <a:ln>
                            <a:noFill/>
                          </a:ln>
                          <a:solidFill>
                            <a:srgbClr val="333333"/>
                          </a:solidFill>
                          <a:effectLst/>
                          <a:latin typeface="Calibri Light"/>
                          <a:ea typeface="ＭＳ Ｐゴシック" pitchFamily="34" charset="-128"/>
                        </a:rPr>
                        <a:t>sayısı</a:t>
                      </a:r>
                      <a:r>
                        <a:rPr kumimoji="0" lang="en-US" sz="1800" b="0" i="0" u="none" strike="noStrike" cap="none" normalizeH="0" baseline="0" dirty="0">
                          <a:ln>
                            <a:noFill/>
                          </a:ln>
                          <a:solidFill>
                            <a:srgbClr val="333333"/>
                          </a:solidFill>
                          <a:effectLst/>
                          <a:latin typeface="Calibri Light"/>
                          <a:ea typeface="ＭＳ Ｐゴシック" pitchFamily="34" charset="-128"/>
                        </a:rPr>
                        <a:t> da </a:t>
                      </a:r>
                      <a:r>
                        <a:rPr kumimoji="0" lang="en-US" sz="1800" b="0" i="0" u="none" strike="noStrike" cap="none" normalizeH="0" baseline="0" dirty="0" err="1">
                          <a:ln>
                            <a:noFill/>
                          </a:ln>
                          <a:solidFill>
                            <a:srgbClr val="333333"/>
                          </a:solidFill>
                          <a:effectLst/>
                          <a:latin typeface="Calibri Light"/>
                          <a:ea typeface="ＭＳ Ｐゴシック" pitchFamily="34" charset="-128"/>
                        </a:rPr>
                        <a:t>buradan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gelmektedir</a:t>
                      </a:r>
                      <a:r>
                        <a:rPr kumimoji="0" lang="en-US" sz="1800" b="0" i="0" u="none" strike="noStrike" cap="none" normalizeH="0" baseline="0" dirty="0">
                          <a:ln>
                            <a:noFill/>
                          </a:ln>
                          <a:solidFill>
                            <a:srgbClr val="333333"/>
                          </a:solidFill>
                          <a:effectLst/>
                          <a:latin typeface="Calibri Light"/>
                          <a:ea typeface="ＭＳ Ｐゴシック" pitchFamily="34" charset="-128"/>
                        </a:rPr>
                        <a:t>!</a:t>
                      </a:r>
                      <a:endParaRPr kumimoji="0" lang="tr-TR" sz="1800" b="0" i="0" u="none" strike="noStrike" cap="none" normalizeH="0" baseline="0" dirty="0">
                        <a:ln>
                          <a:noFill/>
                        </a:ln>
                        <a:solidFill>
                          <a:srgbClr val="333333"/>
                        </a:solidFill>
                        <a:effectLst/>
                        <a:latin typeface="Calibri Light"/>
                        <a:ea typeface="ＭＳ Ｐゴシック" pitchFamily="34" charset="-128"/>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Şekil</a:t>
                      </a:r>
                      <a:r>
                        <a:rPr kumimoji="0" lang="en-US" sz="1800" b="0" i="0" u="none" strike="noStrike" cap="none" normalizeH="0" baseline="0" dirty="0">
                          <a:ln>
                            <a:noFill/>
                          </a:ln>
                          <a:solidFill>
                            <a:srgbClr val="333333"/>
                          </a:solidFill>
                          <a:effectLst/>
                          <a:latin typeface="Calibri Light"/>
                          <a:ea typeface="ＭＳ Ｐゴシック" pitchFamily="34" charset="-128"/>
                        </a:rPr>
                        <a:t> 2: </a:t>
                      </a:r>
                      <a:r>
                        <a:rPr kumimoji="0" lang="en-US" sz="1800" b="0" i="0" u="none" strike="noStrike" cap="none" normalizeH="0" baseline="0" dirty="0" err="1">
                          <a:ln>
                            <a:noFill/>
                          </a:ln>
                          <a:solidFill>
                            <a:srgbClr val="333333"/>
                          </a:solidFill>
                          <a:effectLst/>
                          <a:latin typeface="Calibri Light"/>
                          <a:ea typeface="ＭＳ Ｐゴシック" pitchFamily="34" charset="-128"/>
                        </a:rPr>
                        <a:t>Söylentilerin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aksine</a:t>
                      </a:r>
                      <a:r>
                        <a:rPr kumimoji="0" lang="en-US" sz="1800" b="0" i="0" u="none" strike="noStrike" cap="none" normalizeH="0" baseline="0" dirty="0">
                          <a:ln>
                            <a:noFill/>
                          </a:ln>
                          <a:solidFill>
                            <a:srgbClr val="333333"/>
                          </a:solidFill>
                          <a:effectLst/>
                          <a:latin typeface="Calibri Light"/>
                          <a:ea typeface="ＭＳ Ｐゴシック" pitchFamily="34" charset="-128"/>
                        </a:rPr>
                        <a:t>, Adam </a:t>
                      </a:r>
                      <a:r>
                        <a:rPr kumimoji="0" lang="en-U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ile</a:t>
                      </a:r>
                      <a:r>
                        <a:rPr kumimoji="0" lang="en-US" sz="1800" b="0" i="0" u="none" strike="noStrike" cap="none" normalizeH="0" baseline="0" dirty="0">
                          <a:ln>
                            <a:noFill/>
                          </a:ln>
                          <a:solidFill>
                            <a:srgbClr val="333333"/>
                          </a:solidFill>
                          <a:effectLst/>
                          <a:latin typeface="Calibri Light"/>
                          <a:ea typeface="ＭＳ Ｐゴシック" pitchFamily="34" charset="-128"/>
                        </a:rPr>
                        <a:t> George Washington </a:t>
                      </a:r>
                      <a:r>
                        <a:rPr kumimoji="0" lang="en-US" sz="1800" b="0" i="0" u="none" strike="noStrike" cap="none" normalizeH="0" baseline="0" dirty="0" err="1">
                          <a:ln>
                            <a:noFill/>
                          </a:ln>
                          <a:solidFill>
                            <a:srgbClr val="333333"/>
                          </a:solidFill>
                          <a:effectLst/>
                          <a:latin typeface="Calibri Light"/>
                          <a:ea typeface="ＭＳ Ｐゴシック" pitchFamily="34" charset="-128"/>
                        </a:rPr>
                        <a:t>arasında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belirgin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bir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benzerlik</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yoktur</a:t>
                      </a:r>
                      <a:r>
                        <a:rPr kumimoji="0" lang="en-US" sz="1800" b="0" i="0" u="none" strike="noStrike" cap="none" normalizeH="0" baseline="0" dirty="0">
                          <a:ln>
                            <a:noFill/>
                          </a:ln>
                          <a:solidFill>
                            <a:srgbClr val="333333"/>
                          </a:solidFill>
                          <a:effectLst/>
                          <a:latin typeface="Calibri Light"/>
                          <a:ea typeface="ＭＳ Ｐゴシック" pitchFamily="34" charset="-128"/>
                        </a:rPr>
                        <a:t>!</a:t>
                      </a:r>
                      <a:endParaRPr kumimoji="0" lang="tr-TR" sz="1800" b="0" i="0" u="none" strike="noStrike" cap="none" normalizeH="0" baseline="0" dirty="0">
                        <a:ln>
                          <a:noFill/>
                        </a:ln>
                        <a:solidFill>
                          <a:srgbClr val="333333"/>
                        </a:solidFill>
                        <a:effectLst/>
                        <a:latin typeface="Calibri Light"/>
                        <a:ea typeface="ＭＳ Ｐゴシック" pitchFamily="34" charset="-128"/>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Şekil</a:t>
                      </a:r>
                      <a:r>
                        <a:rPr kumimoji="0" lang="en-US" sz="1800" b="0" i="0" u="none" strike="noStrike" cap="none" normalizeH="0" baseline="0" dirty="0">
                          <a:ln>
                            <a:noFill/>
                          </a:ln>
                          <a:solidFill>
                            <a:srgbClr val="333333"/>
                          </a:solidFill>
                          <a:effectLst/>
                          <a:latin typeface="Calibri Light"/>
                          <a:ea typeface="ＭＳ Ｐゴシック" pitchFamily="34" charset="-128"/>
                        </a:rPr>
                        <a:t> 3: </a:t>
                      </a:r>
                      <a:r>
                        <a:rPr kumimoji="0" lang="en-US" sz="1800" b="0" i="0" u="none" strike="noStrike" cap="none" normalizeH="0" baseline="0" dirty="0" err="1">
                          <a:ln>
                            <a:noFill/>
                          </a:ln>
                          <a:solidFill>
                            <a:srgbClr val="333333"/>
                          </a:solidFill>
                          <a:effectLst/>
                          <a:latin typeface="Calibri Light"/>
                          <a:ea typeface="ＭＳ Ｐゴシック" pitchFamily="34" charset="-128"/>
                        </a:rPr>
                        <a:t>Baykuşun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belirli</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bir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sembolik</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anlamı</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yoktur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bazen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yaramazlığı</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temsil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eder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ancak</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genellikle</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bilgeliği</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temsil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eder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örneğin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baykuş</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birçok</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yayıncı</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tarafından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bir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sembol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olarak</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kullanılır</a:t>
                      </a:r>
                      <a:r>
                        <a:rPr kumimoji="0" lang="en-US" sz="1800" b="0" i="0" u="none" strike="noStrike" cap="none" normalizeH="0" baseline="0" dirty="0">
                          <a:ln>
                            <a:noFill/>
                          </a:ln>
                          <a:solidFill>
                            <a:srgbClr val="333333"/>
                          </a:solidFill>
                          <a:effectLst/>
                          <a:latin typeface="Calibri Light"/>
                          <a:ea typeface="ＭＳ Ｐゴシック" pitchFamily="34" charset="-128"/>
                        </a:rPr>
                        <a:t>).</a:t>
                      </a:r>
                      <a:endParaRPr kumimoji="0" lang="tr-TR" sz="1800" b="0" i="0" u="none" strike="noStrike" cap="none" normalizeH="0" baseline="0" dirty="0">
                        <a:ln>
                          <a:noFill/>
                        </a:ln>
                        <a:solidFill>
                          <a:srgbClr val="333333"/>
                        </a:solidFill>
                        <a:effectLst/>
                        <a:latin typeface="Calibri Light"/>
                        <a:ea typeface="ＭＳ Ｐゴシック" pitchFamily="34" charset="-128"/>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Şekil</a:t>
                      </a:r>
                      <a:r>
                        <a:rPr kumimoji="0" lang="en-US" sz="1800" b="0" i="0" u="none" strike="noStrike" cap="none" normalizeH="0" baseline="0" dirty="0">
                          <a:ln>
                            <a:noFill/>
                          </a:ln>
                          <a:solidFill>
                            <a:srgbClr val="333333"/>
                          </a:solidFill>
                          <a:effectLst/>
                          <a:latin typeface="Calibri Light"/>
                          <a:ea typeface="ＭＳ Ｐゴシック" pitchFamily="34" charset="-128"/>
                        </a:rPr>
                        <a:t> 4: </a:t>
                      </a:r>
                      <a:r>
                        <a:rPr kumimoji="0" lang="en-US" sz="1800" b="0" i="0" u="none" strike="noStrike" cap="none" normalizeH="0" baseline="0" dirty="0" err="1">
                          <a:ln>
                            <a:noFill/>
                          </a:ln>
                          <a:solidFill>
                            <a:srgbClr val="333333"/>
                          </a:solidFill>
                          <a:effectLst/>
                          <a:latin typeface="Calibri Light"/>
                          <a:ea typeface="ＭＳ Ｐゴシック" pitchFamily="34" charset="-128"/>
                        </a:rPr>
                        <a:t>Üçgen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Hıristiyanlıkta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Tanrı'nın</a:t>
                      </a:r>
                      <a:r>
                        <a:rPr kumimoji="0" lang="en-US" sz="1800" b="0" i="0" u="none" strike="noStrike" cap="none" normalizeH="0" baseline="0" dirty="0">
                          <a:ln>
                            <a:noFill/>
                          </a:ln>
                          <a:solidFill>
                            <a:srgbClr val="333333"/>
                          </a:solidFill>
                          <a:effectLst/>
                          <a:latin typeface="Calibri Light"/>
                          <a:ea typeface="ＭＳ Ｐゴシック" pitchFamily="34" charset="-128"/>
                        </a:rPr>
                        <a:t> her </a:t>
                      </a:r>
                      <a:r>
                        <a:rPr kumimoji="0" lang="en-US" sz="1800" b="0" i="0" u="none" strike="noStrike" cap="none" normalizeH="0" baseline="0" dirty="0" err="1">
                          <a:ln>
                            <a:noFill/>
                          </a:ln>
                          <a:solidFill>
                            <a:srgbClr val="333333"/>
                          </a:solidFill>
                          <a:effectLst/>
                          <a:latin typeface="Calibri Light"/>
                          <a:ea typeface="ＭＳ Ｐゴシック" pitchFamily="34" charset="-128"/>
                        </a:rPr>
                        <a:t>şeyi</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gören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gözünü</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temsil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eder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resim</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bir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Hıristiyan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kilisesindeki</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vitray</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pencerenin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bir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kısmının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görüntüsüdür</a:t>
                      </a:r>
                      <a:r>
                        <a:rPr kumimoji="0" lang="en-US" sz="1800" b="0" i="0" u="none" strike="noStrike" cap="none" normalizeH="0" baseline="0" dirty="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2788" name="Caption_32"/>
          <p:cNvSpPr txBox="1">
            <a:spLocks noChangeArrowheads="1"/>
          </p:cNvSpPr>
          <p:nvPr/>
        </p:nvSpPr>
        <p:spPr bwMode="auto">
          <a:xfrm>
            <a:off x="6999296" y="4761148"/>
            <a:ext cx="1400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32789" name="Caption_31"/>
          <p:cNvSpPr txBox="1">
            <a:spLocks noChangeArrowheads="1"/>
          </p:cNvSpPr>
          <p:nvPr/>
        </p:nvSpPr>
        <p:spPr bwMode="auto">
          <a:xfrm>
            <a:off x="9693303" y="4710683"/>
            <a:ext cx="95154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2790" name="Caption_15"/>
          <p:cNvSpPr txBox="1">
            <a:spLocks noChangeArrowheads="1"/>
          </p:cNvSpPr>
          <p:nvPr/>
        </p:nvSpPr>
        <p:spPr bwMode="auto">
          <a:xfrm>
            <a:off x="7075857" y="6392336"/>
            <a:ext cx="137387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2791" name="Caption_16"/>
          <p:cNvSpPr txBox="1">
            <a:spLocks noChangeArrowheads="1"/>
          </p:cNvSpPr>
          <p:nvPr/>
        </p:nvSpPr>
        <p:spPr bwMode="auto">
          <a:xfrm>
            <a:off x="9481963" y="6392336"/>
            <a:ext cx="1395211"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5" name="Title 4"/>
          <p:cNvSpPr>
            <a:spLocks noGrp="1"/>
          </p:cNvSpPr>
          <p:nvPr>
            <p:ph type="title"/>
          </p:nvPr>
        </p:nvSpPr>
        <p:spPr>
          <a:xfrm>
            <a:off x="336947" y="1196752"/>
            <a:ext cx="11376000" cy="720080"/>
          </a:xfrm>
        </p:spPr>
        <p:txBody>
          <a:bodyPr/>
          <a:lstStyle/>
          <a:p>
            <a:r>
              <a:rPr lang="tr-TR" sz="3600" dirty="0"/>
              <a:t>Prematüre akıl yürütme iş başında</a:t>
            </a:r>
            <a:br>
              <a:rPr lang="tr-TR" sz="3600" dirty="0"/>
            </a:br>
            <a:r>
              <a:rPr lang="en-US" dirty="0"/>
              <a:t>ABD 1 </a:t>
            </a:r>
            <a:r>
              <a:rPr lang="en-US" dirty="0" err="1"/>
              <a:t>dolarlık</a:t>
            </a:r>
            <a:r>
              <a:rPr lang="en-US" dirty="0"/>
              <a:t> </a:t>
            </a:r>
            <a:r>
              <a:rPr lang="en-US" dirty="0" err="1"/>
              <a:t>banknotunun</a:t>
            </a:r>
            <a:r>
              <a:rPr lang="en-US" dirty="0"/>
              <a:t> </a:t>
            </a:r>
            <a:r>
              <a:rPr lang="en-US" dirty="0" err="1"/>
              <a:t>üzerinde</a:t>
            </a:r>
            <a:r>
              <a:rPr lang="en-US" dirty="0"/>
              <a:t> </a:t>
            </a:r>
            <a:r>
              <a:rPr lang="en-US" dirty="0" err="1"/>
              <a:t>ABD'ye</a:t>
            </a:r>
            <a:r>
              <a:rPr lang="en-US" dirty="0"/>
              <a:t> </a:t>
            </a:r>
            <a:r>
              <a:rPr lang="en-US" dirty="0" err="1"/>
              <a:t>gizli</a:t>
            </a:r>
            <a:r>
              <a:rPr lang="en-US" dirty="0"/>
              <a:t> </a:t>
            </a:r>
            <a:r>
              <a:rPr lang="en-US" dirty="0" err="1"/>
              <a:t>cemiyetlerin</a:t>
            </a:r>
            <a:r>
              <a:rPr lang="en-US" dirty="0"/>
              <a:t> </a:t>
            </a:r>
            <a:r>
              <a:rPr lang="en-US" dirty="0" err="1"/>
              <a:t>sızdığını</a:t>
            </a:r>
            <a:r>
              <a:rPr lang="en-US" dirty="0"/>
              <a:t> </a:t>
            </a:r>
            <a:r>
              <a:rPr lang="en-US" dirty="0" err="1"/>
              <a:t>gösteren</a:t>
            </a:r>
            <a:r>
              <a:rPr lang="en-US" dirty="0"/>
              <a:t> </a:t>
            </a:r>
            <a:r>
              <a:rPr lang="en-US" dirty="0" err="1"/>
              <a:t>herhangi</a:t>
            </a:r>
            <a:r>
              <a:rPr lang="en-US" dirty="0"/>
              <a:t> </a:t>
            </a:r>
            <a:r>
              <a:rPr lang="en-US" dirty="0" err="1"/>
              <a:t>bir</a:t>
            </a:r>
            <a:r>
              <a:rPr lang="en-US" dirty="0"/>
              <a:t> </a:t>
            </a:r>
            <a:r>
              <a:rPr lang="en-US" dirty="0" err="1"/>
              <a:t>ipucu</a:t>
            </a:r>
            <a:r>
              <a:rPr lang="en-US" dirty="0"/>
              <a:t> </a:t>
            </a:r>
            <a:r>
              <a:rPr lang="en-US" dirty="0" err="1"/>
              <a:t>var</a:t>
            </a:r>
            <a:r>
              <a:rPr lang="en-US" dirty="0"/>
              <a:t> </a:t>
            </a:r>
            <a:r>
              <a:rPr lang="en-US" dirty="0" err="1"/>
              <a:t>mı</a:t>
            </a:r>
            <a:r>
              <a:rPr lang="en-US" dirty="0"/>
              <a:t>?</a:t>
            </a:r>
          </a:p>
        </p:txBody>
      </p:sp>
      <p:sp>
        <p:nvSpPr>
          <p:cNvPr id="3" name="Footer Placeholder 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15</a:t>
            </a:fld>
            <a:endParaRPr lang="de-DE" altLang="de-DE">
              <a:latin typeface="Calibri Light"/>
            </a:endParaRPr>
          </a:p>
        </p:txBody>
      </p:sp>
      <p:pic>
        <p:nvPicPr>
          <p:cNvPr id="34"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1883"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9" descr="NYC - Metropolitan Museum of Art - Gilbert Stuart's George Washington - wallyg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6" descr="Eagl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9" descr="dbking - flickr - National League of American Pen Women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75857"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cobalt123 - flickr - Stained Glass Panel, Eye-Catcher - cclicene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81963" y="5203616"/>
            <a:ext cx="139521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4" name="Text Box 9"/>
          <p:cNvSpPr txBox="1">
            <a:spLocks noChangeArrowheads="1"/>
          </p:cNvSpPr>
          <p:nvPr/>
        </p:nvSpPr>
        <p:spPr bwMode="auto">
          <a:xfrm>
            <a:off x="7574894" y="4097146"/>
            <a:ext cx="2075385" cy="7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Times New Roman" panose="02020603050405020304" pitchFamily="18" charset="0"/>
            </a:endParaRPr>
          </a:p>
        </p:txBody>
      </p:sp>
      <p:sp>
        <p:nvSpPr>
          <p:cNvPr id="34825" name="Text Box 10"/>
          <p:cNvSpPr txBox="1">
            <a:spLocks noChangeArrowheads="1"/>
          </p:cNvSpPr>
          <p:nvPr/>
        </p:nvSpPr>
        <p:spPr bwMode="auto">
          <a:xfrm>
            <a:off x="7574894" y="4051032"/>
            <a:ext cx="2075385" cy="3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p>
        </p:txBody>
      </p:sp>
      <p:sp>
        <p:nvSpPr>
          <p:cNvPr id="34819"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34820"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rPr>
              <a:t>ABD 1 dolarlık banknotunda ABD'ye gizli cemiyetlerin sızdığını gösteren herhangi bir ipucu var mı? </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16</a:t>
            </a:fld>
            <a:endParaRPr lang="de-DE" altLang="de-DE">
              <a:latin typeface="Calibri Light"/>
            </a:endParaRPr>
          </a:p>
        </p:txBody>
      </p:sp>
      <p:sp>
        <p:nvSpPr>
          <p:cNvPr id="6" name="Title 5"/>
          <p:cNvSpPr>
            <a:spLocks noGrp="1"/>
          </p:cNvSpPr>
          <p:nvPr>
            <p:ph type="title"/>
          </p:nvPr>
        </p:nvSpPr>
        <p:spPr/>
        <p:txBody>
          <a:bodyPr/>
          <a:lstStyle/>
          <a:p>
            <a:r>
              <a:rPr lang="tr-TR" sz="3600" dirty="0"/>
              <a:t>Prematüre akıl yürütme</a:t>
            </a:r>
            <a:br>
              <a:rPr lang="en-US" dirty="0"/>
            </a:br>
            <a:r>
              <a:rPr lang="en-US" dirty="0"/>
              <a:t>– </a:t>
            </a:r>
            <a:r>
              <a:rPr lang="tr-TR" dirty="0"/>
              <a:t>Şehir Efsaneleri</a:t>
            </a:r>
            <a:r>
              <a:rPr lang="en-US" dirty="0"/>
              <a:t>–</a:t>
            </a:r>
          </a:p>
        </p:txBody>
      </p:sp>
      <p:sp>
        <p:nvSpPr>
          <p:cNvPr id="20" name="Text Box 1031"/>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tr-TR" altLang="de-DE" sz="3600" b="1" dirty="0">
                <a:solidFill>
                  <a:srgbClr val="FF0000"/>
                </a:solidFill>
              </a:rPr>
              <a:t>Hayır!</a:t>
            </a:r>
            <a:endParaRPr lang="de-DE" altLang="de-DE" sz="3600" b="1"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Bu </a:t>
            </a:r>
            <a:r>
              <a:rPr lang="en-US" sz="3600" dirty="0" err="1"/>
              <a:t>şehir</a:t>
            </a:r>
            <a:r>
              <a:rPr lang="en-US" sz="3600" dirty="0"/>
              <a:t> </a:t>
            </a:r>
            <a:r>
              <a:rPr lang="en-US" sz="3600" dirty="0" err="1"/>
              <a:t>efsanesi</a:t>
            </a:r>
            <a:r>
              <a:rPr lang="en-US" sz="3600" dirty="0"/>
              <a:t> </a:t>
            </a:r>
            <a:r>
              <a:rPr lang="en-US" sz="3600" dirty="0" err="1"/>
              <a:t>ve</a:t>
            </a:r>
            <a:r>
              <a:rPr lang="en-US" sz="3600" dirty="0"/>
              <a:t> </a:t>
            </a:r>
            <a:r>
              <a:rPr lang="en-US" sz="3600" dirty="0" err="1"/>
              <a:t>diğer</a:t>
            </a:r>
            <a:r>
              <a:rPr lang="en-US" sz="3600" dirty="0"/>
              <a:t> </a:t>
            </a:r>
            <a:r>
              <a:rPr lang="en-US" sz="3600" dirty="0" err="1"/>
              <a:t>komplo</a:t>
            </a:r>
            <a:r>
              <a:rPr lang="en-US" sz="3600" dirty="0"/>
              <a:t> </a:t>
            </a:r>
            <a:r>
              <a:rPr lang="en-US" sz="3600" dirty="0" err="1"/>
              <a:t>teorileri</a:t>
            </a:r>
            <a:r>
              <a:rPr lang="en-US" sz="3600" dirty="0"/>
              <a:t> </a:t>
            </a:r>
            <a:r>
              <a:rPr lang="en-US" sz="3600" dirty="0" err="1"/>
              <a:t>nasıl</a:t>
            </a:r>
            <a:r>
              <a:rPr lang="en-US" sz="3600" dirty="0"/>
              <a:t> </a:t>
            </a:r>
            <a:r>
              <a:rPr lang="en-US" sz="3600" dirty="0" err="1"/>
              <a:t>ortaya</a:t>
            </a:r>
            <a:r>
              <a:rPr lang="en-US" sz="3600" dirty="0"/>
              <a:t> </a:t>
            </a:r>
            <a:r>
              <a:rPr lang="en-US" sz="3600" dirty="0" err="1"/>
              <a:t>çıktı</a:t>
            </a:r>
            <a:r>
              <a:rPr lang="en-US" sz="3600" dirty="0"/>
              <a:t>?</a:t>
            </a:r>
            <a:endParaRPr lang="en-US" sz="3600" dirty="0">
              <a:latin typeface="Calibri Light"/>
            </a:endParaRPr>
          </a:p>
        </p:txBody>
      </p:sp>
      <p:sp>
        <p:nvSpPr>
          <p:cNvPr id="5" name="Content Placeholder 4"/>
          <p:cNvSpPr>
            <a:spLocks noGrp="1"/>
          </p:cNvSpPr>
          <p:nvPr>
            <p:ph idx="1"/>
          </p:nvPr>
        </p:nvSpPr>
        <p:spPr/>
        <p:txBody>
          <a:bodyPr/>
          <a:lstStyle/>
          <a:p>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Bu </a:t>
            </a:r>
            <a:r>
              <a:rPr lang="en-US" sz="3600" dirty="0" err="1"/>
              <a:t>şehir</a:t>
            </a:r>
            <a:r>
              <a:rPr lang="en-US" sz="3600" dirty="0"/>
              <a:t> </a:t>
            </a:r>
            <a:r>
              <a:rPr lang="en-US" sz="3600" dirty="0" err="1"/>
              <a:t>efsanesi</a:t>
            </a:r>
            <a:r>
              <a:rPr lang="en-US" sz="3600" dirty="0"/>
              <a:t> </a:t>
            </a:r>
            <a:r>
              <a:rPr lang="en-US" sz="3600" dirty="0" err="1"/>
              <a:t>ve</a:t>
            </a:r>
            <a:r>
              <a:rPr lang="en-US" sz="3600" dirty="0"/>
              <a:t> </a:t>
            </a:r>
            <a:r>
              <a:rPr lang="en-US" sz="3600" dirty="0" err="1"/>
              <a:t>diğer</a:t>
            </a:r>
            <a:r>
              <a:rPr lang="en-US" sz="3600" dirty="0"/>
              <a:t> </a:t>
            </a:r>
            <a:r>
              <a:rPr lang="en-US" sz="3600" dirty="0" err="1"/>
              <a:t>komplo</a:t>
            </a:r>
            <a:r>
              <a:rPr lang="en-US" sz="3600" dirty="0"/>
              <a:t> </a:t>
            </a:r>
            <a:r>
              <a:rPr lang="en-US" sz="3600" dirty="0" err="1"/>
              <a:t>teorileri</a:t>
            </a:r>
            <a:r>
              <a:rPr lang="en-US" sz="3600" dirty="0"/>
              <a:t> </a:t>
            </a:r>
            <a:r>
              <a:rPr lang="en-US" sz="3600" dirty="0" err="1"/>
              <a:t>nasıl</a:t>
            </a:r>
            <a:r>
              <a:rPr lang="en-US" sz="3600" dirty="0"/>
              <a:t> </a:t>
            </a:r>
            <a:r>
              <a:rPr lang="en-US" sz="3600" dirty="0" err="1"/>
              <a:t>ortaya</a:t>
            </a:r>
            <a:r>
              <a:rPr lang="en-US" sz="3600" dirty="0"/>
              <a:t> </a:t>
            </a:r>
            <a:r>
              <a:rPr lang="en-US" sz="3600" dirty="0" err="1"/>
              <a:t>çıktı</a:t>
            </a:r>
            <a:r>
              <a:rPr lang="en-US" sz="3600" dirty="0"/>
              <a:t>?</a:t>
            </a:r>
            <a:endParaRPr lang="en-US" sz="3600" dirty="0">
              <a:latin typeface="Calibri Light"/>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333333"/>
              </a:buClr>
              <a:buFont typeface="WingDings"/>
              <a:buChar char=""/>
              <a:defRPr/>
            </a:pPr>
            <a:r>
              <a:rPr lang="da-DK" sz="2000" dirty="0">
                <a:solidFill>
                  <a:srgbClr val="333333"/>
                </a:solidFill>
                <a:latin typeface="Calibri Light"/>
              </a:rPr>
              <a:t>Genellikle gerçeklerden daha heyecan vericidirler! </a:t>
            </a:r>
            <a:endParaRPr lang="tr-TR" sz="2000" dirty="0">
              <a:solidFill>
                <a:srgbClr val="333333"/>
              </a:solidFill>
              <a:latin typeface="Calibri Light"/>
            </a:endParaRPr>
          </a:p>
          <a:p>
            <a:pPr marL="285750" lvl="0" indent="-28575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rPr>
              <a:t>Kontrol</a:t>
            </a:r>
            <a:r>
              <a:rPr lang="en-US" sz="2000" dirty="0">
                <a:solidFill>
                  <a:srgbClr val="333333"/>
                </a:solidFill>
                <a:latin typeface="Calibri Light"/>
              </a:rPr>
              <a:t> </a:t>
            </a:r>
            <a:r>
              <a:rPr lang="en-US" sz="2000" dirty="0" err="1">
                <a:solidFill>
                  <a:srgbClr val="333333"/>
                </a:solidFill>
                <a:latin typeface="Calibri Light"/>
              </a:rPr>
              <a:t>edilmesi</a:t>
            </a:r>
            <a:r>
              <a:rPr lang="en-US" sz="2000" dirty="0">
                <a:solidFill>
                  <a:srgbClr val="333333"/>
                </a:solidFill>
                <a:latin typeface="Calibri Light"/>
              </a:rPr>
              <a:t> </a:t>
            </a:r>
            <a:r>
              <a:rPr lang="en-US" sz="2000" dirty="0" err="1">
                <a:solidFill>
                  <a:srgbClr val="333333"/>
                </a:solidFill>
                <a:latin typeface="Calibri Light"/>
              </a:rPr>
              <a:t>veya</a:t>
            </a:r>
            <a:r>
              <a:rPr lang="en-US" sz="2000" dirty="0">
                <a:solidFill>
                  <a:srgbClr val="333333"/>
                </a:solidFill>
                <a:latin typeface="Calibri Light"/>
              </a:rPr>
              <a:t> </a:t>
            </a:r>
            <a:r>
              <a:rPr lang="en-US" sz="2000" dirty="0" err="1">
                <a:solidFill>
                  <a:srgbClr val="333333"/>
                </a:solidFill>
                <a:latin typeface="Calibri Light"/>
              </a:rPr>
              <a:t>kanıtlanması</a:t>
            </a:r>
            <a:r>
              <a:rPr lang="en-US" sz="2000" dirty="0">
                <a:solidFill>
                  <a:srgbClr val="333333"/>
                </a:solidFill>
                <a:latin typeface="Calibri Light"/>
              </a:rPr>
              <a:t> </a:t>
            </a:r>
            <a:r>
              <a:rPr lang="en-US" sz="2000" dirty="0" err="1">
                <a:solidFill>
                  <a:srgbClr val="333333"/>
                </a:solidFill>
                <a:latin typeface="Calibri Light"/>
              </a:rPr>
              <a:t>zor</a:t>
            </a:r>
            <a:r>
              <a:rPr lang="en-US" sz="2000" dirty="0">
                <a:solidFill>
                  <a:srgbClr val="333333"/>
                </a:solidFill>
                <a:latin typeface="Calibri Light"/>
              </a:rPr>
              <a:t> </a:t>
            </a:r>
            <a:r>
              <a:rPr lang="en-US" sz="2000" dirty="0" err="1">
                <a:solidFill>
                  <a:srgbClr val="333333"/>
                </a:solidFill>
                <a:latin typeface="Calibri Light"/>
              </a:rPr>
              <a:t>ifadelere</a:t>
            </a:r>
            <a:r>
              <a:rPr lang="en-US" sz="2000" dirty="0">
                <a:solidFill>
                  <a:srgbClr val="333333"/>
                </a:solidFill>
                <a:latin typeface="Calibri Light"/>
              </a:rPr>
              <a:t> </a:t>
            </a:r>
            <a:r>
              <a:rPr lang="en-US" sz="2000" dirty="0" err="1">
                <a:solidFill>
                  <a:srgbClr val="333333"/>
                </a:solidFill>
                <a:latin typeface="Calibri Light"/>
              </a:rPr>
              <a:t>dayanmaktadırlar</a:t>
            </a:r>
            <a:r>
              <a:rPr lang="en-US" sz="2000" dirty="0">
                <a:solidFill>
                  <a:srgbClr val="333333"/>
                </a:solidFill>
                <a:latin typeface="Calibri Light"/>
              </a:rPr>
              <a:t> (</a:t>
            </a:r>
            <a:r>
              <a:rPr lang="en-US" sz="2000" dirty="0" err="1">
                <a:solidFill>
                  <a:srgbClr val="333333"/>
                </a:solidFill>
                <a:latin typeface="Calibri Light"/>
              </a:rPr>
              <a:t>örneğin</a:t>
            </a:r>
            <a:r>
              <a:rPr lang="en-US" sz="2000" dirty="0">
                <a:solidFill>
                  <a:srgbClr val="333333"/>
                </a:solidFill>
                <a:latin typeface="Calibri Light"/>
              </a:rPr>
              <a:t> </a:t>
            </a:r>
            <a:r>
              <a:rPr lang="en-US" sz="2000" dirty="0" err="1">
                <a:solidFill>
                  <a:srgbClr val="333333"/>
                </a:solidFill>
                <a:latin typeface="Calibri Light"/>
              </a:rPr>
              <a:t>Washington'un</a:t>
            </a:r>
            <a:r>
              <a:rPr lang="en-US" sz="2000" dirty="0">
                <a:solidFill>
                  <a:srgbClr val="333333"/>
                </a:solidFill>
                <a:latin typeface="Calibri Light"/>
              </a:rPr>
              <a:t> </a:t>
            </a:r>
            <a:r>
              <a:rPr lang="en-US" sz="2000" dirty="0" err="1">
                <a:solidFill>
                  <a:srgbClr val="333333"/>
                </a:solidFill>
                <a:latin typeface="Calibri Light"/>
              </a:rPr>
              <a:t>Weishaupt'a</a:t>
            </a:r>
            <a:r>
              <a:rPr lang="en-US" sz="2000" dirty="0">
                <a:solidFill>
                  <a:srgbClr val="333333"/>
                </a:solidFill>
                <a:latin typeface="Calibri Light"/>
              </a:rPr>
              <a:t> </a:t>
            </a:r>
            <a:r>
              <a:rPr lang="en-US" sz="2000" dirty="0" err="1">
                <a:solidFill>
                  <a:srgbClr val="333333"/>
                </a:solidFill>
                <a:latin typeface="Calibri Light"/>
              </a:rPr>
              <a:t>benzediği</a:t>
            </a:r>
            <a:r>
              <a:rPr lang="en-US" sz="2000" dirty="0">
                <a:solidFill>
                  <a:srgbClr val="333333"/>
                </a:solidFill>
                <a:latin typeface="Calibri Light"/>
              </a:rPr>
              <a:t>).</a:t>
            </a:r>
            <a:endParaRPr lang="tr-TR" sz="2000" dirty="0">
              <a:solidFill>
                <a:srgbClr val="333333"/>
              </a:solidFill>
              <a:latin typeface="Calibri Light"/>
            </a:endParaRPr>
          </a:p>
          <a:p>
            <a:pPr marL="285750" lvl="0" indent="-28575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rPr>
              <a:t>Alternatif</a:t>
            </a:r>
            <a:r>
              <a:rPr lang="en-US" sz="2000" dirty="0">
                <a:solidFill>
                  <a:srgbClr val="333333"/>
                </a:solidFill>
                <a:latin typeface="Calibri Light"/>
              </a:rPr>
              <a:t> </a:t>
            </a:r>
            <a:r>
              <a:rPr lang="en-US" sz="2000" dirty="0" err="1">
                <a:solidFill>
                  <a:srgbClr val="333333"/>
                </a:solidFill>
                <a:latin typeface="Calibri Light"/>
              </a:rPr>
              <a:t>açıklamaları</a:t>
            </a:r>
            <a:r>
              <a:rPr lang="en-US" sz="2000" dirty="0">
                <a:solidFill>
                  <a:srgbClr val="333333"/>
                </a:solidFill>
                <a:latin typeface="Calibri Light"/>
              </a:rPr>
              <a:t> </a:t>
            </a:r>
            <a:r>
              <a:rPr lang="en-US" sz="2000" dirty="0" err="1">
                <a:solidFill>
                  <a:srgbClr val="333333"/>
                </a:solidFill>
                <a:latin typeface="Calibri Light"/>
              </a:rPr>
              <a:t>gizlerler</a:t>
            </a:r>
            <a:r>
              <a:rPr lang="en-US" sz="2000" dirty="0">
                <a:solidFill>
                  <a:srgbClr val="333333"/>
                </a:solidFill>
                <a:latin typeface="Calibri Light"/>
              </a:rPr>
              <a:t> (</a:t>
            </a:r>
            <a:r>
              <a:rPr lang="en-US" sz="2000" dirty="0" err="1">
                <a:solidFill>
                  <a:srgbClr val="333333"/>
                </a:solidFill>
                <a:latin typeface="Calibri Light"/>
              </a:rPr>
              <a:t>örneğin</a:t>
            </a:r>
            <a:r>
              <a:rPr lang="en-US" sz="2000" dirty="0">
                <a:solidFill>
                  <a:srgbClr val="333333"/>
                </a:solidFill>
                <a:latin typeface="Calibri Light"/>
              </a:rPr>
              <a:t> 13 </a:t>
            </a:r>
            <a:r>
              <a:rPr lang="en-US" sz="2000" dirty="0" err="1">
                <a:solidFill>
                  <a:srgbClr val="333333"/>
                </a:solidFill>
                <a:latin typeface="Calibri Light"/>
              </a:rPr>
              <a:t>sembolün</a:t>
            </a:r>
            <a:r>
              <a:rPr lang="en-US" sz="2000" dirty="0">
                <a:solidFill>
                  <a:srgbClr val="333333"/>
                </a:solidFill>
                <a:latin typeface="Calibri Light"/>
              </a:rPr>
              <a:t> </a:t>
            </a:r>
            <a:r>
              <a:rPr lang="en-US" sz="2000" dirty="0" err="1">
                <a:solidFill>
                  <a:srgbClr val="333333"/>
                </a:solidFill>
                <a:latin typeface="Calibri Light"/>
              </a:rPr>
              <a:t>tekrar</a:t>
            </a:r>
            <a:r>
              <a:rPr lang="en-US" sz="2000" dirty="0">
                <a:solidFill>
                  <a:srgbClr val="333333"/>
                </a:solidFill>
                <a:latin typeface="Calibri Light"/>
              </a:rPr>
              <a:t> </a:t>
            </a:r>
            <a:r>
              <a:rPr lang="en-US" sz="2000" dirty="0" err="1">
                <a:solidFill>
                  <a:srgbClr val="333333"/>
                </a:solidFill>
                <a:latin typeface="Calibri Light"/>
              </a:rPr>
              <a:t>tekrar</a:t>
            </a:r>
            <a:r>
              <a:rPr lang="en-US" sz="2000" dirty="0">
                <a:solidFill>
                  <a:srgbClr val="333333"/>
                </a:solidFill>
                <a:latin typeface="Calibri Light"/>
              </a:rPr>
              <a:t> </a:t>
            </a:r>
            <a:r>
              <a:rPr lang="en-US" sz="2000" dirty="0" err="1">
                <a:solidFill>
                  <a:srgbClr val="333333"/>
                </a:solidFill>
                <a:latin typeface="Calibri Light"/>
              </a:rPr>
              <a:t>kullanılmasının</a:t>
            </a:r>
            <a:r>
              <a:rPr lang="en-US" sz="2000" dirty="0">
                <a:solidFill>
                  <a:srgbClr val="333333"/>
                </a:solidFill>
                <a:latin typeface="Calibri Light"/>
              </a:rPr>
              <a:t> 13 </a:t>
            </a:r>
            <a:r>
              <a:rPr lang="en-US" sz="2000" dirty="0" err="1">
                <a:solidFill>
                  <a:srgbClr val="333333"/>
                </a:solidFill>
                <a:latin typeface="Calibri Light"/>
              </a:rPr>
              <a:t>orijinal</a:t>
            </a:r>
            <a:r>
              <a:rPr lang="en-US" sz="2000" dirty="0">
                <a:solidFill>
                  <a:srgbClr val="333333"/>
                </a:solidFill>
                <a:latin typeface="Calibri Light"/>
              </a:rPr>
              <a:t> </a:t>
            </a:r>
            <a:r>
              <a:rPr lang="en-US" sz="2000" dirty="0" err="1">
                <a:solidFill>
                  <a:srgbClr val="333333"/>
                </a:solidFill>
                <a:latin typeface="Calibri Light"/>
              </a:rPr>
              <a:t>durumla</a:t>
            </a:r>
            <a:r>
              <a:rPr lang="en-US" sz="2000" dirty="0">
                <a:solidFill>
                  <a:srgbClr val="333333"/>
                </a:solidFill>
                <a:latin typeface="Calibri Light"/>
              </a:rPr>
              <a:t> </a:t>
            </a:r>
            <a:r>
              <a:rPr lang="en-US" sz="2000" dirty="0" err="1">
                <a:solidFill>
                  <a:srgbClr val="333333"/>
                </a:solidFill>
                <a:latin typeface="Calibri Light"/>
              </a:rPr>
              <a:t>ilgili</a:t>
            </a:r>
            <a:r>
              <a:rPr lang="en-US" sz="2000" dirty="0">
                <a:solidFill>
                  <a:srgbClr val="333333"/>
                </a:solidFill>
                <a:latin typeface="Calibri Light"/>
              </a:rPr>
              <a:t> </a:t>
            </a:r>
            <a:r>
              <a:rPr lang="en-US" sz="2000" dirty="0" err="1">
                <a:solidFill>
                  <a:srgbClr val="333333"/>
                </a:solidFill>
                <a:latin typeface="Calibri Light"/>
              </a:rPr>
              <a:t>olduğu</a:t>
            </a:r>
            <a:r>
              <a:rPr lang="en-US" sz="2000" dirty="0">
                <a:solidFill>
                  <a:srgbClr val="333333"/>
                </a:solidFill>
                <a:latin typeface="Calibri Light"/>
              </a:rPr>
              <a:t> </a:t>
            </a:r>
            <a:r>
              <a:rPr lang="en-US" sz="2000" dirty="0" err="1">
                <a:solidFill>
                  <a:srgbClr val="333333"/>
                </a:solidFill>
                <a:latin typeface="Calibri Light"/>
              </a:rPr>
              <a:t>gibi</a:t>
            </a:r>
            <a:r>
              <a:rPr lang="en-US" sz="2000" dirty="0">
                <a:solidFill>
                  <a:srgbClr val="333333"/>
                </a:solidFill>
                <a:latin typeface="Calibri Light"/>
              </a:rPr>
              <a:t>).</a:t>
            </a:r>
            <a:endParaRPr lang="tr-TR" sz="2000" dirty="0">
              <a:solidFill>
                <a:srgbClr val="333333"/>
              </a:solidFill>
              <a:latin typeface="Calibri Light"/>
            </a:endParaRPr>
          </a:p>
          <a:p>
            <a:pPr marL="285750" lvl="0" indent="-28575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rPr>
              <a:t>Efsaneler</a:t>
            </a:r>
            <a:r>
              <a:rPr lang="en-US" sz="2000" dirty="0">
                <a:solidFill>
                  <a:srgbClr val="333333"/>
                </a:solidFill>
                <a:latin typeface="Calibri Light"/>
              </a:rPr>
              <a:t> </a:t>
            </a:r>
            <a:r>
              <a:rPr lang="en-US" sz="2000" dirty="0" err="1">
                <a:solidFill>
                  <a:srgbClr val="333333"/>
                </a:solidFill>
                <a:latin typeface="Calibri Light"/>
              </a:rPr>
              <a:t>bazen</a:t>
            </a:r>
            <a:r>
              <a:rPr lang="en-US" sz="2000" dirty="0">
                <a:solidFill>
                  <a:srgbClr val="333333"/>
                </a:solidFill>
                <a:latin typeface="Calibri Light"/>
              </a:rPr>
              <a:t> </a:t>
            </a:r>
            <a:r>
              <a:rPr lang="en-US" sz="2000" dirty="0" err="1">
                <a:solidFill>
                  <a:srgbClr val="333333"/>
                </a:solidFill>
                <a:latin typeface="Calibri Light"/>
              </a:rPr>
              <a:t>bağlamından</a:t>
            </a:r>
            <a:r>
              <a:rPr lang="en-US" sz="2000" dirty="0">
                <a:solidFill>
                  <a:srgbClr val="333333"/>
                </a:solidFill>
                <a:latin typeface="Calibri Light"/>
              </a:rPr>
              <a:t> </a:t>
            </a:r>
            <a:r>
              <a:rPr lang="en-US" sz="2000" dirty="0" err="1">
                <a:solidFill>
                  <a:srgbClr val="333333"/>
                </a:solidFill>
                <a:latin typeface="Calibri Light"/>
              </a:rPr>
              <a:t>koparılmış</a:t>
            </a:r>
            <a:r>
              <a:rPr lang="en-US" sz="2000" dirty="0">
                <a:solidFill>
                  <a:srgbClr val="333333"/>
                </a:solidFill>
                <a:latin typeface="Calibri Light"/>
              </a:rPr>
              <a:t> </a:t>
            </a:r>
            <a:r>
              <a:rPr lang="en-US" sz="2000" dirty="0" err="1">
                <a:solidFill>
                  <a:srgbClr val="333333"/>
                </a:solidFill>
                <a:latin typeface="Calibri Light"/>
              </a:rPr>
              <a:t>gerçeklere</a:t>
            </a:r>
            <a:r>
              <a:rPr lang="en-US" sz="2000" dirty="0">
                <a:solidFill>
                  <a:srgbClr val="333333"/>
                </a:solidFill>
                <a:latin typeface="Calibri Light"/>
              </a:rPr>
              <a:t> </a:t>
            </a:r>
            <a:r>
              <a:rPr lang="en-US" sz="2000" dirty="0" err="1">
                <a:solidFill>
                  <a:srgbClr val="333333"/>
                </a:solidFill>
                <a:latin typeface="Calibri Light"/>
              </a:rPr>
              <a:t>dayanmaktadır</a:t>
            </a:r>
            <a:r>
              <a:rPr lang="en-US" sz="2000" dirty="0">
                <a:solidFill>
                  <a:srgbClr val="333333"/>
                </a:solidFill>
                <a:latin typeface="Calibri Light"/>
              </a:rPr>
              <a:t>. Bu </a:t>
            </a:r>
            <a:r>
              <a:rPr lang="en-US" sz="2000" dirty="0" err="1">
                <a:solidFill>
                  <a:srgbClr val="333333"/>
                </a:solidFill>
                <a:latin typeface="Calibri Light"/>
              </a:rPr>
              <a:t>ayrıntıların</a:t>
            </a:r>
            <a:r>
              <a:rPr lang="en-US" sz="2000" dirty="0">
                <a:solidFill>
                  <a:srgbClr val="333333"/>
                </a:solidFill>
                <a:latin typeface="Calibri Light"/>
              </a:rPr>
              <a:t> </a:t>
            </a:r>
            <a:r>
              <a:rPr lang="en-US" sz="2000" dirty="0" err="1">
                <a:solidFill>
                  <a:srgbClr val="333333"/>
                </a:solidFill>
                <a:latin typeface="Calibri Light"/>
              </a:rPr>
              <a:t>önemi</a:t>
            </a:r>
            <a:r>
              <a:rPr lang="en-US" sz="2000" dirty="0">
                <a:solidFill>
                  <a:srgbClr val="333333"/>
                </a:solidFill>
                <a:latin typeface="Calibri Light"/>
              </a:rPr>
              <a:t> de </a:t>
            </a:r>
            <a:r>
              <a:rPr lang="en-US" sz="2000" dirty="0" err="1">
                <a:solidFill>
                  <a:srgbClr val="333333"/>
                </a:solidFill>
                <a:latin typeface="Calibri Light"/>
              </a:rPr>
              <a:t>büyük</a:t>
            </a:r>
            <a:r>
              <a:rPr lang="en-US" sz="2000" dirty="0">
                <a:solidFill>
                  <a:srgbClr val="333333"/>
                </a:solidFill>
                <a:latin typeface="Calibri Light"/>
              </a:rPr>
              <a:t> </a:t>
            </a:r>
            <a:r>
              <a:rPr lang="en-US" sz="2000" dirty="0" err="1">
                <a:solidFill>
                  <a:srgbClr val="333333"/>
                </a:solidFill>
                <a:latin typeface="Calibri Light"/>
              </a:rPr>
              <a:t>ölçüde</a:t>
            </a:r>
            <a:r>
              <a:rPr lang="en-US" sz="2000" dirty="0">
                <a:solidFill>
                  <a:srgbClr val="333333"/>
                </a:solidFill>
                <a:latin typeface="Calibri Light"/>
              </a:rPr>
              <a:t> </a:t>
            </a:r>
            <a:r>
              <a:rPr lang="en-US" sz="2000" dirty="0" err="1">
                <a:solidFill>
                  <a:srgbClr val="333333"/>
                </a:solidFill>
                <a:latin typeface="Calibri Light"/>
              </a:rPr>
              <a:t>abartılmaktadır</a:t>
            </a:r>
            <a:r>
              <a:rPr lang="en-US" sz="2000" dirty="0">
                <a:solidFill>
                  <a:srgbClr val="333333"/>
                </a:solidFill>
                <a:latin typeface="Calibri Light"/>
              </a:rPr>
              <a:t> (Washington </a:t>
            </a:r>
            <a:r>
              <a:rPr lang="en-US" sz="2000" dirty="0" err="1">
                <a:solidFill>
                  <a:srgbClr val="333333"/>
                </a:solidFill>
                <a:latin typeface="Calibri Light"/>
              </a:rPr>
              <a:t>bir</a:t>
            </a:r>
            <a:r>
              <a:rPr lang="en-US" sz="2000" dirty="0">
                <a:solidFill>
                  <a:srgbClr val="333333"/>
                </a:solidFill>
                <a:latin typeface="Calibri Light"/>
              </a:rPr>
              <a:t> </a:t>
            </a:r>
            <a:r>
              <a:rPr lang="en-US" sz="2000" dirty="0" err="1">
                <a:solidFill>
                  <a:srgbClr val="333333"/>
                </a:solidFill>
                <a:latin typeface="Calibri Light"/>
              </a:rPr>
              <a:t>masondu</a:t>
            </a:r>
            <a:r>
              <a:rPr lang="en-US" sz="2000" dirty="0">
                <a:solidFill>
                  <a:srgbClr val="333333"/>
                </a:solidFill>
                <a:latin typeface="Calibri Light"/>
              </a:rPr>
              <a:t>, </a:t>
            </a:r>
            <a:r>
              <a:rPr lang="en-US" sz="2000" dirty="0" err="1">
                <a:solidFill>
                  <a:srgbClr val="333333"/>
                </a:solidFill>
                <a:latin typeface="Calibri Light"/>
              </a:rPr>
              <a:t>ancak</a:t>
            </a:r>
            <a:r>
              <a:rPr lang="en-US" sz="2000" dirty="0">
                <a:solidFill>
                  <a:srgbClr val="333333"/>
                </a:solidFill>
                <a:latin typeface="Calibri Light"/>
              </a:rPr>
              <a:t> </a:t>
            </a:r>
            <a:r>
              <a:rPr lang="en-US" sz="2000" dirty="0" err="1">
                <a:solidFill>
                  <a:srgbClr val="333333"/>
                </a:solidFill>
                <a:latin typeface="Calibri Light"/>
              </a:rPr>
              <a:t>bu</a:t>
            </a:r>
            <a:r>
              <a:rPr lang="en-US" sz="2000" dirty="0">
                <a:solidFill>
                  <a:srgbClr val="333333"/>
                </a:solidFill>
                <a:latin typeface="Calibri Light"/>
              </a:rPr>
              <a:t> </a:t>
            </a:r>
            <a:r>
              <a:rPr lang="en-US" sz="2000" dirty="0" err="1">
                <a:solidFill>
                  <a:srgbClr val="333333"/>
                </a:solidFill>
                <a:latin typeface="Calibri Light"/>
              </a:rPr>
              <a:t>ABD'ye</a:t>
            </a:r>
            <a:r>
              <a:rPr lang="en-US" sz="2000" dirty="0">
                <a:solidFill>
                  <a:srgbClr val="333333"/>
                </a:solidFill>
                <a:latin typeface="Calibri Light"/>
              </a:rPr>
              <a:t> </a:t>
            </a:r>
            <a:r>
              <a:rPr lang="en-US" sz="2000" dirty="0" err="1">
                <a:solidFill>
                  <a:srgbClr val="333333"/>
                </a:solidFill>
                <a:latin typeface="Calibri Light"/>
              </a:rPr>
              <a:t>sızıldığı</a:t>
            </a:r>
            <a:r>
              <a:rPr lang="en-US" sz="2000" dirty="0">
                <a:solidFill>
                  <a:srgbClr val="333333"/>
                </a:solidFill>
                <a:latin typeface="Calibri Light"/>
              </a:rPr>
              <a:t> </a:t>
            </a:r>
            <a:r>
              <a:rPr lang="en-US" sz="2000" dirty="0" err="1">
                <a:solidFill>
                  <a:srgbClr val="333333"/>
                </a:solidFill>
                <a:latin typeface="Calibri Light"/>
              </a:rPr>
              <a:t>ya</a:t>
            </a:r>
            <a:r>
              <a:rPr lang="en-US" sz="2000" dirty="0">
                <a:solidFill>
                  <a:srgbClr val="333333"/>
                </a:solidFill>
                <a:latin typeface="Calibri Light"/>
              </a:rPr>
              <a:t> da </a:t>
            </a:r>
            <a:r>
              <a:rPr lang="en-US" sz="2000" dirty="0" err="1">
                <a:solidFill>
                  <a:srgbClr val="333333"/>
                </a:solidFill>
                <a:latin typeface="Calibri Light"/>
              </a:rPr>
              <a:t>hala</a:t>
            </a:r>
            <a:r>
              <a:rPr lang="en-US" sz="2000" dirty="0">
                <a:solidFill>
                  <a:srgbClr val="333333"/>
                </a:solidFill>
                <a:latin typeface="Calibri Light"/>
              </a:rPr>
              <a:t> </a:t>
            </a:r>
            <a:r>
              <a:rPr lang="en-US" sz="2000" dirty="0" err="1">
                <a:solidFill>
                  <a:srgbClr val="333333"/>
                </a:solidFill>
                <a:latin typeface="Calibri Light"/>
              </a:rPr>
              <a:t>sızıldığı</a:t>
            </a:r>
            <a:r>
              <a:rPr lang="en-US" sz="2000" dirty="0">
                <a:solidFill>
                  <a:srgbClr val="333333"/>
                </a:solidFill>
                <a:latin typeface="Calibri Light"/>
              </a:rPr>
              <a:t> </a:t>
            </a:r>
            <a:r>
              <a:rPr lang="en-US" sz="2000" dirty="0" err="1">
                <a:solidFill>
                  <a:srgbClr val="333333"/>
                </a:solidFill>
                <a:latin typeface="Calibri Light"/>
              </a:rPr>
              <a:t>anlamına</a:t>
            </a:r>
            <a:r>
              <a:rPr lang="en-US" sz="2000" dirty="0">
                <a:solidFill>
                  <a:srgbClr val="333333"/>
                </a:solidFill>
                <a:latin typeface="Calibri Light"/>
              </a:rPr>
              <a:t> </a:t>
            </a:r>
            <a:r>
              <a:rPr lang="en-US" sz="2000" dirty="0" err="1">
                <a:solidFill>
                  <a:srgbClr val="333333"/>
                </a:solidFill>
                <a:latin typeface="Calibri Light"/>
              </a:rPr>
              <a:t>gelmez</a:t>
            </a:r>
            <a:r>
              <a:rPr lang="en-US" sz="2000" dirty="0">
                <a:solidFill>
                  <a:srgbClr val="333333"/>
                </a:solidFill>
                <a:latin typeface="Calibri Light"/>
              </a:rPr>
              <a:t>).</a:t>
            </a:r>
            <a:endParaRPr lang="tr-TR" sz="2000" dirty="0">
              <a:solidFill>
                <a:srgbClr val="333333"/>
              </a:solidFill>
              <a:latin typeface="Calibri Light"/>
            </a:endParaRPr>
          </a:p>
          <a:p>
            <a:pPr marL="285750" lvl="0" indent="-28575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rPr>
              <a:t>Masonlar</a:t>
            </a:r>
            <a:r>
              <a:rPr lang="en-US" sz="2000" dirty="0">
                <a:solidFill>
                  <a:srgbClr val="333333"/>
                </a:solidFill>
                <a:latin typeface="Calibri Light"/>
              </a:rPr>
              <a:t> </a:t>
            </a:r>
            <a:r>
              <a:rPr lang="en-US" sz="2000" dirty="0" err="1">
                <a:solidFill>
                  <a:srgbClr val="333333"/>
                </a:solidFill>
                <a:latin typeface="Calibri Light"/>
              </a:rPr>
              <a:t>ve</a:t>
            </a:r>
            <a:r>
              <a:rPr lang="en-US" sz="2000" dirty="0">
                <a:solidFill>
                  <a:srgbClr val="333333"/>
                </a:solidFill>
                <a:latin typeface="Calibri Light"/>
              </a:rPr>
              <a:t> </a:t>
            </a:r>
            <a:r>
              <a:rPr lang="en-US" sz="2000" dirty="0" err="1">
                <a:solidFill>
                  <a:srgbClr val="333333"/>
                </a:solidFill>
                <a:latin typeface="Calibri Light"/>
              </a:rPr>
              <a:t>diğer</a:t>
            </a:r>
            <a:r>
              <a:rPr lang="en-US" sz="2000" dirty="0">
                <a:solidFill>
                  <a:srgbClr val="333333"/>
                </a:solidFill>
                <a:latin typeface="Calibri Light"/>
              </a:rPr>
              <a:t> </a:t>
            </a:r>
            <a:r>
              <a:rPr lang="en-US" sz="2000" dirty="0" err="1">
                <a:solidFill>
                  <a:srgbClr val="333333"/>
                </a:solidFill>
                <a:latin typeface="Calibri Light"/>
              </a:rPr>
              <a:t>konfederasyonlar</a:t>
            </a:r>
            <a:r>
              <a:rPr lang="en-US" sz="2000" dirty="0">
                <a:solidFill>
                  <a:srgbClr val="333333"/>
                </a:solidFill>
                <a:latin typeface="Calibri Light"/>
              </a:rPr>
              <a:t> </a:t>
            </a:r>
            <a:r>
              <a:rPr lang="en-US" sz="2000" dirty="0" err="1">
                <a:solidFill>
                  <a:srgbClr val="333333"/>
                </a:solidFill>
                <a:latin typeface="Calibri Light"/>
              </a:rPr>
              <a:t>gizli</a:t>
            </a:r>
            <a:r>
              <a:rPr lang="en-US" sz="2000" dirty="0">
                <a:solidFill>
                  <a:srgbClr val="333333"/>
                </a:solidFill>
                <a:latin typeface="Calibri Light"/>
              </a:rPr>
              <a:t> </a:t>
            </a:r>
            <a:r>
              <a:rPr lang="en-US" sz="2000" dirty="0" err="1">
                <a:solidFill>
                  <a:srgbClr val="333333"/>
                </a:solidFill>
                <a:latin typeface="Calibri Light"/>
              </a:rPr>
              <a:t>hareket</a:t>
            </a:r>
            <a:r>
              <a:rPr lang="en-US" sz="2000" dirty="0">
                <a:solidFill>
                  <a:srgbClr val="333333"/>
                </a:solidFill>
                <a:latin typeface="Calibri Light"/>
              </a:rPr>
              <a:t> </a:t>
            </a:r>
            <a:r>
              <a:rPr lang="en-US" sz="2000" dirty="0" err="1">
                <a:solidFill>
                  <a:srgbClr val="333333"/>
                </a:solidFill>
                <a:latin typeface="Calibri Light"/>
              </a:rPr>
              <a:t>ettikleri</a:t>
            </a:r>
            <a:r>
              <a:rPr lang="en-US" sz="2000" dirty="0">
                <a:solidFill>
                  <a:srgbClr val="333333"/>
                </a:solidFill>
                <a:latin typeface="Calibri Light"/>
              </a:rPr>
              <a:t> </a:t>
            </a:r>
            <a:r>
              <a:rPr lang="en-US" sz="2000" dirty="0" err="1">
                <a:solidFill>
                  <a:srgbClr val="333333"/>
                </a:solidFill>
                <a:latin typeface="Calibri Light"/>
              </a:rPr>
              <a:t>için</a:t>
            </a:r>
            <a:r>
              <a:rPr lang="en-US" sz="2000" dirty="0">
                <a:solidFill>
                  <a:srgbClr val="333333"/>
                </a:solidFill>
                <a:latin typeface="Calibri Light"/>
              </a:rPr>
              <a:t> </a:t>
            </a:r>
            <a:r>
              <a:rPr lang="en-US" sz="2000" dirty="0" err="1">
                <a:solidFill>
                  <a:srgbClr val="333333"/>
                </a:solidFill>
                <a:latin typeface="Calibri Light"/>
              </a:rPr>
              <a:t>şüphe</a:t>
            </a:r>
            <a:r>
              <a:rPr lang="en-US" sz="2000" dirty="0">
                <a:solidFill>
                  <a:srgbClr val="333333"/>
                </a:solidFill>
                <a:latin typeface="Calibri Light"/>
              </a:rPr>
              <a:t> </a:t>
            </a:r>
            <a:r>
              <a:rPr lang="en-US" sz="2000" dirty="0" err="1">
                <a:solidFill>
                  <a:srgbClr val="333333"/>
                </a:solidFill>
                <a:latin typeface="Calibri Light"/>
              </a:rPr>
              <a:t>uyandırabilirler</a:t>
            </a:r>
            <a:r>
              <a:rPr lang="en-US" sz="2000" dirty="0">
                <a:solidFill>
                  <a:srgbClr val="333333"/>
                </a:solidFill>
                <a:latin typeface="Calibri Light"/>
              </a:rPr>
              <a:t>. </a:t>
            </a:r>
            <a:endParaRPr lang="tr-TR" sz="2000" dirty="0">
              <a:solidFill>
                <a:srgbClr val="333333"/>
              </a:solidFill>
              <a:latin typeface="Calibri Light"/>
            </a:endParaRPr>
          </a:p>
          <a:p>
            <a:pPr marL="285750" lvl="0" indent="-28575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rPr>
              <a:t>Fakat</a:t>
            </a:r>
            <a:r>
              <a:rPr lang="en-US" sz="2000" dirty="0">
                <a:solidFill>
                  <a:srgbClr val="333333"/>
                </a:solidFill>
                <a:latin typeface="Calibri Light"/>
              </a:rPr>
              <a:t>: </a:t>
            </a:r>
            <a:r>
              <a:rPr lang="en-US" sz="2000" dirty="0" err="1">
                <a:solidFill>
                  <a:srgbClr val="333333"/>
                </a:solidFill>
                <a:latin typeface="Calibri Light"/>
              </a:rPr>
              <a:t>Yaygın</a:t>
            </a:r>
            <a:r>
              <a:rPr lang="en-US" sz="2000" dirty="0">
                <a:solidFill>
                  <a:srgbClr val="333333"/>
                </a:solidFill>
                <a:latin typeface="Calibri Light"/>
              </a:rPr>
              <a:t> </a:t>
            </a:r>
            <a:r>
              <a:rPr lang="en-US" sz="2000" dirty="0" err="1">
                <a:solidFill>
                  <a:srgbClr val="333333"/>
                </a:solidFill>
                <a:latin typeface="Calibri Light"/>
              </a:rPr>
              <a:t>inanışın</a:t>
            </a:r>
            <a:r>
              <a:rPr lang="en-US" sz="2000" dirty="0">
                <a:solidFill>
                  <a:srgbClr val="333333"/>
                </a:solidFill>
                <a:latin typeface="Calibri Light"/>
              </a:rPr>
              <a:t> </a:t>
            </a:r>
            <a:r>
              <a:rPr lang="en-US" sz="2000" dirty="0" err="1">
                <a:solidFill>
                  <a:srgbClr val="333333"/>
                </a:solidFill>
                <a:latin typeface="Calibri Light"/>
              </a:rPr>
              <a:t>aksine</a:t>
            </a:r>
            <a:r>
              <a:rPr lang="en-US" sz="2000" dirty="0">
                <a:solidFill>
                  <a:srgbClr val="333333"/>
                </a:solidFill>
                <a:latin typeface="Calibri Light"/>
              </a:rPr>
              <a:t> </a:t>
            </a:r>
            <a:r>
              <a:rPr lang="en-US" sz="2000" dirty="0" err="1">
                <a:solidFill>
                  <a:srgbClr val="333333"/>
                </a:solidFill>
                <a:latin typeface="Calibri Light"/>
              </a:rPr>
              <a:t>masonlar</a:t>
            </a:r>
            <a:r>
              <a:rPr lang="en-US" sz="2000" dirty="0">
                <a:solidFill>
                  <a:srgbClr val="333333"/>
                </a:solidFill>
                <a:latin typeface="Calibri Light"/>
              </a:rPr>
              <a:t> </a:t>
            </a:r>
            <a:r>
              <a:rPr lang="en-US" sz="2000" dirty="0" err="1">
                <a:solidFill>
                  <a:srgbClr val="333333"/>
                </a:solidFill>
                <a:latin typeface="Calibri Light"/>
              </a:rPr>
              <a:t>şeytana</a:t>
            </a:r>
            <a:r>
              <a:rPr lang="en-US" sz="2000" dirty="0">
                <a:solidFill>
                  <a:srgbClr val="333333"/>
                </a:solidFill>
                <a:latin typeface="Calibri Light"/>
              </a:rPr>
              <a:t> </a:t>
            </a:r>
            <a:r>
              <a:rPr lang="en-US" sz="2000" dirty="0" err="1">
                <a:solidFill>
                  <a:srgbClr val="333333"/>
                </a:solidFill>
                <a:latin typeface="Calibri Light"/>
              </a:rPr>
              <a:t>değil</a:t>
            </a:r>
            <a:r>
              <a:rPr lang="en-US" sz="2000" dirty="0">
                <a:solidFill>
                  <a:srgbClr val="333333"/>
                </a:solidFill>
                <a:latin typeface="Calibri Light"/>
              </a:rPr>
              <a:t>, '</a:t>
            </a:r>
            <a:r>
              <a:rPr lang="en-US" sz="2000" dirty="0" err="1">
                <a:solidFill>
                  <a:srgbClr val="333333"/>
                </a:solidFill>
                <a:latin typeface="Calibri Light"/>
              </a:rPr>
              <a:t>yüce</a:t>
            </a:r>
            <a:r>
              <a:rPr lang="en-US" sz="2000" dirty="0">
                <a:solidFill>
                  <a:srgbClr val="333333"/>
                </a:solidFill>
                <a:latin typeface="Calibri Light"/>
              </a:rPr>
              <a:t> </a:t>
            </a:r>
            <a:r>
              <a:rPr lang="en-US" sz="2000" dirty="0" err="1">
                <a:solidFill>
                  <a:srgbClr val="333333"/>
                </a:solidFill>
                <a:latin typeface="Calibri Light"/>
              </a:rPr>
              <a:t>bir</a:t>
            </a:r>
            <a:r>
              <a:rPr lang="en-US" sz="2000" dirty="0">
                <a:solidFill>
                  <a:srgbClr val="333333"/>
                </a:solidFill>
                <a:latin typeface="Calibri Light"/>
              </a:rPr>
              <a:t> </a:t>
            </a:r>
            <a:r>
              <a:rPr lang="en-US" sz="2000" dirty="0" err="1">
                <a:solidFill>
                  <a:srgbClr val="333333"/>
                </a:solidFill>
                <a:latin typeface="Calibri Light"/>
              </a:rPr>
              <a:t>varlığa</a:t>
            </a:r>
            <a:r>
              <a:rPr lang="en-US" sz="2000" dirty="0">
                <a:solidFill>
                  <a:srgbClr val="333333"/>
                </a:solidFill>
                <a:latin typeface="Calibri Light"/>
              </a:rPr>
              <a:t>' (</a:t>
            </a:r>
            <a:r>
              <a:rPr lang="en-US" sz="2000" dirty="0" err="1">
                <a:solidFill>
                  <a:srgbClr val="333333"/>
                </a:solidFill>
                <a:latin typeface="Calibri Light"/>
              </a:rPr>
              <a:t>örneğin</a:t>
            </a:r>
            <a:r>
              <a:rPr lang="en-US" sz="2000" dirty="0">
                <a:solidFill>
                  <a:srgbClr val="333333"/>
                </a:solidFill>
                <a:latin typeface="Calibri Light"/>
              </a:rPr>
              <a:t> </a:t>
            </a:r>
            <a:r>
              <a:rPr lang="en-US" sz="2000" dirty="0" err="1">
                <a:solidFill>
                  <a:srgbClr val="333333"/>
                </a:solidFill>
                <a:latin typeface="Calibri Light"/>
              </a:rPr>
              <a:t>Tanrı</a:t>
            </a:r>
            <a:r>
              <a:rPr lang="en-US" sz="2000" dirty="0">
                <a:solidFill>
                  <a:srgbClr val="333333"/>
                </a:solidFill>
                <a:latin typeface="Calibri Light"/>
              </a:rPr>
              <a:t>, Allah...) </a:t>
            </a:r>
            <a:r>
              <a:rPr lang="en-US" sz="2000" dirty="0" err="1">
                <a:solidFill>
                  <a:srgbClr val="333333"/>
                </a:solidFill>
                <a:latin typeface="Calibri Light"/>
              </a:rPr>
              <a:t>inanırlar</a:t>
            </a:r>
            <a:r>
              <a:rPr lang="en-US" sz="2000" dirty="0">
                <a:solidFill>
                  <a:srgbClr val="333333"/>
                </a:solidFill>
                <a:latin typeface="Calibri Light"/>
              </a:rPr>
              <a:t>. Liberal </a:t>
            </a:r>
            <a:r>
              <a:rPr lang="en-US" sz="2000" dirty="0" err="1">
                <a:solidFill>
                  <a:srgbClr val="333333"/>
                </a:solidFill>
                <a:latin typeface="Calibri Light"/>
              </a:rPr>
              <a:t>fikirleri</a:t>
            </a:r>
            <a:r>
              <a:rPr lang="en-US" sz="2000" dirty="0">
                <a:solidFill>
                  <a:srgbClr val="333333"/>
                </a:solidFill>
                <a:latin typeface="Calibri Light"/>
              </a:rPr>
              <a:t> </a:t>
            </a:r>
            <a:r>
              <a:rPr lang="en-US" sz="2000" dirty="0" err="1">
                <a:solidFill>
                  <a:srgbClr val="333333"/>
                </a:solidFill>
                <a:latin typeface="Calibri Light"/>
              </a:rPr>
              <a:t>takip</a:t>
            </a:r>
            <a:r>
              <a:rPr lang="en-US" sz="2000" dirty="0">
                <a:solidFill>
                  <a:srgbClr val="333333"/>
                </a:solidFill>
                <a:latin typeface="Calibri Light"/>
              </a:rPr>
              <a:t> </a:t>
            </a:r>
            <a:r>
              <a:rPr lang="en-US" sz="2000" dirty="0" err="1">
                <a:solidFill>
                  <a:srgbClr val="333333"/>
                </a:solidFill>
                <a:latin typeface="Calibri Light"/>
              </a:rPr>
              <a:t>ederler</a:t>
            </a:r>
            <a:r>
              <a:rPr lang="en-US" sz="2000" dirty="0">
                <a:solidFill>
                  <a:srgbClr val="333333"/>
                </a:solidFill>
                <a:latin typeface="Calibri Light"/>
              </a:rPr>
              <a:t>, </a:t>
            </a:r>
            <a:r>
              <a:rPr lang="en-US" sz="2000" dirty="0" err="1">
                <a:solidFill>
                  <a:srgbClr val="333333"/>
                </a:solidFill>
                <a:latin typeface="Calibri Light"/>
              </a:rPr>
              <a:t>ancak</a:t>
            </a:r>
            <a:r>
              <a:rPr lang="en-US" sz="2000" dirty="0">
                <a:solidFill>
                  <a:srgbClr val="333333"/>
                </a:solidFill>
                <a:latin typeface="Calibri Light"/>
              </a:rPr>
              <a:t> '</a:t>
            </a:r>
            <a:r>
              <a:rPr lang="en-US" sz="2000" dirty="0" err="1">
                <a:solidFill>
                  <a:srgbClr val="333333"/>
                </a:solidFill>
                <a:latin typeface="Calibri Light"/>
              </a:rPr>
              <a:t>isyankar</a:t>
            </a:r>
            <a:r>
              <a:rPr lang="en-US" sz="2000" dirty="0">
                <a:solidFill>
                  <a:srgbClr val="333333"/>
                </a:solidFill>
                <a:latin typeface="Calibri Light"/>
              </a:rPr>
              <a:t>' </a:t>
            </a:r>
            <a:r>
              <a:rPr lang="en-US" sz="2000" dirty="0" err="1">
                <a:solidFill>
                  <a:srgbClr val="333333"/>
                </a:solidFill>
                <a:latin typeface="Calibri Light"/>
              </a:rPr>
              <a:t>değillerdir</a:t>
            </a:r>
            <a:r>
              <a:rPr lang="en-US" sz="20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18</a:t>
            </a:fld>
            <a:endParaRPr lang="de-DE" altLang="de-DE">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Bu </a:t>
            </a:r>
            <a:r>
              <a:rPr lang="en-US" sz="3600" dirty="0" err="1"/>
              <a:t>şehir</a:t>
            </a:r>
            <a:r>
              <a:rPr lang="en-US" sz="3600" dirty="0"/>
              <a:t> </a:t>
            </a:r>
            <a:r>
              <a:rPr lang="en-US" sz="3600" dirty="0" err="1"/>
              <a:t>efsanesi</a:t>
            </a:r>
            <a:r>
              <a:rPr lang="en-US" sz="3600" dirty="0"/>
              <a:t> </a:t>
            </a:r>
            <a:r>
              <a:rPr lang="en-US" sz="3600" dirty="0" err="1"/>
              <a:t>ve</a:t>
            </a:r>
            <a:r>
              <a:rPr lang="en-US" sz="3600" dirty="0"/>
              <a:t> </a:t>
            </a:r>
            <a:r>
              <a:rPr lang="en-US" sz="3600" dirty="0" err="1"/>
              <a:t>diğer</a:t>
            </a:r>
            <a:r>
              <a:rPr lang="en-US" sz="3600" dirty="0"/>
              <a:t> </a:t>
            </a:r>
            <a:r>
              <a:rPr lang="en-US" sz="3600" dirty="0" err="1"/>
              <a:t>komplo</a:t>
            </a:r>
            <a:r>
              <a:rPr lang="en-US" sz="3600" dirty="0"/>
              <a:t> </a:t>
            </a:r>
            <a:r>
              <a:rPr lang="en-US" sz="3600" dirty="0" err="1"/>
              <a:t>teorileri</a:t>
            </a:r>
            <a:r>
              <a:rPr lang="en-US" sz="3600" dirty="0"/>
              <a:t> </a:t>
            </a:r>
            <a:r>
              <a:rPr lang="en-US" sz="3600" dirty="0" err="1"/>
              <a:t>nasıl</a:t>
            </a:r>
            <a:r>
              <a:rPr lang="en-US" sz="3600" dirty="0"/>
              <a:t> </a:t>
            </a:r>
            <a:r>
              <a:rPr lang="en-US" sz="3600" dirty="0" err="1"/>
              <a:t>ortaya</a:t>
            </a:r>
            <a:r>
              <a:rPr lang="en-US" sz="3600" dirty="0"/>
              <a:t> </a:t>
            </a:r>
            <a:r>
              <a:rPr lang="en-US" sz="3600" dirty="0" err="1"/>
              <a:t>çıktı</a:t>
            </a:r>
            <a:r>
              <a:rPr lang="en-US" sz="3600" dirty="0"/>
              <a:t>?</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Tarihte azınlıkların ve dışlanmışların kontrol edilemeyen felaket olaylarından yanlışlıkla sorumlu tutulduğu çok sayıda örnek vardır. Örneğin, ortaçağda kötü bir hasattan genellikle büyücülük ya da dini azınlıklar sorumlu tutulurdu.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Bu basit açıklamalar gerginliği ve korkuyu azaltmış ve kontrol yanılsaması sağlamıştır. </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19</a:t>
            </a:fld>
            <a:endParaRPr lang="de-DE" altLang="de-DE">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ChangeArrowheads="1"/>
          </p:cNvSpPr>
          <p:nvPr/>
        </p:nvSpPr>
        <p:spPr bwMode="auto">
          <a:xfrm>
            <a:off x="1219518" y="4306832"/>
            <a:ext cx="5792708" cy="229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rPr>
              <a:t>Araştırmalar</a:t>
            </a:r>
            <a:r>
              <a:rPr lang="en-US" sz="2400" dirty="0">
                <a:solidFill>
                  <a:srgbClr val="333333"/>
                </a:solidFill>
                <a:latin typeface="Calibri Light"/>
              </a:rPr>
              <a:t>, </a:t>
            </a:r>
            <a:r>
              <a:rPr lang="en-US" sz="2400" dirty="0" err="1">
                <a:solidFill>
                  <a:srgbClr val="333333"/>
                </a:solidFill>
                <a:latin typeface="Calibri Light"/>
              </a:rPr>
              <a:t>psikozlu</a:t>
            </a:r>
            <a:r>
              <a:rPr lang="en-US" sz="2400" dirty="0">
                <a:solidFill>
                  <a:srgbClr val="333333"/>
                </a:solidFill>
                <a:latin typeface="Calibri Light"/>
              </a:rPr>
              <a:t> </a:t>
            </a:r>
            <a:r>
              <a:rPr lang="en-US" sz="2400" dirty="0" err="1">
                <a:solidFill>
                  <a:srgbClr val="333333"/>
                </a:solidFill>
                <a:latin typeface="Calibri Light"/>
              </a:rPr>
              <a:t>birçok</a:t>
            </a:r>
            <a:r>
              <a:rPr lang="en-US" sz="2400" dirty="0">
                <a:solidFill>
                  <a:srgbClr val="333333"/>
                </a:solidFill>
                <a:latin typeface="Calibri Light"/>
              </a:rPr>
              <a:t> </a:t>
            </a:r>
            <a:r>
              <a:rPr lang="en-US" sz="2400" dirty="0" err="1">
                <a:solidFill>
                  <a:srgbClr val="333333"/>
                </a:solidFill>
                <a:latin typeface="Calibri Light"/>
              </a:rPr>
              <a:t>kişinin</a:t>
            </a:r>
            <a:r>
              <a:rPr lang="en-US" sz="2400" dirty="0">
                <a:solidFill>
                  <a:srgbClr val="333333"/>
                </a:solidFill>
                <a:latin typeface="Calibri Light"/>
              </a:rPr>
              <a:t> (</a:t>
            </a:r>
            <a:r>
              <a:rPr lang="en-US" sz="2400" dirty="0" err="1">
                <a:solidFill>
                  <a:srgbClr val="333333"/>
                </a:solidFill>
                <a:latin typeface="Calibri Light"/>
              </a:rPr>
              <a:t>hepsi</a:t>
            </a:r>
            <a:r>
              <a:rPr lang="en-US" sz="2400" dirty="0">
                <a:solidFill>
                  <a:srgbClr val="333333"/>
                </a:solidFill>
                <a:latin typeface="Calibri Light"/>
              </a:rPr>
              <a:t> </a:t>
            </a:r>
            <a:r>
              <a:rPr lang="en-US" sz="2400" dirty="0" err="1">
                <a:solidFill>
                  <a:srgbClr val="333333"/>
                </a:solidFill>
                <a:latin typeface="Calibri Light"/>
              </a:rPr>
              <a:t>değil</a:t>
            </a:r>
            <a:r>
              <a:rPr lang="en-US" sz="2400" dirty="0">
                <a:solidFill>
                  <a:srgbClr val="333333"/>
                </a:solidFill>
                <a:latin typeface="Calibri Light"/>
              </a:rPr>
              <a:t>!) </a:t>
            </a:r>
            <a:r>
              <a:rPr lang="en-US" sz="2400" dirty="0" err="1">
                <a:latin typeface="Calibri Light"/>
              </a:rPr>
              <a:t>çok</a:t>
            </a:r>
            <a:r>
              <a:rPr lang="en-US" sz="2400" dirty="0">
                <a:latin typeface="Calibri Light"/>
              </a:rPr>
              <a:t> </a:t>
            </a:r>
            <a:r>
              <a:rPr lang="en-US" sz="2400" dirty="0" err="1">
                <a:latin typeface="Calibri Light"/>
              </a:rPr>
              <a:t>az</a:t>
            </a:r>
            <a:r>
              <a:rPr lang="en-US" sz="2400" dirty="0">
                <a:latin typeface="Calibri Light"/>
              </a:rPr>
              <a:t> </a:t>
            </a:r>
            <a:r>
              <a:rPr lang="en-US" sz="2400" dirty="0" err="1">
                <a:latin typeface="Calibri Light"/>
              </a:rPr>
              <a:t>bilgiye</a:t>
            </a:r>
            <a:r>
              <a:rPr lang="en-US" sz="2400" dirty="0">
                <a:latin typeface="Calibri Light"/>
              </a:rPr>
              <a:t> </a:t>
            </a:r>
            <a:r>
              <a:rPr lang="en-US" sz="2400" dirty="0" err="1">
                <a:latin typeface="Calibri Light"/>
              </a:rPr>
              <a:t>dayanarak</a:t>
            </a:r>
            <a:r>
              <a:rPr lang="en-US" sz="2400" dirty="0">
                <a:latin typeface="Calibri Light"/>
              </a:rPr>
              <a:t> </a:t>
            </a:r>
            <a:r>
              <a:rPr lang="en-US" sz="2400" dirty="0" err="1">
                <a:latin typeface="Calibri Light"/>
              </a:rPr>
              <a:t>karar</a:t>
            </a:r>
            <a:r>
              <a:rPr lang="en-US" sz="2400" dirty="0">
                <a:latin typeface="Calibri Light"/>
              </a:rPr>
              <a:t> </a:t>
            </a:r>
            <a:r>
              <a:rPr lang="en-US" sz="2400" dirty="0" err="1">
                <a:latin typeface="Calibri Light"/>
              </a:rPr>
              <a:t>verdiğini</a:t>
            </a:r>
            <a:r>
              <a:rPr lang="en-US" sz="2400" dirty="0">
                <a:latin typeface="Calibri Light"/>
              </a:rPr>
              <a:t> </a:t>
            </a:r>
            <a:r>
              <a:rPr lang="en-US" sz="2400" dirty="0" err="1">
                <a:solidFill>
                  <a:srgbClr val="333333"/>
                </a:solidFill>
                <a:latin typeface="Calibri Light"/>
              </a:rPr>
              <a:t>göstermektedir</a:t>
            </a:r>
            <a:r>
              <a:rPr lang="en-US" sz="2400" dirty="0">
                <a:solidFill>
                  <a:srgbClr val="333333"/>
                </a:solidFill>
                <a:latin typeface="Calibri Light"/>
              </a:rPr>
              <a:t>.</a:t>
            </a:r>
            <a:endParaRPr lang="tr-TR"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20</a:t>
            </a:fld>
            <a:endParaRPr lang="de-DE" altLang="de-DE">
              <a:latin typeface="Calibri Light"/>
            </a:endParaRPr>
          </a:p>
        </p:txBody>
      </p:sp>
      <p:sp>
        <p:nvSpPr>
          <p:cNvPr id="5" name="Title 4"/>
          <p:cNvSpPr>
            <a:spLocks noGrp="1"/>
          </p:cNvSpPr>
          <p:nvPr>
            <p:ph type="title"/>
          </p:nvPr>
        </p:nvSpPr>
        <p:spPr/>
        <p:txBody>
          <a:bodyPr/>
          <a:lstStyle/>
          <a:p>
            <a:r>
              <a:rPr lang="en-US" sz="3600" dirty="0" err="1"/>
              <a:t>Bunu</a:t>
            </a:r>
            <a:r>
              <a:rPr lang="en-US" sz="3600" dirty="0"/>
              <a:t> </a:t>
            </a:r>
            <a:r>
              <a:rPr lang="en-US" sz="3600" dirty="0" err="1"/>
              <a:t>neden</a:t>
            </a:r>
            <a:r>
              <a:rPr lang="en-US" sz="3600" dirty="0"/>
              <a:t> </a:t>
            </a:r>
            <a:r>
              <a:rPr lang="en-US" sz="3600" dirty="0" err="1"/>
              <a:t>yapıyoruz</a:t>
            </a:r>
            <a:r>
              <a:rPr lang="en-US" sz="3600" dirty="0"/>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ChangeArrowheads="1"/>
          </p:cNvSpPr>
          <p:nvPr/>
        </p:nvSpPr>
        <p:spPr bwMode="auto">
          <a:xfrm>
            <a:off x="1219518" y="4306832"/>
            <a:ext cx="5792708" cy="229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rPr>
              <a:t>Araştırmalar</a:t>
            </a:r>
            <a:r>
              <a:rPr lang="en-US" sz="2400" dirty="0">
                <a:solidFill>
                  <a:srgbClr val="333333"/>
                </a:solidFill>
                <a:latin typeface="Calibri Light"/>
              </a:rPr>
              <a:t>, </a:t>
            </a:r>
            <a:r>
              <a:rPr lang="en-US" sz="2400" dirty="0" err="1">
                <a:solidFill>
                  <a:srgbClr val="333333"/>
                </a:solidFill>
                <a:latin typeface="Calibri Light"/>
              </a:rPr>
              <a:t>psikozlu</a:t>
            </a:r>
            <a:r>
              <a:rPr lang="en-US" sz="2400" dirty="0">
                <a:solidFill>
                  <a:srgbClr val="333333"/>
                </a:solidFill>
                <a:latin typeface="Calibri Light"/>
              </a:rPr>
              <a:t> </a:t>
            </a:r>
            <a:r>
              <a:rPr lang="en-US" sz="2400" dirty="0" err="1">
                <a:solidFill>
                  <a:srgbClr val="333333"/>
                </a:solidFill>
                <a:latin typeface="Calibri Light"/>
              </a:rPr>
              <a:t>birçok</a:t>
            </a:r>
            <a:r>
              <a:rPr lang="en-US" sz="2400" dirty="0">
                <a:solidFill>
                  <a:srgbClr val="333333"/>
                </a:solidFill>
                <a:latin typeface="Calibri Light"/>
              </a:rPr>
              <a:t> </a:t>
            </a:r>
            <a:r>
              <a:rPr lang="en-US" sz="2400" dirty="0" err="1">
                <a:solidFill>
                  <a:srgbClr val="333333"/>
                </a:solidFill>
                <a:latin typeface="Calibri Light"/>
              </a:rPr>
              <a:t>kişinin</a:t>
            </a:r>
            <a:r>
              <a:rPr lang="en-US" sz="2400" dirty="0">
                <a:solidFill>
                  <a:srgbClr val="333333"/>
                </a:solidFill>
                <a:latin typeface="Calibri Light"/>
              </a:rPr>
              <a:t> (</a:t>
            </a:r>
            <a:r>
              <a:rPr lang="en-US" sz="2400" dirty="0" err="1">
                <a:solidFill>
                  <a:srgbClr val="333333"/>
                </a:solidFill>
                <a:latin typeface="Calibri Light"/>
              </a:rPr>
              <a:t>hepsi</a:t>
            </a:r>
            <a:r>
              <a:rPr lang="en-US" sz="2400" dirty="0">
                <a:solidFill>
                  <a:srgbClr val="333333"/>
                </a:solidFill>
                <a:latin typeface="Calibri Light"/>
              </a:rPr>
              <a:t> </a:t>
            </a:r>
            <a:r>
              <a:rPr lang="en-US" sz="2400" dirty="0" err="1">
                <a:solidFill>
                  <a:srgbClr val="333333"/>
                </a:solidFill>
                <a:latin typeface="Calibri Light"/>
              </a:rPr>
              <a:t>değil</a:t>
            </a:r>
            <a:r>
              <a:rPr lang="en-US" sz="2400" dirty="0">
                <a:solidFill>
                  <a:srgbClr val="333333"/>
                </a:solidFill>
                <a:latin typeface="Calibri Light"/>
              </a:rPr>
              <a:t>!) </a:t>
            </a:r>
            <a:r>
              <a:rPr lang="en-US" sz="2400" dirty="0" err="1">
                <a:latin typeface="Calibri Light"/>
              </a:rPr>
              <a:t>çok</a:t>
            </a:r>
            <a:r>
              <a:rPr lang="en-US" sz="2400" dirty="0">
                <a:latin typeface="Calibri Light"/>
              </a:rPr>
              <a:t> </a:t>
            </a:r>
            <a:r>
              <a:rPr lang="en-US" sz="2400" dirty="0" err="1">
                <a:latin typeface="Calibri Light"/>
              </a:rPr>
              <a:t>az</a:t>
            </a:r>
            <a:r>
              <a:rPr lang="en-US" sz="2400" dirty="0">
                <a:latin typeface="Calibri Light"/>
              </a:rPr>
              <a:t> </a:t>
            </a:r>
            <a:r>
              <a:rPr lang="en-US" sz="2400" dirty="0" err="1">
                <a:latin typeface="Calibri Light"/>
              </a:rPr>
              <a:t>bilgiye</a:t>
            </a:r>
            <a:r>
              <a:rPr lang="en-US" sz="2400" dirty="0">
                <a:latin typeface="Calibri Light"/>
              </a:rPr>
              <a:t> </a:t>
            </a:r>
            <a:r>
              <a:rPr lang="en-US" sz="2400" dirty="0" err="1">
                <a:latin typeface="Calibri Light"/>
              </a:rPr>
              <a:t>dayanarak</a:t>
            </a:r>
            <a:r>
              <a:rPr lang="en-US" sz="2400" dirty="0">
                <a:latin typeface="Calibri Light"/>
              </a:rPr>
              <a:t> </a:t>
            </a:r>
            <a:r>
              <a:rPr lang="en-US" sz="2400" dirty="0" err="1">
                <a:latin typeface="Calibri Light"/>
              </a:rPr>
              <a:t>karar</a:t>
            </a:r>
            <a:r>
              <a:rPr lang="en-US" sz="2400" dirty="0">
                <a:latin typeface="Calibri Light"/>
              </a:rPr>
              <a:t> </a:t>
            </a:r>
            <a:r>
              <a:rPr lang="en-US" sz="2400" dirty="0" err="1">
                <a:latin typeface="Calibri Light"/>
              </a:rPr>
              <a:t>verdiğini</a:t>
            </a:r>
            <a:r>
              <a:rPr lang="en-US" sz="2400" dirty="0">
                <a:latin typeface="Calibri Light"/>
              </a:rPr>
              <a:t> </a:t>
            </a:r>
            <a:r>
              <a:rPr lang="en-US" sz="2400" dirty="0" err="1">
                <a:solidFill>
                  <a:srgbClr val="333333"/>
                </a:solidFill>
                <a:latin typeface="Calibri Light"/>
              </a:rPr>
              <a:t>göstermektedir</a:t>
            </a:r>
            <a:r>
              <a:rPr lang="en-US" sz="2400" dirty="0">
                <a:solidFill>
                  <a:srgbClr val="333333"/>
                </a:solidFill>
                <a:latin typeface="Calibri Light"/>
              </a:rPr>
              <a:t>.</a:t>
            </a:r>
            <a:endParaRPr lang="tr-TR" sz="2400" dirty="0">
              <a:solidFill>
                <a:srgbClr val="333333"/>
              </a:solidFill>
              <a:latin typeface="Calibri Light"/>
            </a:endParaRPr>
          </a:p>
          <a:p>
            <a:pPr marL="342900" indent="-342900">
              <a:buClr>
                <a:srgbClr val="333333"/>
              </a:buClr>
              <a:buFont typeface="WingDings"/>
              <a:buChar char=""/>
            </a:pPr>
            <a:r>
              <a:rPr lang="en-US" sz="2400" dirty="0">
                <a:solidFill>
                  <a:srgbClr val="333333"/>
                </a:solidFill>
                <a:latin typeface="Calibri Light"/>
              </a:rPr>
              <a:t>Bu </a:t>
            </a:r>
            <a:r>
              <a:rPr lang="en-US" sz="2400" dirty="0" err="1">
                <a:solidFill>
                  <a:srgbClr val="333333"/>
                </a:solidFill>
                <a:latin typeface="Calibri Light"/>
              </a:rPr>
              <a:t>karar</a:t>
            </a:r>
            <a:r>
              <a:rPr lang="en-US" sz="2400" dirty="0">
                <a:solidFill>
                  <a:srgbClr val="333333"/>
                </a:solidFill>
                <a:latin typeface="Calibri Light"/>
              </a:rPr>
              <a:t> </a:t>
            </a:r>
            <a:r>
              <a:rPr lang="en-US" sz="2400" dirty="0" err="1">
                <a:solidFill>
                  <a:srgbClr val="333333"/>
                </a:solidFill>
                <a:latin typeface="Calibri Light"/>
              </a:rPr>
              <a:t>verme</a:t>
            </a:r>
            <a:r>
              <a:rPr lang="en-US" sz="2400" dirty="0">
                <a:solidFill>
                  <a:srgbClr val="333333"/>
                </a:solidFill>
                <a:latin typeface="Calibri Light"/>
              </a:rPr>
              <a:t> </a:t>
            </a:r>
            <a:r>
              <a:rPr lang="en-US" sz="2400" dirty="0" err="1">
                <a:solidFill>
                  <a:srgbClr val="333333"/>
                </a:solidFill>
                <a:latin typeface="Calibri Light"/>
              </a:rPr>
              <a:t>tarzı</a:t>
            </a:r>
            <a:r>
              <a:rPr lang="en-US" sz="2400" dirty="0">
                <a:solidFill>
                  <a:srgbClr val="333333"/>
                </a:solidFill>
                <a:latin typeface="Calibri Light"/>
              </a:rPr>
              <a:t> </a:t>
            </a:r>
            <a:r>
              <a:rPr lang="en-US" sz="2400" dirty="0" err="1">
                <a:solidFill>
                  <a:srgbClr val="333333"/>
                </a:solidFill>
                <a:latin typeface="Calibri Light"/>
              </a:rPr>
              <a:t>kolayca</a:t>
            </a:r>
            <a:r>
              <a:rPr lang="en-US" sz="2400" dirty="0">
                <a:solidFill>
                  <a:srgbClr val="333333"/>
                </a:solidFill>
                <a:latin typeface="Calibri Light"/>
              </a:rPr>
              <a:t> </a:t>
            </a:r>
            <a:r>
              <a:rPr lang="en-US" sz="2400" dirty="0" err="1">
                <a:solidFill>
                  <a:srgbClr val="333333"/>
                </a:solidFill>
                <a:latin typeface="Calibri Light"/>
              </a:rPr>
              <a:t>hatalara</a:t>
            </a:r>
            <a:r>
              <a:rPr lang="en-US" sz="2400" dirty="0">
                <a:solidFill>
                  <a:srgbClr val="333333"/>
                </a:solidFill>
                <a:latin typeface="Calibri Light"/>
              </a:rPr>
              <a:t> </a:t>
            </a:r>
            <a:r>
              <a:rPr lang="en-US" sz="2400" dirty="0" err="1">
                <a:solidFill>
                  <a:srgbClr val="333333"/>
                </a:solidFill>
                <a:latin typeface="Calibri Light"/>
              </a:rPr>
              <a:t>yol</a:t>
            </a:r>
            <a:r>
              <a:rPr lang="en-US" sz="2400" dirty="0">
                <a:solidFill>
                  <a:srgbClr val="333333"/>
                </a:solidFill>
                <a:latin typeface="Calibri Light"/>
              </a:rPr>
              <a:t> </a:t>
            </a:r>
            <a:r>
              <a:rPr lang="en-US" sz="2400" dirty="0" err="1">
                <a:solidFill>
                  <a:srgbClr val="333333"/>
                </a:solidFill>
                <a:latin typeface="Calibri Light"/>
              </a:rPr>
              <a:t>açabilir</a:t>
            </a:r>
            <a:r>
              <a:rPr lang="en-US" sz="2400" dirty="0">
                <a:solidFill>
                  <a:srgbClr val="333333"/>
                </a:solidFill>
                <a:latin typeface="Calibri Light"/>
              </a:rPr>
              <a:t>. Bu </a:t>
            </a:r>
            <a:r>
              <a:rPr lang="en-US" sz="2400" dirty="0" err="1">
                <a:solidFill>
                  <a:srgbClr val="333333"/>
                </a:solidFill>
                <a:latin typeface="Calibri Light"/>
              </a:rPr>
              <a:t>nedenle</a:t>
            </a:r>
            <a:r>
              <a:rPr lang="en-US" sz="2400" dirty="0">
                <a:solidFill>
                  <a:srgbClr val="333333"/>
                </a:solidFill>
                <a:latin typeface="Calibri Light"/>
              </a:rPr>
              <a:t>, </a:t>
            </a:r>
            <a:r>
              <a:rPr lang="en-US" sz="2400" dirty="0" err="1">
                <a:latin typeface="Calibri Light"/>
              </a:rPr>
              <a:t>mevcut</a:t>
            </a:r>
            <a:r>
              <a:rPr lang="en-US" sz="2400" dirty="0">
                <a:latin typeface="Calibri Light"/>
              </a:rPr>
              <a:t> </a:t>
            </a:r>
            <a:r>
              <a:rPr lang="en-US" sz="2400" dirty="0" err="1">
                <a:latin typeface="Calibri Light"/>
              </a:rPr>
              <a:t>tüm</a:t>
            </a:r>
            <a:r>
              <a:rPr lang="en-US" sz="2400" dirty="0">
                <a:latin typeface="Calibri Light"/>
              </a:rPr>
              <a:t> </a:t>
            </a:r>
            <a:r>
              <a:rPr lang="en-US" sz="2400" dirty="0" err="1">
                <a:latin typeface="Calibri Light"/>
              </a:rPr>
              <a:t>bilgileri</a:t>
            </a:r>
            <a:r>
              <a:rPr lang="en-US" sz="2400" dirty="0">
                <a:latin typeface="Calibri Light"/>
              </a:rPr>
              <a:t> </a:t>
            </a:r>
            <a:r>
              <a:rPr lang="en-US" sz="2400" dirty="0" err="1">
                <a:latin typeface="Calibri Light"/>
              </a:rPr>
              <a:t>dikkate</a:t>
            </a:r>
            <a:r>
              <a:rPr lang="en-US" sz="2400" dirty="0">
                <a:latin typeface="Calibri Light"/>
              </a:rPr>
              <a:t> </a:t>
            </a:r>
            <a:r>
              <a:rPr lang="en-US" sz="2400" dirty="0" err="1">
                <a:latin typeface="Calibri Light"/>
              </a:rPr>
              <a:t>alan</a:t>
            </a:r>
            <a:r>
              <a:rPr lang="en-US" sz="2400" dirty="0">
                <a:latin typeface="Calibri Light"/>
              </a:rPr>
              <a:t> </a:t>
            </a:r>
            <a:r>
              <a:rPr lang="en-US" sz="2400" dirty="0" err="1">
                <a:latin typeface="Calibri Light"/>
              </a:rPr>
              <a:t>bir</a:t>
            </a:r>
            <a:r>
              <a:rPr lang="en-US" sz="2400" dirty="0">
                <a:latin typeface="Calibri Light"/>
              </a:rPr>
              <a:t> </a:t>
            </a:r>
            <a:r>
              <a:rPr lang="en-US" sz="2400" dirty="0" err="1">
                <a:latin typeface="Calibri Light"/>
              </a:rPr>
              <a:t>karar</a:t>
            </a:r>
            <a:r>
              <a:rPr lang="en-US" sz="2400" dirty="0">
                <a:latin typeface="Calibri Light"/>
              </a:rPr>
              <a:t> </a:t>
            </a:r>
            <a:r>
              <a:rPr lang="en-US" sz="2400" dirty="0" err="1">
                <a:latin typeface="Calibri Light"/>
              </a:rPr>
              <a:t>verme</a:t>
            </a:r>
            <a:r>
              <a:rPr lang="en-US" sz="2400" dirty="0">
                <a:latin typeface="Calibri Light"/>
              </a:rPr>
              <a:t> </a:t>
            </a:r>
            <a:r>
              <a:rPr lang="en-US" sz="2400" dirty="0" err="1">
                <a:latin typeface="Calibri Light"/>
              </a:rPr>
              <a:t>tarzı</a:t>
            </a:r>
            <a:r>
              <a:rPr lang="en-US" sz="2400" dirty="0">
                <a:latin typeface="Calibri Light"/>
              </a:rPr>
              <a:t> </a:t>
            </a:r>
            <a:r>
              <a:rPr lang="en-US" sz="2400" dirty="0" err="1">
                <a:latin typeface="Calibri Light"/>
              </a:rPr>
              <a:t>kullanmak</a:t>
            </a:r>
            <a:r>
              <a:rPr lang="en-US" sz="2400" dirty="0">
                <a:latin typeface="Calibri Light"/>
              </a:rPr>
              <a:t> </a:t>
            </a:r>
            <a:r>
              <a:rPr lang="en-US" sz="2400" dirty="0" err="1">
                <a:latin typeface="Calibri Light"/>
              </a:rPr>
              <a:t>daha</a:t>
            </a:r>
            <a:r>
              <a:rPr lang="en-US" sz="2400" dirty="0">
                <a:latin typeface="Calibri Light"/>
              </a:rPr>
              <a:t> </a:t>
            </a:r>
            <a:r>
              <a:rPr lang="en-US" sz="2400" dirty="0" err="1">
                <a:latin typeface="Calibri Light"/>
              </a:rPr>
              <a:t>iyidir</a:t>
            </a:r>
            <a:r>
              <a:rPr lang="en-US" sz="2400" dirty="0">
                <a:latin typeface="Calibri Light"/>
              </a:rPr>
              <a:t>.</a:t>
            </a:r>
          </a:p>
        </p:txBody>
      </p:sp>
      <p:sp>
        <p:nvSpPr>
          <p:cNvPr id="2" name="Footer Placeholder 1"/>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21</a:t>
            </a:fld>
            <a:endParaRPr lang="de-DE" altLang="de-DE">
              <a:latin typeface="Calibri Light"/>
            </a:endParaRPr>
          </a:p>
        </p:txBody>
      </p:sp>
      <p:sp>
        <p:nvSpPr>
          <p:cNvPr id="5" name="Title 4"/>
          <p:cNvSpPr>
            <a:spLocks noGrp="1"/>
          </p:cNvSpPr>
          <p:nvPr>
            <p:ph type="title"/>
          </p:nvPr>
        </p:nvSpPr>
        <p:spPr/>
        <p:txBody>
          <a:bodyPr/>
          <a:lstStyle/>
          <a:p>
            <a:r>
              <a:rPr lang="en-US" sz="3600" dirty="0" err="1"/>
              <a:t>Bunu</a:t>
            </a:r>
            <a:r>
              <a:rPr lang="en-US" sz="3600" dirty="0"/>
              <a:t> </a:t>
            </a:r>
            <a:r>
              <a:rPr lang="en-US" sz="3600" dirty="0" err="1"/>
              <a:t>neden</a:t>
            </a:r>
            <a:r>
              <a:rPr lang="en-US" sz="3600" dirty="0"/>
              <a:t> </a:t>
            </a:r>
            <a:r>
              <a:rPr lang="en-US" sz="3600" dirty="0" err="1"/>
              <a:t>yapıyoruz</a:t>
            </a:r>
            <a:r>
              <a:rPr lang="en-US" sz="3600" dirty="0"/>
              <a:t>?</a:t>
            </a:r>
          </a:p>
        </p:txBody>
      </p:sp>
    </p:spTree>
    <p:extLst>
      <p:ext uri="{BB962C8B-B14F-4D97-AF65-F5344CB8AC3E}">
        <p14:creationId xmlns:p14="http://schemas.microsoft.com/office/powerpoint/2010/main" val="29436078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tr-TR" sz="3600" dirty="0"/>
              <a:t>Hızlı s</a:t>
            </a:r>
            <a:r>
              <a:rPr lang="en-US" sz="3600" dirty="0" err="1"/>
              <a:t>onuca</a:t>
            </a:r>
            <a:r>
              <a:rPr lang="en-US" sz="3600" dirty="0"/>
              <a:t> </a:t>
            </a:r>
            <a:r>
              <a:rPr lang="en-US" sz="3600" dirty="0" err="1"/>
              <a:t>atlamak</a:t>
            </a:r>
            <a:r>
              <a:rPr lang="en-US" sz="3600" dirty="0"/>
              <a:t> </a:t>
            </a:r>
            <a:r>
              <a:rPr lang="en-US" sz="3600" dirty="0" err="1"/>
              <a:t>psikoz</a:t>
            </a:r>
            <a:r>
              <a:rPr lang="en-US" sz="3600" dirty="0"/>
              <a:t> </a:t>
            </a:r>
            <a:r>
              <a:rPr lang="en-US" sz="3600" dirty="0" err="1"/>
              <a:t>sırasında</a:t>
            </a:r>
            <a:r>
              <a:rPr lang="en-US" sz="3600" dirty="0"/>
              <a:t> </a:t>
            </a:r>
            <a:r>
              <a:rPr lang="en-US" sz="3600" dirty="0" err="1"/>
              <a:t>yanlış</a:t>
            </a:r>
            <a:r>
              <a:rPr lang="en-US" sz="3600" dirty="0"/>
              <a:t> </a:t>
            </a:r>
            <a:r>
              <a:rPr lang="en-US" sz="3600" dirty="0" err="1"/>
              <a:t>yorumlamaları</a:t>
            </a:r>
            <a:r>
              <a:rPr lang="en-US" sz="3600" dirty="0"/>
              <a:t> </a:t>
            </a:r>
            <a:r>
              <a:rPr lang="en-US" sz="3600" dirty="0" err="1"/>
              <a:t>nasıl</a:t>
            </a:r>
            <a:r>
              <a:rPr lang="en-US" sz="3600" dirty="0"/>
              <a:t> </a:t>
            </a:r>
            <a:r>
              <a:rPr lang="en-US" sz="3600" dirty="0" err="1"/>
              <a:t>teşvik</a:t>
            </a:r>
            <a:r>
              <a:rPr lang="en-US" sz="3600" dirty="0"/>
              <a:t> </a:t>
            </a:r>
            <a:r>
              <a:rPr lang="en-US" sz="3600" dirty="0" err="1"/>
              <a:t>eder</a:t>
            </a:r>
            <a:r>
              <a:rPr lang="en-US" sz="3600" dirty="0"/>
              <a:t> - </a:t>
            </a:r>
            <a:r>
              <a:rPr lang="en-US" sz="3600" dirty="0" err="1"/>
              <a:t>örnekler</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7" name="Slide Number Placeholder 6"/>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22</a:t>
            </a:fld>
            <a:endParaRPr lang="de-DE" altLang="de-DE">
              <a:latin typeface="Calibri Light"/>
            </a:endParaRPr>
          </a:p>
        </p:txBody>
      </p:sp>
      <p:sp>
        <p:nvSpPr>
          <p:cNvPr id="47130" name="Rechteck 1"/>
          <p:cNvSpPr>
            <a:spLocks noChangeArrowheads="1"/>
          </p:cNvSpPr>
          <p:nvPr/>
        </p:nvSpPr>
        <p:spPr bwMode="auto">
          <a:xfrm>
            <a:off x="408955" y="6227465"/>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1800" dirty="0" err="1">
                <a:solidFill>
                  <a:srgbClr val="004992"/>
                </a:solidFill>
                <a:latin typeface="Calibri Light"/>
                <a:cs typeface="Times New Roman" panose="02020603050405020304" pitchFamily="18" charset="0"/>
              </a:rPr>
              <a:t>Kısa</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bir</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kişisel</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deneyimle</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katkıda</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bulunabilecek</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biri</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var</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mı</a:t>
            </a:r>
            <a:r>
              <a:rPr lang="en-US" altLang="de-DE" sz="1800" dirty="0">
                <a:solidFill>
                  <a:srgbClr val="004992"/>
                </a:solidFill>
                <a:latin typeface="Calibri Light"/>
                <a:cs typeface="Times New Roman" panose="02020603050405020304" pitchFamily="18" charset="0"/>
              </a:rPr>
              <a:t>? </a:t>
            </a:r>
            <a:endParaRPr lang="de-DE" altLang="de-DE" sz="1800" dirty="0">
              <a:solidFill>
                <a:srgbClr val="004992"/>
              </a:solidFill>
              <a:latin typeface="Calibri Light"/>
              <a:cs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3112950995"/>
              </p:ext>
            </p:extLst>
          </p:nvPr>
        </p:nvGraphicFramePr>
        <p:xfrm>
          <a:off x="408954" y="2204864"/>
          <a:ext cx="11376000" cy="40233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a:ln>
                            <a:noFill/>
                          </a:ln>
                          <a:solidFill>
                            <a:srgbClr val="000000"/>
                          </a:solidFill>
                          <a:effectLst/>
                          <a:latin typeface="Calibri Light"/>
                          <a:ea typeface="MS PGothic" pitchFamily="34" charset="-128"/>
                        </a:rPr>
                        <a:t>Olay</a:t>
                      </a:r>
                      <a:endParaRPr kumimoji="0" lang="de-DE" sz="1800" b="0" i="0" u="none" strike="noStrike" cap="none" normalizeH="0" baseline="0" dirty="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a:ln>
                            <a:noFill/>
                          </a:ln>
                          <a:solidFill>
                            <a:srgbClr val="000000"/>
                          </a:solidFill>
                          <a:effectLst/>
                          <a:latin typeface="Calibri Light"/>
                          <a:ea typeface="MS PGothic" pitchFamily="34" charset="-128"/>
                        </a:rPr>
                        <a:t>Psikoz esnasındaki açıklama</a:t>
                      </a:r>
                      <a:endParaRPr kumimoji="0" lang="de-DE" sz="1800" b="0" i="0" u="none" strike="noStrike" cap="none" normalizeH="0" baseline="0" dirty="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a:ln>
                            <a:noFill/>
                          </a:ln>
                          <a:solidFill>
                            <a:srgbClr val="000000"/>
                          </a:solidFill>
                          <a:effectLst/>
                          <a:latin typeface="Calibri Light"/>
                          <a:ea typeface="MS PGothic" pitchFamily="34" charset="-128"/>
                        </a:rPr>
                        <a:t>Diğer açıklamalar</a:t>
                      </a:r>
                      <a:endParaRPr kumimoji="0" lang="de-DE" sz="1800" b="0" i="0" u="none" strike="noStrike" cap="none" normalizeH="0" baseline="0" dirty="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Hastanedeki</a:t>
                      </a:r>
                      <a:r>
                        <a:rPr kumimoji="0" lang="en-US" sz="1800" b="0" i="0" u="none" strike="noStrike" cap="none" normalizeH="0" baseline="0" dirty="0">
                          <a:ln>
                            <a:noFill/>
                          </a:ln>
                          <a:solidFill>
                            <a:srgbClr val="333333"/>
                          </a:solidFill>
                          <a:effectLst/>
                          <a:latin typeface="Calibri Light"/>
                          <a:ea typeface="MS PGothic" pitchFamily="34" charset="-128"/>
                        </a:rPr>
                        <a:t> ilk </a:t>
                      </a:r>
                      <a:r>
                        <a:rPr kumimoji="0" lang="en-US" sz="1800" b="0" i="0" u="none" strike="noStrike" cap="none" normalizeH="0" baseline="0" dirty="0" err="1">
                          <a:ln>
                            <a:noFill/>
                          </a:ln>
                          <a:solidFill>
                            <a:srgbClr val="333333"/>
                          </a:solidFill>
                          <a:effectLst/>
                          <a:latin typeface="Calibri Light"/>
                          <a:ea typeface="MS PGothic" pitchFamily="34" charset="-128"/>
                        </a:rPr>
                        <a:t>gecenizden</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sonra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vücudunuz</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ağrıyor</a:t>
                      </a:r>
                      <a:r>
                        <a:rPr kumimoji="0" lang="en-US" sz="1800" b="0" i="0" u="none" strike="noStrike" cap="none" normalizeH="0" baseline="0" dirty="0">
                          <a:ln>
                            <a:noFill/>
                          </a:ln>
                          <a:solidFill>
                            <a:srgbClr val="333333"/>
                          </a:solidFill>
                          <a:effectLst/>
                          <a:latin typeface="Calibri Light"/>
                          <a:ea typeface="MS PGothic" pitchFamily="34" charset="-128"/>
                        </a:rPr>
                        <a: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Bir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gecede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kaçırılmış</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organlarınız</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alınmış</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olmalı</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gece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boyunca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başka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bir</a:t>
                      </a:r>
                      <a:r>
                        <a:rPr kumimoji="0" lang="en-US" sz="1800" b="0" i="0" u="none" strike="noStrike" cap="none" normalizeH="0" baseline="0" dirty="0">
                          <a:ln>
                            <a:noFill/>
                          </a:ln>
                          <a:solidFill>
                            <a:srgbClr val="333333"/>
                          </a:solidFill>
                          <a:effectLst/>
                          <a:latin typeface="Calibri Light"/>
                          <a:ea typeface="MS PGothic" pitchFamily="34" charset="-128"/>
                        </a:rPr>
                        <a:t> hasta size </a:t>
                      </a:r>
                      <a:r>
                        <a:rPr kumimoji="0" lang="en-US" sz="1800" b="0" i="0" u="none" strike="noStrike" cap="none" normalizeH="0" baseline="0" dirty="0" err="1">
                          <a:ln>
                            <a:noFill/>
                          </a:ln>
                          <a:solidFill>
                            <a:srgbClr val="333333"/>
                          </a:solidFill>
                          <a:effectLst/>
                          <a:latin typeface="Calibri Light"/>
                          <a:ea typeface="MS PGothic" pitchFamily="34" charset="-128"/>
                        </a:rPr>
                        <a:t>zarar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verdi</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vudu</a:t>
                      </a:r>
                      <a:r>
                        <a:rPr kumimoji="0" lang="en-US" sz="1800" b="0" i="0" u="none" strike="noStrike" cap="none" normalizeH="0" baseline="0" dirty="0">
                          <a:ln>
                            <a:noFill/>
                          </a:ln>
                          <a:solidFill>
                            <a:srgbClr val="333333"/>
                          </a:solidFill>
                          <a:effectLst/>
                          <a:latin typeface="Calibri Light"/>
                          <a:ea typeface="MS PGothic" pitchFamily="34" charset="-128"/>
                        </a:rPr>
                        <a: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Rahatsız</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yatak</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gerginlik</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yeni</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bir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ortamda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rahatsız</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bir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gece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geçirmek</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yaygındır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sinir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sıkışması</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olabilir</a:t>
                      </a:r>
                      <a:r>
                        <a:rPr kumimoji="0" lang="en-US" sz="1800" b="0" i="0" u="none" strike="noStrike" cap="none" normalizeH="0" baseline="0" dirty="0">
                          <a:ln>
                            <a:noFill/>
                          </a:ln>
                          <a:solidFill>
                            <a:srgbClr val="333333"/>
                          </a:solidFill>
                          <a:effectLst/>
                          <a:latin typeface="Calibri Light"/>
                          <a:ea typeface="MS PGothic" pitchFamily="34" charset="-128"/>
                        </a:rPr>
                        <a: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Ayakta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ameliyattan</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sonra</a:t>
                      </a:r>
                      <a:r>
                        <a:rPr kumimoji="0" lang="en-US" sz="1800" b="0" i="0" u="none" strike="noStrike" cap="none" normalizeH="0" baseline="0" dirty="0">
                          <a:ln>
                            <a:noFill/>
                          </a:ln>
                          <a:solidFill>
                            <a:srgbClr val="333333"/>
                          </a:solidFill>
                          <a:effectLst/>
                          <a:latin typeface="Calibri Light"/>
                          <a:ea typeface="MS PGothic" pitchFamily="34" charset="-128"/>
                        </a:rPr>
                        <a:t> size Heparin </a:t>
                      </a:r>
                      <a:r>
                        <a:rPr kumimoji="0" lang="en-US" sz="1800" b="0" i="0" u="none" strike="noStrike" cap="none" normalizeH="0" baseline="0" dirty="0" err="1">
                          <a:ln>
                            <a:noFill/>
                          </a:ln>
                          <a:solidFill>
                            <a:srgbClr val="333333"/>
                          </a:solidFill>
                          <a:effectLst/>
                          <a:latin typeface="Calibri Light"/>
                          <a:ea typeface="MS PGothic" pitchFamily="34" charset="-128"/>
                        </a:rPr>
                        <a:t>enjeksiyonları</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reçete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edilir</a:t>
                      </a:r>
                      <a:r>
                        <a:rPr kumimoji="0" lang="en-US" sz="1800" b="0" i="0" u="none" strike="noStrike" cap="none" normalizeH="0" baseline="0" dirty="0">
                          <a:ln>
                            <a:noFill/>
                          </a:ln>
                          <a:solidFill>
                            <a:srgbClr val="333333"/>
                          </a:solidFill>
                          <a:effectLst/>
                          <a:latin typeface="Calibri Light"/>
                          <a:ea typeface="MS PGothic" pitchFamily="34" charset="-128"/>
                        </a:rPr>
                        <a: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Doktorlar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sizi</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zehirli</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iğnelerle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öldürmeyi</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planlıyor</a:t>
                      </a:r>
                      <a:r>
                        <a:rPr kumimoji="0" lang="en-US" sz="1800" b="0" i="0" u="none" strike="noStrike" cap="none" normalizeH="0" baseline="0" dirty="0">
                          <a:ln>
                            <a:noFill/>
                          </a:ln>
                          <a:solidFill>
                            <a:srgbClr val="333333"/>
                          </a:solidFill>
                          <a:effectLst/>
                          <a:latin typeface="Calibri Light"/>
                          <a:ea typeface="MS PGothic" pitchFamily="34" charset="-128"/>
                        </a:rPr>
                        <a: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Standart tromboz profilaksisi.</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Bir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arkadaşınıza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giderken</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kırmızı</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ışıkta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üç</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kez</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durmanız</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gerekiyor</a:t>
                      </a:r>
                      <a:r>
                        <a:rPr kumimoji="0" lang="en-US" sz="1800" b="0" i="0" u="none" strike="noStrike" cap="none" normalizeH="0" baseline="0" dirty="0">
                          <a:ln>
                            <a:noFill/>
                          </a:ln>
                          <a:solidFill>
                            <a:srgbClr val="333333"/>
                          </a:solidFill>
                          <a:effectLst/>
                          <a:latin typeface="Calibri Light"/>
                          <a:ea typeface="MS PGothic" pitchFamily="34" charset="-128"/>
                        </a:rPr>
                        <a:t>.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Tehlikede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olduğunuza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dair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kanıt</a:t>
                      </a:r>
                      <a:r>
                        <a:rPr kumimoji="0" lang="en-US" sz="1800" b="0" i="0" u="none" strike="noStrike" cap="none" normalizeH="0" baseline="0" dirty="0">
                          <a:ln>
                            <a:noFill/>
                          </a:ln>
                          <a:solidFill>
                            <a:srgbClr val="333333"/>
                          </a:solidFill>
                          <a:effectLst/>
                          <a:latin typeface="Calibri Light"/>
                          <a:ea typeface="MS PGothic" pitchFamily="34" charset="-128"/>
                        </a:rPr>
                        <a:t> - </a:t>
                      </a:r>
                      <a:r>
                        <a:rPr kumimoji="0" lang="en-US" sz="1800" b="0" i="0" u="none" strike="noStrike" cap="none" normalizeH="0" baseline="0" dirty="0" err="1">
                          <a:ln>
                            <a:noFill/>
                          </a:ln>
                          <a:solidFill>
                            <a:srgbClr val="333333"/>
                          </a:solidFill>
                          <a:effectLst/>
                          <a:latin typeface="Calibri Light"/>
                          <a:ea typeface="MS PGothic" pitchFamily="34" charset="-128"/>
                        </a:rPr>
                        <a:t>birisi</a:t>
                      </a:r>
                      <a:r>
                        <a:rPr kumimoji="0" lang="en-US" sz="1800" b="0" i="0" u="none" strike="noStrike" cap="none" normalizeH="0" baseline="0" dirty="0">
                          <a:ln>
                            <a:noFill/>
                          </a:ln>
                          <a:solidFill>
                            <a:srgbClr val="333333"/>
                          </a:solidFill>
                          <a:effectLst/>
                          <a:latin typeface="Calibri Light"/>
                          <a:ea typeface="MS PGothic" pitchFamily="34" charset="-128"/>
                        </a:rPr>
                        <a:t> size </a:t>
                      </a:r>
                      <a:r>
                        <a:rPr kumimoji="0" lang="en-US" sz="1800" b="0" i="0" u="none" strike="noStrike" cap="none" normalizeH="0" baseline="0" dirty="0" err="1">
                          <a:ln>
                            <a:noFill/>
                          </a:ln>
                          <a:solidFill>
                            <a:srgbClr val="333333"/>
                          </a:solidFill>
                          <a:effectLst/>
                          <a:latin typeface="Calibri Light"/>
                          <a:ea typeface="MS PGothic" pitchFamily="34" charset="-128"/>
                        </a:rPr>
                        <a:t>zarar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vermek</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istiyor</a:t>
                      </a:r>
                      <a:r>
                        <a:rPr kumimoji="0" lang="en-US" sz="1800" b="0" i="0" u="none" strike="noStrike" cap="none" normalizeH="0" baseline="0" dirty="0">
                          <a:ln>
                            <a:noFill/>
                          </a:ln>
                          <a:solidFill>
                            <a:srgbClr val="333333"/>
                          </a:solidFill>
                          <a:effectLst/>
                          <a:latin typeface="Calibri Light"/>
                          <a:ea typeface="MS PGothic" pitchFamily="34" charset="-128"/>
                        </a:rPr>
                        <a: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Tamamen</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tesadüf</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aceleniz</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olduğunda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kırmızı</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ışıkları</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fark</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etmeye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daha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yatkın</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olursunuz</a:t>
                      </a:r>
                      <a:r>
                        <a:rPr kumimoji="0" lang="en-US" sz="1800" b="0" i="0" u="none" strike="noStrike" cap="none" normalizeH="0" baseline="0" dirty="0">
                          <a:ln>
                            <a:noFill/>
                          </a:ln>
                          <a:solidFill>
                            <a:srgbClr val="333333"/>
                          </a:solidFill>
                          <a:effectLst/>
                          <a:latin typeface="Calibri Light"/>
                          <a:ea typeface="MS PGothic" pitchFamily="34" charset="-128"/>
                        </a:rPr>
                        <a: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Görev </a:t>
            </a:r>
            <a:r>
              <a:rPr lang="en-US" sz="3600" dirty="0">
                <a:latin typeface="Calibri Light"/>
              </a:rPr>
              <a:t>(1)</a:t>
            </a:r>
          </a:p>
        </p:txBody>
      </p:sp>
      <p:sp>
        <p:nvSpPr>
          <p:cNvPr id="583683" name="Rectangle 3"/>
          <p:cNvSpPr>
            <a:spLocks noGrp="1" noChangeArrowheads="1"/>
          </p:cNvSpPr>
          <p:nvPr>
            <p:ph idx="1"/>
          </p:nvPr>
        </p:nvSpPr>
        <p:spPr/>
        <p:txBody>
          <a:bodyPr/>
          <a:lstStyle/>
          <a:p>
            <a:pPr>
              <a:defRPr/>
            </a:pPr>
            <a:r>
              <a:rPr lang="en-US" sz="2400" dirty="0" err="1">
                <a:solidFill>
                  <a:srgbClr val="333333"/>
                </a:solidFill>
                <a:latin typeface="Calibri Light"/>
              </a:rPr>
              <a:t>Aşağıda</a:t>
            </a:r>
            <a:r>
              <a:rPr lang="en-US" sz="2400" dirty="0">
                <a:solidFill>
                  <a:srgbClr val="333333"/>
                </a:solidFill>
                <a:latin typeface="Calibri Light"/>
              </a:rPr>
              <a:t> </a:t>
            </a:r>
            <a:r>
              <a:rPr lang="en-US" sz="2400" dirty="0" err="1">
                <a:solidFill>
                  <a:srgbClr val="333333"/>
                </a:solidFill>
                <a:latin typeface="Calibri Light"/>
              </a:rPr>
              <a:t>bir</a:t>
            </a:r>
            <a:r>
              <a:rPr lang="en-US" sz="2400" dirty="0">
                <a:solidFill>
                  <a:srgbClr val="333333"/>
                </a:solidFill>
                <a:latin typeface="Calibri Light"/>
              </a:rPr>
              <a:t> </a:t>
            </a:r>
            <a:r>
              <a:rPr lang="en-US" sz="2400" dirty="0" err="1">
                <a:solidFill>
                  <a:srgbClr val="333333"/>
                </a:solidFill>
                <a:latin typeface="Calibri Light"/>
              </a:rPr>
              <a:t>dizi</a:t>
            </a:r>
            <a:r>
              <a:rPr lang="en-US" sz="2400" dirty="0">
                <a:solidFill>
                  <a:srgbClr val="333333"/>
                </a:solidFill>
                <a:latin typeface="Calibri Light"/>
              </a:rPr>
              <a:t> </a:t>
            </a:r>
            <a:r>
              <a:rPr lang="en-US" sz="2400" dirty="0" err="1">
                <a:solidFill>
                  <a:srgbClr val="333333"/>
                </a:solidFill>
                <a:latin typeface="Calibri Light"/>
              </a:rPr>
              <a:t>resim</a:t>
            </a:r>
            <a:r>
              <a:rPr lang="en-US" sz="2400" dirty="0">
                <a:solidFill>
                  <a:srgbClr val="333333"/>
                </a:solidFill>
                <a:latin typeface="Calibri Light"/>
              </a:rPr>
              <a:t> </a:t>
            </a:r>
            <a:r>
              <a:rPr lang="en-US" sz="2400" dirty="0" err="1">
                <a:solidFill>
                  <a:srgbClr val="333333"/>
                </a:solidFill>
                <a:latin typeface="Calibri Light"/>
              </a:rPr>
              <a:t>göreceksiniz</a:t>
            </a:r>
            <a:r>
              <a:rPr lang="en-US" sz="2400" dirty="0">
                <a:solidFill>
                  <a:srgbClr val="333333"/>
                </a:solidFill>
                <a:latin typeface="Calibri Light"/>
              </a:rPr>
              <a:t>. </a:t>
            </a:r>
            <a:r>
              <a:rPr lang="en-US" sz="2400" dirty="0" err="1">
                <a:solidFill>
                  <a:srgbClr val="333333"/>
                </a:solidFill>
                <a:latin typeface="Calibri Light"/>
              </a:rPr>
              <a:t>Resmin</a:t>
            </a:r>
            <a:r>
              <a:rPr lang="en-US" sz="2400" dirty="0">
                <a:solidFill>
                  <a:srgbClr val="333333"/>
                </a:solidFill>
                <a:latin typeface="Calibri Light"/>
              </a:rPr>
              <a:t> </a:t>
            </a:r>
            <a:r>
              <a:rPr lang="en-US" sz="2400" dirty="0" err="1">
                <a:solidFill>
                  <a:srgbClr val="333333"/>
                </a:solidFill>
                <a:latin typeface="Calibri Light"/>
              </a:rPr>
              <a:t>sadece</a:t>
            </a:r>
            <a:r>
              <a:rPr lang="en-US" sz="2400" dirty="0">
                <a:solidFill>
                  <a:srgbClr val="333333"/>
                </a:solidFill>
                <a:latin typeface="Calibri Light"/>
              </a:rPr>
              <a:t> </a:t>
            </a:r>
            <a:r>
              <a:rPr lang="en-US" sz="2400" dirty="0" err="1">
                <a:solidFill>
                  <a:srgbClr val="333333"/>
                </a:solidFill>
                <a:latin typeface="Calibri Light"/>
              </a:rPr>
              <a:t>bir</a:t>
            </a:r>
            <a:r>
              <a:rPr lang="en-US" sz="2400" dirty="0">
                <a:solidFill>
                  <a:srgbClr val="333333"/>
                </a:solidFill>
                <a:latin typeface="Calibri Light"/>
              </a:rPr>
              <a:t> </a:t>
            </a:r>
            <a:r>
              <a:rPr lang="en-US" sz="2400" dirty="0" err="1">
                <a:solidFill>
                  <a:srgbClr val="333333"/>
                </a:solidFill>
                <a:latin typeface="Calibri Light"/>
              </a:rPr>
              <a:t>detayı</a:t>
            </a:r>
            <a:r>
              <a:rPr lang="en-US" sz="2400" dirty="0">
                <a:solidFill>
                  <a:srgbClr val="333333"/>
                </a:solidFill>
                <a:latin typeface="Calibri Light"/>
              </a:rPr>
              <a:t> </a:t>
            </a:r>
            <a:r>
              <a:rPr lang="en-US" sz="2400" dirty="0" err="1">
                <a:solidFill>
                  <a:srgbClr val="333333"/>
                </a:solidFill>
                <a:latin typeface="Calibri Light"/>
              </a:rPr>
              <a:t>ile</a:t>
            </a:r>
            <a:r>
              <a:rPr lang="en-US" sz="2400" dirty="0">
                <a:solidFill>
                  <a:srgbClr val="333333"/>
                </a:solidFill>
                <a:latin typeface="Calibri Light"/>
              </a:rPr>
              <a:t> </a:t>
            </a:r>
            <a:r>
              <a:rPr lang="en-US" sz="2400" dirty="0" err="1">
                <a:solidFill>
                  <a:srgbClr val="333333"/>
                </a:solidFill>
                <a:latin typeface="Calibri Light"/>
              </a:rPr>
              <a:t>başlıyor</a:t>
            </a:r>
            <a:r>
              <a:rPr lang="en-US" sz="2400" dirty="0">
                <a:solidFill>
                  <a:srgbClr val="333333"/>
                </a:solidFill>
                <a:latin typeface="Calibri Light"/>
              </a:rPr>
              <a:t>. </a:t>
            </a:r>
            <a:r>
              <a:rPr lang="en-US" sz="2400" dirty="0" err="1">
                <a:solidFill>
                  <a:srgbClr val="333333"/>
                </a:solidFill>
                <a:latin typeface="Calibri Light"/>
              </a:rPr>
              <a:t>Daha</a:t>
            </a:r>
            <a:r>
              <a:rPr lang="en-US" sz="2400" dirty="0">
                <a:solidFill>
                  <a:srgbClr val="333333"/>
                </a:solidFill>
                <a:latin typeface="Calibri Light"/>
              </a:rPr>
              <a:t> </a:t>
            </a:r>
            <a:r>
              <a:rPr lang="en-US" sz="2400" dirty="0" err="1">
                <a:solidFill>
                  <a:srgbClr val="333333"/>
                </a:solidFill>
                <a:latin typeface="Calibri Light"/>
              </a:rPr>
              <a:t>sonra</a:t>
            </a:r>
            <a:r>
              <a:rPr lang="en-US" sz="2400" dirty="0">
                <a:solidFill>
                  <a:srgbClr val="333333"/>
                </a:solidFill>
                <a:latin typeface="Calibri Light"/>
              </a:rPr>
              <a:t> </a:t>
            </a:r>
            <a:r>
              <a:rPr lang="en-US" sz="2400" dirty="0" err="1">
                <a:solidFill>
                  <a:srgbClr val="333333"/>
                </a:solidFill>
                <a:latin typeface="Calibri Light"/>
              </a:rPr>
              <a:t>başka</a:t>
            </a:r>
            <a:r>
              <a:rPr lang="en-US" sz="2400" dirty="0">
                <a:solidFill>
                  <a:srgbClr val="333333"/>
                </a:solidFill>
                <a:latin typeface="Calibri Light"/>
              </a:rPr>
              <a:t> </a:t>
            </a:r>
            <a:r>
              <a:rPr lang="en-US" sz="2400" dirty="0" err="1">
                <a:solidFill>
                  <a:srgbClr val="333333"/>
                </a:solidFill>
                <a:latin typeface="Calibri Light"/>
              </a:rPr>
              <a:t>bir</a:t>
            </a:r>
            <a:r>
              <a:rPr lang="en-US" sz="2400" dirty="0">
                <a:solidFill>
                  <a:srgbClr val="333333"/>
                </a:solidFill>
                <a:latin typeface="Calibri Light"/>
              </a:rPr>
              <a:t> </a:t>
            </a:r>
            <a:r>
              <a:rPr lang="en-US" sz="2400" dirty="0" err="1">
                <a:solidFill>
                  <a:srgbClr val="333333"/>
                </a:solidFill>
                <a:latin typeface="Calibri Light"/>
              </a:rPr>
              <a:t>ayrıntı</a:t>
            </a:r>
            <a:r>
              <a:rPr lang="en-US" sz="2400" dirty="0">
                <a:solidFill>
                  <a:srgbClr val="333333"/>
                </a:solidFill>
                <a:latin typeface="Calibri Light"/>
              </a:rPr>
              <a:t> </a:t>
            </a:r>
            <a:r>
              <a:rPr lang="en-US" sz="2400" dirty="0" err="1">
                <a:solidFill>
                  <a:srgbClr val="333333"/>
                </a:solidFill>
                <a:latin typeface="Calibri Light"/>
              </a:rPr>
              <a:t>ekleniyor</a:t>
            </a:r>
            <a:r>
              <a:rPr lang="en-US" sz="2400" dirty="0">
                <a:solidFill>
                  <a:srgbClr val="333333"/>
                </a:solidFill>
                <a:latin typeface="Calibri Light"/>
              </a:rPr>
              <a:t>. Bu, </a:t>
            </a:r>
            <a:r>
              <a:rPr lang="en-US" sz="2400" dirty="0" err="1">
                <a:solidFill>
                  <a:srgbClr val="333333"/>
                </a:solidFill>
                <a:latin typeface="Calibri Light"/>
              </a:rPr>
              <a:t>resmin</a:t>
            </a:r>
            <a:r>
              <a:rPr lang="en-US" sz="2400" dirty="0">
                <a:solidFill>
                  <a:srgbClr val="333333"/>
                </a:solidFill>
                <a:latin typeface="Calibri Light"/>
              </a:rPr>
              <a:t> </a:t>
            </a:r>
            <a:r>
              <a:rPr lang="en-US" sz="2400" dirty="0" err="1">
                <a:solidFill>
                  <a:srgbClr val="333333"/>
                </a:solidFill>
                <a:latin typeface="Calibri Light"/>
              </a:rPr>
              <a:t>tamamı</a:t>
            </a:r>
            <a:r>
              <a:rPr lang="en-US" sz="2400" dirty="0">
                <a:solidFill>
                  <a:srgbClr val="333333"/>
                </a:solidFill>
                <a:latin typeface="Calibri Light"/>
              </a:rPr>
              <a:t> </a:t>
            </a:r>
            <a:r>
              <a:rPr lang="en-US" sz="2400" dirty="0" err="1">
                <a:solidFill>
                  <a:srgbClr val="333333"/>
                </a:solidFill>
                <a:latin typeface="Calibri Light"/>
              </a:rPr>
              <a:t>ortaya</a:t>
            </a:r>
            <a:r>
              <a:rPr lang="en-US" sz="2400" dirty="0">
                <a:solidFill>
                  <a:srgbClr val="333333"/>
                </a:solidFill>
                <a:latin typeface="Calibri Light"/>
              </a:rPr>
              <a:t> </a:t>
            </a:r>
            <a:r>
              <a:rPr lang="en-US" sz="2400" dirty="0" err="1">
                <a:solidFill>
                  <a:srgbClr val="333333"/>
                </a:solidFill>
                <a:latin typeface="Calibri Light"/>
              </a:rPr>
              <a:t>çıkana</a:t>
            </a:r>
            <a:r>
              <a:rPr lang="en-US" sz="2400" dirty="0">
                <a:solidFill>
                  <a:srgbClr val="333333"/>
                </a:solidFill>
                <a:latin typeface="Calibri Light"/>
              </a:rPr>
              <a:t> </a:t>
            </a:r>
            <a:r>
              <a:rPr lang="en-US" sz="2400" dirty="0" err="1">
                <a:solidFill>
                  <a:srgbClr val="333333"/>
                </a:solidFill>
                <a:latin typeface="Calibri Light"/>
              </a:rPr>
              <a:t>kadar</a:t>
            </a:r>
            <a:r>
              <a:rPr lang="en-US" sz="2400" dirty="0">
                <a:solidFill>
                  <a:srgbClr val="333333"/>
                </a:solidFill>
                <a:latin typeface="Calibri Light"/>
              </a:rPr>
              <a:t> </a:t>
            </a:r>
            <a:r>
              <a:rPr lang="en-US" sz="2400" dirty="0" err="1">
                <a:solidFill>
                  <a:srgbClr val="333333"/>
                </a:solidFill>
                <a:latin typeface="Calibri Light"/>
              </a:rPr>
              <a:t>devam</a:t>
            </a:r>
            <a:r>
              <a:rPr lang="en-US" sz="2400" dirty="0">
                <a:solidFill>
                  <a:srgbClr val="333333"/>
                </a:solidFill>
                <a:latin typeface="Calibri Light"/>
              </a:rPr>
              <a:t> </a:t>
            </a:r>
            <a:r>
              <a:rPr lang="tr-TR" sz="2400" dirty="0">
                <a:solidFill>
                  <a:srgbClr val="333333"/>
                </a:solidFill>
                <a:latin typeface="Calibri Light"/>
              </a:rPr>
              <a:t>edecek</a:t>
            </a:r>
            <a:r>
              <a:rPr lang="en-US" sz="2400" dirty="0">
                <a:solidFill>
                  <a:srgbClr val="333333"/>
                </a:solidFill>
                <a:latin typeface="Calibri Light"/>
              </a:rPr>
              <a:t>. </a:t>
            </a:r>
            <a:endParaRPr lang="tr-TR" sz="2400" dirty="0">
              <a:solidFill>
                <a:srgbClr val="333333"/>
              </a:solidFill>
              <a:latin typeface="Calibri Light"/>
            </a:endParaRPr>
          </a:p>
          <a:p>
            <a:pPr marL="342900" indent="-342900">
              <a:buFont typeface="Arial" pitchFamily="34" charset="0"/>
              <a:buChar char="•"/>
              <a:defRPr/>
            </a:pPr>
            <a:r>
              <a:rPr lang="en-US" sz="2400" dirty="0" err="1">
                <a:solidFill>
                  <a:srgbClr val="004992"/>
                </a:solidFill>
                <a:latin typeface="Calibri Light"/>
              </a:rPr>
              <a:t>Göreviniz</a:t>
            </a:r>
            <a:r>
              <a:rPr lang="en-US" sz="2400" dirty="0">
                <a:solidFill>
                  <a:srgbClr val="004992"/>
                </a:solidFill>
                <a:latin typeface="Calibri Light"/>
              </a:rPr>
              <a:t> </a:t>
            </a:r>
            <a:r>
              <a:rPr lang="en-US" sz="2400" dirty="0" err="1">
                <a:solidFill>
                  <a:srgbClr val="004992"/>
                </a:solidFill>
                <a:latin typeface="Calibri Light"/>
              </a:rPr>
              <a:t>nesneyi</a:t>
            </a:r>
            <a:r>
              <a:rPr lang="en-US" sz="2400" dirty="0">
                <a:solidFill>
                  <a:srgbClr val="004992"/>
                </a:solidFill>
                <a:latin typeface="Calibri Light"/>
              </a:rPr>
              <a:t> </a:t>
            </a:r>
            <a:r>
              <a:rPr lang="en-US" sz="2400" dirty="0" err="1">
                <a:solidFill>
                  <a:srgbClr val="004992"/>
                </a:solidFill>
                <a:latin typeface="Calibri Light"/>
              </a:rPr>
              <a:t>tanımlamak</a:t>
            </a:r>
            <a:r>
              <a:rPr lang="en-US" sz="24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6" name="Slide Number Placeholder 5"/>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23</a:t>
            </a:fld>
            <a:endParaRPr lang="de-DE" altLang="de-DE">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Görev </a:t>
            </a:r>
            <a:r>
              <a:rPr lang="en-US" sz="3600" dirty="0">
                <a:latin typeface="Calibri Light"/>
              </a:rPr>
              <a:t>(1)</a:t>
            </a:r>
          </a:p>
        </p:txBody>
      </p:sp>
      <p:sp>
        <p:nvSpPr>
          <p:cNvPr id="583683" name="Rectangle 3"/>
          <p:cNvSpPr>
            <a:spLocks noGrp="1" noChangeArrowheads="1"/>
          </p:cNvSpPr>
          <p:nvPr>
            <p:ph idx="1"/>
          </p:nvPr>
        </p:nvSpPr>
        <p:spPr/>
        <p:txBody>
          <a:bodyPr/>
          <a:lstStyle/>
          <a:p>
            <a:pPr>
              <a:defRPr/>
            </a:pPr>
            <a:r>
              <a:rPr lang="en-US" sz="2400" dirty="0" err="1">
                <a:solidFill>
                  <a:srgbClr val="333333"/>
                </a:solidFill>
                <a:latin typeface="Calibri Light"/>
              </a:rPr>
              <a:t>Aşağıda</a:t>
            </a:r>
            <a:r>
              <a:rPr lang="en-US" sz="2400" dirty="0">
                <a:solidFill>
                  <a:srgbClr val="333333"/>
                </a:solidFill>
                <a:latin typeface="Calibri Light"/>
              </a:rPr>
              <a:t> </a:t>
            </a:r>
            <a:r>
              <a:rPr lang="en-US" sz="2400" dirty="0" err="1">
                <a:solidFill>
                  <a:srgbClr val="333333"/>
                </a:solidFill>
                <a:latin typeface="Calibri Light"/>
              </a:rPr>
              <a:t>bir</a:t>
            </a:r>
            <a:r>
              <a:rPr lang="en-US" sz="2400" dirty="0">
                <a:solidFill>
                  <a:srgbClr val="333333"/>
                </a:solidFill>
                <a:latin typeface="Calibri Light"/>
              </a:rPr>
              <a:t> </a:t>
            </a:r>
            <a:r>
              <a:rPr lang="en-US" sz="2400" dirty="0" err="1">
                <a:solidFill>
                  <a:srgbClr val="333333"/>
                </a:solidFill>
                <a:latin typeface="Calibri Light"/>
              </a:rPr>
              <a:t>dizi</a:t>
            </a:r>
            <a:r>
              <a:rPr lang="en-US" sz="2400" dirty="0">
                <a:solidFill>
                  <a:srgbClr val="333333"/>
                </a:solidFill>
                <a:latin typeface="Calibri Light"/>
              </a:rPr>
              <a:t> </a:t>
            </a:r>
            <a:r>
              <a:rPr lang="en-US" sz="2400" dirty="0" err="1">
                <a:solidFill>
                  <a:srgbClr val="333333"/>
                </a:solidFill>
                <a:latin typeface="Calibri Light"/>
              </a:rPr>
              <a:t>resim</a:t>
            </a:r>
            <a:r>
              <a:rPr lang="en-US" sz="2400" dirty="0">
                <a:solidFill>
                  <a:srgbClr val="333333"/>
                </a:solidFill>
                <a:latin typeface="Calibri Light"/>
              </a:rPr>
              <a:t> </a:t>
            </a:r>
            <a:r>
              <a:rPr lang="en-US" sz="2400" dirty="0" err="1">
                <a:solidFill>
                  <a:srgbClr val="333333"/>
                </a:solidFill>
                <a:latin typeface="Calibri Light"/>
              </a:rPr>
              <a:t>göreceksiniz</a:t>
            </a:r>
            <a:r>
              <a:rPr lang="en-US" sz="2400" dirty="0">
                <a:solidFill>
                  <a:srgbClr val="333333"/>
                </a:solidFill>
                <a:latin typeface="Calibri Light"/>
              </a:rPr>
              <a:t>. </a:t>
            </a:r>
            <a:r>
              <a:rPr lang="en-US" sz="2400" dirty="0" err="1">
                <a:solidFill>
                  <a:srgbClr val="333333"/>
                </a:solidFill>
                <a:latin typeface="Calibri Light"/>
              </a:rPr>
              <a:t>Resmin</a:t>
            </a:r>
            <a:r>
              <a:rPr lang="en-US" sz="2400" dirty="0">
                <a:solidFill>
                  <a:srgbClr val="333333"/>
                </a:solidFill>
                <a:latin typeface="Calibri Light"/>
              </a:rPr>
              <a:t> </a:t>
            </a:r>
            <a:r>
              <a:rPr lang="en-US" sz="2400" dirty="0" err="1">
                <a:solidFill>
                  <a:srgbClr val="333333"/>
                </a:solidFill>
                <a:latin typeface="Calibri Light"/>
              </a:rPr>
              <a:t>sadece</a:t>
            </a:r>
            <a:r>
              <a:rPr lang="en-US" sz="2400" dirty="0">
                <a:solidFill>
                  <a:srgbClr val="333333"/>
                </a:solidFill>
                <a:latin typeface="Calibri Light"/>
              </a:rPr>
              <a:t> </a:t>
            </a:r>
            <a:r>
              <a:rPr lang="en-US" sz="2400" dirty="0" err="1">
                <a:solidFill>
                  <a:srgbClr val="333333"/>
                </a:solidFill>
                <a:latin typeface="Calibri Light"/>
              </a:rPr>
              <a:t>bir</a:t>
            </a:r>
            <a:r>
              <a:rPr lang="en-US" sz="2400" dirty="0">
                <a:solidFill>
                  <a:srgbClr val="333333"/>
                </a:solidFill>
                <a:latin typeface="Calibri Light"/>
              </a:rPr>
              <a:t> </a:t>
            </a:r>
            <a:r>
              <a:rPr lang="en-US" sz="2400" dirty="0" err="1">
                <a:solidFill>
                  <a:srgbClr val="333333"/>
                </a:solidFill>
                <a:latin typeface="Calibri Light"/>
              </a:rPr>
              <a:t>detayı</a:t>
            </a:r>
            <a:r>
              <a:rPr lang="en-US" sz="2400" dirty="0">
                <a:solidFill>
                  <a:srgbClr val="333333"/>
                </a:solidFill>
                <a:latin typeface="Calibri Light"/>
              </a:rPr>
              <a:t> </a:t>
            </a:r>
            <a:r>
              <a:rPr lang="en-US" sz="2400" dirty="0" err="1">
                <a:solidFill>
                  <a:srgbClr val="333333"/>
                </a:solidFill>
                <a:latin typeface="Calibri Light"/>
              </a:rPr>
              <a:t>ile</a:t>
            </a:r>
            <a:r>
              <a:rPr lang="en-US" sz="2400" dirty="0">
                <a:solidFill>
                  <a:srgbClr val="333333"/>
                </a:solidFill>
                <a:latin typeface="Calibri Light"/>
              </a:rPr>
              <a:t> </a:t>
            </a:r>
            <a:r>
              <a:rPr lang="en-US" sz="2400" dirty="0" err="1">
                <a:solidFill>
                  <a:srgbClr val="333333"/>
                </a:solidFill>
                <a:latin typeface="Calibri Light"/>
              </a:rPr>
              <a:t>başlıyor</a:t>
            </a:r>
            <a:r>
              <a:rPr lang="en-US" sz="2400" dirty="0">
                <a:solidFill>
                  <a:srgbClr val="333333"/>
                </a:solidFill>
                <a:latin typeface="Calibri Light"/>
              </a:rPr>
              <a:t>. </a:t>
            </a:r>
            <a:r>
              <a:rPr lang="en-US" sz="2400" dirty="0" err="1">
                <a:solidFill>
                  <a:srgbClr val="333333"/>
                </a:solidFill>
                <a:latin typeface="Calibri Light"/>
              </a:rPr>
              <a:t>Daha</a:t>
            </a:r>
            <a:r>
              <a:rPr lang="en-US" sz="2400" dirty="0">
                <a:solidFill>
                  <a:srgbClr val="333333"/>
                </a:solidFill>
                <a:latin typeface="Calibri Light"/>
              </a:rPr>
              <a:t> </a:t>
            </a:r>
            <a:r>
              <a:rPr lang="en-US" sz="2400" dirty="0" err="1">
                <a:solidFill>
                  <a:srgbClr val="333333"/>
                </a:solidFill>
                <a:latin typeface="Calibri Light"/>
              </a:rPr>
              <a:t>sonra</a:t>
            </a:r>
            <a:r>
              <a:rPr lang="en-US" sz="2400" dirty="0">
                <a:solidFill>
                  <a:srgbClr val="333333"/>
                </a:solidFill>
                <a:latin typeface="Calibri Light"/>
              </a:rPr>
              <a:t> </a:t>
            </a:r>
            <a:r>
              <a:rPr lang="en-US" sz="2400" dirty="0" err="1">
                <a:solidFill>
                  <a:srgbClr val="333333"/>
                </a:solidFill>
                <a:latin typeface="Calibri Light"/>
              </a:rPr>
              <a:t>başka</a:t>
            </a:r>
            <a:r>
              <a:rPr lang="en-US" sz="2400" dirty="0">
                <a:solidFill>
                  <a:srgbClr val="333333"/>
                </a:solidFill>
                <a:latin typeface="Calibri Light"/>
              </a:rPr>
              <a:t> </a:t>
            </a:r>
            <a:r>
              <a:rPr lang="en-US" sz="2400" dirty="0" err="1">
                <a:solidFill>
                  <a:srgbClr val="333333"/>
                </a:solidFill>
                <a:latin typeface="Calibri Light"/>
              </a:rPr>
              <a:t>bir</a:t>
            </a:r>
            <a:r>
              <a:rPr lang="en-US" sz="2400" dirty="0">
                <a:solidFill>
                  <a:srgbClr val="333333"/>
                </a:solidFill>
                <a:latin typeface="Calibri Light"/>
              </a:rPr>
              <a:t> </a:t>
            </a:r>
            <a:r>
              <a:rPr lang="en-US" sz="2400" dirty="0" err="1">
                <a:solidFill>
                  <a:srgbClr val="333333"/>
                </a:solidFill>
                <a:latin typeface="Calibri Light"/>
              </a:rPr>
              <a:t>ayrıntı</a:t>
            </a:r>
            <a:r>
              <a:rPr lang="en-US" sz="2400" dirty="0">
                <a:solidFill>
                  <a:srgbClr val="333333"/>
                </a:solidFill>
                <a:latin typeface="Calibri Light"/>
              </a:rPr>
              <a:t> </a:t>
            </a:r>
            <a:r>
              <a:rPr lang="en-US" sz="2400" dirty="0" err="1">
                <a:solidFill>
                  <a:srgbClr val="333333"/>
                </a:solidFill>
                <a:latin typeface="Calibri Light"/>
              </a:rPr>
              <a:t>ekleniyor</a:t>
            </a:r>
            <a:r>
              <a:rPr lang="en-US" sz="2400" dirty="0">
                <a:solidFill>
                  <a:srgbClr val="333333"/>
                </a:solidFill>
                <a:latin typeface="Calibri Light"/>
              </a:rPr>
              <a:t>. Bu, </a:t>
            </a:r>
            <a:r>
              <a:rPr lang="en-US" sz="2400" dirty="0" err="1">
                <a:solidFill>
                  <a:srgbClr val="333333"/>
                </a:solidFill>
                <a:latin typeface="Calibri Light"/>
              </a:rPr>
              <a:t>resmin</a:t>
            </a:r>
            <a:r>
              <a:rPr lang="en-US" sz="2400" dirty="0">
                <a:solidFill>
                  <a:srgbClr val="333333"/>
                </a:solidFill>
                <a:latin typeface="Calibri Light"/>
              </a:rPr>
              <a:t> </a:t>
            </a:r>
            <a:r>
              <a:rPr lang="en-US" sz="2400" dirty="0" err="1">
                <a:solidFill>
                  <a:srgbClr val="333333"/>
                </a:solidFill>
                <a:latin typeface="Calibri Light"/>
              </a:rPr>
              <a:t>tamamı</a:t>
            </a:r>
            <a:r>
              <a:rPr lang="en-US" sz="2400" dirty="0">
                <a:solidFill>
                  <a:srgbClr val="333333"/>
                </a:solidFill>
                <a:latin typeface="Calibri Light"/>
              </a:rPr>
              <a:t> </a:t>
            </a:r>
            <a:r>
              <a:rPr lang="en-US" sz="2400" dirty="0" err="1">
                <a:solidFill>
                  <a:srgbClr val="333333"/>
                </a:solidFill>
                <a:latin typeface="Calibri Light"/>
              </a:rPr>
              <a:t>ortaya</a:t>
            </a:r>
            <a:r>
              <a:rPr lang="en-US" sz="2400" dirty="0">
                <a:solidFill>
                  <a:srgbClr val="333333"/>
                </a:solidFill>
                <a:latin typeface="Calibri Light"/>
              </a:rPr>
              <a:t> </a:t>
            </a:r>
            <a:r>
              <a:rPr lang="en-US" sz="2400" dirty="0" err="1">
                <a:solidFill>
                  <a:srgbClr val="333333"/>
                </a:solidFill>
                <a:latin typeface="Calibri Light"/>
              </a:rPr>
              <a:t>çıkana</a:t>
            </a:r>
            <a:r>
              <a:rPr lang="en-US" sz="2400" dirty="0">
                <a:solidFill>
                  <a:srgbClr val="333333"/>
                </a:solidFill>
                <a:latin typeface="Calibri Light"/>
              </a:rPr>
              <a:t> </a:t>
            </a:r>
            <a:r>
              <a:rPr lang="en-US" sz="2400" dirty="0" err="1">
                <a:solidFill>
                  <a:srgbClr val="333333"/>
                </a:solidFill>
                <a:latin typeface="Calibri Light"/>
              </a:rPr>
              <a:t>kadar</a:t>
            </a:r>
            <a:r>
              <a:rPr lang="en-US" sz="2400" dirty="0">
                <a:solidFill>
                  <a:srgbClr val="333333"/>
                </a:solidFill>
                <a:latin typeface="Calibri Light"/>
              </a:rPr>
              <a:t> </a:t>
            </a:r>
            <a:r>
              <a:rPr lang="en-US" sz="2400" dirty="0" err="1">
                <a:solidFill>
                  <a:srgbClr val="333333"/>
                </a:solidFill>
                <a:latin typeface="Calibri Light"/>
              </a:rPr>
              <a:t>devam</a:t>
            </a:r>
            <a:r>
              <a:rPr lang="en-US" sz="2400" dirty="0">
                <a:solidFill>
                  <a:srgbClr val="333333"/>
                </a:solidFill>
                <a:latin typeface="Calibri Light"/>
              </a:rPr>
              <a:t> </a:t>
            </a:r>
            <a:r>
              <a:rPr lang="tr-TR" sz="2400" dirty="0">
                <a:solidFill>
                  <a:srgbClr val="333333"/>
                </a:solidFill>
                <a:latin typeface="Calibri Light"/>
              </a:rPr>
              <a:t>edecek</a:t>
            </a:r>
            <a:r>
              <a:rPr lang="en-US" sz="2400" dirty="0">
                <a:solidFill>
                  <a:srgbClr val="333333"/>
                </a:solidFill>
                <a:latin typeface="Calibri Light"/>
              </a:rPr>
              <a:t>. </a:t>
            </a:r>
            <a:endParaRPr lang="tr-TR" sz="2400" dirty="0">
              <a:solidFill>
                <a:srgbClr val="333333"/>
              </a:solidFill>
              <a:latin typeface="Calibri Light"/>
            </a:endParaRPr>
          </a:p>
          <a:p>
            <a:pPr marL="342900" indent="-342900">
              <a:buFont typeface="Arial" pitchFamily="34" charset="0"/>
              <a:buChar char="•"/>
              <a:defRPr/>
            </a:pPr>
            <a:r>
              <a:rPr lang="en-US" sz="2400" dirty="0" err="1">
                <a:solidFill>
                  <a:srgbClr val="004992"/>
                </a:solidFill>
                <a:latin typeface="Calibri Light"/>
              </a:rPr>
              <a:t>Göreviniz</a:t>
            </a:r>
            <a:r>
              <a:rPr lang="en-US" sz="2400" dirty="0">
                <a:solidFill>
                  <a:srgbClr val="004992"/>
                </a:solidFill>
                <a:latin typeface="Calibri Light"/>
              </a:rPr>
              <a:t> </a:t>
            </a:r>
            <a:r>
              <a:rPr lang="en-US" sz="2400" dirty="0" err="1">
                <a:solidFill>
                  <a:srgbClr val="004992"/>
                </a:solidFill>
                <a:latin typeface="Calibri Light"/>
              </a:rPr>
              <a:t>nesneyi</a:t>
            </a:r>
            <a:r>
              <a:rPr lang="en-US" sz="2400" dirty="0">
                <a:solidFill>
                  <a:srgbClr val="004992"/>
                </a:solidFill>
                <a:latin typeface="Calibri Light"/>
              </a:rPr>
              <a:t> </a:t>
            </a:r>
            <a:r>
              <a:rPr lang="en-US" sz="2400" dirty="0" err="1">
                <a:solidFill>
                  <a:srgbClr val="004992"/>
                </a:solidFill>
                <a:latin typeface="Calibri Light"/>
              </a:rPr>
              <a:t>tanımlamak</a:t>
            </a:r>
            <a:r>
              <a:rPr lang="en-US" sz="2400" dirty="0">
                <a:solidFill>
                  <a:srgbClr val="004992"/>
                </a:solidFill>
                <a:latin typeface="Calibri Light"/>
              </a:rPr>
              <a:t>.</a:t>
            </a:r>
          </a:p>
          <a:p>
            <a:pPr marL="342900" indent="-342900" algn="l" eaLnBrk="1" hangingPunct="1">
              <a:buClr>
                <a:srgbClr val="004992"/>
              </a:buClr>
              <a:buFont typeface="WingDings"/>
              <a:buChar char=""/>
              <a:tabLst>
                <a:tab pos="265113" algn="l"/>
                <a:tab pos="447675" algn="l"/>
              </a:tabLst>
              <a:defRPr/>
            </a:pPr>
            <a:r>
              <a:rPr lang="tr-TR" sz="2400" dirty="0">
                <a:solidFill>
                  <a:srgbClr val="004992"/>
                </a:solidFill>
                <a:latin typeface="Calibri Light"/>
              </a:rPr>
              <a:t>Ne alel-acele ne de çok uzun süre düşünerek karar verin. </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6" name="Slide Number Placeholder 5"/>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24</a:t>
            </a:fld>
            <a:endParaRPr lang="de-DE" altLang="de-DE">
              <a:latin typeface="Calibri Light"/>
            </a:endParaRPr>
          </a:p>
        </p:txBody>
      </p:sp>
    </p:spTree>
    <p:extLst>
      <p:ext uri="{BB962C8B-B14F-4D97-AF65-F5344CB8AC3E}">
        <p14:creationId xmlns:p14="http://schemas.microsoft.com/office/powerpoint/2010/main" val="3864794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Görev </a:t>
            </a:r>
            <a:r>
              <a:rPr lang="en-US" sz="3600" dirty="0">
                <a:latin typeface="Calibri Light"/>
              </a:rPr>
              <a:t>(1)</a:t>
            </a:r>
          </a:p>
        </p:txBody>
      </p:sp>
      <p:sp>
        <p:nvSpPr>
          <p:cNvPr id="583683" name="Rectangle 3"/>
          <p:cNvSpPr>
            <a:spLocks noGrp="1" noChangeArrowheads="1"/>
          </p:cNvSpPr>
          <p:nvPr>
            <p:ph idx="1"/>
          </p:nvPr>
        </p:nvSpPr>
        <p:spPr/>
        <p:txBody>
          <a:bodyPr/>
          <a:lstStyle/>
          <a:p>
            <a:pPr>
              <a:defRPr/>
            </a:pPr>
            <a:r>
              <a:rPr lang="en-US" sz="2400" dirty="0" err="1">
                <a:solidFill>
                  <a:srgbClr val="333333"/>
                </a:solidFill>
                <a:latin typeface="Calibri Light"/>
              </a:rPr>
              <a:t>Aşağıda</a:t>
            </a:r>
            <a:r>
              <a:rPr lang="en-US" sz="2400" dirty="0">
                <a:solidFill>
                  <a:srgbClr val="333333"/>
                </a:solidFill>
                <a:latin typeface="Calibri Light"/>
              </a:rPr>
              <a:t> </a:t>
            </a:r>
            <a:r>
              <a:rPr lang="en-US" sz="2400" dirty="0" err="1">
                <a:solidFill>
                  <a:srgbClr val="333333"/>
                </a:solidFill>
                <a:latin typeface="Calibri Light"/>
              </a:rPr>
              <a:t>bir</a:t>
            </a:r>
            <a:r>
              <a:rPr lang="en-US" sz="2400" dirty="0">
                <a:solidFill>
                  <a:srgbClr val="333333"/>
                </a:solidFill>
                <a:latin typeface="Calibri Light"/>
              </a:rPr>
              <a:t> </a:t>
            </a:r>
            <a:r>
              <a:rPr lang="en-US" sz="2400" dirty="0" err="1">
                <a:solidFill>
                  <a:srgbClr val="333333"/>
                </a:solidFill>
                <a:latin typeface="Calibri Light"/>
              </a:rPr>
              <a:t>dizi</a:t>
            </a:r>
            <a:r>
              <a:rPr lang="en-US" sz="2400" dirty="0">
                <a:solidFill>
                  <a:srgbClr val="333333"/>
                </a:solidFill>
                <a:latin typeface="Calibri Light"/>
              </a:rPr>
              <a:t> </a:t>
            </a:r>
            <a:r>
              <a:rPr lang="en-US" sz="2400" dirty="0" err="1">
                <a:solidFill>
                  <a:srgbClr val="333333"/>
                </a:solidFill>
                <a:latin typeface="Calibri Light"/>
              </a:rPr>
              <a:t>resim</a:t>
            </a:r>
            <a:r>
              <a:rPr lang="en-US" sz="2400" dirty="0">
                <a:solidFill>
                  <a:srgbClr val="333333"/>
                </a:solidFill>
                <a:latin typeface="Calibri Light"/>
              </a:rPr>
              <a:t> </a:t>
            </a:r>
            <a:r>
              <a:rPr lang="en-US" sz="2400" dirty="0" err="1">
                <a:solidFill>
                  <a:srgbClr val="333333"/>
                </a:solidFill>
                <a:latin typeface="Calibri Light"/>
              </a:rPr>
              <a:t>göreceksiniz</a:t>
            </a:r>
            <a:r>
              <a:rPr lang="en-US" sz="2400" dirty="0">
                <a:solidFill>
                  <a:srgbClr val="333333"/>
                </a:solidFill>
                <a:latin typeface="Calibri Light"/>
              </a:rPr>
              <a:t>. </a:t>
            </a:r>
            <a:r>
              <a:rPr lang="en-US" sz="2400" dirty="0" err="1">
                <a:solidFill>
                  <a:srgbClr val="333333"/>
                </a:solidFill>
                <a:latin typeface="Calibri Light"/>
              </a:rPr>
              <a:t>Resmin</a:t>
            </a:r>
            <a:r>
              <a:rPr lang="en-US" sz="2400" dirty="0">
                <a:solidFill>
                  <a:srgbClr val="333333"/>
                </a:solidFill>
                <a:latin typeface="Calibri Light"/>
              </a:rPr>
              <a:t> </a:t>
            </a:r>
            <a:r>
              <a:rPr lang="en-US" sz="2400" dirty="0" err="1">
                <a:solidFill>
                  <a:srgbClr val="333333"/>
                </a:solidFill>
                <a:latin typeface="Calibri Light"/>
              </a:rPr>
              <a:t>sadece</a:t>
            </a:r>
            <a:r>
              <a:rPr lang="en-US" sz="2400" dirty="0">
                <a:solidFill>
                  <a:srgbClr val="333333"/>
                </a:solidFill>
                <a:latin typeface="Calibri Light"/>
              </a:rPr>
              <a:t> </a:t>
            </a:r>
            <a:r>
              <a:rPr lang="en-US" sz="2400" dirty="0" err="1">
                <a:solidFill>
                  <a:srgbClr val="333333"/>
                </a:solidFill>
                <a:latin typeface="Calibri Light"/>
              </a:rPr>
              <a:t>bir</a:t>
            </a:r>
            <a:r>
              <a:rPr lang="en-US" sz="2400" dirty="0">
                <a:solidFill>
                  <a:srgbClr val="333333"/>
                </a:solidFill>
                <a:latin typeface="Calibri Light"/>
              </a:rPr>
              <a:t> </a:t>
            </a:r>
            <a:r>
              <a:rPr lang="en-US" sz="2400" dirty="0" err="1">
                <a:solidFill>
                  <a:srgbClr val="333333"/>
                </a:solidFill>
                <a:latin typeface="Calibri Light"/>
              </a:rPr>
              <a:t>detayı</a:t>
            </a:r>
            <a:r>
              <a:rPr lang="en-US" sz="2400" dirty="0">
                <a:solidFill>
                  <a:srgbClr val="333333"/>
                </a:solidFill>
                <a:latin typeface="Calibri Light"/>
              </a:rPr>
              <a:t> </a:t>
            </a:r>
            <a:r>
              <a:rPr lang="en-US" sz="2400" dirty="0" err="1">
                <a:solidFill>
                  <a:srgbClr val="333333"/>
                </a:solidFill>
                <a:latin typeface="Calibri Light"/>
              </a:rPr>
              <a:t>ile</a:t>
            </a:r>
            <a:r>
              <a:rPr lang="en-US" sz="2400" dirty="0">
                <a:solidFill>
                  <a:srgbClr val="333333"/>
                </a:solidFill>
                <a:latin typeface="Calibri Light"/>
              </a:rPr>
              <a:t> </a:t>
            </a:r>
            <a:r>
              <a:rPr lang="en-US" sz="2400" dirty="0" err="1">
                <a:solidFill>
                  <a:srgbClr val="333333"/>
                </a:solidFill>
                <a:latin typeface="Calibri Light"/>
              </a:rPr>
              <a:t>başlıyor</a:t>
            </a:r>
            <a:r>
              <a:rPr lang="en-US" sz="2400" dirty="0">
                <a:solidFill>
                  <a:srgbClr val="333333"/>
                </a:solidFill>
                <a:latin typeface="Calibri Light"/>
              </a:rPr>
              <a:t>. </a:t>
            </a:r>
            <a:r>
              <a:rPr lang="en-US" sz="2400" dirty="0" err="1">
                <a:solidFill>
                  <a:srgbClr val="333333"/>
                </a:solidFill>
                <a:latin typeface="Calibri Light"/>
              </a:rPr>
              <a:t>Daha</a:t>
            </a:r>
            <a:r>
              <a:rPr lang="en-US" sz="2400" dirty="0">
                <a:solidFill>
                  <a:srgbClr val="333333"/>
                </a:solidFill>
                <a:latin typeface="Calibri Light"/>
              </a:rPr>
              <a:t> </a:t>
            </a:r>
            <a:r>
              <a:rPr lang="en-US" sz="2400" dirty="0" err="1">
                <a:solidFill>
                  <a:srgbClr val="333333"/>
                </a:solidFill>
                <a:latin typeface="Calibri Light"/>
              </a:rPr>
              <a:t>sonra</a:t>
            </a:r>
            <a:r>
              <a:rPr lang="en-US" sz="2400" dirty="0">
                <a:solidFill>
                  <a:srgbClr val="333333"/>
                </a:solidFill>
                <a:latin typeface="Calibri Light"/>
              </a:rPr>
              <a:t> </a:t>
            </a:r>
            <a:r>
              <a:rPr lang="en-US" sz="2400" dirty="0" err="1">
                <a:solidFill>
                  <a:srgbClr val="333333"/>
                </a:solidFill>
                <a:latin typeface="Calibri Light"/>
              </a:rPr>
              <a:t>başka</a:t>
            </a:r>
            <a:r>
              <a:rPr lang="en-US" sz="2400" dirty="0">
                <a:solidFill>
                  <a:srgbClr val="333333"/>
                </a:solidFill>
                <a:latin typeface="Calibri Light"/>
              </a:rPr>
              <a:t> </a:t>
            </a:r>
            <a:r>
              <a:rPr lang="en-US" sz="2400" dirty="0" err="1">
                <a:solidFill>
                  <a:srgbClr val="333333"/>
                </a:solidFill>
                <a:latin typeface="Calibri Light"/>
              </a:rPr>
              <a:t>bir</a:t>
            </a:r>
            <a:r>
              <a:rPr lang="en-US" sz="2400" dirty="0">
                <a:solidFill>
                  <a:srgbClr val="333333"/>
                </a:solidFill>
                <a:latin typeface="Calibri Light"/>
              </a:rPr>
              <a:t> </a:t>
            </a:r>
            <a:r>
              <a:rPr lang="en-US" sz="2400" dirty="0" err="1">
                <a:solidFill>
                  <a:srgbClr val="333333"/>
                </a:solidFill>
                <a:latin typeface="Calibri Light"/>
              </a:rPr>
              <a:t>ayrıntı</a:t>
            </a:r>
            <a:r>
              <a:rPr lang="en-US" sz="2400" dirty="0">
                <a:solidFill>
                  <a:srgbClr val="333333"/>
                </a:solidFill>
                <a:latin typeface="Calibri Light"/>
              </a:rPr>
              <a:t> </a:t>
            </a:r>
            <a:r>
              <a:rPr lang="en-US" sz="2400" dirty="0" err="1">
                <a:solidFill>
                  <a:srgbClr val="333333"/>
                </a:solidFill>
                <a:latin typeface="Calibri Light"/>
              </a:rPr>
              <a:t>ekleniyor</a:t>
            </a:r>
            <a:r>
              <a:rPr lang="en-US" sz="2400" dirty="0">
                <a:solidFill>
                  <a:srgbClr val="333333"/>
                </a:solidFill>
                <a:latin typeface="Calibri Light"/>
              </a:rPr>
              <a:t>. Bu, </a:t>
            </a:r>
            <a:r>
              <a:rPr lang="en-US" sz="2400" dirty="0" err="1">
                <a:solidFill>
                  <a:srgbClr val="333333"/>
                </a:solidFill>
                <a:latin typeface="Calibri Light"/>
              </a:rPr>
              <a:t>resmin</a:t>
            </a:r>
            <a:r>
              <a:rPr lang="en-US" sz="2400" dirty="0">
                <a:solidFill>
                  <a:srgbClr val="333333"/>
                </a:solidFill>
                <a:latin typeface="Calibri Light"/>
              </a:rPr>
              <a:t> </a:t>
            </a:r>
            <a:r>
              <a:rPr lang="en-US" sz="2400" dirty="0" err="1">
                <a:solidFill>
                  <a:srgbClr val="333333"/>
                </a:solidFill>
                <a:latin typeface="Calibri Light"/>
              </a:rPr>
              <a:t>tamamı</a:t>
            </a:r>
            <a:r>
              <a:rPr lang="en-US" sz="2400" dirty="0">
                <a:solidFill>
                  <a:srgbClr val="333333"/>
                </a:solidFill>
                <a:latin typeface="Calibri Light"/>
              </a:rPr>
              <a:t> </a:t>
            </a:r>
            <a:r>
              <a:rPr lang="en-US" sz="2400" dirty="0" err="1">
                <a:solidFill>
                  <a:srgbClr val="333333"/>
                </a:solidFill>
                <a:latin typeface="Calibri Light"/>
              </a:rPr>
              <a:t>ortaya</a:t>
            </a:r>
            <a:r>
              <a:rPr lang="en-US" sz="2400" dirty="0">
                <a:solidFill>
                  <a:srgbClr val="333333"/>
                </a:solidFill>
                <a:latin typeface="Calibri Light"/>
              </a:rPr>
              <a:t> </a:t>
            </a:r>
            <a:r>
              <a:rPr lang="en-US" sz="2400" dirty="0" err="1">
                <a:solidFill>
                  <a:srgbClr val="333333"/>
                </a:solidFill>
                <a:latin typeface="Calibri Light"/>
              </a:rPr>
              <a:t>çıkana</a:t>
            </a:r>
            <a:r>
              <a:rPr lang="en-US" sz="2400" dirty="0">
                <a:solidFill>
                  <a:srgbClr val="333333"/>
                </a:solidFill>
                <a:latin typeface="Calibri Light"/>
              </a:rPr>
              <a:t> </a:t>
            </a:r>
            <a:r>
              <a:rPr lang="en-US" sz="2400" dirty="0" err="1">
                <a:solidFill>
                  <a:srgbClr val="333333"/>
                </a:solidFill>
                <a:latin typeface="Calibri Light"/>
              </a:rPr>
              <a:t>kadar</a:t>
            </a:r>
            <a:r>
              <a:rPr lang="en-US" sz="2400" dirty="0">
                <a:solidFill>
                  <a:srgbClr val="333333"/>
                </a:solidFill>
                <a:latin typeface="Calibri Light"/>
              </a:rPr>
              <a:t> </a:t>
            </a:r>
            <a:r>
              <a:rPr lang="en-US" sz="2400" dirty="0" err="1">
                <a:solidFill>
                  <a:srgbClr val="333333"/>
                </a:solidFill>
                <a:latin typeface="Calibri Light"/>
              </a:rPr>
              <a:t>devam</a:t>
            </a:r>
            <a:r>
              <a:rPr lang="en-US" sz="2400" dirty="0">
                <a:solidFill>
                  <a:srgbClr val="333333"/>
                </a:solidFill>
                <a:latin typeface="Calibri Light"/>
              </a:rPr>
              <a:t> </a:t>
            </a:r>
            <a:r>
              <a:rPr lang="tr-TR" sz="2400" dirty="0">
                <a:solidFill>
                  <a:srgbClr val="333333"/>
                </a:solidFill>
                <a:latin typeface="Calibri Light"/>
              </a:rPr>
              <a:t>edecek</a:t>
            </a:r>
            <a:r>
              <a:rPr lang="en-US" sz="2400" dirty="0">
                <a:solidFill>
                  <a:srgbClr val="333333"/>
                </a:solidFill>
                <a:latin typeface="Calibri Light"/>
              </a:rPr>
              <a:t>. </a:t>
            </a:r>
            <a:endParaRPr lang="tr-TR" sz="2400" dirty="0">
              <a:solidFill>
                <a:srgbClr val="333333"/>
              </a:solidFill>
              <a:latin typeface="Calibri Light"/>
            </a:endParaRPr>
          </a:p>
          <a:p>
            <a:pPr marL="342900" indent="-342900">
              <a:buFont typeface="Arial" pitchFamily="34" charset="0"/>
              <a:buChar char="•"/>
              <a:defRPr/>
            </a:pPr>
            <a:r>
              <a:rPr lang="en-US" sz="2400" dirty="0" err="1">
                <a:solidFill>
                  <a:srgbClr val="004992"/>
                </a:solidFill>
                <a:latin typeface="Calibri Light"/>
              </a:rPr>
              <a:t>Göreviniz</a:t>
            </a:r>
            <a:r>
              <a:rPr lang="en-US" sz="2400" dirty="0">
                <a:solidFill>
                  <a:srgbClr val="004992"/>
                </a:solidFill>
                <a:latin typeface="Calibri Light"/>
              </a:rPr>
              <a:t> </a:t>
            </a:r>
            <a:r>
              <a:rPr lang="en-US" sz="2400" dirty="0" err="1">
                <a:solidFill>
                  <a:srgbClr val="004992"/>
                </a:solidFill>
                <a:latin typeface="Calibri Light"/>
              </a:rPr>
              <a:t>nesneyi</a:t>
            </a:r>
            <a:r>
              <a:rPr lang="en-US" sz="2400" dirty="0">
                <a:solidFill>
                  <a:srgbClr val="004992"/>
                </a:solidFill>
                <a:latin typeface="Calibri Light"/>
              </a:rPr>
              <a:t> </a:t>
            </a:r>
            <a:r>
              <a:rPr lang="en-US" sz="2400" dirty="0" err="1">
                <a:solidFill>
                  <a:srgbClr val="004992"/>
                </a:solidFill>
                <a:latin typeface="Calibri Light"/>
              </a:rPr>
              <a:t>tanımlamak</a:t>
            </a:r>
            <a:r>
              <a:rPr lang="en-US" sz="2400" dirty="0">
                <a:solidFill>
                  <a:srgbClr val="004992"/>
                </a:solidFill>
                <a:latin typeface="Calibri Light"/>
              </a:rPr>
              <a:t>.</a:t>
            </a:r>
          </a:p>
          <a:p>
            <a:pPr marL="342900" indent="-342900">
              <a:buClr>
                <a:srgbClr val="004992"/>
              </a:buClr>
              <a:buFont typeface="WingDings"/>
              <a:buChar char=""/>
              <a:tabLst>
                <a:tab pos="265113" algn="l"/>
                <a:tab pos="447675" algn="l"/>
              </a:tabLst>
              <a:defRPr/>
            </a:pPr>
            <a:r>
              <a:rPr lang="tr-TR" sz="2400" dirty="0">
                <a:solidFill>
                  <a:srgbClr val="004992"/>
                </a:solidFill>
                <a:latin typeface="Calibri Light"/>
              </a:rPr>
              <a:t>Ne alel-acele ne de çok uzun süre düşünerek karar verin. </a:t>
            </a:r>
            <a:endParaRPr lang="en-US" sz="2400" dirty="0">
              <a:solidFill>
                <a:srgbClr val="004992"/>
              </a:solidFill>
              <a:latin typeface="Calibri Light"/>
            </a:endParaRPr>
          </a:p>
          <a:p>
            <a:pPr marL="342900" indent="-342900">
              <a:buClr>
                <a:srgbClr val="004992"/>
              </a:buClr>
              <a:buFont typeface="WingDings"/>
              <a:buChar char=""/>
              <a:defRPr/>
            </a:pPr>
            <a:r>
              <a:rPr lang="en-US" sz="2400" dirty="0">
                <a:solidFill>
                  <a:srgbClr val="004992"/>
                </a:solidFill>
                <a:latin typeface="Calibri Light"/>
              </a:rPr>
              <a:t>Her </a:t>
            </a:r>
            <a:r>
              <a:rPr lang="en-US" sz="2400" dirty="0" err="1">
                <a:solidFill>
                  <a:srgbClr val="004992"/>
                </a:solidFill>
                <a:latin typeface="Calibri Light"/>
              </a:rPr>
              <a:t>bir</a:t>
            </a:r>
            <a:r>
              <a:rPr lang="en-US" sz="2400" dirty="0">
                <a:solidFill>
                  <a:srgbClr val="004992"/>
                </a:solidFill>
                <a:latin typeface="Calibri Light"/>
              </a:rPr>
              <a:t> </a:t>
            </a:r>
            <a:r>
              <a:rPr lang="en-US" sz="2400" dirty="0" err="1">
                <a:solidFill>
                  <a:srgbClr val="004992"/>
                </a:solidFill>
                <a:latin typeface="Calibri Light"/>
              </a:rPr>
              <a:t>alternatifin</a:t>
            </a:r>
            <a:r>
              <a:rPr lang="en-US" sz="2400" dirty="0">
                <a:solidFill>
                  <a:srgbClr val="004992"/>
                </a:solidFill>
                <a:latin typeface="Calibri Light"/>
              </a:rPr>
              <a:t> </a:t>
            </a:r>
            <a:r>
              <a:rPr lang="en-US" sz="2400" dirty="0" err="1">
                <a:solidFill>
                  <a:srgbClr val="004992"/>
                </a:solidFill>
                <a:latin typeface="Calibri Light"/>
              </a:rPr>
              <a:t>lehinde</a:t>
            </a:r>
            <a:r>
              <a:rPr lang="en-US" sz="2400" dirty="0">
                <a:solidFill>
                  <a:srgbClr val="004992"/>
                </a:solidFill>
                <a:latin typeface="Calibri Light"/>
              </a:rPr>
              <a:t> </a:t>
            </a:r>
            <a:r>
              <a:rPr lang="en-US" sz="2400" dirty="0" err="1">
                <a:solidFill>
                  <a:srgbClr val="004992"/>
                </a:solidFill>
                <a:latin typeface="Calibri Light"/>
              </a:rPr>
              <a:t>ve</a:t>
            </a:r>
            <a:r>
              <a:rPr lang="en-US" sz="2400" dirty="0">
                <a:solidFill>
                  <a:srgbClr val="004992"/>
                </a:solidFill>
                <a:latin typeface="Calibri Light"/>
              </a:rPr>
              <a:t> </a:t>
            </a:r>
            <a:r>
              <a:rPr lang="en-US" sz="2400" dirty="0" err="1">
                <a:solidFill>
                  <a:srgbClr val="004992"/>
                </a:solidFill>
                <a:latin typeface="Calibri Light"/>
              </a:rPr>
              <a:t>aleyhindeki</a:t>
            </a:r>
            <a:r>
              <a:rPr lang="en-US" sz="2400" dirty="0">
                <a:solidFill>
                  <a:srgbClr val="004992"/>
                </a:solidFill>
                <a:latin typeface="Calibri Light"/>
              </a:rPr>
              <a:t> </a:t>
            </a:r>
            <a:r>
              <a:rPr lang="en-US" sz="2400" dirty="0" err="1">
                <a:solidFill>
                  <a:srgbClr val="004992"/>
                </a:solidFill>
                <a:latin typeface="Calibri Light"/>
              </a:rPr>
              <a:t>kanıtları</a:t>
            </a:r>
            <a:r>
              <a:rPr lang="en-US" sz="2400" dirty="0">
                <a:solidFill>
                  <a:srgbClr val="004992"/>
                </a:solidFill>
                <a:latin typeface="Calibri Light"/>
              </a:rPr>
              <a:t> </a:t>
            </a:r>
            <a:r>
              <a:rPr lang="en-US" sz="2400" dirty="0" err="1">
                <a:solidFill>
                  <a:srgbClr val="004992"/>
                </a:solidFill>
                <a:latin typeface="Calibri Light"/>
              </a:rPr>
              <a:t>tartışın</a:t>
            </a:r>
            <a:r>
              <a:rPr lang="en-US" sz="24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6" name="Slide Number Placeholder 5"/>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25</a:t>
            </a:fld>
            <a:endParaRPr lang="de-DE" altLang="de-DE">
              <a:latin typeface="Calibri Light"/>
            </a:endParaRPr>
          </a:p>
        </p:txBody>
      </p:sp>
    </p:spTree>
    <p:extLst>
      <p:ext uri="{BB962C8B-B14F-4D97-AF65-F5344CB8AC3E}">
        <p14:creationId xmlns:p14="http://schemas.microsoft.com/office/powerpoint/2010/main" val="4199775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Resim </a:t>
            </a:r>
            <a:r>
              <a:rPr lang="en-US" sz="3600" dirty="0">
                <a:latin typeface="Calibri Light"/>
              </a:rPr>
              <a:t>1</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Birkaç alternatif yorum sunulmuştur. </a:t>
            </a:r>
            <a:endParaRPr lang="tr-TR" altLang="de-DE" sz="2400" dirty="0">
              <a:solidFill>
                <a:srgbClr val="333333"/>
              </a:solidFill>
              <a:latin typeface="Calibri Light"/>
              <a:cs typeface="Times New Roman" panose="02020603050405020304" pitchFamily="18" charset="0"/>
            </a:endParaRPr>
          </a:p>
          <a:p>
            <a:pPr lvl="0" defTabSz="914400" fontAlgn="base"/>
            <a:endParaRPr lang="tr-TR" altLang="de-DE" sz="2400" dirty="0">
              <a:solidFill>
                <a:srgbClr val="333333"/>
              </a:solidFill>
              <a:latin typeface="Calibri Light"/>
              <a:cs typeface="Times New Roman" panose="02020603050405020304" pitchFamily="18" charset="0"/>
            </a:endParaRPr>
          </a:p>
          <a:p>
            <a:pPr lvl="0" defTabSz="914400" fontAlgn="base"/>
            <a:r>
              <a:rPr lang="de-DE" altLang="de-DE" sz="2400" dirty="0">
                <a:solidFill>
                  <a:srgbClr val="333333"/>
                </a:solidFill>
                <a:latin typeface="Calibri Light"/>
                <a:cs typeface="Times New Roman" panose="02020603050405020304" pitchFamily="18" charset="0"/>
              </a:rPr>
              <a:t>Lütfen grupla birlikte her bir seçeneği ne kadar olası bulduğunuzu ve bir karar verecek kadar kendinize güvenip güvenmediğinizi tartışın.</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7">
            <a:extLst>
              <a:ext uri="{FF2B5EF4-FFF2-40B4-BE49-F238E27FC236}">
                <a16:creationId xmlns:a16="http://schemas.microsoft.com/office/drawing/2014/main" id="{E3B954EA-5A2A-7D32-8AFC-9AC3203A3238}"/>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0" name="Title 9"/>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 </a:t>
            </a:r>
          </a:p>
        </p:txBody>
      </p:sp>
      <p:sp>
        <p:nvSpPr>
          <p:cNvPr id="15" name="Text Box 10"/>
          <p:cNvSpPr txBox="1">
            <a:spLocks noChangeArrowheads="1"/>
          </p:cNvSpPr>
          <p:nvPr/>
        </p:nvSpPr>
        <p:spPr bwMode="auto">
          <a:xfrm>
            <a:off x="411480" y="2203704"/>
            <a:ext cx="11338560" cy="388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000000"/>
              </a:buClr>
              <a:buFont typeface="WingDings"/>
              <a:buChar char=""/>
            </a:pPr>
            <a:r>
              <a:rPr lang="tr-TR" altLang="de-DE" sz="2000" dirty="0">
                <a:solidFill>
                  <a:srgbClr val="333333"/>
                </a:solidFill>
                <a:latin typeface="Calibri Light"/>
              </a:rPr>
              <a:t>köprü</a:t>
            </a: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sal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raylar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bayrak</a:t>
            </a:r>
            <a:r>
              <a:rPr lang="de-DE" altLang="de-DE" sz="2000" dirty="0">
                <a:solidFill>
                  <a:srgbClr val="333333"/>
                </a:solidFill>
                <a:latin typeface="Calibri Light"/>
              </a:rPr>
              <a:t> </a:t>
            </a:r>
            <a:r>
              <a:rPr lang="de-DE" altLang="de-DE" sz="2000" dirty="0" err="1">
                <a:solidFill>
                  <a:srgbClr val="333333"/>
                </a:solidFill>
                <a:latin typeface="Calibri Light"/>
              </a:rPr>
              <a:t>direği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odun</a:t>
            </a:r>
            <a:r>
              <a:rPr lang="de-DE" altLang="de-DE" sz="2000" dirty="0">
                <a:solidFill>
                  <a:srgbClr val="333333"/>
                </a:solidFill>
                <a:latin typeface="Calibri Light"/>
              </a:rPr>
              <a:t> </a:t>
            </a:r>
            <a:r>
              <a:rPr lang="de-DE" altLang="de-DE" sz="2000" dirty="0" err="1">
                <a:solidFill>
                  <a:srgbClr val="333333"/>
                </a:solidFill>
                <a:latin typeface="Calibri Light"/>
              </a:rPr>
              <a:t>yığını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boya</a:t>
            </a:r>
            <a:r>
              <a:rPr lang="de-DE" altLang="de-DE" sz="2000" dirty="0">
                <a:solidFill>
                  <a:srgbClr val="333333"/>
                </a:solidFill>
                <a:latin typeface="Calibri Light"/>
              </a:rPr>
              <a:t> </a:t>
            </a:r>
            <a:r>
              <a:rPr lang="de-DE" altLang="de-DE" sz="2000" dirty="0" err="1">
                <a:solidFill>
                  <a:srgbClr val="333333"/>
                </a:solidFill>
                <a:latin typeface="Calibri Light"/>
              </a:rPr>
              <a:t>fırçası</a:t>
            </a:r>
            <a:endParaRPr lang="en-US" sz="2000" dirty="0">
              <a:latin typeface="Calibri Light"/>
            </a:endParaRPr>
          </a:p>
        </p:txBody>
      </p:sp>
      <p:sp>
        <p:nvSpPr>
          <p:cNvPr id="11" name="Footer Placeholder 10"/>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3" name="Slide Number Placeholder 12"/>
          <p:cNvSpPr>
            <a:spLocks noGrp="1"/>
          </p:cNvSpPr>
          <p:nvPr>
            <p:ph type="sldNum" sz="quarter" idx="12"/>
          </p:nvPr>
        </p:nvSpPr>
        <p:spPr/>
        <p:txBody>
          <a:bodyPr/>
          <a:lstStyle/>
          <a:p>
            <a:fld id="{75AB6FF6-AC8D-4370-90F4-3D97CF2AA622}"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8">
            <a:extLst>
              <a:ext uri="{FF2B5EF4-FFF2-40B4-BE49-F238E27FC236}">
                <a16:creationId xmlns:a16="http://schemas.microsoft.com/office/drawing/2014/main" id="{BB26B1B0-E9B1-C518-6DEB-7CCA973F8119}"/>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 </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5" name="Text Box 10"/>
          <p:cNvSpPr txBox="1">
            <a:spLocks noChangeArrowheads="1"/>
          </p:cNvSpPr>
          <p:nvPr/>
        </p:nvSpPr>
        <p:spPr bwMode="auto">
          <a:xfrm>
            <a:off x="411480" y="2203704"/>
            <a:ext cx="11338560" cy="388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000000"/>
              </a:buClr>
              <a:buFont typeface="WingDings"/>
              <a:buChar char=""/>
            </a:pPr>
            <a:r>
              <a:rPr lang="tr-TR" altLang="de-DE" sz="2000" dirty="0">
                <a:solidFill>
                  <a:srgbClr val="333333"/>
                </a:solidFill>
                <a:latin typeface="Calibri Light"/>
              </a:rPr>
              <a:t>köprü</a:t>
            </a: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sal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raylar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bayrak</a:t>
            </a:r>
            <a:r>
              <a:rPr lang="de-DE" altLang="de-DE" sz="2000" dirty="0">
                <a:solidFill>
                  <a:srgbClr val="333333"/>
                </a:solidFill>
                <a:latin typeface="Calibri Light"/>
              </a:rPr>
              <a:t> </a:t>
            </a:r>
            <a:r>
              <a:rPr lang="de-DE" altLang="de-DE" sz="2000" dirty="0" err="1">
                <a:solidFill>
                  <a:srgbClr val="333333"/>
                </a:solidFill>
                <a:latin typeface="Calibri Light"/>
              </a:rPr>
              <a:t>direği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odun</a:t>
            </a:r>
            <a:r>
              <a:rPr lang="de-DE" altLang="de-DE" sz="2000" dirty="0">
                <a:solidFill>
                  <a:srgbClr val="333333"/>
                </a:solidFill>
                <a:latin typeface="Calibri Light"/>
              </a:rPr>
              <a:t> </a:t>
            </a:r>
            <a:r>
              <a:rPr lang="de-DE" altLang="de-DE" sz="2000" dirty="0" err="1">
                <a:solidFill>
                  <a:srgbClr val="333333"/>
                </a:solidFill>
                <a:latin typeface="Calibri Light"/>
              </a:rPr>
              <a:t>yığını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boya</a:t>
            </a:r>
            <a:r>
              <a:rPr lang="de-DE" altLang="de-DE" sz="2000" dirty="0">
                <a:solidFill>
                  <a:srgbClr val="333333"/>
                </a:solidFill>
                <a:latin typeface="Calibri Light"/>
              </a:rPr>
              <a:t> </a:t>
            </a:r>
            <a:r>
              <a:rPr lang="de-DE" altLang="de-DE" sz="2000" dirty="0" err="1">
                <a:solidFill>
                  <a:srgbClr val="333333"/>
                </a:solidFill>
                <a:latin typeface="Calibri Light"/>
              </a:rPr>
              <a:t>fırçası</a:t>
            </a:r>
            <a:endParaRPr lang="en-US" sz="2000" dirty="0">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2" name="Slide Number Placeholder 11"/>
          <p:cNvSpPr>
            <a:spLocks noGrp="1"/>
          </p:cNvSpPr>
          <p:nvPr>
            <p:ph type="sldNum" sz="quarter" idx="12"/>
          </p:nvPr>
        </p:nvSpPr>
        <p:spPr/>
        <p:txBody>
          <a:bodyPr/>
          <a:lstStyle/>
          <a:p>
            <a:fld id="{75AB6FF6-AC8D-4370-90F4-3D97CF2AA622}"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9">
            <a:extLst>
              <a:ext uri="{FF2B5EF4-FFF2-40B4-BE49-F238E27FC236}">
                <a16:creationId xmlns:a16="http://schemas.microsoft.com/office/drawing/2014/main" id="{6FB79801-B1E2-90DD-FE53-49DC6BC7907F}"/>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 </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388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000000"/>
              </a:buClr>
              <a:buFont typeface="WingDings"/>
              <a:buChar char=""/>
            </a:pPr>
            <a:r>
              <a:rPr lang="tr-TR" altLang="de-DE" sz="2000" dirty="0">
                <a:solidFill>
                  <a:srgbClr val="333333"/>
                </a:solidFill>
                <a:latin typeface="Calibri Light"/>
              </a:rPr>
              <a:t>köprü</a:t>
            </a: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sal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raylar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bayrak</a:t>
            </a:r>
            <a:r>
              <a:rPr lang="de-DE" altLang="de-DE" sz="2000" dirty="0">
                <a:solidFill>
                  <a:srgbClr val="333333"/>
                </a:solidFill>
                <a:latin typeface="Calibri Light"/>
              </a:rPr>
              <a:t> </a:t>
            </a:r>
            <a:r>
              <a:rPr lang="de-DE" altLang="de-DE" sz="2000" dirty="0" err="1">
                <a:solidFill>
                  <a:srgbClr val="333333"/>
                </a:solidFill>
                <a:latin typeface="Calibri Light"/>
              </a:rPr>
              <a:t>direği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odun</a:t>
            </a:r>
            <a:r>
              <a:rPr lang="de-DE" altLang="de-DE" sz="2000" dirty="0">
                <a:solidFill>
                  <a:srgbClr val="333333"/>
                </a:solidFill>
                <a:latin typeface="Calibri Light"/>
              </a:rPr>
              <a:t> </a:t>
            </a:r>
            <a:r>
              <a:rPr lang="de-DE" altLang="de-DE" sz="2000" dirty="0" err="1">
                <a:solidFill>
                  <a:srgbClr val="333333"/>
                </a:solidFill>
                <a:latin typeface="Calibri Light"/>
              </a:rPr>
              <a:t>yığını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boya</a:t>
            </a:r>
            <a:r>
              <a:rPr lang="de-DE" altLang="de-DE" sz="2000" dirty="0">
                <a:solidFill>
                  <a:srgbClr val="333333"/>
                </a:solidFill>
                <a:latin typeface="Calibri Light"/>
              </a:rPr>
              <a:t> </a:t>
            </a:r>
            <a:r>
              <a:rPr lang="de-DE" altLang="de-DE" sz="2000" dirty="0" err="1">
                <a:solidFill>
                  <a:srgbClr val="333333"/>
                </a:solidFill>
                <a:latin typeface="Calibri Light"/>
              </a:rPr>
              <a:t>fırçası</a:t>
            </a:r>
            <a:endParaRPr lang="en-US" sz="2000" dirty="0">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0">
            <a:extLst>
              <a:ext uri="{FF2B5EF4-FFF2-40B4-BE49-F238E27FC236}">
                <a16:creationId xmlns:a16="http://schemas.microsoft.com/office/drawing/2014/main" id="{283D4199-DDF2-366F-A263-FD579E6AF4BA}"/>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 </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000000"/>
              </a:buClr>
              <a:buFont typeface="WingDings"/>
              <a:buChar char=""/>
            </a:pPr>
            <a:r>
              <a:rPr lang="tr-TR" altLang="de-DE" sz="2000" dirty="0">
                <a:solidFill>
                  <a:srgbClr val="333333"/>
                </a:solidFill>
                <a:latin typeface="Calibri Light"/>
              </a:rPr>
              <a:t>köprü</a:t>
            </a: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sal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raylar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bayrak</a:t>
            </a:r>
            <a:r>
              <a:rPr lang="de-DE" altLang="de-DE" sz="2000" dirty="0">
                <a:solidFill>
                  <a:srgbClr val="333333"/>
                </a:solidFill>
                <a:latin typeface="Calibri Light"/>
              </a:rPr>
              <a:t> </a:t>
            </a:r>
            <a:r>
              <a:rPr lang="de-DE" altLang="de-DE" sz="2000" dirty="0" err="1">
                <a:solidFill>
                  <a:srgbClr val="333333"/>
                </a:solidFill>
                <a:latin typeface="Calibri Light"/>
              </a:rPr>
              <a:t>direği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odun</a:t>
            </a:r>
            <a:r>
              <a:rPr lang="de-DE" altLang="de-DE" sz="2000" dirty="0">
                <a:solidFill>
                  <a:srgbClr val="333333"/>
                </a:solidFill>
                <a:latin typeface="Calibri Light"/>
              </a:rPr>
              <a:t> </a:t>
            </a:r>
            <a:r>
              <a:rPr lang="de-DE" altLang="de-DE" sz="2000" dirty="0" err="1">
                <a:solidFill>
                  <a:srgbClr val="333333"/>
                </a:solidFill>
                <a:latin typeface="Calibri Light"/>
              </a:rPr>
              <a:t>yığını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boya</a:t>
            </a:r>
            <a:r>
              <a:rPr lang="de-DE" altLang="de-DE" sz="2000" dirty="0">
                <a:solidFill>
                  <a:srgbClr val="333333"/>
                </a:solidFill>
                <a:latin typeface="Calibri Light"/>
              </a:rPr>
              <a:t> </a:t>
            </a:r>
            <a:r>
              <a:rPr lang="de-DE" altLang="de-DE" sz="2000" dirty="0" err="1">
                <a:solidFill>
                  <a:srgbClr val="333333"/>
                </a:solidFill>
                <a:latin typeface="Calibri Light"/>
              </a:rPr>
              <a:t>fırçası</a:t>
            </a:r>
            <a:endParaRPr lang="en-US" sz="2000" dirty="0">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1">
            <a:extLst>
              <a:ext uri="{FF2B5EF4-FFF2-40B4-BE49-F238E27FC236}">
                <a16:creationId xmlns:a16="http://schemas.microsoft.com/office/drawing/2014/main" id="{CCCED0FB-F7F5-6AE6-D53B-C462345F4648}"/>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 </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388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000000"/>
              </a:buClr>
              <a:buFont typeface="WingDings"/>
              <a:buChar char=""/>
            </a:pPr>
            <a:r>
              <a:rPr lang="tr-TR" altLang="de-DE" sz="2000" dirty="0">
                <a:solidFill>
                  <a:srgbClr val="333333"/>
                </a:solidFill>
                <a:latin typeface="Calibri Light"/>
              </a:rPr>
              <a:t>köprü</a:t>
            </a: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sal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raylar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bayrak</a:t>
            </a:r>
            <a:r>
              <a:rPr lang="de-DE" altLang="de-DE" sz="2000" dirty="0">
                <a:solidFill>
                  <a:srgbClr val="333333"/>
                </a:solidFill>
                <a:latin typeface="Calibri Light"/>
              </a:rPr>
              <a:t> </a:t>
            </a:r>
            <a:r>
              <a:rPr lang="de-DE" altLang="de-DE" sz="2000" dirty="0" err="1">
                <a:solidFill>
                  <a:srgbClr val="333333"/>
                </a:solidFill>
                <a:latin typeface="Calibri Light"/>
              </a:rPr>
              <a:t>direği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odun</a:t>
            </a:r>
            <a:r>
              <a:rPr lang="de-DE" altLang="de-DE" sz="2000" dirty="0">
                <a:solidFill>
                  <a:srgbClr val="333333"/>
                </a:solidFill>
                <a:latin typeface="Calibri Light"/>
              </a:rPr>
              <a:t> </a:t>
            </a:r>
            <a:r>
              <a:rPr lang="de-DE" altLang="de-DE" sz="2000" dirty="0" err="1">
                <a:solidFill>
                  <a:srgbClr val="333333"/>
                </a:solidFill>
                <a:latin typeface="Calibri Light"/>
              </a:rPr>
              <a:t>yığını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boya</a:t>
            </a:r>
            <a:r>
              <a:rPr lang="de-DE" altLang="de-DE" sz="2000" dirty="0">
                <a:solidFill>
                  <a:srgbClr val="333333"/>
                </a:solidFill>
                <a:latin typeface="Calibri Light"/>
              </a:rPr>
              <a:t> </a:t>
            </a:r>
            <a:r>
              <a:rPr lang="de-DE" altLang="de-DE" sz="2000" dirty="0" err="1">
                <a:solidFill>
                  <a:srgbClr val="333333"/>
                </a:solidFill>
                <a:latin typeface="Calibri Light"/>
              </a:rPr>
              <a:t>fırçası</a:t>
            </a:r>
            <a:endParaRPr lang="en-US" sz="2000" dirty="0">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2">
            <a:extLst>
              <a:ext uri="{FF2B5EF4-FFF2-40B4-BE49-F238E27FC236}">
                <a16:creationId xmlns:a16="http://schemas.microsoft.com/office/drawing/2014/main" id="{9BA99BC2-F80D-FACF-023C-C1BC52634519}"/>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 </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388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000000"/>
              </a:buClr>
              <a:buFont typeface="WingDings"/>
              <a:buChar char=""/>
            </a:pPr>
            <a:r>
              <a:rPr lang="tr-TR" altLang="de-DE" sz="2000" dirty="0">
                <a:solidFill>
                  <a:srgbClr val="333333"/>
                </a:solidFill>
                <a:latin typeface="Calibri Light"/>
              </a:rPr>
              <a:t>köprü</a:t>
            </a: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sal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raylar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bayrak</a:t>
            </a:r>
            <a:r>
              <a:rPr lang="de-DE" altLang="de-DE" sz="2000" dirty="0">
                <a:solidFill>
                  <a:srgbClr val="333333"/>
                </a:solidFill>
                <a:latin typeface="Calibri Light"/>
              </a:rPr>
              <a:t> </a:t>
            </a:r>
            <a:r>
              <a:rPr lang="de-DE" altLang="de-DE" sz="2000" dirty="0" err="1">
                <a:solidFill>
                  <a:srgbClr val="333333"/>
                </a:solidFill>
                <a:latin typeface="Calibri Light"/>
              </a:rPr>
              <a:t>direği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odun</a:t>
            </a:r>
            <a:r>
              <a:rPr lang="de-DE" altLang="de-DE" sz="2000" dirty="0">
                <a:solidFill>
                  <a:srgbClr val="333333"/>
                </a:solidFill>
                <a:latin typeface="Calibri Light"/>
              </a:rPr>
              <a:t> </a:t>
            </a:r>
            <a:r>
              <a:rPr lang="de-DE" altLang="de-DE" sz="2000" dirty="0" err="1">
                <a:solidFill>
                  <a:srgbClr val="333333"/>
                </a:solidFill>
                <a:latin typeface="Calibri Light"/>
              </a:rPr>
              <a:t>yığını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boya</a:t>
            </a:r>
            <a:r>
              <a:rPr lang="de-DE" altLang="de-DE" sz="2000" dirty="0">
                <a:solidFill>
                  <a:srgbClr val="333333"/>
                </a:solidFill>
                <a:latin typeface="Calibri Light"/>
              </a:rPr>
              <a:t> </a:t>
            </a:r>
            <a:r>
              <a:rPr lang="de-DE" altLang="de-DE" sz="2000" dirty="0" err="1">
                <a:solidFill>
                  <a:srgbClr val="333333"/>
                </a:solidFill>
                <a:latin typeface="Calibri Light"/>
              </a:rPr>
              <a:t>fırçası</a:t>
            </a:r>
            <a:endParaRPr lang="en-US" sz="2000" dirty="0">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3">
            <a:extLst>
              <a:ext uri="{FF2B5EF4-FFF2-40B4-BE49-F238E27FC236}">
                <a16:creationId xmlns:a16="http://schemas.microsoft.com/office/drawing/2014/main" id="{72315B38-6919-D214-07B8-DB6E5848D234}"/>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 </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388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000000"/>
              </a:buClr>
              <a:buFont typeface="WingDings"/>
              <a:buChar char=""/>
            </a:pPr>
            <a:r>
              <a:rPr lang="tr-TR" altLang="de-DE" sz="2000" dirty="0">
                <a:solidFill>
                  <a:srgbClr val="333333"/>
                </a:solidFill>
                <a:latin typeface="Calibri Light"/>
              </a:rPr>
              <a:t>köprü</a:t>
            </a: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sal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raylar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bayrak</a:t>
            </a:r>
            <a:r>
              <a:rPr lang="de-DE" altLang="de-DE" sz="2000" dirty="0">
                <a:solidFill>
                  <a:srgbClr val="333333"/>
                </a:solidFill>
                <a:latin typeface="Calibri Light"/>
              </a:rPr>
              <a:t> </a:t>
            </a:r>
            <a:r>
              <a:rPr lang="de-DE" altLang="de-DE" sz="2000" dirty="0" err="1">
                <a:solidFill>
                  <a:srgbClr val="333333"/>
                </a:solidFill>
                <a:latin typeface="Calibri Light"/>
              </a:rPr>
              <a:t>direği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odun</a:t>
            </a:r>
            <a:r>
              <a:rPr lang="de-DE" altLang="de-DE" sz="2000" dirty="0">
                <a:solidFill>
                  <a:srgbClr val="333333"/>
                </a:solidFill>
                <a:latin typeface="Calibri Light"/>
              </a:rPr>
              <a:t> </a:t>
            </a:r>
            <a:r>
              <a:rPr lang="de-DE" altLang="de-DE" sz="2000" dirty="0" err="1">
                <a:solidFill>
                  <a:srgbClr val="333333"/>
                </a:solidFill>
                <a:latin typeface="Calibri Light"/>
              </a:rPr>
              <a:t>yığını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boya</a:t>
            </a:r>
            <a:r>
              <a:rPr lang="de-DE" altLang="de-DE" sz="2000" dirty="0">
                <a:solidFill>
                  <a:srgbClr val="333333"/>
                </a:solidFill>
                <a:latin typeface="Calibri Light"/>
              </a:rPr>
              <a:t> </a:t>
            </a:r>
            <a:r>
              <a:rPr lang="de-DE" altLang="de-DE" sz="2000" dirty="0" err="1">
                <a:solidFill>
                  <a:srgbClr val="333333"/>
                </a:solidFill>
                <a:latin typeface="Calibri Light"/>
              </a:rPr>
              <a:t>fırçası</a:t>
            </a:r>
            <a:endParaRPr lang="en-US" sz="2000" dirty="0">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4">
            <a:extLst>
              <a:ext uri="{FF2B5EF4-FFF2-40B4-BE49-F238E27FC236}">
                <a16:creationId xmlns:a16="http://schemas.microsoft.com/office/drawing/2014/main" id="{0E90FC3B-EBEE-3973-59C9-085B51F052B1}"/>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 </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000000"/>
              </a:buClr>
              <a:buFont typeface="WingDings"/>
              <a:buChar char=""/>
            </a:pPr>
            <a:r>
              <a:rPr lang="tr-TR" altLang="de-DE" sz="2000" dirty="0">
                <a:solidFill>
                  <a:srgbClr val="333333"/>
                </a:solidFill>
                <a:latin typeface="Calibri Light"/>
              </a:rPr>
              <a:t>köprü</a:t>
            </a: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sal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raylar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bayrak</a:t>
            </a:r>
            <a:r>
              <a:rPr lang="de-DE" altLang="de-DE" sz="2000" dirty="0">
                <a:solidFill>
                  <a:srgbClr val="333333"/>
                </a:solidFill>
                <a:latin typeface="Calibri Light"/>
              </a:rPr>
              <a:t> </a:t>
            </a:r>
            <a:r>
              <a:rPr lang="de-DE" altLang="de-DE" sz="2000" dirty="0" err="1">
                <a:solidFill>
                  <a:srgbClr val="333333"/>
                </a:solidFill>
                <a:latin typeface="Calibri Light"/>
              </a:rPr>
              <a:t>direği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odun</a:t>
            </a:r>
            <a:r>
              <a:rPr lang="de-DE" altLang="de-DE" sz="2000" dirty="0">
                <a:solidFill>
                  <a:srgbClr val="333333"/>
                </a:solidFill>
                <a:latin typeface="Calibri Light"/>
              </a:rPr>
              <a:t> </a:t>
            </a:r>
            <a:r>
              <a:rPr lang="de-DE" altLang="de-DE" sz="2000" dirty="0" err="1">
                <a:solidFill>
                  <a:srgbClr val="333333"/>
                </a:solidFill>
                <a:latin typeface="Calibri Light"/>
              </a:rPr>
              <a:t>yığını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boya</a:t>
            </a:r>
            <a:r>
              <a:rPr lang="de-DE" altLang="de-DE" sz="2000" dirty="0">
                <a:solidFill>
                  <a:srgbClr val="333333"/>
                </a:solidFill>
                <a:latin typeface="Calibri Light"/>
              </a:rPr>
              <a:t> </a:t>
            </a:r>
            <a:r>
              <a:rPr lang="de-DE" altLang="de-DE" sz="2000" dirty="0" err="1">
                <a:solidFill>
                  <a:srgbClr val="333333"/>
                </a:solidFill>
                <a:latin typeface="Calibri Light"/>
              </a:rPr>
              <a:t>fırçası</a:t>
            </a:r>
            <a:endParaRPr lang="en-US" sz="2000" dirty="0">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5">
            <a:extLst>
              <a:ext uri="{FF2B5EF4-FFF2-40B4-BE49-F238E27FC236}">
                <a16:creationId xmlns:a16="http://schemas.microsoft.com/office/drawing/2014/main" id="{326794C6-7416-64CE-BAEA-D91991CF4F8F}"/>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 </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388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000000"/>
              </a:buClr>
              <a:buFont typeface="WingDings"/>
              <a:buChar char=""/>
            </a:pPr>
            <a:r>
              <a:rPr lang="tr-TR" altLang="de-DE" sz="2000" dirty="0">
                <a:solidFill>
                  <a:srgbClr val="333333"/>
                </a:solidFill>
                <a:latin typeface="Calibri Light"/>
              </a:rPr>
              <a:t>köprü</a:t>
            </a: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sal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raylar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bayrak</a:t>
            </a:r>
            <a:r>
              <a:rPr lang="de-DE" altLang="de-DE" sz="2000" dirty="0">
                <a:solidFill>
                  <a:srgbClr val="333333"/>
                </a:solidFill>
                <a:latin typeface="Calibri Light"/>
              </a:rPr>
              <a:t> </a:t>
            </a:r>
            <a:r>
              <a:rPr lang="de-DE" altLang="de-DE" sz="2000" dirty="0" err="1">
                <a:solidFill>
                  <a:srgbClr val="333333"/>
                </a:solidFill>
                <a:latin typeface="Calibri Light"/>
              </a:rPr>
              <a:t>direği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odun</a:t>
            </a:r>
            <a:r>
              <a:rPr lang="de-DE" altLang="de-DE" sz="2000" dirty="0">
                <a:solidFill>
                  <a:srgbClr val="333333"/>
                </a:solidFill>
                <a:latin typeface="Calibri Light"/>
              </a:rPr>
              <a:t> </a:t>
            </a:r>
            <a:r>
              <a:rPr lang="de-DE" altLang="de-DE" sz="2000" dirty="0" err="1">
                <a:solidFill>
                  <a:srgbClr val="333333"/>
                </a:solidFill>
                <a:latin typeface="Calibri Light"/>
              </a:rPr>
              <a:t>yığını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000000"/>
              </a:buClr>
              <a:buFont typeface="WingDings"/>
              <a:buChar char=""/>
            </a:pPr>
            <a:r>
              <a:rPr lang="de-DE" altLang="de-DE" sz="2000" dirty="0" err="1">
                <a:solidFill>
                  <a:srgbClr val="333333"/>
                </a:solidFill>
                <a:latin typeface="Calibri Light"/>
              </a:rPr>
              <a:t>boya</a:t>
            </a:r>
            <a:r>
              <a:rPr lang="de-DE" altLang="de-DE" sz="2000" dirty="0">
                <a:solidFill>
                  <a:srgbClr val="333333"/>
                </a:solidFill>
                <a:latin typeface="Calibri Light"/>
              </a:rPr>
              <a:t> </a:t>
            </a:r>
            <a:r>
              <a:rPr lang="de-DE" altLang="de-DE" sz="2000" dirty="0" err="1">
                <a:solidFill>
                  <a:srgbClr val="333333"/>
                </a:solidFill>
                <a:latin typeface="Calibri Light"/>
              </a:rPr>
              <a:t>fırçası</a:t>
            </a:r>
            <a:endParaRPr lang="en-US" sz="2000" dirty="0">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35</a:t>
            </a:fld>
            <a:endParaRPr lang="de-DE" altLang="de-DE"/>
          </a:p>
        </p:txBody>
      </p:sp>
    </p:spTree>
    <p:extLst>
      <p:ext uri="{BB962C8B-B14F-4D97-AF65-F5344CB8AC3E}">
        <p14:creationId xmlns:p14="http://schemas.microsoft.com/office/powerpoint/2010/main" val="7656485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Resim </a:t>
            </a:r>
            <a:r>
              <a:rPr lang="en-US" sz="3600" dirty="0">
                <a:latin typeface="Calibri Light"/>
              </a:rPr>
              <a:t>2</a:t>
            </a:r>
          </a:p>
        </p:txBody>
      </p:sp>
      <p:sp>
        <p:nvSpPr>
          <p:cNvPr id="5" name="Content Placeholder 4"/>
          <p:cNvSpPr>
            <a:spLocks noGrp="1"/>
          </p:cNvSpPr>
          <p:nvPr>
            <p:ph idx="1"/>
          </p:nvPr>
        </p:nvSpPr>
        <p:spPr/>
        <p:txBody>
          <a:bodyPr/>
          <a:lstStyle/>
          <a:p>
            <a:r>
              <a:rPr lang="en-US" sz="2400" dirty="0" err="1">
                <a:solidFill>
                  <a:srgbClr val="333333"/>
                </a:solidFill>
                <a:latin typeface="Calibri Light"/>
              </a:rPr>
              <a:t>Burada</a:t>
            </a:r>
            <a:r>
              <a:rPr lang="en-US" sz="2400" dirty="0">
                <a:solidFill>
                  <a:srgbClr val="333333"/>
                </a:solidFill>
                <a:latin typeface="Calibri Light"/>
              </a:rPr>
              <a:t> </a:t>
            </a:r>
            <a:r>
              <a:rPr lang="en-US" sz="2400" dirty="0" err="1">
                <a:solidFill>
                  <a:srgbClr val="333333"/>
                </a:solidFill>
                <a:latin typeface="Calibri Light"/>
              </a:rPr>
              <a:t>herhangi</a:t>
            </a:r>
            <a:r>
              <a:rPr lang="en-US" sz="2400" dirty="0">
                <a:solidFill>
                  <a:srgbClr val="333333"/>
                </a:solidFill>
                <a:latin typeface="Calibri Light"/>
              </a:rPr>
              <a:t> </a:t>
            </a:r>
            <a:r>
              <a:rPr lang="en-US" sz="2400" dirty="0" err="1">
                <a:solidFill>
                  <a:srgbClr val="333333"/>
                </a:solidFill>
                <a:latin typeface="Calibri Light"/>
              </a:rPr>
              <a:t>bir</a:t>
            </a:r>
            <a:r>
              <a:rPr lang="en-US" sz="2400" dirty="0">
                <a:solidFill>
                  <a:srgbClr val="333333"/>
                </a:solidFill>
                <a:latin typeface="Calibri Light"/>
              </a:rPr>
              <a:t> </a:t>
            </a:r>
            <a:r>
              <a:rPr lang="en-US" sz="2400" dirty="0" err="1">
                <a:solidFill>
                  <a:srgbClr val="333333"/>
                </a:solidFill>
                <a:latin typeface="Calibri Light"/>
              </a:rPr>
              <a:t>cevap</a:t>
            </a:r>
            <a:r>
              <a:rPr lang="en-US" sz="2400" dirty="0">
                <a:solidFill>
                  <a:srgbClr val="333333"/>
                </a:solidFill>
                <a:latin typeface="Calibri Light"/>
              </a:rPr>
              <a:t> </a:t>
            </a:r>
            <a:r>
              <a:rPr lang="en-US" sz="2400" dirty="0" err="1">
                <a:solidFill>
                  <a:srgbClr val="333333"/>
                </a:solidFill>
                <a:latin typeface="Calibri Light"/>
              </a:rPr>
              <a:t>alternatifi</a:t>
            </a:r>
            <a:r>
              <a:rPr lang="en-US" sz="2400" dirty="0">
                <a:solidFill>
                  <a:srgbClr val="333333"/>
                </a:solidFill>
                <a:latin typeface="Calibri Light"/>
              </a:rPr>
              <a:t> </a:t>
            </a:r>
            <a:r>
              <a:rPr lang="en-US" sz="2400" dirty="0" err="1">
                <a:solidFill>
                  <a:srgbClr val="333333"/>
                </a:solidFill>
                <a:latin typeface="Calibri Light"/>
              </a:rPr>
              <a:t>sunulmamıştır</a:t>
            </a:r>
            <a:r>
              <a:rPr lang="en-US" sz="2400" dirty="0">
                <a:solidFill>
                  <a:srgbClr val="333333"/>
                </a:solidFill>
                <a:latin typeface="Calibri Light"/>
              </a:rPr>
              <a:t>. </a:t>
            </a:r>
            <a:r>
              <a:rPr lang="en-US" sz="2400" dirty="0" err="1">
                <a:solidFill>
                  <a:srgbClr val="333333"/>
                </a:solidFill>
                <a:latin typeface="Calibri Light"/>
              </a:rPr>
              <a:t>Resim</a:t>
            </a:r>
            <a:r>
              <a:rPr lang="en-US" sz="2400" dirty="0">
                <a:solidFill>
                  <a:srgbClr val="333333"/>
                </a:solidFill>
                <a:latin typeface="Calibri Light"/>
              </a:rPr>
              <a:t> </a:t>
            </a:r>
            <a:r>
              <a:rPr lang="en-US" sz="2400" dirty="0" err="1">
                <a:solidFill>
                  <a:srgbClr val="333333"/>
                </a:solidFill>
                <a:latin typeface="Calibri Light"/>
              </a:rPr>
              <a:t>hakkında</a:t>
            </a:r>
            <a:r>
              <a:rPr lang="en-US" sz="2400" dirty="0">
                <a:solidFill>
                  <a:srgbClr val="333333"/>
                </a:solidFill>
                <a:latin typeface="Calibri Light"/>
              </a:rPr>
              <a:t> </a:t>
            </a:r>
            <a:r>
              <a:rPr lang="en-US" sz="2400" dirty="0" err="1">
                <a:solidFill>
                  <a:srgbClr val="333333"/>
                </a:solidFill>
                <a:latin typeface="Calibri Light"/>
              </a:rPr>
              <a:t>kendi</a:t>
            </a:r>
            <a:r>
              <a:rPr lang="en-US" sz="2400" dirty="0">
                <a:solidFill>
                  <a:srgbClr val="333333"/>
                </a:solidFill>
                <a:latin typeface="Calibri Light"/>
              </a:rPr>
              <a:t> </a:t>
            </a:r>
            <a:r>
              <a:rPr lang="en-US" sz="2400" dirty="0" err="1">
                <a:solidFill>
                  <a:srgbClr val="333333"/>
                </a:solidFill>
                <a:latin typeface="Calibri Light"/>
              </a:rPr>
              <a:t>fikirlerinizi</a:t>
            </a:r>
            <a:r>
              <a:rPr lang="en-US" sz="2400" dirty="0">
                <a:solidFill>
                  <a:srgbClr val="333333"/>
                </a:solidFill>
                <a:latin typeface="Calibri Light"/>
              </a:rPr>
              <a:t> </a:t>
            </a:r>
            <a:r>
              <a:rPr lang="en-US" sz="2400" dirty="0" err="1">
                <a:solidFill>
                  <a:srgbClr val="333333"/>
                </a:solidFill>
                <a:latin typeface="Calibri Light"/>
              </a:rPr>
              <a:t>üretmelisiniz</a:t>
            </a:r>
            <a:r>
              <a:rPr lang="en-US" sz="2400" dirty="0">
                <a:solidFill>
                  <a:srgbClr val="333333"/>
                </a:solidFill>
                <a:latin typeface="Calibri Light"/>
              </a:rPr>
              <a:t>. </a:t>
            </a:r>
            <a:r>
              <a:rPr lang="en-US" sz="2400" dirty="0" err="1">
                <a:solidFill>
                  <a:srgbClr val="333333"/>
                </a:solidFill>
                <a:latin typeface="Calibri Light"/>
              </a:rPr>
              <a:t>Birkaç</a:t>
            </a:r>
            <a:r>
              <a:rPr lang="en-US" sz="2400" dirty="0">
                <a:solidFill>
                  <a:srgbClr val="333333"/>
                </a:solidFill>
                <a:latin typeface="Calibri Light"/>
              </a:rPr>
              <a:t> </a:t>
            </a:r>
            <a:r>
              <a:rPr lang="en-US" sz="2400" dirty="0" err="1">
                <a:solidFill>
                  <a:srgbClr val="333333"/>
                </a:solidFill>
                <a:latin typeface="Calibri Light"/>
              </a:rPr>
              <a:t>alternatif</a:t>
            </a:r>
            <a:r>
              <a:rPr lang="en-US" sz="2400" dirty="0">
                <a:solidFill>
                  <a:srgbClr val="333333"/>
                </a:solidFill>
                <a:latin typeface="Calibri Light"/>
              </a:rPr>
              <a:t> </a:t>
            </a:r>
            <a:r>
              <a:rPr lang="en-US" sz="2400" dirty="0" err="1">
                <a:solidFill>
                  <a:srgbClr val="333333"/>
                </a:solidFill>
                <a:latin typeface="Calibri Light"/>
              </a:rPr>
              <a:t>sunmaktan</a:t>
            </a:r>
            <a:r>
              <a:rPr lang="en-US" sz="2400" dirty="0">
                <a:solidFill>
                  <a:srgbClr val="333333"/>
                </a:solidFill>
                <a:latin typeface="Calibri Light"/>
              </a:rPr>
              <a:t> </a:t>
            </a:r>
            <a:r>
              <a:rPr lang="en-US" sz="2400" dirty="0" err="1">
                <a:solidFill>
                  <a:srgbClr val="333333"/>
                </a:solidFill>
                <a:latin typeface="Calibri Light"/>
              </a:rPr>
              <a:t>çekinmeyin</a:t>
            </a:r>
            <a:r>
              <a:rPr lang="en-US" sz="2400" dirty="0">
                <a:solidFill>
                  <a:srgbClr val="333333"/>
                </a:solidFill>
                <a:latin typeface="Calibri Light"/>
              </a:rPr>
              <a:t>. </a:t>
            </a:r>
            <a:r>
              <a:rPr lang="en-US" sz="2400" dirty="0" err="1">
                <a:solidFill>
                  <a:srgbClr val="333333"/>
                </a:solidFill>
                <a:latin typeface="Calibri Light"/>
              </a:rPr>
              <a:t>Lütfen</a:t>
            </a:r>
            <a:r>
              <a:rPr lang="en-US" sz="2400" dirty="0">
                <a:solidFill>
                  <a:srgbClr val="333333"/>
                </a:solidFill>
                <a:latin typeface="Calibri Light"/>
              </a:rPr>
              <a:t> </a:t>
            </a:r>
            <a:r>
              <a:rPr lang="en-US" sz="2400" dirty="0" err="1">
                <a:solidFill>
                  <a:srgbClr val="333333"/>
                </a:solidFill>
                <a:latin typeface="Calibri Light"/>
              </a:rPr>
              <a:t>değerlendirmelerinizi</a:t>
            </a:r>
            <a:r>
              <a:rPr lang="en-US" sz="2400" dirty="0">
                <a:solidFill>
                  <a:srgbClr val="333333"/>
                </a:solidFill>
                <a:latin typeface="Calibri Light"/>
              </a:rPr>
              <a:t> </a:t>
            </a:r>
            <a:r>
              <a:rPr lang="en-US" sz="2400" dirty="0" err="1">
                <a:solidFill>
                  <a:srgbClr val="333333"/>
                </a:solidFill>
                <a:latin typeface="Calibri Light"/>
              </a:rPr>
              <a:t>grubunuzda</a:t>
            </a:r>
            <a:r>
              <a:rPr lang="en-US" sz="2400" dirty="0">
                <a:solidFill>
                  <a:srgbClr val="333333"/>
                </a:solidFill>
                <a:latin typeface="Calibri Light"/>
              </a:rPr>
              <a:t> </a:t>
            </a:r>
            <a:r>
              <a:rPr lang="en-US" sz="2400" dirty="0" err="1">
                <a:solidFill>
                  <a:srgbClr val="333333"/>
                </a:solidFill>
                <a:latin typeface="Calibri Light"/>
              </a:rPr>
              <a:t>tartışın</a:t>
            </a:r>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36</a:t>
            </a:fld>
            <a:endParaRPr lang="de-DE" altLang="de-DE">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6">
            <a:extLst>
              <a:ext uri="{FF2B5EF4-FFF2-40B4-BE49-F238E27FC236}">
                <a16:creationId xmlns:a16="http://schemas.microsoft.com/office/drawing/2014/main" id="{43507FE4-D229-975A-E811-858927E67AF6}"/>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7">
            <a:extLst>
              <a:ext uri="{FF2B5EF4-FFF2-40B4-BE49-F238E27FC236}">
                <a16:creationId xmlns:a16="http://schemas.microsoft.com/office/drawing/2014/main" id="{7594BAA4-7416-7F33-24CE-1580B74C9E72}"/>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8">
            <a:extLst>
              <a:ext uri="{FF2B5EF4-FFF2-40B4-BE49-F238E27FC236}">
                <a16:creationId xmlns:a16="http://schemas.microsoft.com/office/drawing/2014/main" id="{FA1D81C3-DD3A-18AA-DE7A-F1E123215695}"/>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9">
            <a:extLst>
              <a:ext uri="{FF2B5EF4-FFF2-40B4-BE49-F238E27FC236}">
                <a16:creationId xmlns:a16="http://schemas.microsoft.com/office/drawing/2014/main" id="{A14ED200-8784-9DD5-50AD-3D50A126E84F}"/>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0">
            <a:extLst>
              <a:ext uri="{FF2B5EF4-FFF2-40B4-BE49-F238E27FC236}">
                <a16:creationId xmlns:a16="http://schemas.microsoft.com/office/drawing/2014/main" id="{99D00C76-6042-9C46-D3D9-23A26B75D9AD}"/>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1">
            <a:extLst>
              <a:ext uri="{FF2B5EF4-FFF2-40B4-BE49-F238E27FC236}">
                <a16:creationId xmlns:a16="http://schemas.microsoft.com/office/drawing/2014/main" id="{04F21F73-529D-BDDE-6855-302C326FCF98}"/>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2">
            <a:extLst>
              <a:ext uri="{FF2B5EF4-FFF2-40B4-BE49-F238E27FC236}">
                <a16:creationId xmlns:a16="http://schemas.microsoft.com/office/drawing/2014/main" id="{470D5E1C-7C2B-719D-DFDE-058CD38F8382}"/>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3">
            <a:extLst>
              <a:ext uri="{FF2B5EF4-FFF2-40B4-BE49-F238E27FC236}">
                <a16:creationId xmlns:a16="http://schemas.microsoft.com/office/drawing/2014/main" id="{A2F66E02-B2DB-8334-4117-52308847202B}"/>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44</a:t>
            </a:fld>
            <a:endParaRPr lang="de-DE" altLang="de-DE"/>
          </a:p>
        </p:txBody>
      </p:sp>
    </p:spTree>
    <p:extLst>
      <p:ext uri="{BB962C8B-B14F-4D97-AF65-F5344CB8AC3E}">
        <p14:creationId xmlns:p14="http://schemas.microsoft.com/office/powerpoint/2010/main" val="29382579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Resim </a:t>
            </a:r>
            <a:r>
              <a:rPr lang="en-US" sz="3600" dirty="0">
                <a:latin typeface="Calibri Light"/>
              </a:rPr>
              <a:t>3</a:t>
            </a: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45</a:t>
            </a:fld>
            <a:endParaRPr lang="de-DE" altLang="de-DE">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4">
            <a:extLst>
              <a:ext uri="{FF2B5EF4-FFF2-40B4-BE49-F238E27FC236}">
                <a16:creationId xmlns:a16="http://schemas.microsoft.com/office/drawing/2014/main" id="{EEB16E54-6DE7-2FA3-9699-8C203DADA222}"/>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armut</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kadın</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gitar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keman</a:t>
            </a:r>
            <a:r>
              <a:rPr lang="de-DE" altLang="de-DE" sz="2000" dirty="0">
                <a:solidFill>
                  <a:srgbClr val="333333"/>
                </a:solidFill>
                <a:latin typeface="Calibri Light"/>
              </a:rPr>
              <a:t> </a:t>
            </a:r>
            <a:r>
              <a:rPr lang="de-DE" altLang="de-DE" sz="2000" dirty="0" err="1">
                <a:solidFill>
                  <a:srgbClr val="333333"/>
                </a:solidFill>
                <a:latin typeface="Calibri Light"/>
              </a:rPr>
              <a:t>kılıfı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anahtar</a:t>
            </a:r>
            <a:r>
              <a:rPr lang="de-DE" altLang="de-DE" sz="2000" dirty="0">
                <a:solidFill>
                  <a:srgbClr val="333333"/>
                </a:solidFill>
                <a:latin typeface="Calibri Light"/>
              </a:rPr>
              <a:t> </a:t>
            </a:r>
            <a:r>
              <a:rPr lang="de-DE" altLang="de-DE" sz="2000" dirty="0" err="1">
                <a:solidFill>
                  <a:srgbClr val="333333"/>
                </a:solidFill>
                <a:latin typeface="Calibri Light"/>
              </a:rPr>
              <a:t>deliği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baykuş</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dil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ampul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ayak</a:t>
            </a:r>
            <a:r>
              <a:rPr lang="de-DE" altLang="de-DE" sz="2000" dirty="0">
                <a:solidFill>
                  <a:srgbClr val="333333"/>
                </a:solidFill>
                <a:latin typeface="Calibri Light"/>
              </a:rPr>
              <a:t> </a:t>
            </a:r>
            <a:r>
              <a:rPr lang="de-DE" altLang="de-DE" sz="2000" dirty="0" err="1">
                <a:solidFill>
                  <a:srgbClr val="333333"/>
                </a:solidFill>
                <a:latin typeface="Calibri Light"/>
              </a:rPr>
              <a:t>sesleri</a:t>
            </a: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5">
            <a:extLst>
              <a:ext uri="{FF2B5EF4-FFF2-40B4-BE49-F238E27FC236}">
                <a16:creationId xmlns:a16="http://schemas.microsoft.com/office/drawing/2014/main" id="{F60AAEB9-6446-F013-609E-49B13416ECBB}"/>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armut</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kadın</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gitar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keman</a:t>
            </a:r>
            <a:r>
              <a:rPr lang="de-DE" altLang="de-DE" sz="2000" dirty="0">
                <a:solidFill>
                  <a:srgbClr val="333333"/>
                </a:solidFill>
                <a:latin typeface="Calibri Light"/>
              </a:rPr>
              <a:t> </a:t>
            </a:r>
            <a:r>
              <a:rPr lang="de-DE" altLang="de-DE" sz="2000" dirty="0" err="1">
                <a:solidFill>
                  <a:srgbClr val="333333"/>
                </a:solidFill>
                <a:latin typeface="Calibri Light"/>
              </a:rPr>
              <a:t>kılıfı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anahtar</a:t>
            </a:r>
            <a:r>
              <a:rPr lang="de-DE" altLang="de-DE" sz="2000" dirty="0">
                <a:solidFill>
                  <a:srgbClr val="333333"/>
                </a:solidFill>
                <a:latin typeface="Calibri Light"/>
              </a:rPr>
              <a:t> </a:t>
            </a:r>
            <a:r>
              <a:rPr lang="de-DE" altLang="de-DE" sz="2000" dirty="0" err="1">
                <a:solidFill>
                  <a:srgbClr val="333333"/>
                </a:solidFill>
                <a:latin typeface="Calibri Light"/>
              </a:rPr>
              <a:t>deliği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baykuş</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dil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ampul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ayak</a:t>
            </a:r>
            <a:r>
              <a:rPr lang="de-DE" altLang="de-DE" sz="2000" dirty="0">
                <a:solidFill>
                  <a:srgbClr val="333333"/>
                </a:solidFill>
                <a:latin typeface="Calibri Light"/>
              </a:rPr>
              <a:t> </a:t>
            </a:r>
            <a:r>
              <a:rPr lang="de-DE" altLang="de-DE" sz="2000" dirty="0" err="1">
                <a:solidFill>
                  <a:srgbClr val="333333"/>
                </a:solidFill>
                <a:latin typeface="Calibri Light"/>
              </a:rPr>
              <a:t>sesleri</a:t>
            </a: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6">
            <a:extLst>
              <a:ext uri="{FF2B5EF4-FFF2-40B4-BE49-F238E27FC236}">
                <a16:creationId xmlns:a16="http://schemas.microsoft.com/office/drawing/2014/main" id="{F0E5E8AB-B52F-A7EA-332A-00C6393F845F}"/>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armut</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kadın</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gitar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keman</a:t>
            </a:r>
            <a:r>
              <a:rPr lang="de-DE" altLang="de-DE" sz="2000" dirty="0">
                <a:solidFill>
                  <a:srgbClr val="333333"/>
                </a:solidFill>
                <a:latin typeface="Calibri Light"/>
              </a:rPr>
              <a:t> </a:t>
            </a:r>
            <a:r>
              <a:rPr lang="de-DE" altLang="de-DE" sz="2000" dirty="0" err="1">
                <a:solidFill>
                  <a:srgbClr val="333333"/>
                </a:solidFill>
                <a:latin typeface="Calibri Light"/>
              </a:rPr>
              <a:t>kılıfı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anahtar</a:t>
            </a:r>
            <a:r>
              <a:rPr lang="de-DE" altLang="de-DE" sz="2000" dirty="0">
                <a:solidFill>
                  <a:srgbClr val="333333"/>
                </a:solidFill>
                <a:latin typeface="Calibri Light"/>
              </a:rPr>
              <a:t> </a:t>
            </a:r>
            <a:r>
              <a:rPr lang="de-DE" altLang="de-DE" sz="2000" dirty="0" err="1">
                <a:solidFill>
                  <a:srgbClr val="333333"/>
                </a:solidFill>
                <a:latin typeface="Calibri Light"/>
              </a:rPr>
              <a:t>deliği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baykuş</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dil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ampul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ayak</a:t>
            </a:r>
            <a:r>
              <a:rPr lang="de-DE" altLang="de-DE" sz="2000" dirty="0">
                <a:solidFill>
                  <a:srgbClr val="333333"/>
                </a:solidFill>
                <a:latin typeface="Calibri Light"/>
              </a:rPr>
              <a:t> </a:t>
            </a:r>
            <a:r>
              <a:rPr lang="de-DE" altLang="de-DE" sz="2000" dirty="0" err="1">
                <a:solidFill>
                  <a:srgbClr val="333333"/>
                </a:solidFill>
                <a:latin typeface="Calibri Light"/>
              </a:rPr>
              <a:t>sesleri</a:t>
            </a: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7">
            <a:extLst>
              <a:ext uri="{FF2B5EF4-FFF2-40B4-BE49-F238E27FC236}">
                <a16:creationId xmlns:a16="http://schemas.microsoft.com/office/drawing/2014/main" id="{F6EF14AA-DE08-E612-315C-E2264883CC56}"/>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armut</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kadın</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gitar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keman</a:t>
            </a:r>
            <a:r>
              <a:rPr lang="de-DE" altLang="de-DE" sz="2000" dirty="0">
                <a:solidFill>
                  <a:srgbClr val="333333"/>
                </a:solidFill>
                <a:latin typeface="Calibri Light"/>
              </a:rPr>
              <a:t> </a:t>
            </a:r>
            <a:r>
              <a:rPr lang="de-DE" altLang="de-DE" sz="2000" dirty="0" err="1">
                <a:solidFill>
                  <a:srgbClr val="333333"/>
                </a:solidFill>
                <a:latin typeface="Calibri Light"/>
              </a:rPr>
              <a:t>kılıfı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anahtar</a:t>
            </a:r>
            <a:r>
              <a:rPr lang="de-DE" altLang="de-DE" sz="2000" dirty="0">
                <a:solidFill>
                  <a:srgbClr val="333333"/>
                </a:solidFill>
                <a:latin typeface="Calibri Light"/>
              </a:rPr>
              <a:t> </a:t>
            </a:r>
            <a:r>
              <a:rPr lang="de-DE" altLang="de-DE" sz="2000" dirty="0" err="1">
                <a:solidFill>
                  <a:srgbClr val="333333"/>
                </a:solidFill>
                <a:latin typeface="Calibri Light"/>
              </a:rPr>
              <a:t>deliği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baykuş</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dil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ampul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ayak</a:t>
            </a:r>
            <a:r>
              <a:rPr lang="de-DE" altLang="de-DE" sz="2000" dirty="0">
                <a:solidFill>
                  <a:srgbClr val="333333"/>
                </a:solidFill>
                <a:latin typeface="Calibri Light"/>
              </a:rPr>
              <a:t> </a:t>
            </a:r>
            <a:r>
              <a:rPr lang="de-DE" altLang="de-DE" sz="2000" dirty="0" err="1">
                <a:solidFill>
                  <a:srgbClr val="333333"/>
                </a:solidFill>
                <a:latin typeface="Calibri Light"/>
              </a:rPr>
              <a:t>sesleri</a:t>
            </a: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8">
            <a:extLst>
              <a:ext uri="{FF2B5EF4-FFF2-40B4-BE49-F238E27FC236}">
                <a16:creationId xmlns:a16="http://schemas.microsoft.com/office/drawing/2014/main" id="{30D78171-ED48-B4E1-1868-0BA4660FFEBA}"/>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armut</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kadın</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gitar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keman</a:t>
            </a:r>
            <a:r>
              <a:rPr lang="de-DE" altLang="de-DE" sz="2000" dirty="0">
                <a:solidFill>
                  <a:srgbClr val="333333"/>
                </a:solidFill>
                <a:latin typeface="Calibri Light"/>
              </a:rPr>
              <a:t> </a:t>
            </a:r>
            <a:r>
              <a:rPr lang="de-DE" altLang="de-DE" sz="2000" dirty="0" err="1">
                <a:solidFill>
                  <a:srgbClr val="333333"/>
                </a:solidFill>
                <a:latin typeface="Calibri Light"/>
              </a:rPr>
              <a:t>kılıfı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anahtar</a:t>
            </a:r>
            <a:r>
              <a:rPr lang="de-DE" altLang="de-DE" sz="2000" dirty="0">
                <a:solidFill>
                  <a:srgbClr val="333333"/>
                </a:solidFill>
                <a:latin typeface="Calibri Light"/>
              </a:rPr>
              <a:t> </a:t>
            </a:r>
            <a:r>
              <a:rPr lang="de-DE" altLang="de-DE" sz="2000" dirty="0" err="1">
                <a:solidFill>
                  <a:srgbClr val="333333"/>
                </a:solidFill>
                <a:latin typeface="Calibri Light"/>
              </a:rPr>
              <a:t>deliği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baykuş</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dil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ampul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ayak</a:t>
            </a:r>
            <a:r>
              <a:rPr lang="de-DE" altLang="de-DE" sz="2000" dirty="0">
                <a:solidFill>
                  <a:srgbClr val="333333"/>
                </a:solidFill>
                <a:latin typeface="Calibri Light"/>
              </a:rPr>
              <a:t> </a:t>
            </a:r>
            <a:r>
              <a:rPr lang="de-DE" altLang="de-DE" sz="2000" dirty="0" err="1">
                <a:solidFill>
                  <a:srgbClr val="333333"/>
                </a:solidFill>
                <a:latin typeface="Calibri Light"/>
              </a:rPr>
              <a:t>sesleri</a:t>
            </a: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9">
            <a:extLst>
              <a:ext uri="{FF2B5EF4-FFF2-40B4-BE49-F238E27FC236}">
                <a16:creationId xmlns:a16="http://schemas.microsoft.com/office/drawing/2014/main" id="{C559715F-6BB4-35E8-26AE-36757DE1D7F3}"/>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armut</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kadın</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gitar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keman</a:t>
            </a:r>
            <a:r>
              <a:rPr lang="de-DE" altLang="de-DE" sz="2000" dirty="0">
                <a:solidFill>
                  <a:srgbClr val="333333"/>
                </a:solidFill>
                <a:latin typeface="Calibri Light"/>
              </a:rPr>
              <a:t> </a:t>
            </a:r>
            <a:r>
              <a:rPr lang="de-DE" altLang="de-DE" sz="2000" dirty="0" err="1">
                <a:solidFill>
                  <a:srgbClr val="333333"/>
                </a:solidFill>
                <a:latin typeface="Calibri Light"/>
              </a:rPr>
              <a:t>kılıfı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anahtar</a:t>
            </a:r>
            <a:r>
              <a:rPr lang="de-DE" altLang="de-DE" sz="2000" dirty="0">
                <a:solidFill>
                  <a:srgbClr val="333333"/>
                </a:solidFill>
                <a:latin typeface="Calibri Light"/>
              </a:rPr>
              <a:t> </a:t>
            </a:r>
            <a:r>
              <a:rPr lang="de-DE" altLang="de-DE" sz="2000" dirty="0" err="1">
                <a:solidFill>
                  <a:srgbClr val="333333"/>
                </a:solidFill>
                <a:latin typeface="Calibri Light"/>
              </a:rPr>
              <a:t>deliği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baykuş</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dil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ampul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ayak</a:t>
            </a:r>
            <a:r>
              <a:rPr lang="de-DE" altLang="de-DE" sz="2000" dirty="0">
                <a:solidFill>
                  <a:srgbClr val="333333"/>
                </a:solidFill>
                <a:latin typeface="Calibri Light"/>
              </a:rPr>
              <a:t> </a:t>
            </a:r>
            <a:r>
              <a:rPr lang="de-DE" altLang="de-DE" sz="2000" dirty="0" err="1">
                <a:solidFill>
                  <a:srgbClr val="333333"/>
                </a:solidFill>
                <a:latin typeface="Calibri Light"/>
              </a:rPr>
              <a:t>sesleri</a:t>
            </a: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0">
            <a:extLst>
              <a:ext uri="{FF2B5EF4-FFF2-40B4-BE49-F238E27FC236}">
                <a16:creationId xmlns:a16="http://schemas.microsoft.com/office/drawing/2014/main" id="{B662B153-5D22-2A34-AEBE-E89FA80C794B}"/>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armut</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kadın</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gitar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keman</a:t>
            </a:r>
            <a:r>
              <a:rPr lang="de-DE" altLang="de-DE" sz="2000" dirty="0">
                <a:solidFill>
                  <a:srgbClr val="333333"/>
                </a:solidFill>
                <a:latin typeface="Calibri Light"/>
              </a:rPr>
              <a:t> </a:t>
            </a:r>
            <a:r>
              <a:rPr lang="de-DE" altLang="de-DE" sz="2000" dirty="0" err="1">
                <a:solidFill>
                  <a:srgbClr val="333333"/>
                </a:solidFill>
                <a:latin typeface="Calibri Light"/>
              </a:rPr>
              <a:t>kılıfı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anahtar</a:t>
            </a:r>
            <a:r>
              <a:rPr lang="de-DE" altLang="de-DE" sz="2000" dirty="0">
                <a:solidFill>
                  <a:srgbClr val="333333"/>
                </a:solidFill>
                <a:latin typeface="Calibri Light"/>
              </a:rPr>
              <a:t> </a:t>
            </a:r>
            <a:r>
              <a:rPr lang="de-DE" altLang="de-DE" sz="2000" dirty="0" err="1">
                <a:solidFill>
                  <a:srgbClr val="333333"/>
                </a:solidFill>
                <a:latin typeface="Calibri Light"/>
              </a:rPr>
              <a:t>deliği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baykuş</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dil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ampul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ayak</a:t>
            </a:r>
            <a:r>
              <a:rPr lang="de-DE" altLang="de-DE" sz="2000" dirty="0">
                <a:solidFill>
                  <a:srgbClr val="333333"/>
                </a:solidFill>
                <a:latin typeface="Calibri Light"/>
              </a:rPr>
              <a:t> </a:t>
            </a:r>
            <a:r>
              <a:rPr lang="de-DE" altLang="de-DE" sz="2000" dirty="0" err="1">
                <a:solidFill>
                  <a:srgbClr val="333333"/>
                </a:solidFill>
                <a:latin typeface="Calibri Light"/>
              </a:rPr>
              <a:t>sesleri</a:t>
            </a: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1">
            <a:extLst>
              <a:ext uri="{FF2B5EF4-FFF2-40B4-BE49-F238E27FC236}">
                <a16:creationId xmlns:a16="http://schemas.microsoft.com/office/drawing/2014/main" id="{A3047327-4CD1-2FC0-2A33-A5F466BD84D2}"/>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armut</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kadın</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gitar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keman</a:t>
            </a:r>
            <a:r>
              <a:rPr lang="de-DE" altLang="de-DE" sz="2000" dirty="0">
                <a:solidFill>
                  <a:srgbClr val="333333"/>
                </a:solidFill>
                <a:latin typeface="Calibri Light"/>
              </a:rPr>
              <a:t> </a:t>
            </a:r>
            <a:r>
              <a:rPr lang="de-DE" altLang="de-DE" sz="2000" dirty="0" err="1">
                <a:solidFill>
                  <a:srgbClr val="333333"/>
                </a:solidFill>
                <a:latin typeface="Calibri Light"/>
              </a:rPr>
              <a:t>kılıfı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anahtar</a:t>
            </a:r>
            <a:r>
              <a:rPr lang="de-DE" altLang="de-DE" sz="2000" dirty="0">
                <a:solidFill>
                  <a:srgbClr val="333333"/>
                </a:solidFill>
                <a:latin typeface="Calibri Light"/>
              </a:rPr>
              <a:t> </a:t>
            </a:r>
            <a:r>
              <a:rPr lang="de-DE" altLang="de-DE" sz="2000" dirty="0" err="1">
                <a:solidFill>
                  <a:srgbClr val="333333"/>
                </a:solidFill>
                <a:latin typeface="Calibri Light"/>
              </a:rPr>
              <a:t>deliği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baykuş</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dil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ampul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ayak</a:t>
            </a:r>
            <a:r>
              <a:rPr lang="de-DE" altLang="de-DE" sz="2000" dirty="0">
                <a:solidFill>
                  <a:srgbClr val="333333"/>
                </a:solidFill>
                <a:latin typeface="Calibri Light"/>
              </a:rPr>
              <a:t> </a:t>
            </a:r>
            <a:r>
              <a:rPr lang="de-DE" altLang="de-DE" sz="2000" dirty="0" err="1">
                <a:solidFill>
                  <a:srgbClr val="333333"/>
                </a:solidFill>
                <a:latin typeface="Calibri Light"/>
              </a:rPr>
              <a:t>sesleri</a:t>
            </a: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2">
            <a:extLst>
              <a:ext uri="{FF2B5EF4-FFF2-40B4-BE49-F238E27FC236}">
                <a16:creationId xmlns:a16="http://schemas.microsoft.com/office/drawing/2014/main" id="{8A0EFC29-F27B-3F10-B507-CCC8F441C7EC}"/>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armut</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kadın</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gitar</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keman</a:t>
            </a:r>
            <a:r>
              <a:rPr lang="de-DE" altLang="de-DE" sz="2000" dirty="0">
                <a:solidFill>
                  <a:srgbClr val="333333"/>
                </a:solidFill>
                <a:latin typeface="Calibri Light"/>
              </a:rPr>
              <a:t> </a:t>
            </a:r>
            <a:r>
              <a:rPr lang="de-DE" altLang="de-DE" sz="2000" dirty="0" err="1">
                <a:solidFill>
                  <a:srgbClr val="333333"/>
                </a:solidFill>
                <a:latin typeface="Calibri Light"/>
              </a:rPr>
              <a:t>kılıfı</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anahtar</a:t>
            </a:r>
            <a:r>
              <a:rPr lang="de-DE" altLang="de-DE" sz="2000" dirty="0">
                <a:solidFill>
                  <a:srgbClr val="333333"/>
                </a:solidFill>
                <a:latin typeface="Calibri Light"/>
              </a:rPr>
              <a:t> </a:t>
            </a:r>
            <a:r>
              <a:rPr lang="de-DE" altLang="de-DE" sz="2000" dirty="0" err="1">
                <a:solidFill>
                  <a:srgbClr val="333333"/>
                </a:solidFill>
                <a:latin typeface="Calibri Light"/>
              </a:rPr>
              <a:t>deliği</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baykuş</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dil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ampul</a:t>
            </a:r>
            <a:r>
              <a:rPr lang="de-DE" altLang="de-DE" sz="2000" dirty="0">
                <a:solidFill>
                  <a:srgbClr val="333333"/>
                </a:solidFill>
                <a:latin typeface="Calibri Light"/>
              </a:rPr>
              <a:t> </a:t>
            </a:r>
            <a:endParaRPr lang="tr-TR"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ayak</a:t>
            </a:r>
            <a:r>
              <a:rPr lang="de-DE" altLang="de-DE" sz="2000" dirty="0">
                <a:solidFill>
                  <a:srgbClr val="333333"/>
                </a:solidFill>
                <a:latin typeface="Calibri Light"/>
              </a:rPr>
              <a:t> </a:t>
            </a:r>
            <a:r>
              <a:rPr lang="de-DE" altLang="de-DE" sz="2000" dirty="0" err="1">
                <a:solidFill>
                  <a:srgbClr val="333333"/>
                </a:solidFill>
                <a:latin typeface="Calibri Light"/>
              </a:rPr>
              <a:t>sesleri</a:t>
            </a: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54</a:t>
            </a:fld>
            <a:endParaRPr lang="de-DE" altLang="de-DE"/>
          </a:p>
        </p:txBody>
      </p:sp>
    </p:spTree>
    <p:extLst>
      <p:ext uri="{BB962C8B-B14F-4D97-AF65-F5344CB8AC3E}">
        <p14:creationId xmlns:p14="http://schemas.microsoft.com/office/powerpoint/2010/main" val="2722804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Resim </a:t>
            </a:r>
            <a:r>
              <a:rPr lang="en-US" sz="3600" dirty="0">
                <a:latin typeface="Calibri Light"/>
              </a:rPr>
              <a:t>4</a:t>
            </a: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55</a:t>
            </a:fld>
            <a:endParaRPr lang="de-DE" altLang="de-DE">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3">
            <a:extLst>
              <a:ext uri="{FF2B5EF4-FFF2-40B4-BE49-F238E27FC236}">
                <a16:creationId xmlns:a16="http://schemas.microsoft.com/office/drawing/2014/main" id="{CF9A631A-245D-099F-2461-743D67AA45BE}"/>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k</a:t>
            </a:r>
            <a:r>
              <a:rPr lang="de-DE" sz="2000" dirty="0" err="1">
                <a:solidFill>
                  <a:srgbClr val="333333"/>
                </a:solidFill>
                <a:latin typeface="Calibri Light"/>
              </a:rPr>
              <a:t>adeh</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derin</a:t>
            </a:r>
            <a:r>
              <a:rPr lang="de-DE" sz="2000" dirty="0">
                <a:solidFill>
                  <a:srgbClr val="333333"/>
                </a:solidFill>
                <a:latin typeface="Calibri Light"/>
              </a:rPr>
              <a:t> </a:t>
            </a:r>
            <a:r>
              <a:rPr lang="de-DE" sz="2000" dirty="0" err="1">
                <a:solidFill>
                  <a:srgbClr val="333333"/>
                </a:solidFill>
                <a:latin typeface="Calibri Light"/>
              </a:rPr>
              <a:t>dekolteli</a:t>
            </a:r>
            <a:r>
              <a:rPr lang="de-DE" sz="2000" dirty="0">
                <a:solidFill>
                  <a:srgbClr val="333333"/>
                </a:solidFill>
                <a:latin typeface="Calibri Light"/>
              </a:rPr>
              <a:t> </a:t>
            </a:r>
            <a:r>
              <a:rPr lang="de-DE" sz="2000" dirty="0" err="1">
                <a:solidFill>
                  <a:srgbClr val="333333"/>
                </a:solidFill>
                <a:latin typeface="Calibri Light"/>
              </a:rPr>
              <a:t>kadın</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kandi̇l</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adır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a</a:t>
            </a:r>
            <a:r>
              <a:rPr lang="de-DE" sz="2000" dirty="0" err="1">
                <a:solidFill>
                  <a:srgbClr val="333333"/>
                </a:solidFill>
                <a:latin typeface="Calibri Light"/>
              </a:rPr>
              <a:t>raba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Armalar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sihirli</a:t>
            </a:r>
            <a:r>
              <a:rPr lang="de-DE" sz="2000" dirty="0">
                <a:solidFill>
                  <a:srgbClr val="333333"/>
                </a:solidFill>
                <a:latin typeface="Calibri Light"/>
              </a:rPr>
              <a:t> </a:t>
            </a:r>
            <a:r>
              <a:rPr lang="de-DE" sz="2000" dirty="0" err="1">
                <a:solidFill>
                  <a:srgbClr val="333333"/>
                </a:solidFill>
                <a:latin typeface="Calibri Light"/>
              </a:rPr>
              <a:t>lamba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aydanlık</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kürek</a:t>
            </a:r>
            <a:r>
              <a:rPr lang="de-DE" sz="2000" dirty="0">
                <a:solidFill>
                  <a:srgbClr val="333333"/>
                </a:solidFill>
                <a:latin typeface="Calibri Light"/>
              </a:rPr>
              <a:t> </a:t>
            </a:r>
          </a:p>
          <a:p>
            <a:pPr>
              <a:lnSpc>
                <a:spcPct val="100000"/>
              </a:lnSpc>
              <a:spcBef>
                <a:spcPts val="1200"/>
              </a:spcBef>
            </a:pP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4">
            <a:extLst>
              <a:ext uri="{FF2B5EF4-FFF2-40B4-BE49-F238E27FC236}">
                <a16:creationId xmlns:a16="http://schemas.microsoft.com/office/drawing/2014/main" id="{84B8A5C7-5530-51FF-9336-44856EB80569}"/>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k</a:t>
            </a:r>
            <a:r>
              <a:rPr lang="de-DE" sz="2000" dirty="0" err="1">
                <a:solidFill>
                  <a:srgbClr val="333333"/>
                </a:solidFill>
                <a:latin typeface="Calibri Light"/>
              </a:rPr>
              <a:t>adeh</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derin</a:t>
            </a:r>
            <a:r>
              <a:rPr lang="de-DE" sz="2000" dirty="0">
                <a:solidFill>
                  <a:srgbClr val="333333"/>
                </a:solidFill>
                <a:latin typeface="Calibri Light"/>
              </a:rPr>
              <a:t> </a:t>
            </a:r>
            <a:r>
              <a:rPr lang="de-DE" sz="2000" dirty="0" err="1">
                <a:solidFill>
                  <a:srgbClr val="333333"/>
                </a:solidFill>
                <a:latin typeface="Calibri Light"/>
              </a:rPr>
              <a:t>dekolteli</a:t>
            </a:r>
            <a:r>
              <a:rPr lang="de-DE" sz="2000" dirty="0">
                <a:solidFill>
                  <a:srgbClr val="333333"/>
                </a:solidFill>
                <a:latin typeface="Calibri Light"/>
              </a:rPr>
              <a:t> </a:t>
            </a:r>
            <a:r>
              <a:rPr lang="de-DE" sz="2000" dirty="0" err="1">
                <a:solidFill>
                  <a:srgbClr val="333333"/>
                </a:solidFill>
                <a:latin typeface="Calibri Light"/>
              </a:rPr>
              <a:t>kadın</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kandi̇l</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adır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a</a:t>
            </a:r>
            <a:r>
              <a:rPr lang="de-DE" sz="2000" dirty="0" err="1">
                <a:solidFill>
                  <a:srgbClr val="333333"/>
                </a:solidFill>
                <a:latin typeface="Calibri Light"/>
              </a:rPr>
              <a:t>raba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Armalar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sihirli</a:t>
            </a:r>
            <a:r>
              <a:rPr lang="de-DE" sz="2000" dirty="0">
                <a:solidFill>
                  <a:srgbClr val="333333"/>
                </a:solidFill>
                <a:latin typeface="Calibri Light"/>
              </a:rPr>
              <a:t> </a:t>
            </a:r>
            <a:r>
              <a:rPr lang="de-DE" sz="2000" dirty="0" err="1">
                <a:solidFill>
                  <a:srgbClr val="333333"/>
                </a:solidFill>
                <a:latin typeface="Calibri Light"/>
              </a:rPr>
              <a:t>lamba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aydanlık</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kürek</a:t>
            </a:r>
            <a:r>
              <a:rPr lang="de-DE" sz="2000" dirty="0">
                <a:solidFill>
                  <a:srgbClr val="333333"/>
                </a:solidFill>
                <a:latin typeface="Calibri Light"/>
              </a:rPr>
              <a:t> </a:t>
            </a:r>
          </a:p>
          <a:p>
            <a:pPr>
              <a:lnSpc>
                <a:spcPct val="100000"/>
              </a:lnSpc>
              <a:spcBef>
                <a:spcPts val="1200"/>
              </a:spcBef>
            </a:pP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5">
            <a:extLst>
              <a:ext uri="{FF2B5EF4-FFF2-40B4-BE49-F238E27FC236}">
                <a16:creationId xmlns:a16="http://schemas.microsoft.com/office/drawing/2014/main" id="{0DF8E20F-D173-BD66-CE12-76598C0644F6}"/>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k</a:t>
            </a:r>
            <a:r>
              <a:rPr lang="de-DE" sz="2000" dirty="0" err="1">
                <a:solidFill>
                  <a:srgbClr val="333333"/>
                </a:solidFill>
                <a:latin typeface="Calibri Light"/>
              </a:rPr>
              <a:t>adeh</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derin</a:t>
            </a:r>
            <a:r>
              <a:rPr lang="de-DE" sz="2000" dirty="0">
                <a:solidFill>
                  <a:srgbClr val="333333"/>
                </a:solidFill>
                <a:latin typeface="Calibri Light"/>
              </a:rPr>
              <a:t> </a:t>
            </a:r>
            <a:r>
              <a:rPr lang="de-DE" sz="2000" dirty="0" err="1">
                <a:solidFill>
                  <a:srgbClr val="333333"/>
                </a:solidFill>
                <a:latin typeface="Calibri Light"/>
              </a:rPr>
              <a:t>dekolteli</a:t>
            </a:r>
            <a:r>
              <a:rPr lang="de-DE" sz="2000" dirty="0">
                <a:solidFill>
                  <a:srgbClr val="333333"/>
                </a:solidFill>
                <a:latin typeface="Calibri Light"/>
              </a:rPr>
              <a:t> </a:t>
            </a:r>
            <a:r>
              <a:rPr lang="de-DE" sz="2000" dirty="0" err="1">
                <a:solidFill>
                  <a:srgbClr val="333333"/>
                </a:solidFill>
                <a:latin typeface="Calibri Light"/>
              </a:rPr>
              <a:t>kadın</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kandi̇l</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adır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a</a:t>
            </a:r>
            <a:r>
              <a:rPr lang="de-DE" sz="2000" dirty="0" err="1">
                <a:solidFill>
                  <a:srgbClr val="333333"/>
                </a:solidFill>
                <a:latin typeface="Calibri Light"/>
              </a:rPr>
              <a:t>raba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Armalar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sihirli</a:t>
            </a:r>
            <a:r>
              <a:rPr lang="de-DE" sz="2000" dirty="0">
                <a:solidFill>
                  <a:srgbClr val="333333"/>
                </a:solidFill>
                <a:latin typeface="Calibri Light"/>
              </a:rPr>
              <a:t> </a:t>
            </a:r>
            <a:r>
              <a:rPr lang="de-DE" sz="2000" dirty="0" err="1">
                <a:solidFill>
                  <a:srgbClr val="333333"/>
                </a:solidFill>
                <a:latin typeface="Calibri Light"/>
              </a:rPr>
              <a:t>lamba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aydanlık</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kürek</a:t>
            </a:r>
            <a:r>
              <a:rPr lang="de-DE" sz="2000" dirty="0">
                <a:solidFill>
                  <a:srgbClr val="333333"/>
                </a:solidFill>
                <a:latin typeface="Calibri Light"/>
              </a:rPr>
              <a:t> </a:t>
            </a:r>
          </a:p>
          <a:p>
            <a:pPr>
              <a:lnSpc>
                <a:spcPct val="100000"/>
              </a:lnSpc>
              <a:spcBef>
                <a:spcPts val="1200"/>
              </a:spcBef>
            </a:pP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6">
            <a:extLst>
              <a:ext uri="{FF2B5EF4-FFF2-40B4-BE49-F238E27FC236}">
                <a16:creationId xmlns:a16="http://schemas.microsoft.com/office/drawing/2014/main" id="{D26B18D3-69FA-A942-E5B0-B73C26F495B4}"/>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k</a:t>
            </a:r>
            <a:r>
              <a:rPr lang="de-DE" sz="2000" dirty="0" err="1">
                <a:solidFill>
                  <a:srgbClr val="333333"/>
                </a:solidFill>
                <a:latin typeface="Calibri Light"/>
              </a:rPr>
              <a:t>adeh</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derin</a:t>
            </a:r>
            <a:r>
              <a:rPr lang="de-DE" sz="2000" dirty="0">
                <a:solidFill>
                  <a:srgbClr val="333333"/>
                </a:solidFill>
                <a:latin typeface="Calibri Light"/>
              </a:rPr>
              <a:t> </a:t>
            </a:r>
            <a:r>
              <a:rPr lang="de-DE" sz="2000" dirty="0" err="1">
                <a:solidFill>
                  <a:srgbClr val="333333"/>
                </a:solidFill>
                <a:latin typeface="Calibri Light"/>
              </a:rPr>
              <a:t>dekolteli</a:t>
            </a:r>
            <a:r>
              <a:rPr lang="de-DE" sz="2000" dirty="0">
                <a:solidFill>
                  <a:srgbClr val="333333"/>
                </a:solidFill>
                <a:latin typeface="Calibri Light"/>
              </a:rPr>
              <a:t> </a:t>
            </a:r>
            <a:r>
              <a:rPr lang="de-DE" sz="2000" dirty="0" err="1">
                <a:solidFill>
                  <a:srgbClr val="333333"/>
                </a:solidFill>
                <a:latin typeface="Calibri Light"/>
              </a:rPr>
              <a:t>kadın</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kandi̇l</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adır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a</a:t>
            </a:r>
            <a:r>
              <a:rPr lang="de-DE" sz="2000" dirty="0" err="1">
                <a:solidFill>
                  <a:srgbClr val="333333"/>
                </a:solidFill>
                <a:latin typeface="Calibri Light"/>
              </a:rPr>
              <a:t>raba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Armalar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sihirli</a:t>
            </a:r>
            <a:r>
              <a:rPr lang="de-DE" sz="2000" dirty="0">
                <a:solidFill>
                  <a:srgbClr val="333333"/>
                </a:solidFill>
                <a:latin typeface="Calibri Light"/>
              </a:rPr>
              <a:t> </a:t>
            </a:r>
            <a:r>
              <a:rPr lang="de-DE" sz="2000" dirty="0" err="1">
                <a:solidFill>
                  <a:srgbClr val="333333"/>
                </a:solidFill>
                <a:latin typeface="Calibri Light"/>
              </a:rPr>
              <a:t>lamba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aydanlık</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kürek</a:t>
            </a:r>
            <a:r>
              <a:rPr lang="de-DE" sz="2000" dirty="0">
                <a:solidFill>
                  <a:srgbClr val="333333"/>
                </a:solidFill>
                <a:latin typeface="Calibri Light"/>
              </a:rPr>
              <a:t> </a:t>
            </a:r>
          </a:p>
          <a:p>
            <a:pPr>
              <a:lnSpc>
                <a:spcPct val="100000"/>
              </a:lnSpc>
              <a:spcBef>
                <a:spcPts val="1200"/>
              </a:spcBef>
            </a:pP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7">
            <a:extLst>
              <a:ext uri="{FF2B5EF4-FFF2-40B4-BE49-F238E27FC236}">
                <a16:creationId xmlns:a16="http://schemas.microsoft.com/office/drawing/2014/main" id="{195D703D-9943-D716-6353-0AED22B159AE}"/>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k</a:t>
            </a:r>
            <a:r>
              <a:rPr lang="de-DE" sz="2000" dirty="0" err="1">
                <a:solidFill>
                  <a:srgbClr val="333333"/>
                </a:solidFill>
                <a:latin typeface="Calibri Light"/>
              </a:rPr>
              <a:t>adeh</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derin</a:t>
            </a:r>
            <a:r>
              <a:rPr lang="de-DE" sz="2000" dirty="0">
                <a:solidFill>
                  <a:srgbClr val="333333"/>
                </a:solidFill>
                <a:latin typeface="Calibri Light"/>
              </a:rPr>
              <a:t> </a:t>
            </a:r>
            <a:r>
              <a:rPr lang="de-DE" sz="2000" dirty="0" err="1">
                <a:solidFill>
                  <a:srgbClr val="333333"/>
                </a:solidFill>
                <a:latin typeface="Calibri Light"/>
              </a:rPr>
              <a:t>dekolteli</a:t>
            </a:r>
            <a:r>
              <a:rPr lang="de-DE" sz="2000" dirty="0">
                <a:solidFill>
                  <a:srgbClr val="333333"/>
                </a:solidFill>
                <a:latin typeface="Calibri Light"/>
              </a:rPr>
              <a:t> </a:t>
            </a:r>
            <a:r>
              <a:rPr lang="de-DE" sz="2000" dirty="0" err="1">
                <a:solidFill>
                  <a:srgbClr val="333333"/>
                </a:solidFill>
                <a:latin typeface="Calibri Light"/>
              </a:rPr>
              <a:t>kadın</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kandi̇l</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adır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a</a:t>
            </a:r>
            <a:r>
              <a:rPr lang="de-DE" sz="2000" dirty="0" err="1">
                <a:solidFill>
                  <a:srgbClr val="333333"/>
                </a:solidFill>
                <a:latin typeface="Calibri Light"/>
              </a:rPr>
              <a:t>raba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Armalar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sihirli</a:t>
            </a:r>
            <a:r>
              <a:rPr lang="de-DE" sz="2000" dirty="0">
                <a:solidFill>
                  <a:srgbClr val="333333"/>
                </a:solidFill>
                <a:latin typeface="Calibri Light"/>
              </a:rPr>
              <a:t> </a:t>
            </a:r>
            <a:r>
              <a:rPr lang="de-DE" sz="2000" dirty="0" err="1">
                <a:solidFill>
                  <a:srgbClr val="333333"/>
                </a:solidFill>
                <a:latin typeface="Calibri Light"/>
              </a:rPr>
              <a:t>lamba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aydanlık</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kürek</a:t>
            </a:r>
            <a:r>
              <a:rPr lang="de-DE" sz="2000" dirty="0">
                <a:solidFill>
                  <a:srgbClr val="333333"/>
                </a:solidFill>
                <a:latin typeface="Calibri Light"/>
              </a:rPr>
              <a:t> </a:t>
            </a:r>
          </a:p>
          <a:p>
            <a:pPr>
              <a:lnSpc>
                <a:spcPct val="100000"/>
              </a:lnSpc>
              <a:spcBef>
                <a:spcPts val="1200"/>
              </a:spcBef>
            </a:pP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8">
            <a:extLst>
              <a:ext uri="{FF2B5EF4-FFF2-40B4-BE49-F238E27FC236}">
                <a16:creationId xmlns:a16="http://schemas.microsoft.com/office/drawing/2014/main" id="{9AE4ADBA-A5A2-437B-99C0-71E7A109C523}"/>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k</a:t>
            </a:r>
            <a:r>
              <a:rPr lang="de-DE" sz="2000" dirty="0" err="1">
                <a:solidFill>
                  <a:srgbClr val="333333"/>
                </a:solidFill>
                <a:latin typeface="Calibri Light"/>
              </a:rPr>
              <a:t>adeh</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derin</a:t>
            </a:r>
            <a:r>
              <a:rPr lang="de-DE" sz="2000" dirty="0">
                <a:solidFill>
                  <a:srgbClr val="333333"/>
                </a:solidFill>
                <a:latin typeface="Calibri Light"/>
              </a:rPr>
              <a:t> </a:t>
            </a:r>
            <a:r>
              <a:rPr lang="de-DE" sz="2000" dirty="0" err="1">
                <a:solidFill>
                  <a:srgbClr val="333333"/>
                </a:solidFill>
                <a:latin typeface="Calibri Light"/>
              </a:rPr>
              <a:t>dekolteli</a:t>
            </a:r>
            <a:r>
              <a:rPr lang="de-DE" sz="2000" dirty="0">
                <a:solidFill>
                  <a:srgbClr val="333333"/>
                </a:solidFill>
                <a:latin typeface="Calibri Light"/>
              </a:rPr>
              <a:t> </a:t>
            </a:r>
            <a:r>
              <a:rPr lang="de-DE" sz="2000" dirty="0" err="1">
                <a:solidFill>
                  <a:srgbClr val="333333"/>
                </a:solidFill>
                <a:latin typeface="Calibri Light"/>
              </a:rPr>
              <a:t>kadın</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kandi̇l</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adır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a</a:t>
            </a:r>
            <a:r>
              <a:rPr lang="de-DE" sz="2000" dirty="0" err="1">
                <a:solidFill>
                  <a:srgbClr val="333333"/>
                </a:solidFill>
                <a:latin typeface="Calibri Light"/>
              </a:rPr>
              <a:t>raba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Armalar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sihirli</a:t>
            </a:r>
            <a:r>
              <a:rPr lang="de-DE" sz="2000" dirty="0">
                <a:solidFill>
                  <a:srgbClr val="333333"/>
                </a:solidFill>
                <a:latin typeface="Calibri Light"/>
              </a:rPr>
              <a:t> </a:t>
            </a:r>
            <a:r>
              <a:rPr lang="de-DE" sz="2000" dirty="0" err="1">
                <a:solidFill>
                  <a:srgbClr val="333333"/>
                </a:solidFill>
                <a:latin typeface="Calibri Light"/>
              </a:rPr>
              <a:t>lamba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aydanlık</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kürek</a:t>
            </a:r>
            <a:r>
              <a:rPr lang="de-DE" sz="2000" dirty="0">
                <a:solidFill>
                  <a:srgbClr val="333333"/>
                </a:solidFill>
                <a:latin typeface="Calibri Light"/>
              </a:rPr>
              <a:t> </a:t>
            </a:r>
          </a:p>
          <a:p>
            <a:pPr>
              <a:lnSpc>
                <a:spcPct val="100000"/>
              </a:lnSpc>
              <a:spcBef>
                <a:spcPts val="1200"/>
              </a:spcBef>
            </a:pP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9">
            <a:extLst>
              <a:ext uri="{FF2B5EF4-FFF2-40B4-BE49-F238E27FC236}">
                <a16:creationId xmlns:a16="http://schemas.microsoft.com/office/drawing/2014/main" id="{B620C62F-76DB-4EA0-715A-AFAAEE684D06}"/>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k</a:t>
            </a:r>
            <a:r>
              <a:rPr lang="de-DE" sz="2000" dirty="0" err="1">
                <a:solidFill>
                  <a:srgbClr val="333333"/>
                </a:solidFill>
                <a:latin typeface="Calibri Light"/>
              </a:rPr>
              <a:t>adeh</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derin</a:t>
            </a:r>
            <a:r>
              <a:rPr lang="de-DE" sz="2000" dirty="0">
                <a:solidFill>
                  <a:srgbClr val="333333"/>
                </a:solidFill>
                <a:latin typeface="Calibri Light"/>
              </a:rPr>
              <a:t> </a:t>
            </a:r>
            <a:r>
              <a:rPr lang="de-DE" sz="2000" dirty="0" err="1">
                <a:solidFill>
                  <a:srgbClr val="333333"/>
                </a:solidFill>
                <a:latin typeface="Calibri Light"/>
              </a:rPr>
              <a:t>dekolteli</a:t>
            </a:r>
            <a:r>
              <a:rPr lang="de-DE" sz="2000" dirty="0">
                <a:solidFill>
                  <a:srgbClr val="333333"/>
                </a:solidFill>
                <a:latin typeface="Calibri Light"/>
              </a:rPr>
              <a:t> </a:t>
            </a:r>
            <a:r>
              <a:rPr lang="de-DE" sz="2000" dirty="0" err="1">
                <a:solidFill>
                  <a:srgbClr val="333333"/>
                </a:solidFill>
                <a:latin typeface="Calibri Light"/>
              </a:rPr>
              <a:t>kadın</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kandi̇l</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adır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a</a:t>
            </a:r>
            <a:r>
              <a:rPr lang="de-DE" sz="2000" dirty="0" err="1">
                <a:solidFill>
                  <a:srgbClr val="333333"/>
                </a:solidFill>
                <a:latin typeface="Calibri Light"/>
              </a:rPr>
              <a:t>raba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Armalar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sihirli</a:t>
            </a:r>
            <a:r>
              <a:rPr lang="de-DE" sz="2000" dirty="0">
                <a:solidFill>
                  <a:srgbClr val="333333"/>
                </a:solidFill>
                <a:latin typeface="Calibri Light"/>
              </a:rPr>
              <a:t> </a:t>
            </a:r>
            <a:r>
              <a:rPr lang="de-DE" sz="2000" dirty="0" err="1">
                <a:solidFill>
                  <a:srgbClr val="333333"/>
                </a:solidFill>
                <a:latin typeface="Calibri Light"/>
              </a:rPr>
              <a:t>lamba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aydanlık</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kürek</a:t>
            </a:r>
            <a:r>
              <a:rPr lang="de-DE" sz="2000" dirty="0">
                <a:solidFill>
                  <a:srgbClr val="333333"/>
                </a:solidFill>
                <a:latin typeface="Calibri Light"/>
              </a:rPr>
              <a:t> </a:t>
            </a:r>
          </a:p>
          <a:p>
            <a:pPr>
              <a:lnSpc>
                <a:spcPct val="100000"/>
              </a:lnSpc>
              <a:spcBef>
                <a:spcPts val="1200"/>
              </a:spcBef>
            </a:pP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0">
            <a:extLst>
              <a:ext uri="{FF2B5EF4-FFF2-40B4-BE49-F238E27FC236}">
                <a16:creationId xmlns:a16="http://schemas.microsoft.com/office/drawing/2014/main" id="{640F85EF-A0EB-8598-2295-765371BCF663}"/>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88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k</a:t>
            </a:r>
            <a:r>
              <a:rPr lang="de-DE" sz="2000" dirty="0" err="1">
                <a:solidFill>
                  <a:srgbClr val="333333"/>
                </a:solidFill>
                <a:latin typeface="Calibri Light"/>
              </a:rPr>
              <a:t>adeh</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derin</a:t>
            </a:r>
            <a:r>
              <a:rPr lang="de-DE" sz="2000" dirty="0">
                <a:solidFill>
                  <a:srgbClr val="333333"/>
                </a:solidFill>
                <a:latin typeface="Calibri Light"/>
              </a:rPr>
              <a:t> </a:t>
            </a:r>
            <a:r>
              <a:rPr lang="de-DE" sz="2000" dirty="0" err="1">
                <a:solidFill>
                  <a:srgbClr val="333333"/>
                </a:solidFill>
                <a:latin typeface="Calibri Light"/>
              </a:rPr>
              <a:t>dekolteli</a:t>
            </a:r>
            <a:r>
              <a:rPr lang="de-DE" sz="2000" dirty="0">
                <a:solidFill>
                  <a:srgbClr val="333333"/>
                </a:solidFill>
                <a:latin typeface="Calibri Light"/>
              </a:rPr>
              <a:t> </a:t>
            </a:r>
            <a:r>
              <a:rPr lang="de-DE" sz="2000" dirty="0" err="1">
                <a:solidFill>
                  <a:srgbClr val="333333"/>
                </a:solidFill>
                <a:latin typeface="Calibri Light"/>
              </a:rPr>
              <a:t>kadın</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kandi̇l</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adır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a</a:t>
            </a:r>
            <a:r>
              <a:rPr lang="de-DE" sz="2000" dirty="0" err="1">
                <a:solidFill>
                  <a:srgbClr val="333333"/>
                </a:solidFill>
                <a:latin typeface="Calibri Light"/>
              </a:rPr>
              <a:t>raba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Armalar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sihirli</a:t>
            </a:r>
            <a:r>
              <a:rPr lang="de-DE" sz="2000" dirty="0">
                <a:solidFill>
                  <a:srgbClr val="333333"/>
                </a:solidFill>
                <a:latin typeface="Calibri Light"/>
              </a:rPr>
              <a:t> </a:t>
            </a:r>
            <a:r>
              <a:rPr lang="de-DE" sz="2000" dirty="0" err="1">
                <a:solidFill>
                  <a:srgbClr val="333333"/>
                </a:solidFill>
                <a:latin typeface="Calibri Light"/>
              </a:rPr>
              <a:t>lamba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aydanlık</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kürek</a:t>
            </a:r>
            <a:r>
              <a:rPr lang="de-DE" sz="2000" dirty="0">
                <a:solidFill>
                  <a:srgbClr val="333333"/>
                </a:solidFill>
                <a:latin typeface="Calibri Light"/>
              </a:rPr>
              <a:t> </a:t>
            </a:r>
          </a:p>
          <a:p>
            <a:pPr>
              <a:lnSpc>
                <a:spcPct val="100000"/>
              </a:lnSpc>
              <a:spcBef>
                <a:spcPts val="1200"/>
              </a:spcBef>
            </a:pP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1">
            <a:extLst>
              <a:ext uri="{FF2B5EF4-FFF2-40B4-BE49-F238E27FC236}">
                <a16:creationId xmlns:a16="http://schemas.microsoft.com/office/drawing/2014/main" id="{1F9203BB-F17B-1301-059C-BFE1C4850AEC}"/>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k</a:t>
            </a:r>
            <a:r>
              <a:rPr lang="de-DE" sz="2000" dirty="0" err="1">
                <a:solidFill>
                  <a:srgbClr val="333333"/>
                </a:solidFill>
                <a:latin typeface="Calibri Light"/>
              </a:rPr>
              <a:t>adeh</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derin</a:t>
            </a:r>
            <a:r>
              <a:rPr lang="de-DE" sz="2000" dirty="0">
                <a:solidFill>
                  <a:srgbClr val="333333"/>
                </a:solidFill>
                <a:latin typeface="Calibri Light"/>
              </a:rPr>
              <a:t> </a:t>
            </a:r>
            <a:r>
              <a:rPr lang="de-DE" sz="2000" dirty="0" err="1">
                <a:solidFill>
                  <a:srgbClr val="333333"/>
                </a:solidFill>
                <a:latin typeface="Calibri Light"/>
              </a:rPr>
              <a:t>dekolteli</a:t>
            </a:r>
            <a:r>
              <a:rPr lang="de-DE" sz="2000" dirty="0">
                <a:solidFill>
                  <a:srgbClr val="333333"/>
                </a:solidFill>
                <a:latin typeface="Calibri Light"/>
              </a:rPr>
              <a:t> </a:t>
            </a:r>
            <a:r>
              <a:rPr lang="de-DE" sz="2000" dirty="0" err="1">
                <a:solidFill>
                  <a:srgbClr val="333333"/>
                </a:solidFill>
                <a:latin typeface="Calibri Light"/>
              </a:rPr>
              <a:t>kadın</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kandi̇l</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adır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a</a:t>
            </a:r>
            <a:r>
              <a:rPr lang="de-DE" sz="2000" dirty="0" err="1">
                <a:solidFill>
                  <a:srgbClr val="333333"/>
                </a:solidFill>
                <a:latin typeface="Calibri Light"/>
              </a:rPr>
              <a:t>raba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Armalar</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sihirli</a:t>
            </a:r>
            <a:r>
              <a:rPr lang="de-DE" sz="2000" dirty="0">
                <a:solidFill>
                  <a:srgbClr val="333333"/>
                </a:solidFill>
                <a:latin typeface="Calibri Light"/>
              </a:rPr>
              <a:t> </a:t>
            </a:r>
            <a:r>
              <a:rPr lang="de-DE" sz="2000" dirty="0" err="1">
                <a:solidFill>
                  <a:srgbClr val="333333"/>
                </a:solidFill>
                <a:latin typeface="Calibri Light"/>
              </a:rPr>
              <a:t>lamba</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tr-TR" sz="2000" dirty="0">
                <a:solidFill>
                  <a:srgbClr val="333333"/>
                </a:solidFill>
                <a:latin typeface="Calibri Light"/>
              </a:rPr>
              <a:t>ç</a:t>
            </a:r>
            <a:r>
              <a:rPr lang="de-DE" sz="2000" dirty="0" err="1">
                <a:solidFill>
                  <a:srgbClr val="333333"/>
                </a:solidFill>
                <a:latin typeface="Calibri Light"/>
              </a:rPr>
              <a:t>aydanlık</a:t>
            </a:r>
            <a:endParaRPr lang="tr-TR"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err="1">
                <a:solidFill>
                  <a:srgbClr val="333333"/>
                </a:solidFill>
                <a:latin typeface="Calibri Light"/>
              </a:rPr>
              <a:t>kürek</a:t>
            </a:r>
            <a:r>
              <a:rPr lang="de-DE" sz="2000" dirty="0">
                <a:solidFill>
                  <a:srgbClr val="333333"/>
                </a:solidFill>
                <a:latin typeface="Calibri Light"/>
              </a:rPr>
              <a:t> </a:t>
            </a:r>
          </a:p>
          <a:p>
            <a:pPr>
              <a:lnSpc>
                <a:spcPct val="100000"/>
              </a:lnSpc>
              <a:spcBef>
                <a:spcPts val="1200"/>
              </a:spcBef>
            </a:pP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64</a:t>
            </a:fld>
            <a:endParaRPr lang="de-DE" altLang="de-DE"/>
          </a:p>
        </p:txBody>
      </p:sp>
    </p:spTree>
    <p:extLst>
      <p:ext uri="{BB962C8B-B14F-4D97-AF65-F5344CB8AC3E}">
        <p14:creationId xmlns:p14="http://schemas.microsoft.com/office/powerpoint/2010/main" val="8421204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err="1">
                <a:solidFill>
                  <a:srgbClr val="004992"/>
                </a:solidFill>
                <a:latin typeface="Calibri Light"/>
                <a:ea typeface="ＭＳ Ｐゴシック" panose="020B0600070205080204" pitchFamily="34" charset="-128"/>
              </a:rPr>
              <a:t>Bugünün</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konusunu</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ele</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alan</a:t>
            </a:r>
            <a:r>
              <a:rPr lang="en-US" sz="2400" dirty="0">
                <a:solidFill>
                  <a:srgbClr val="004992"/>
                </a:solidFill>
                <a:latin typeface="Calibri Light"/>
                <a:ea typeface="ＭＳ Ｐゴシック" panose="020B0600070205080204" pitchFamily="34" charset="-128"/>
              </a:rPr>
              <a:t> video </a:t>
            </a:r>
            <a:r>
              <a:rPr lang="en-US" sz="2400" dirty="0" err="1">
                <a:solidFill>
                  <a:srgbClr val="004992"/>
                </a:solidFill>
                <a:latin typeface="Calibri Light"/>
                <a:ea typeface="ＭＳ Ｐゴシック" panose="020B0600070205080204" pitchFamily="34" charset="-128"/>
              </a:rPr>
              <a:t>klip</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sunumları</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aşağıdaki</a:t>
            </a:r>
            <a:r>
              <a:rPr lang="en-US" sz="2400" dirty="0">
                <a:solidFill>
                  <a:srgbClr val="004992"/>
                </a:solidFill>
                <a:latin typeface="Calibri Light"/>
                <a:ea typeface="ＭＳ Ｐゴシック" panose="020B0600070205080204" pitchFamily="34" charset="-128"/>
              </a:rPr>
              <a:t> web </a:t>
            </a:r>
            <a:r>
              <a:rPr lang="en-US" sz="2400" dirty="0" err="1">
                <a:solidFill>
                  <a:srgbClr val="004992"/>
                </a:solidFill>
                <a:latin typeface="Calibri Light"/>
                <a:ea typeface="ＭＳ Ｐゴシック" panose="020B0600070205080204" pitchFamily="34" charset="-128"/>
              </a:rPr>
              <a:t>sitesinde</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mevcuttur</a:t>
            </a:r>
            <a:r>
              <a:rPr lang="en-US" sz="2400" dirty="0">
                <a:solidFill>
                  <a:srgbClr val="004992"/>
                </a:solidFill>
                <a:latin typeface="Calibri Light"/>
                <a:ea typeface="ＭＳ Ｐゴシック" panose="020B0600070205080204" pitchFamily="34" charset="-128"/>
              </a:rPr>
              <a:t>: </a:t>
            </a:r>
            <a:r>
              <a:rPr lang="en-US" sz="2400" dirty="0">
                <a:solidFill>
                  <a:srgbClr val="004992"/>
                </a:solidFill>
                <a:latin typeface="Calibri Light"/>
                <a:ea typeface="ＭＳ Ｐゴシック" panose="020B0600070205080204" pitchFamily="34" charset="-128"/>
                <a:hlinkClick r:id="rId3"/>
              </a:rPr>
              <a:t>http://www.uke.de/mct_videos</a:t>
            </a:r>
            <a:endParaRPr lang="tr-TR" sz="2400"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err="1">
                <a:solidFill>
                  <a:srgbClr val="333333"/>
                </a:solidFill>
                <a:latin typeface="Calibri Light"/>
                <a:ea typeface="ＭＳ Ｐゴシック" panose="020B0600070205080204" pitchFamily="34" charset="-128"/>
              </a:rPr>
              <a:t>Videodan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sonra</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videonun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bugünün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konusuyla</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nasıl</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ilişkili</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olduğunu</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tartışabilirsiniz</a:t>
            </a:r>
            <a:r>
              <a:rPr lang="en-US" sz="2400" dirty="0">
                <a:solidFill>
                  <a:srgbClr val="333333"/>
                </a:solidFill>
                <a:latin typeface="Calibri Light"/>
                <a:ea typeface="ＭＳ Ｐゴシック" panose="020B0600070205080204" pitchFamily="34" charset="-128"/>
              </a:rPr>
              <a:t>.</a:t>
            </a:r>
            <a:endParaRPr lang="en-US" sz="2400" dirty="0">
              <a:latin typeface="Calibri Light"/>
            </a:endParaRPr>
          </a:p>
        </p:txBody>
      </p:sp>
      <p:sp>
        <p:nvSpPr>
          <p:cNvPr id="26" name="Titel 4"/>
          <p:cNvSpPr>
            <a:spLocks noGrp="1"/>
          </p:cNvSpPr>
          <p:nvPr>
            <p:ph type="title"/>
          </p:nvPr>
        </p:nvSpPr>
        <p:spPr bwMode="gray"/>
        <p:txBody>
          <a:bodyPr/>
          <a:lstStyle/>
          <a:p>
            <a:r>
              <a:rPr lang="tr-TR" sz="3600" spc="-5" dirty="0"/>
              <a:t>Opsiyonel</a:t>
            </a:r>
            <a:r>
              <a:rPr lang="de-DE" sz="3600" spc="-5" dirty="0"/>
              <a:t>: </a:t>
            </a:r>
            <a:r>
              <a:rPr lang="tr-TR" sz="3600" spc="-5" dirty="0"/>
              <a:t>Video</a:t>
            </a:r>
            <a:endParaRPr lang="de-DE" sz="3600" dirty="0"/>
          </a:p>
        </p:txBody>
      </p:sp>
      <p:sp>
        <p:nvSpPr>
          <p:cNvPr id="7" name="Fußzeilenplatzhalter 6"/>
          <p:cNvSpPr>
            <a:spLocks noGrp="1"/>
          </p:cNvSpPr>
          <p:nvPr>
            <p:ph type="ftr" sz="quarter" idx="11"/>
          </p:nvPr>
        </p:nvSpPr>
        <p:spPr bwMode="gray"/>
        <p:txBody>
          <a:bodyPr/>
          <a:lstStyle/>
          <a:p>
            <a:r>
              <a:rPr lang="en-US" dirty="0" err="1">
                <a:solidFill>
                  <a:srgbClr val="333333"/>
                </a:solidFill>
              </a:rPr>
              <a:t>Metakognitif</a:t>
            </a:r>
            <a:r>
              <a:rPr lang="en-US" dirty="0">
                <a:solidFill>
                  <a:srgbClr val="333333"/>
                </a:solidFill>
              </a:rPr>
              <a:t> </a:t>
            </a:r>
            <a:r>
              <a:rPr lang="en-US" dirty="0" err="1">
                <a:solidFill>
                  <a:srgbClr val="333333"/>
                </a:solidFill>
              </a:rPr>
              <a:t>Eğitim</a:t>
            </a:r>
            <a:r>
              <a:rPr lang="en-US" dirty="0">
                <a:solidFill>
                  <a:srgbClr val="333333"/>
                </a:solidFill>
              </a:rPr>
              <a:t> 2 - </a:t>
            </a:r>
            <a:r>
              <a:rPr lang="en-US" dirty="0" err="1">
                <a:solidFill>
                  <a:srgbClr val="333333"/>
                </a:solidFill>
              </a:rPr>
              <a:t>Hemen</a:t>
            </a:r>
            <a:r>
              <a:rPr lang="en-US" dirty="0">
                <a:solidFill>
                  <a:srgbClr val="333333"/>
                </a:solidFill>
              </a:rPr>
              <a:t> </a:t>
            </a:r>
            <a:r>
              <a:rPr lang="en-US" dirty="0" err="1">
                <a:solidFill>
                  <a:srgbClr val="333333"/>
                </a:solidFill>
              </a:rPr>
              <a:t>Sonuca</a:t>
            </a:r>
            <a:r>
              <a:rPr lang="en-US" dirty="0">
                <a:solidFill>
                  <a:srgbClr val="333333"/>
                </a:solidFill>
              </a:rPr>
              <a:t> </a:t>
            </a:r>
            <a:r>
              <a:rPr lang="en-US" dirty="0" err="1">
                <a:solidFill>
                  <a:srgbClr val="333333"/>
                </a:solidFill>
              </a:rPr>
              <a:t>Atlama</a:t>
            </a:r>
            <a:r>
              <a:rPr lang="en-US" dirty="0">
                <a:solidFill>
                  <a:srgbClr val="333333"/>
                </a:solidFill>
              </a:rPr>
              <a:t> I  </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65</a:t>
            </a:fld>
            <a:endParaRPr lang="de-DE" dirty="0">
              <a:solidFill>
                <a:srgbClr val="333333"/>
              </a:solidFill>
            </a:endParaRPr>
          </a:p>
        </p:txBody>
      </p:sp>
      <p:sp>
        <p:nvSpPr>
          <p:cNvPr id="12" name="object 3"/>
          <p:cNvSpPr txBox="1"/>
          <p:nvPr/>
        </p:nvSpPr>
        <p:spPr>
          <a:xfrm>
            <a:off x="455023" y="4658666"/>
            <a:ext cx="8128431" cy="1061187"/>
          </a:xfrm>
          <a:prstGeom prst="rect">
            <a:avLst/>
          </a:prstGeom>
        </p:spPr>
        <p:txBody>
          <a:bodyPr vert="horz" wrap="square" lIns="0" tIns="113664" rIns="0" bIns="0" rtlCol="0">
            <a:spAutoFit/>
          </a:bodyPr>
          <a:lstStyle/>
          <a:p>
            <a:pPr marL="635">
              <a:spcBef>
                <a:spcPts val="894"/>
              </a:spcBef>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eğitmenler</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için</a:t>
            </a:r>
            <a:r>
              <a:rPr lang="en-US" sz="1800" i="1" spc="-5" dirty="0">
                <a:solidFill>
                  <a:srgbClr val="333333"/>
                </a:solidFill>
                <a:latin typeface="Calibri Light"/>
                <a:ea typeface="ＭＳ Ｐゴシック" panose="020B0600070205080204" pitchFamily="34" charset="-128"/>
                <a:cs typeface="Verdana"/>
              </a:rPr>
              <a:t>:</a:t>
            </a:r>
            <a:endParaRPr lang="tr-TR" sz="1800" i="1" spc="-5" dirty="0">
              <a:solidFill>
                <a:srgbClr val="333333"/>
              </a:solidFill>
              <a:latin typeface="Calibri Light"/>
              <a:ea typeface="ＭＳ Ｐゴシック" panose="020B0600070205080204" pitchFamily="34" charset="-128"/>
              <a:cs typeface="Verdana"/>
            </a:endParaRPr>
          </a:p>
          <a:p>
            <a:pPr marL="635">
              <a:spcBef>
                <a:spcPts val="894"/>
              </a:spcBef>
            </a:pPr>
            <a:r>
              <a:rPr lang="en-US" sz="1800" i="1" spc="-5" dirty="0" err="1">
                <a:solidFill>
                  <a:srgbClr val="333333"/>
                </a:solidFill>
                <a:latin typeface="Calibri Light"/>
                <a:ea typeface="ＭＳ Ｐゴシック" panose="020B0600070205080204" pitchFamily="34" charset="-128"/>
                <a:cs typeface="Verdana"/>
              </a:rPr>
              <a:t>Bazı</a:t>
            </a:r>
            <a:r>
              <a:rPr lang="en-US" sz="1800" i="1" spc="-5" dirty="0">
                <a:solidFill>
                  <a:srgbClr val="333333"/>
                </a:solidFill>
                <a:latin typeface="Calibri Light"/>
                <a:ea typeface="ＭＳ Ｐゴシック" panose="020B0600070205080204" pitchFamily="34" charset="-128"/>
                <a:cs typeface="Verdana"/>
              </a:rPr>
              <a:t> film </a:t>
            </a:r>
            <a:r>
              <a:rPr lang="en-US" sz="1800" i="1" spc="-5" dirty="0" err="1">
                <a:solidFill>
                  <a:srgbClr val="333333"/>
                </a:solidFill>
                <a:latin typeface="Calibri Light"/>
                <a:ea typeface="ＭＳ Ｐゴシック" panose="020B0600070205080204" pitchFamily="34" charset="-128"/>
                <a:cs typeface="Verdana"/>
              </a:rPr>
              <a:t>klipleri</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tüm</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izleyiciler</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ve</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tüm</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kültürler</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için</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uygun</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olmayabilecek</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bir</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dil</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içermektedir</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Lütfen</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göstermeden</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önce</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videoları</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dikkatlice</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ön</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elemeden</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geçirin</a:t>
            </a:r>
            <a:r>
              <a:rPr lang="en-US" sz="1800" i="1" spc="-5" dirty="0">
                <a:solidFill>
                  <a:srgbClr val="333333"/>
                </a:solidFill>
                <a:latin typeface="Calibri Light"/>
                <a:ea typeface="ＭＳ Ｐゴシック" panose="020B0600070205080204" pitchFamily="34" charset="-128"/>
                <a:cs typeface="Verdana"/>
              </a:rPr>
              <a:t>]</a:t>
            </a:r>
            <a:endParaRPr lang="de-DE" sz="1800" dirty="0">
              <a:solidFill>
                <a:srgbClr val="333333"/>
              </a:solidFill>
              <a:latin typeface="Calibri Light"/>
              <a:ea typeface="ＭＳ Ｐゴシック" panose="020B0600070205080204" pitchFamily="34" charset="-128"/>
            </a:endParaRP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32034955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Resim </a:t>
            </a:r>
            <a:r>
              <a:rPr lang="en-US" sz="3600" dirty="0">
                <a:latin typeface="Calibri Light"/>
              </a:rPr>
              <a:t>5</a:t>
            </a: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66</a:t>
            </a:fld>
            <a:endParaRPr lang="de-DE" altLang="de-DE">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2">
            <a:extLst>
              <a:ext uri="{FF2B5EF4-FFF2-40B4-BE49-F238E27FC236}">
                <a16:creationId xmlns:a16="http://schemas.microsoft.com/office/drawing/2014/main" id="{05C304F5-00A9-BFCE-A2E4-1782706F41AA}"/>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3">
            <a:extLst>
              <a:ext uri="{FF2B5EF4-FFF2-40B4-BE49-F238E27FC236}">
                <a16:creationId xmlns:a16="http://schemas.microsoft.com/office/drawing/2014/main" id="{CEB51C76-B207-2FF4-B50A-7864FDB58B6B}"/>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4">
            <a:extLst>
              <a:ext uri="{FF2B5EF4-FFF2-40B4-BE49-F238E27FC236}">
                <a16:creationId xmlns:a16="http://schemas.microsoft.com/office/drawing/2014/main" id="{A77E66D1-8A31-AB89-F2C6-021BB82F5767}"/>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5">
            <a:extLst>
              <a:ext uri="{FF2B5EF4-FFF2-40B4-BE49-F238E27FC236}">
                <a16:creationId xmlns:a16="http://schemas.microsoft.com/office/drawing/2014/main" id="{3E32FFC4-6261-6E2A-5C56-576988A6D0CB}"/>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6">
            <a:extLst>
              <a:ext uri="{FF2B5EF4-FFF2-40B4-BE49-F238E27FC236}">
                <a16:creationId xmlns:a16="http://schemas.microsoft.com/office/drawing/2014/main" id="{C9A32905-80A7-9146-21E2-B3A3A9E03348}"/>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7">
            <a:extLst>
              <a:ext uri="{FF2B5EF4-FFF2-40B4-BE49-F238E27FC236}">
                <a16:creationId xmlns:a16="http://schemas.microsoft.com/office/drawing/2014/main" id="{B8EF88F3-C13F-AF78-A14D-ABF0C38AA913}"/>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8">
            <a:extLst>
              <a:ext uri="{FF2B5EF4-FFF2-40B4-BE49-F238E27FC236}">
                <a16:creationId xmlns:a16="http://schemas.microsoft.com/office/drawing/2014/main" id="{8BC63110-3D10-BAE7-8699-9758C832D9CB}"/>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9">
            <a:extLst>
              <a:ext uri="{FF2B5EF4-FFF2-40B4-BE49-F238E27FC236}">
                <a16:creationId xmlns:a16="http://schemas.microsoft.com/office/drawing/2014/main" id="{3A272E17-C788-D8E0-77F8-55168A1F03A5}"/>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0">
            <a:extLst>
              <a:ext uri="{FF2B5EF4-FFF2-40B4-BE49-F238E27FC236}">
                <a16:creationId xmlns:a16="http://schemas.microsoft.com/office/drawing/2014/main" id="{73B94A41-9300-570E-B743-2A0CA7304FA5}"/>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75</a:t>
            </a:fld>
            <a:endParaRPr lang="de-DE" altLang="de-DE"/>
          </a:p>
        </p:txBody>
      </p:sp>
    </p:spTree>
    <p:extLst>
      <p:ext uri="{BB962C8B-B14F-4D97-AF65-F5344CB8AC3E}">
        <p14:creationId xmlns:p14="http://schemas.microsoft.com/office/powerpoint/2010/main" val="37570860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Resim </a:t>
            </a:r>
            <a:r>
              <a:rPr lang="en-US" sz="3600" dirty="0">
                <a:latin typeface="Calibri Light"/>
              </a:rPr>
              <a:t>6</a:t>
            </a: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76</a:t>
            </a:fld>
            <a:endParaRPr lang="de-DE" altLang="de-DE">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95F83-5E2F-0DF7-74FC-325593693B05}"/>
            </a:ext>
          </a:extLst>
        </p:cNvPr>
        <p:cNvGrpSpPr/>
        <p:nvPr/>
      </p:nvGrpSpPr>
      <p:grpSpPr>
        <a:xfrm>
          <a:off x="0" y="0"/>
          <a:ext cx="0" cy="0"/>
          <a:chOff x="0" y="0"/>
          <a:chExt cx="0" cy="0"/>
        </a:xfrm>
      </p:grpSpPr>
      <p:sp>
        <p:nvSpPr>
          <p:cNvPr id="2" name="151">
            <a:extLst>
              <a:ext uri="{FF2B5EF4-FFF2-40B4-BE49-F238E27FC236}">
                <a16:creationId xmlns:a16="http://schemas.microsoft.com/office/drawing/2014/main" id="{BE4ED706-D39E-4AD3-66DA-B3AD8020C0B2}"/>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9F01E152-B9BE-3048-F913-5BA0C02ACC1E}"/>
              </a:ext>
            </a:extLst>
          </p:cNvPr>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a:extLst>
              <a:ext uri="{FF2B5EF4-FFF2-40B4-BE49-F238E27FC236}">
                <a16:creationId xmlns:a16="http://schemas.microsoft.com/office/drawing/2014/main" id="{468C4F7A-611A-79B0-3C8C-728D587804A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a:extLst>
              <a:ext uri="{FF2B5EF4-FFF2-40B4-BE49-F238E27FC236}">
                <a16:creationId xmlns:a16="http://schemas.microsoft.com/office/drawing/2014/main" id="{FF311349-4CC8-6952-EBE8-2722E117E5F9}"/>
              </a:ext>
            </a:extLst>
          </p:cNvPr>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a:extLst>
              <a:ext uri="{FF2B5EF4-FFF2-40B4-BE49-F238E27FC236}">
                <a16:creationId xmlns:a16="http://schemas.microsoft.com/office/drawing/2014/main" id="{46A02264-E39B-A992-A716-7A467D1FCD4F}"/>
              </a:ext>
            </a:extLst>
          </p:cNvPr>
          <p:cNvSpPr>
            <a:spLocks noGrp="1"/>
          </p:cNvSpPr>
          <p:nvPr>
            <p:ph type="sldNum" sz="quarter" idx="12"/>
          </p:nvPr>
        </p:nvSpPr>
        <p:spPr/>
        <p:txBody>
          <a:bodyPr/>
          <a:lstStyle/>
          <a:p>
            <a:fld id="{75AB6FF6-AC8D-4370-90F4-3D97CF2AA622}" type="slidenum">
              <a:rPr lang="de-DE" altLang="de-DE" smtClean="0"/>
              <a:pPr/>
              <a:t>77</a:t>
            </a:fld>
            <a:endParaRPr lang="de-DE" altLang="de-DE"/>
          </a:p>
        </p:txBody>
      </p:sp>
    </p:spTree>
    <p:extLst>
      <p:ext uri="{BB962C8B-B14F-4D97-AF65-F5344CB8AC3E}">
        <p14:creationId xmlns:p14="http://schemas.microsoft.com/office/powerpoint/2010/main" val="30724358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E9361-BF66-8D3E-627A-328DB3644CB4}"/>
            </a:ext>
          </a:extLst>
        </p:cNvPr>
        <p:cNvGrpSpPr/>
        <p:nvPr/>
      </p:nvGrpSpPr>
      <p:grpSpPr>
        <a:xfrm>
          <a:off x="0" y="0"/>
          <a:ext cx="0" cy="0"/>
          <a:chOff x="0" y="0"/>
          <a:chExt cx="0" cy="0"/>
        </a:xfrm>
      </p:grpSpPr>
      <p:sp>
        <p:nvSpPr>
          <p:cNvPr id="2" name="152">
            <a:extLst>
              <a:ext uri="{FF2B5EF4-FFF2-40B4-BE49-F238E27FC236}">
                <a16:creationId xmlns:a16="http://schemas.microsoft.com/office/drawing/2014/main" id="{5254FFD6-1EC7-BB08-BEC4-BF79B9DC6123}"/>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0F6DEA8A-5D45-0F09-BAFB-9536BFDB4D52}"/>
              </a:ext>
            </a:extLst>
          </p:cNvPr>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a:extLst>
              <a:ext uri="{FF2B5EF4-FFF2-40B4-BE49-F238E27FC236}">
                <a16:creationId xmlns:a16="http://schemas.microsoft.com/office/drawing/2014/main" id="{ECB7F966-FBE0-20DD-832E-C1AF8807D10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a:extLst>
              <a:ext uri="{FF2B5EF4-FFF2-40B4-BE49-F238E27FC236}">
                <a16:creationId xmlns:a16="http://schemas.microsoft.com/office/drawing/2014/main" id="{35F63061-5A37-84C2-F637-2901C8C7CE9A}"/>
              </a:ext>
            </a:extLst>
          </p:cNvPr>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a:extLst>
              <a:ext uri="{FF2B5EF4-FFF2-40B4-BE49-F238E27FC236}">
                <a16:creationId xmlns:a16="http://schemas.microsoft.com/office/drawing/2014/main" id="{2430B4C3-9555-7BBA-DD2E-538E453B62D8}"/>
              </a:ext>
            </a:extLst>
          </p:cNvPr>
          <p:cNvSpPr>
            <a:spLocks noGrp="1"/>
          </p:cNvSpPr>
          <p:nvPr>
            <p:ph type="sldNum" sz="quarter" idx="12"/>
          </p:nvPr>
        </p:nvSpPr>
        <p:spPr/>
        <p:txBody>
          <a:bodyPr/>
          <a:lstStyle/>
          <a:p>
            <a:fld id="{75AB6FF6-AC8D-4370-90F4-3D97CF2AA622}" type="slidenum">
              <a:rPr lang="de-DE" altLang="de-DE" smtClean="0"/>
              <a:pPr/>
              <a:t>78</a:t>
            </a:fld>
            <a:endParaRPr lang="de-DE" altLang="de-DE"/>
          </a:p>
        </p:txBody>
      </p:sp>
    </p:spTree>
    <p:extLst>
      <p:ext uri="{BB962C8B-B14F-4D97-AF65-F5344CB8AC3E}">
        <p14:creationId xmlns:p14="http://schemas.microsoft.com/office/powerpoint/2010/main" val="13998186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D4693-3392-974D-08E5-08310C72EFBD}"/>
            </a:ext>
          </a:extLst>
        </p:cNvPr>
        <p:cNvGrpSpPr/>
        <p:nvPr/>
      </p:nvGrpSpPr>
      <p:grpSpPr>
        <a:xfrm>
          <a:off x="0" y="0"/>
          <a:ext cx="0" cy="0"/>
          <a:chOff x="0" y="0"/>
          <a:chExt cx="0" cy="0"/>
        </a:xfrm>
      </p:grpSpPr>
      <p:sp>
        <p:nvSpPr>
          <p:cNvPr id="2" name="153">
            <a:extLst>
              <a:ext uri="{FF2B5EF4-FFF2-40B4-BE49-F238E27FC236}">
                <a16:creationId xmlns:a16="http://schemas.microsoft.com/office/drawing/2014/main" id="{93154485-37EF-9545-53BA-9D2514400947}"/>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49EDC275-8A94-9741-9660-27944DA8BC2D}"/>
              </a:ext>
            </a:extLst>
          </p:cNvPr>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a:extLst>
              <a:ext uri="{FF2B5EF4-FFF2-40B4-BE49-F238E27FC236}">
                <a16:creationId xmlns:a16="http://schemas.microsoft.com/office/drawing/2014/main" id="{D7261054-5A3B-50BC-3B56-181F447AA6E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a:extLst>
              <a:ext uri="{FF2B5EF4-FFF2-40B4-BE49-F238E27FC236}">
                <a16:creationId xmlns:a16="http://schemas.microsoft.com/office/drawing/2014/main" id="{436EC9B9-F3EA-AA84-A71B-F35F4739836C}"/>
              </a:ext>
            </a:extLst>
          </p:cNvPr>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a:extLst>
              <a:ext uri="{FF2B5EF4-FFF2-40B4-BE49-F238E27FC236}">
                <a16:creationId xmlns:a16="http://schemas.microsoft.com/office/drawing/2014/main" id="{7CA9A275-D846-D887-1550-647F4AE14771}"/>
              </a:ext>
            </a:extLst>
          </p:cNvPr>
          <p:cNvSpPr>
            <a:spLocks noGrp="1"/>
          </p:cNvSpPr>
          <p:nvPr>
            <p:ph type="sldNum" sz="quarter" idx="12"/>
          </p:nvPr>
        </p:nvSpPr>
        <p:spPr/>
        <p:txBody>
          <a:bodyPr/>
          <a:lstStyle/>
          <a:p>
            <a:fld id="{75AB6FF6-AC8D-4370-90F4-3D97CF2AA622}" type="slidenum">
              <a:rPr lang="de-DE" altLang="de-DE" smtClean="0"/>
              <a:pPr/>
              <a:t>79</a:t>
            </a:fld>
            <a:endParaRPr lang="de-DE" altLang="de-DE"/>
          </a:p>
        </p:txBody>
      </p:sp>
    </p:spTree>
    <p:extLst>
      <p:ext uri="{BB962C8B-B14F-4D97-AF65-F5344CB8AC3E}">
        <p14:creationId xmlns:p14="http://schemas.microsoft.com/office/powerpoint/2010/main" val="16510859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ACB37-4624-4686-A4CF-F8920161CFBD}"/>
            </a:ext>
          </a:extLst>
        </p:cNvPr>
        <p:cNvGrpSpPr/>
        <p:nvPr/>
      </p:nvGrpSpPr>
      <p:grpSpPr>
        <a:xfrm>
          <a:off x="0" y="0"/>
          <a:ext cx="0" cy="0"/>
          <a:chOff x="0" y="0"/>
          <a:chExt cx="0" cy="0"/>
        </a:xfrm>
      </p:grpSpPr>
      <p:sp>
        <p:nvSpPr>
          <p:cNvPr id="2" name="154">
            <a:extLst>
              <a:ext uri="{FF2B5EF4-FFF2-40B4-BE49-F238E27FC236}">
                <a16:creationId xmlns:a16="http://schemas.microsoft.com/office/drawing/2014/main" id="{7468B6A6-A469-84E4-45A6-D513E55E6A1B}"/>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079FDD19-A8C1-1CC8-0CC8-69E2B96A86D6}"/>
              </a:ext>
            </a:extLst>
          </p:cNvPr>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a:extLst>
              <a:ext uri="{FF2B5EF4-FFF2-40B4-BE49-F238E27FC236}">
                <a16:creationId xmlns:a16="http://schemas.microsoft.com/office/drawing/2014/main" id="{AB00427E-4370-F95E-80E2-7D03F0B4637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a:extLst>
              <a:ext uri="{FF2B5EF4-FFF2-40B4-BE49-F238E27FC236}">
                <a16:creationId xmlns:a16="http://schemas.microsoft.com/office/drawing/2014/main" id="{511B0A51-4E7F-5D43-5F4C-BD06F4701A54}"/>
              </a:ext>
            </a:extLst>
          </p:cNvPr>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a:extLst>
              <a:ext uri="{FF2B5EF4-FFF2-40B4-BE49-F238E27FC236}">
                <a16:creationId xmlns:a16="http://schemas.microsoft.com/office/drawing/2014/main" id="{E1EB910F-EC47-E5CC-5C47-0AA4157C75C1}"/>
              </a:ext>
            </a:extLst>
          </p:cNvPr>
          <p:cNvSpPr>
            <a:spLocks noGrp="1"/>
          </p:cNvSpPr>
          <p:nvPr>
            <p:ph type="sldNum" sz="quarter" idx="12"/>
          </p:nvPr>
        </p:nvSpPr>
        <p:spPr/>
        <p:txBody>
          <a:bodyPr/>
          <a:lstStyle/>
          <a:p>
            <a:fld id="{75AB6FF6-AC8D-4370-90F4-3D97CF2AA622}" type="slidenum">
              <a:rPr lang="de-DE" altLang="de-DE" smtClean="0"/>
              <a:pPr/>
              <a:t>80</a:t>
            </a:fld>
            <a:endParaRPr lang="de-DE" altLang="de-DE"/>
          </a:p>
        </p:txBody>
      </p:sp>
    </p:spTree>
    <p:extLst>
      <p:ext uri="{BB962C8B-B14F-4D97-AF65-F5344CB8AC3E}">
        <p14:creationId xmlns:p14="http://schemas.microsoft.com/office/powerpoint/2010/main" val="10790833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D3763-D5CF-1F3D-AFE1-5A200641CB64}"/>
            </a:ext>
          </a:extLst>
        </p:cNvPr>
        <p:cNvGrpSpPr/>
        <p:nvPr/>
      </p:nvGrpSpPr>
      <p:grpSpPr>
        <a:xfrm>
          <a:off x="0" y="0"/>
          <a:ext cx="0" cy="0"/>
          <a:chOff x="0" y="0"/>
          <a:chExt cx="0" cy="0"/>
        </a:xfrm>
      </p:grpSpPr>
      <p:sp>
        <p:nvSpPr>
          <p:cNvPr id="2" name="155">
            <a:extLst>
              <a:ext uri="{FF2B5EF4-FFF2-40B4-BE49-F238E27FC236}">
                <a16:creationId xmlns:a16="http://schemas.microsoft.com/office/drawing/2014/main" id="{A3AD3F87-B9F4-FE1D-D475-B7C9F9405EEA}"/>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8482DA48-7ABB-BA68-6B05-C0FE30E94E68}"/>
              </a:ext>
            </a:extLst>
          </p:cNvPr>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a:extLst>
              <a:ext uri="{FF2B5EF4-FFF2-40B4-BE49-F238E27FC236}">
                <a16:creationId xmlns:a16="http://schemas.microsoft.com/office/drawing/2014/main" id="{F0572703-86DD-54C2-68A3-D3DC6B9D5DC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a:extLst>
              <a:ext uri="{FF2B5EF4-FFF2-40B4-BE49-F238E27FC236}">
                <a16:creationId xmlns:a16="http://schemas.microsoft.com/office/drawing/2014/main" id="{EAC05934-62C4-D38F-72D5-0A3BC5EB0765}"/>
              </a:ext>
            </a:extLst>
          </p:cNvPr>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a:extLst>
              <a:ext uri="{FF2B5EF4-FFF2-40B4-BE49-F238E27FC236}">
                <a16:creationId xmlns:a16="http://schemas.microsoft.com/office/drawing/2014/main" id="{34CEB4F9-4FBD-B361-E91D-C5E518B07821}"/>
              </a:ext>
            </a:extLst>
          </p:cNvPr>
          <p:cNvSpPr>
            <a:spLocks noGrp="1"/>
          </p:cNvSpPr>
          <p:nvPr>
            <p:ph type="sldNum" sz="quarter" idx="12"/>
          </p:nvPr>
        </p:nvSpPr>
        <p:spPr/>
        <p:txBody>
          <a:bodyPr/>
          <a:lstStyle/>
          <a:p>
            <a:fld id="{75AB6FF6-AC8D-4370-90F4-3D97CF2AA622}" type="slidenum">
              <a:rPr lang="de-DE" altLang="de-DE" smtClean="0"/>
              <a:pPr/>
              <a:t>81</a:t>
            </a:fld>
            <a:endParaRPr lang="de-DE" altLang="de-DE"/>
          </a:p>
        </p:txBody>
      </p:sp>
    </p:spTree>
    <p:extLst>
      <p:ext uri="{BB962C8B-B14F-4D97-AF65-F5344CB8AC3E}">
        <p14:creationId xmlns:p14="http://schemas.microsoft.com/office/powerpoint/2010/main" val="28557293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56C00-72B9-E3F0-59AC-5501CAD8949B}"/>
            </a:ext>
          </a:extLst>
        </p:cNvPr>
        <p:cNvGrpSpPr/>
        <p:nvPr/>
      </p:nvGrpSpPr>
      <p:grpSpPr>
        <a:xfrm>
          <a:off x="0" y="0"/>
          <a:ext cx="0" cy="0"/>
          <a:chOff x="0" y="0"/>
          <a:chExt cx="0" cy="0"/>
        </a:xfrm>
      </p:grpSpPr>
      <p:sp>
        <p:nvSpPr>
          <p:cNvPr id="2" name="156">
            <a:extLst>
              <a:ext uri="{FF2B5EF4-FFF2-40B4-BE49-F238E27FC236}">
                <a16:creationId xmlns:a16="http://schemas.microsoft.com/office/drawing/2014/main" id="{D3EBD7A6-6A45-F604-9C40-6286C5AA6C35}"/>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83CA0426-39DE-4779-6E4F-070967FC3E08}"/>
              </a:ext>
            </a:extLst>
          </p:cNvPr>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a:extLst>
              <a:ext uri="{FF2B5EF4-FFF2-40B4-BE49-F238E27FC236}">
                <a16:creationId xmlns:a16="http://schemas.microsoft.com/office/drawing/2014/main" id="{AC5ACEE7-7D50-6255-51D1-959847C8C56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a:extLst>
              <a:ext uri="{FF2B5EF4-FFF2-40B4-BE49-F238E27FC236}">
                <a16:creationId xmlns:a16="http://schemas.microsoft.com/office/drawing/2014/main" id="{7C9277B0-0FA6-8B32-A31A-5597F478D476}"/>
              </a:ext>
            </a:extLst>
          </p:cNvPr>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a:extLst>
              <a:ext uri="{FF2B5EF4-FFF2-40B4-BE49-F238E27FC236}">
                <a16:creationId xmlns:a16="http://schemas.microsoft.com/office/drawing/2014/main" id="{3CC1E63E-A88E-BED8-5193-1C16D7A7C644}"/>
              </a:ext>
            </a:extLst>
          </p:cNvPr>
          <p:cNvSpPr>
            <a:spLocks noGrp="1"/>
          </p:cNvSpPr>
          <p:nvPr>
            <p:ph type="sldNum" sz="quarter" idx="12"/>
          </p:nvPr>
        </p:nvSpPr>
        <p:spPr/>
        <p:txBody>
          <a:bodyPr/>
          <a:lstStyle/>
          <a:p>
            <a:fld id="{75AB6FF6-AC8D-4370-90F4-3D97CF2AA622}" type="slidenum">
              <a:rPr lang="de-DE" altLang="de-DE" smtClean="0"/>
              <a:pPr/>
              <a:t>82</a:t>
            </a:fld>
            <a:endParaRPr lang="de-DE" altLang="de-DE"/>
          </a:p>
        </p:txBody>
      </p:sp>
    </p:spTree>
    <p:extLst>
      <p:ext uri="{BB962C8B-B14F-4D97-AF65-F5344CB8AC3E}">
        <p14:creationId xmlns:p14="http://schemas.microsoft.com/office/powerpoint/2010/main" val="6655912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2F030-782B-1CB0-9F1A-4A1EE41D7A4E}"/>
            </a:ext>
          </a:extLst>
        </p:cNvPr>
        <p:cNvGrpSpPr/>
        <p:nvPr/>
      </p:nvGrpSpPr>
      <p:grpSpPr>
        <a:xfrm>
          <a:off x="0" y="0"/>
          <a:ext cx="0" cy="0"/>
          <a:chOff x="0" y="0"/>
          <a:chExt cx="0" cy="0"/>
        </a:xfrm>
      </p:grpSpPr>
      <p:sp>
        <p:nvSpPr>
          <p:cNvPr id="2" name="157">
            <a:extLst>
              <a:ext uri="{FF2B5EF4-FFF2-40B4-BE49-F238E27FC236}">
                <a16:creationId xmlns:a16="http://schemas.microsoft.com/office/drawing/2014/main" id="{DC45D64A-5B8F-253A-4206-CA8CA734D0B8}"/>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9D52150F-B986-2666-1673-EABA53C5DABF}"/>
              </a:ext>
            </a:extLst>
          </p:cNvPr>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a:extLst>
              <a:ext uri="{FF2B5EF4-FFF2-40B4-BE49-F238E27FC236}">
                <a16:creationId xmlns:a16="http://schemas.microsoft.com/office/drawing/2014/main" id="{02DFCCE6-E3A5-D752-74E6-9FE6C9C76FE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a:extLst>
              <a:ext uri="{FF2B5EF4-FFF2-40B4-BE49-F238E27FC236}">
                <a16:creationId xmlns:a16="http://schemas.microsoft.com/office/drawing/2014/main" id="{DB8E7277-427A-3047-7CC8-915A5A4BB89F}"/>
              </a:ext>
            </a:extLst>
          </p:cNvPr>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a:extLst>
              <a:ext uri="{FF2B5EF4-FFF2-40B4-BE49-F238E27FC236}">
                <a16:creationId xmlns:a16="http://schemas.microsoft.com/office/drawing/2014/main" id="{4736371A-D632-0309-2A27-20B316CD5D0F}"/>
              </a:ext>
            </a:extLst>
          </p:cNvPr>
          <p:cNvSpPr>
            <a:spLocks noGrp="1"/>
          </p:cNvSpPr>
          <p:nvPr>
            <p:ph type="sldNum" sz="quarter" idx="12"/>
          </p:nvPr>
        </p:nvSpPr>
        <p:spPr/>
        <p:txBody>
          <a:bodyPr/>
          <a:lstStyle/>
          <a:p>
            <a:fld id="{75AB6FF6-AC8D-4370-90F4-3D97CF2AA622}" type="slidenum">
              <a:rPr lang="de-DE" altLang="de-DE" smtClean="0"/>
              <a:pPr/>
              <a:t>83</a:t>
            </a:fld>
            <a:endParaRPr lang="de-DE" altLang="de-DE"/>
          </a:p>
        </p:txBody>
      </p:sp>
    </p:spTree>
    <p:extLst>
      <p:ext uri="{BB962C8B-B14F-4D97-AF65-F5344CB8AC3E}">
        <p14:creationId xmlns:p14="http://schemas.microsoft.com/office/powerpoint/2010/main" val="40791882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97F7A-B89E-2148-7FDB-A973B5A92A97}"/>
            </a:ext>
          </a:extLst>
        </p:cNvPr>
        <p:cNvGrpSpPr/>
        <p:nvPr/>
      </p:nvGrpSpPr>
      <p:grpSpPr>
        <a:xfrm>
          <a:off x="0" y="0"/>
          <a:ext cx="0" cy="0"/>
          <a:chOff x="0" y="0"/>
          <a:chExt cx="0" cy="0"/>
        </a:xfrm>
      </p:grpSpPr>
      <p:sp>
        <p:nvSpPr>
          <p:cNvPr id="2" name="158">
            <a:extLst>
              <a:ext uri="{FF2B5EF4-FFF2-40B4-BE49-F238E27FC236}">
                <a16:creationId xmlns:a16="http://schemas.microsoft.com/office/drawing/2014/main" id="{B524A361-A110-C64C-6123-E8BD666AF20C}"/>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7CC0040B-D4F5-8EC7-AD81-315D50AB0656}"/>
              </a:ext>
            </a:extLst>
          </p:cNvPr>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4" name="Text Box 9">
            <a:extLst>
              <a:ext uri="{FF2B5EF4-FFF2-40B4-BE49-F238E27FC236}">
                <a16:creationId xmlns:a16="http://schemas.microsoft.com/office/drawing/2014/main" id="{54E3FDB4-1F53-F45C-C2A8-CBF217EFC17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3" name="Footer Placeholder 12">
            <a:extLst>
              <a:ext uri="{FF2B5EF4-FFF2-40B4-BE49-F238E27FC236}">
                <a16:creationId xmlns:a16="http://schemas.microsoft.com/office/drawing/2014/main" id="{3D124DF8-7A90-BCA7-AE5E-C4E40D8AA7DC}"/>
              </a:ext>
            </a:extLst>
          </p:cNvPr>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5" name="Slide Number Placeholder 14">
            <a:extLst>
              <a:ext uri="{FF2B5EF4-FFF2-40B4-BE49-F238E27FC236}">
                <a16:creationId xmlns:a16="http://schemas.microsoft.com/office/drawing/2014/main" id="{EFFCD794-305F-E557-F686-B34CC6BF6B81}"/>
              </a:ext>
            </a:extLst>
          </p:cNvPr>
          <p:cNvSpPr>
            <a:spLocks noGrp="1"/>
          </p:cNvSpPr>
          <p:nvPr>
            <p:ph type="sldNum" sz="quarter" idx="12"/>
          </p:nvPr>
        </p:nvSpPr>
        <p:spPr/>
        <p:txBody>
          <a:bodyPr/>
          <a:lstStyle/>
          <a:p>
            <a:fld id="{75AB6FF6-AC8D-4370-90F4-3D97CF2AA622}" type="slidenum">
              <a:rPr lang="de-DE" altLang="de-DE" smtClean="0"/>
              <a:pPr/>
              <a:t>84</a:t>
            </a:fld>
            <a:endParaRPr lang="de-DE" altLang="de-DE"/>
          </a:p>
        </p:txBody>
      </p:sp>
    </p:spTree>
    <p:extLst>
      <p:ext uri="{BB962C8B-B14F-4D97-AF65-F5344CB8AC3E}">
        <p14:creationId xmlns:p14="http://schemas.microsoft.com/office/powerpoint/2010/main" val="39447913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Resim </a:t>
            </a:r>
            <a:r>
              <a:rPr lang="en-US" sz="3600" dirty="0">
                <a:latin typeface="Calibri Light"/>
              </a:rPr>
              <a:t>7</a:t>
            </a: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85</a:t>
            </a:fld>
            <a:endParaRPr lang="de-DE" altLang="de-DE">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9">
            <a:extLst>
              <a:ext uri="{FF2B5EF4-FFF2-40B4-BE49-F238E27FC236}">
                <a16:creationId xmlns:a16="http://schemas.microsoft.com/office/drawing/2014/main" id="{0ED1E269-58BE-356F-5023-B1E1CF043D11}"/>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4" name="Text Box 6"/>
          <p:cNvSpPr txBox="1">
            <a:spLocks noChangeArrowheads="1"/>
          </p:cNvSpPr>
          <p:nvPr/>
        </p:nvSpPr>
        <p:spPr bwMode="auto">
          <a:xfrm>
            <a:off x="411480" y="2203704"/>
            <a:ext cx="11338560" cy="3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patates</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güneş</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balık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hamamböceği</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t>
            </a:r>
            <a:r>
              <a:rPr lang="tr-TR" altLang="de-DE" sz="2000" dirty="0">
                <a:solidFill>
                  <a:srgbClr val="333333"/>
                </a:solidFill>
                <a:latin typeface="Calibri Light"/>
              </a:rPr>
              <a:t>anteni</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kilolu bir adam</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örümcek</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ağaç</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patates</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güneş</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balık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hamamböceği</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t>
            </a:r>
            <a:r>
              <a:rPr lang="tr-TR" altLang="de-DE" sz="2000" dirty="0">
                <a:solidFill>
                  <a:srgbClr val="333333"/>
                </a:solidFill>
                <a:latin typeface="Calibri Light"/>
              </a:rPr>
              <a:t>anteni</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kilolu bir adam</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örümcek</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ağaç</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2" name="160">
            <a:extLst>
              <a:ext uri="{FF2B5EF4-FFF2-40B4-BE49-F238E27FC236}">
                <a16:creationId xmlns:a16="http://schemas.microsoft.com/office/drawing/2014/main" id="{F12F45B8-6B7D-4F50-04F7-673714D27320}"/>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patates</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güneş</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balık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hamamböceği</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t>
            </a:r>
            <a:r>
              <a:rPr lang="tr-TR" altLang="de-DE" sz="2000" dirty="0">
                <a:solidFill>
                  <a:srgbClr val="333333"/>
                </a:solidFill>
                <a:latin typeface="Calibri Light"/>
              </a:rPr>
              <a:t>anteni</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kilolu bir adam</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örümcek</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ağaç</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2" name="161">
            <a:extLst>
              <a:ext uri="{FF2B5EF4-FFF2-40B4-BE49-F238E27FC236}">
                <a16:creationId xmlns:a16="http://schemas.microsoft.com/office/drawing/2014/main" id="{CDD51EE3-766A-9CDD-8B9B-D535C98D2DD4}"/>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patates</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güneş</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balık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hamamböceği</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t>
            </a:r>
            <a:r>
              <a:rPr lang="tr-TR" altLang="de-DE" sz="2000" dirty="0">
                <a:solidFill>
                  <a:srgbClr val="333333"/>
                </a:solidFill>
                <a:latin typeface="Calibri Light"/>
              </a:rPr>
              <a:t>anteni</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kilolu bir adam</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örümcek</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ağaç</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2" name="162">
            <a:extLst>
              <a:ext uri="{FF2B5EF4-FFF2-40B4-BE49-F238E27FC236}">
                <a16:creationId xmlns:a16="http://schemas.microsoft.com/office/drawing/2014/main" id="{E7547960-8C88-0013-C7EA-2274E1A6F3E8}"/>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patates</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güneş</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balık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hamamböceği</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t>
            </a:r>
            <a:r>
              <a:rPr lang="tr-TR" altLang="de-DE" sz="2000" dirty="0">
                <a:solidFill>
                  <a:srgbClr val="333333"/>
                </a:solidFill>
                <a:latin typeface="Calibri Light"/>
              </a:rPr>
              <a:t>anteni</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kilolu bir adam</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örümcek</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ağaç</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2" name="163">
            <a:extLst>
              <a:ext uri="{FF2B5EF4-FFF2-40B4-BE49-F238E27FC236}">
                <a16:creationId xmlns:a16="http://schemas.microsoft.com/office/drawing/2014/main" id="{2AFDC7E4-016C-FFD2-8265-906F9C12AAC1}"/>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patates</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güneş</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balık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hamamböceği</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t>
            </a:r>
            <a:r>
              <a:rPr lang="tr-TR" altLang="de-DE" sz="2000" dirty="0">
                <a:solidFill>
                  <a:srgbClr val="333333"/>
                </a:solidFill>
                <a:latin typeface="Calibri Light"/>
              </a:rPr>
              <a:t>anteni</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kilolu bir adam</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örümcek</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ağaç</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2" name="164">
            <a:extLst>
              <a:ext uri="{FF2B5EF4-FFF2-40B4-BE49-F238E27FC236}">
                <a16:creationId xmlns:a16="http://schemas.microsoft.com/office/drawing/2014/main" id="{E08C41DD-912C-8135-DE88-D66E7D191A70}"/>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patates</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güneş</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balık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hamamböceği</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TV </a:t>
            </a:r>
            <a:r>
              <a:rPr lang="tr-TR" altLang="de-DE" sz="2000" dirty="0">
                <a:solidFill>
                  <a:srgbClr val="333333"/>
                </a:solidFill>
                <a:latin typeface="Calibri Light"/>
              </a:rPr>
              <a:t>anteni</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kilolu bir adam</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örümcek</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tr-TR" altLang="de-DE" sz="2000" dirty="0">
                <a:solidFill>
                  <a:srgbClr val="333333"/>
                </a:solidFill>
                <a:latin typeface="Calibri Light"/>
              </a:rPr>
              <a:t>ağaç</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2" name="165">
            <a:extLst>
              <a:ext uri="{FF2B5EF4-FFF2-40B4-BE49-F238E27FC236}">
                <a16:creationId xmlns:a16="http://schemas.microsoft.com/office/drawing/2014/main" id="{B6D049DE-0CA1-5A12-11D2-7CAAA2DFD7C2}"/>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3634E-3530-2C49-4D4C-22D97BF228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B6749C-CC65-6806-94EF-6E29B268A74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Resim </a:t>
            </a:r>
            <a:r>
              <a:rPr lang="en-US" sz="3600" dirty="0">
                <a:latin typeface="Calibri Light"/>
              </a:rPr>
              <a:t>8</a:t>
            </a:r>
          </a:p>
        </p:txBody>
      </p:sp>
      <p:sp>
        <p:nvSpPr>
          <p:cNvPr id="3" name="Footer Placeholder 2">
            <a:extLst>
              <a:ext uri="{FF2B5EF4-FFF2-40B4-BE49-F238E27FC236}">
                <a16:creationId xmlns:a16="http://schemas.microsoft.com/office/drawing/2014/main" id="{AFA58AF4-4CA0-7337-4B42-451F27F538AB}"/>
              </a:ext>
            </a:extLst>
          </p:cNvPr>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a:extLst>
              <a:ext uri="{FF2B5EF4-FFF2-40B4-BE49-F238E27FC236}">
                <a16:creationId xmlns:a16="http://schemas.microsoft.com/office/drawing/2014/main" id="{DFDBAE85-D7B7-25F3-2B55-5ACF5B86B909}"/>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93</a:t>
            </a:fld>
            <a:endParaRPr lang="de-DE" altLang="de-DE">
              <a:latin typeface="Calibri Light"/>
            </a:endParaRPr>
          </a:p>
        </p:txBody>
      </p:sp>
    </p:spTree>
    <p:extLst>
      <p:ext uri="{BB962C8B-B14F-4D97-AF65-F5344CB8AC3E}">
        <p14:creationId xmlns:p14="http://schemas.microsoft.com/office/powerpoint/2010/main" val="2247311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6">
            <a:extLst>
              <a:ext uri="{FF2B5EF4-FFF2-40B4-BE49-F238E27FC236}">
                <a16:creationId xmlns:a16="http://schemas.microsoft.com/office/drawing/2014/main" id="{D2485D25-DF21-A878-57A6-299439205EB9}"/>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7">
            <a:extLst>
              <a:ext uri="{FF2B5EF4-FFF2-40B4-BE49-F238E27FC236}">
                <a16:creationId xmlns:a16="http://schemas.microsoft.com/office/drawing/2014/main" id="{14CD8A2A-DB62-922F-C4A0-EBD88A890CE8}"/>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8">
            <a:extLst>
              <a:ext uri="{FF2B5EF4-FFF2-40B4-BE49-F238E27FC236}">
                <a16:creationId xmlns:a16="http://schemas.microsoft.com/office/drawing/2014/main" id="{0FB1A634-3FA0-952D-E8DC-6B30824F3A67}"/>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9">
            <a:extLst>
              <a:ext uri="{FF2B5EF4-FFF2-40B4-BE49-F238E27FC236}">
                <a16:creationId xmlns:a16="http://schemas.microsoft.com/office/drawing/2014/main" id="{D8258D35-EBF4-DD9D-DC00-806974D15D9C}"/>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0">
            <a:extLst>
              <a:ext uri="{FF2B5EF4-FFF2-40B4-BE49-F238E27FC236}">
                <a16:creationId xmlns:a16="http://schemas.microsoft.com/office/drawing/2014/main" id="{84449E56-5644-C3EE-8993-E8612999E815}"/>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1">
            <a:extLst>
              <a:ext uri="{FF2B5EF4-FFF2-40B4-BE49-F238E27FC236}">
                <a16:creationId xmlns:a16="http://schemas.microsoft.com/office/drawing/2014/main" id="{18255095-B909-7CCC-3906-A166BA96E7CC}"/>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2">
            <a:extLst>
              <a:ext uri="{FF2B5EF4-FFF2-40B4-BE49-F238E27FC236}">
                <a16:creationId xmlns:a16="http://schemas.microsoft.com/office/drawing/2014/main" id="{2D9F4587-71F8-5053-BB3B-9211C5FDF002}"/>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3">
            <a:extLst>
              <a:ext uri="{FF2B5EF4-FFF2-40B4-BE49-F238E27FC236}">
                <a16:creationId xmlns:a16="http://schemas.microsoft.com/office/drawing/2014/main" id="{4B85EA40-5CCA-BF8C-0EC6-4826CD5E6E43}"/>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dirty="0"/>
              <a:t>Bu </a:t>
            </a:r>
            <a:r>
              <a:rPr lang="en-US" sz="3600" dirty="0" err="1"/>
              <a:t>resimde</a:t>
            </a:r>
            <a:r>
              <a:rPr lang="en-US" sz="3600" dirty="0"/>
              <a:t> ne </a:t>
            </a:r>
            <a:r>
              <a:rPr lang="en-US" sz="3600" dirty="0" err="1"/>
              <a:t>sunuluyor</a:t>
            </a:r>
            <a:r>
              <a:rPr lang="en-US" sz="3600" dirty="0"/>
              <a:t> </a:t>
            </a:r>
            <a:r>
              <a:rPr lang="en-US" sz="3600" dirty="0" err="1"/>
              <a:t>olabilir</a:t>
            </a:r>
            <a:r>
              <a:rPr lang="en-US" sz="3600" dirty="0"/>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Kendinize</a:t>
            </a:r>
            <a:r>
              <a:rPr lang="en-US" altLang="de-DE" sz="2000" dirty="0">
                <a:solidFill>
                  <a:srgbClr val="004992"/>
                </a:solidFill>
                <a:latin typeface="Calibri Light"/>
              </a:rPr>
              <a:t> ne </a:t>
            </a:r>
            <a:r>
              <a:rPr lang="en-US" altLang="de-DE" sz="2000" dirty="0" err="1">
                <a:solidFill>
                  <a:srgbClr val="004992"/>
                </a:solidFill>
                <a:latin typeface="Calibri Light"/>
              </a:rPr>
              <a:t>kadar</a:t>
            </a:r>
            <a:r>
              <a:rPr lang="en-US" altLang="de-DE" sz="2000" dirty="0">
                <a:solidFill>
                  <a:srgbClr val="004992"/>
                </a:solidFill>
                <a:latin typeface="Calibri Light"/>
              </a:rPr>
              <a:t> </a:t>
            </a:r>
            <a:r>
              <a:rPr lang="en-US" altLang="de-DE" sz="2000" dirty="0" err="1">
                <a:solidFill>
                  <a:srgbClr val="004992"/>
                </a:solidFill>
                <a:latin typeface="Calibri Light"/>
              </a:rPr>
              <a:t>güveniyorsunuz</a:t>
            </a:r>
            <a:r>
              <a:rPr lang="en-US" altLang="de-DE" sz="2000" dirty="0">
                <a:solidFill>
                  <a:srgbClr val="004992"/>
                </a:solidFill>
                <a:latin typeface="Calibri Light"/>
              </a:rPr>
              <a:t>?</a:t>
            </a:r>
            <a:endParaRPr lang="tr-TR" altLang="de-DE" sz="2000" dirty="0">
              <a:solidFill>
                <a:srgbClr val="004992"/>
              </a:solidFill>
              <a:latin typeface="Calibri Light"/>
            </a:endParaRPr>
          </a:p>
          <a:p>
            <a:pPr algn="ctr" eaLnBrk="1" hangingPunct="1">
              <a:lnSpc>
                <a:spcPct val="150000"/>
              </a:lnSpc>
              <a:spcBef>
                <a:spcPts val="0"/>
              </a:spcBef>
              <a:spcAft>
                <a:spcPts val="0"/>
              </a:spcAft>
              <a:buClrTx/>
              <a:buNone/>
            </a:pPr>
            <a:r>
              <a:rPr lang="tr-TR" altLang="de-DE" sz="2000" dirty="0">
                <a:solidFill>
                  <a:srgbClr val="004992"/>
                </a:solidFill>
                <a:latin typeface="Calibri Light"/>
              </a:rPr>
              <a:t>Henüz bir karar vermediniz mi?</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en-US" dirty="0" err="1"/>
              <a:t>Metakognitif</a:t>
            </a:r>
            <a:r>
              <a:rPr lang="en-US" dirty="0"/>
              <a:t> </a:t>
            </a:r>
            <a:r>
              <a:rPr lang="en-US" dirty="0" err="1"/>
              <a:t>Eğitim</a:t>
            </a:r>
            <a:r>
              <a:rPr lang="en-US" dirty="0"/>
              <a:t> 2 - </a:t>
            </a:r>
            <a:r>
              <a:rPr lang="en-US" dirty="0" err="1"/>
              <a:t>Hemen</a:t>
            </a:r>
            <a:r>
              <a:rPr lang="en-US" dirty="0"/>
              <a:t> </a:t>
            </a:r>
            <a:r>
              <a:rPr lang="en-US" dirty="0" err="1"/>
              <a:t>Sonuca</a:t>
            </a:r>
            <a:r>
              <a:rPr lang="en-US" dirty="0"/>
              <a:t> </a:t>
            </a:r>
            <a:r>
              <a:rPr lang="en-US" dirty="0" err="1"/>
              <a:t>Atlama</a:t>
            </a:r>
            <a:r>
              <a:rPr lang="en-US" dirty="0"/>
              <a:t> I  </a:t>
            </a:r>
            <a:endParaRPr lang="de-DE" dirty="0"/>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101</a:t>
            </a:fld>
            <a:endParaRPr lang="de-DE" altLang="de-DE"/>
          </a:p>
        </p:txBody>
      </p:sp>
    </p:spTree>
    <p:extLst>
      <p:ext uri="{BB962C8B-B14F-4D97-AF65-F5344CB8AC3E}">
        <p14:creationId xmlns:p14="http://schemas.microsoft.com/office/powerpoint/2010/main" val="303709465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Görev </a:t>
            </a:r>
            <a:r>
              <a:rPr lang="en-US" sz="3600" dirty="0">
                <a:latin typeface="Calibri Light"/>
              </a:rPr>
              <a:t>2:</a:t>
            </a: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102</a:t>
            </a:fld>
            <a:endParaRPr lang="de-DE" altLang="de-DE">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Ne görüyorsunuz</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103</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Şimdi ne görüyorsunuz</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104</a:t>
            </a:fld>
            <a:endParaRPr lang="de-DE" altLang="de-DE">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105</a:t>
            </a:fld>
            <a:endParaRPr lang="de-DE" altLang="de-DE">
              <a:latin typeface="Calibri Light"/>
            </a:endParaRPr>
          </a:p>
        </p:txBody>
      </p:sp>
      <p:sp>
        <p:nvSpPr>
          <p:cNvPr id="14" name="Oval 3"/>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5" name="Oval 4"/>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6" name="Oval 5"/>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algn="ctr" defTabSz="914400" fontAlgn="base"/>
            <a:r>
              <a:rPr lang="de-DE" altLang="de-DE" sz="2400" dirty="0">
                <a:solidFill>
                  <a:srgbClr val="333333"/>
                </a:solidFill>
                <a:latin typeface="Calibri Light"/>
              </a:rPr>
              <a:t>Acele kararlar her zaman hataya yol açmaz, ancak bazen hikayenin sadece yarısını anlatır!</a:t>
            </a:r>
            <a:endParaRPr lang="tr-TR"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106</a:t>
            </a:fld>
            <a:endParaRPr lang="de-DE" altLang="de-DE">
              <a:latin typeface="Calibri Light"/>
            </a:endParaRPr>
          </a:p>
        </p:txBody>
      </p:sp>
    </p:spTree>
    <p:extLst>
      <p:ext uri="{BB962C8B-B14F-4D97-AF65-F5344CB8AC3E}">
        <p14:creationId xmlns:p14="http://schemas.microsoft.com/office/powerpoint/2010/main" val="123983500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algn="ctr" defTabSz="914400" fontAlgn="base"/>
            <a:r>
              <a:rPr lang="de-DE" altLang="de-DE" sz="2400" dirty="0">
                <a:solidFill>
                  <a:srgbClr val="333333"/>
                </a:solidFill>
                <a:latin typeface="Calibri Light"/>
              </a:rPr>
              <a:t>Acele kararlar her zaman hataya yol açmaz, ancak bazen hikayenin sadece yarısını anlatır!</a:t>
            </a:r>
            <a:endParaRPr lang="tr-TR" altLang="de-DE" sz="2400" dirty="0">
              <a:solidFill>
                <a:srgbClr val="333333"/>
              </a:solidFill>
              <a:latin typeface="Calibri Light"/>
            </a:endParaRPr>
          </a:p>
          <a:p>
            <a:pPr lvl="0" algn="ctr" defTabSz="914400" fontAlgn="base"/>
            <a:r>
              <a:rPr lang="de-DE" altLang="de-DE" sz="2400" dirty="0">
                <a:solidFill>
                  <a:srgbClr val="004992"/>
                </a:solidFill>
                <a:latin typeface="Calibri Light"/>
              </a:rPr>
              <a:t>Aşağıdaki resimlerdeki tüm detayları/şekilleri keşfetmeye çalışın!</a:t>
            </a:r>
            <a:endParaRPr lang="en-US"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107</a:t>
            </a:fld>
            <a:endParaRPr lang="de-DE" altLang="de-DE">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108</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109</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tr-TR" sz="2400" dirty="0">
                <a:solidFill>
                  <a:srgbClr val="333333"/>
                </a:solidFill>
                <a:latin typeface="Calibri Light"/>
                <a:ea typeface="+mj-ea"/>
                <a:cs typeface="+mj-cs"/>
              </a:rPr>
              <a:t>Kadın mı yoksa saksafon çalan biri mi?</a:t>
            </a:r>
            <a:endParaRPr lang="en-US" sz="2400" dirty="0">
              <a:solidFill>
                <a:srgbClr val="333333"/>
              </a:solidFill>
              <a:latin typeface="Calibri Light"/>
              <a:ea typeface="+mj-ea"/>
              <a:cs typeface="+mj-c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110</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111</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tr-TR" sz="2400" dirty="0">
                <a:solidFill>
                  <a:srgbClr val="333333"/>
                </a:solidFill>
                <a:latin typeface="Calibri Light"/>
                <a:ea typeface="+mj-ea"/>
                <a:cs typeface="+mj-cs"/>
              </a:rPr>
              <a:t>Ördek mi yoksa tavşan mı? </a:t>
            </a:r>
            <a:endParaRPr lang="en-US" sz="2400" dirty="0">
              <a:solidFill>
                <a:srgbClr val="333333"/>
              </a:solidFill>
              <a:latin typeface="Calibri Light"/>
              <a:ea typeface="+mj-ea"/>
              <a:cs typeface="+mj-cs"/>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112</a:t>
            </a:fld>
            <a:endParaRPr lang="de-DE" altLang="de-DE">
              <a:latin typeface="Calibri Ligh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07877" name="Caption_10"/>
          <p:cNvSpPr>
            <a:spLocks noChangeArrowheads="1"/>
          </p:cNvSpPr>
          <p:nvPr/>
        </p:nvSpPr>
        <p:spPr bwMode="auto">
          <a:xfrm>
            <a:off x="4829057" y="5586984"/>
            <a:ext cx="25370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endParaRPr lang="en-US" altLang="de-DE" sz="800" dirty="0">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113</a:t>
            </a:fld>
            <a:endParaRPr lang="de-DE" altLang="de-DE">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tr-TR" sz="2400" dirty="0">
                <a:solidFill>
                  <a:srgbClr val="333333"/>
                </a:solidFill>
                <a:latin typeface="Calibri Light"/>
                <a:ea typeface="+mj-ea"/>
                <a:cs typeface="+mj-cs"/>
              </a:rPr>
              <a:t>İnsan yüzü mü yoksa bir binici mi?</a:t>
            </a:r>
            <a:endParaRPr lang="en-US" sz="2400" dirty="0">
              <a:solidFill>
                <a:srgbClr val="333333"/>
              </a:solidFill>
              <a:latin typeface="Calibri Light"/>
              <a:ea typeface="+mj-ea"/>
              <a:cs typeface="+mj-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114</a:t>
            </a:fld>
            <a:endParaRPr lang="de-DE" altLang="de-DE">
              <a:latin typeface="Calibri Ligh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11973" name="Caption_10"/>
          <p:cNvSpPr>
            <a:spLocks noChangeArrowheads="1"/>
          </p:cNvSpPr>
          <p:nvPr/>
        </p:nvSpPr>
        <p:spPr bwMode="auto">
          <a:xfrm>
            <a:off x="4893357" y="5586984"/>
            <a:ext cx="24084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endParaRPr lang="de-DE" altLang="de-DE" sz="800" dirty="0">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115</a:t>
            </a:fld>
            <a:endParaRPr lang="de-DE" altLang="de-DE">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tr-TR" sz="2400" dirty="0">
                <a:solidFill>
                  <a:srgbClr val="333333"/>
                </a:solidFill>
                <a:latin typeface="Calibri Light"/>
                <a:ea typeface="+mj-ea"/>
                <a:cs typeface="+mj-cs"/>
              </a:rPr>
              <a:t>İsa mı yoksa çarmıha gerilme mi?</a:t>
            </a:r>
            <a:endParaRPr lang="en-US" sz="2400" dirty="0">
              <a:solidFill>
                <a:srgbClr val="333333"/>
              </a:solidFill>
              <a:latin typeface="Calibri Light"/>
              <a:ea typeface="+mj-ea"/>
              <a:cs typeface="+mj-cs"/>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116</a:t>
            </a:fld>
            <a:endParaRPr lang="de-DE" altLang="de-DE">
              <a:latin typeface="Calibri Light"/>
            </a:endParaRPr>
          </a:p>
        </p:txBody>
      </p:sp>
      <p:pic>
        <p:nvPicPr>
          <p:cNvPr id="11"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16069" name="Caption_12"/>
          <p:cNvSpPr>
            <a:spLocks noChangeArrowheads="1"/>
          </p:cNvSpPr>
          <p:nvPr/>
        </p:nvSpPr>
        <p:spPr bwMode="auto">
          <a:xfrm>
            <a:off x="4888065" y="5586984"/>
            <a:ext cx="24190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endParaRPr lang="de-DE" altLang="de-DE" sz="800" dirty="0">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117</a:t>
            </a:fld>
            <a:endParaRPr lang="de-DE" altLang="de-DE">
              <a:latin typeface="Calibri Ligh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tr-TR" sz="2400" dirty="0">
                <a:solidFill>
                  <a:srgbClr val="333333"/>
                </a:solidFill>
                <a:latin typeface="Calibri Light"/>
                <a:ea typeface="+mj-ea"/>
                <a:cs typeface="+mj-cs"/>
              </a:rPr>
              <a:t>Meryem Ana mı yoksa Harp çalan bir peri mi</a:t>
            </a:r>
            <a:r>
              <a:rPr lang="en-US" sz="2400" dirty="0">
                <a:solidFill>
                  <a:srgbClr val="333333"/>
                </a:solidFill>
                <a:latin typeface="Calibri Light"/>
                <a:ea typeface="+mj-ea"/>
                <a:cs typeface="+mj-cs"/>
              </a:rPr>
              <a:t>?</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latin typeface="Calibri Light"/>
              </a:rPr>
              <a:t>Gündelik hayata aktarın</a:t>
            </a:r>
            <a:endParaRPr sz="3600" dirty="0">
              <a:latin typeface="Calibri Light"/>
            </a:endParaRPr>
          </a:p>
        </p:txBody>
      </p:sp>
      <p:sp>
        <p:nvSpPr>
          <p:cNvPr id="7" name="Content Placeholder 6"/>
          <p:cNvSpPr>
            <a:spLocks noGrp="1"/>
          </p:cNvSpPr>
          <p:nvPr>
            <p:ph idx="1"/>
          </p:nvPr>
        </p:nvSpPr>
        <p:spPr>
          <a:xfrm>
            <a:off x="408955" y="1700808"/>
            <a:ext cx="11340000" cy="4752056"/>
          </a:xfrm>
        </p:spPr>
        <p:txBody>
          <a:bodyPr/>
          <a:lstStyle/>
          <a:p>
            <a:pPr lvl="0" defTabSz="914400">
              <a:lnSpc>
                <a:spcPct val="100000"/>
              </a:lnSpc>
              <a:spcBef>
                <a:spcPts val="0"/>
              </a:spcBef>
            </a:pPr>
            <a:r>
              <a:rPr lang="en-US" sz="2400" b="1" spc="-10" dirty="0" err="1">
                <a:solidFill>
                  <a:srgbClr val="333333"/>
                </a:solidFill>
                <a:latin typeface="Calibri Light"/>
                <a:cs typeface="Verdana"/>
              </a:rPr>
              <a:t>Öğrenme</a:t>
            </a:r>
            <a:r>
              <a:rPr lang="en-US" sz="2400" b="1" spc="-10" dirty="0">
                <a:solidFill>
                  <a:srgbClr val="333333"/>
                </a:solidFill>
                <a:latin typeface="Calibri Light"/>
                <a:cs typeface="Verdana"/>
              </a:rPr>
              <a:t> </a:t>
            </a:r>
            <a:r>
              <a:rPr lang="en-US" sz="2400" b="1" spc="-10" dirty="0" err="1">
                <a:solidFill>
                  <a:srgbClr val="333333"/>
                </a:solidFill>
                <a:latin typeface="Calibri Light"/>
                <a:cs typeface="Verdana"/>
              </a:rPr>
              <a:t>hedefleri</a:t>
            </a:r>
            <a:r>
              <a:rPr lang="en-US" sz="2400" b="1" spc="-10" dirty="0">
                <a:solidFill>
                  <a:srgbClr val="333333"/>
                </a:solidFill>
                <a:latin typeface="Calibri Light"/>
                <a:cs typeface="Verdana"/>
              </a:rPr>
              <a:t>:</a:t>
            </a:r>
            <a:endParaRPr lang="tr-TR" sz="2400" b="1" spc="-10" dirty="0">
              <a:solidFill>
                <a:srgbClr val="333333"/>
              </a:solidFill>
              <a:latin typeface="Calibri Light"/>
              <a:cs typeface="Verdana"/>
            </a:endParaRPr>
          </a:p>
          <a:p>
            <a:pPr lvl="0" defTabSz="914400">
              <a:lnSpc>
                <a:spcPct val="100000"/>
              </a:lnSpc>
              <a:spcBef>
                <a:spcPts val="0"/>
              </a:spcBef>
            </a:pPr>
            <a:endParaRPr lang="tr-TR" sz="2400" b="1" spc="-10"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r>
              <a:rPr lang="en-US" sz="2000" spc="-5" dirty="0">
                <a:solidFill>
                  <a:srgbClr val="333333"/>
                </a:solidFill>
                <a:latin typeface="Calibri Light"/>
                <a:cs typeface="Verdana"/>
              </a:rPr>
              <a:t>Son </a:t>
            </a:r>
            <a:r>
              <a:rPr lang="en-US" sz="2000" spc="-5" dirty="0" err="1">
                <a:solidFill>
                  <a:srgbClr val="333333"/>
                </a:solidFill>
                <a:latin typeface="Calibri Light"/>
                <a:cs typeface="Verdana"/>
              </a:rPr>
              <a:t>slaytlar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hızlı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kararların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hatalara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yol</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açabileceğini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genellikle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sadece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gerçeğin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yarısının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fark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edildiğini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göstermektedir</a:t>
            </a:r>
            <a:r>
              <a:rPr lang="en-US" sz="2000" spc="-5" dirty="0">
                <a:solidFill>
                  <a:srgbClr val="333333"/>
                </a:solidFill>
                <a:latin typeface="Calibri Light"/>
                <a:cs typeface="Verdana"/>
              </a:rPr>
              <a:t>.</a:t>
            </a: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a:p>
            <a:pPr lvl="0" defTabSz="914400">
              <a:lnSpc>
                <a:spcPct val="100000"/>
              </a:lnSpc>
              <a:spcBef>
                <a:spcPts val="0"/>
              </a:spcBef>
            </a:pP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dirty="0" err="1">
                <a:solidFill>
                  <a:srgbClr val="000000"/>
                </a:solidFill>
                <a:latin typeface="Calibri Light"/>
              </a:rPr>
              <a:t>Metakognitif</a:t>
            </a:r>
            <a:r>
              <a:rPr lang="en-US" dirty="0">
                <a:solidFill>
                  <a:srgbClr val="000000"/>
                </a:solidFill>
                <a:latin typeface="Calibri Light"/>
              </a:rPr>
              <a:t> </a:t>
            </a:r>
            <a:r>
              <a:rPr lang="en-US" dirty="0" err="1">
                <a:solidFill>
                  <a:srgbClr val="000000"/>
                </a:solidFill>
                <a:latin typeface="Calibri Light"/>
              </a:rPr>
              <a:t>Eğitim</a:t>
            </a:r>
            <a:r>
              <a:rPr lang="en-US" dirty="0">
                <a:solidFill>
                  <a:srgbClr val="000000"/>
                </a:solidFill>
                <a:latin typeface="Calibri Light"/>
              </a:rPr>
              <a:t> 2 - </a:t>
            </a:r>
            <a:r>
              <a:rPr lang="en-US" dirty="0" err="1">
                <a:solidFill>
                  <a:srgbClr val="000000"/>
                </a:solidFill>
                <a:latin typeface="Calibri Light"/>
              </a:rPr>
              <a:t>Hemen</a:t>
            </a:r>
            <a:r>
              <a:rPr lang="en-US" dirty="0">
                <a:solidFill>
                  <a:srgbClr val="000000"/>
                </a:solidFill>
                <a:latin typeface="Calibri Light"/>
              </a:rPr>
              <a:t> </a:t>
            </a:r>
            <a:r>
              <a:rPr lang="en-US" dirty="0" err="1">
                <a:solidFill>
                  <a:srgbClr val="000000"/>
                </a:solidFill>
                <a:latin typeface="Calibri Light"/>
              </a:rPr>
              <a:t>Sonuca</a:t>
            </a:r>
            <a:r>
              <a:rPr lang="en-US" dirty="0">
                <a:solidFill>
                  <a:srgbClr val="000000"/>
                </a:solidFill>
                <a:latin typeface="Calibri Light"/>
              </a:rPr>
              <a:t> </a:t>
            </a:r>
            <a:r>
              <a:rPr lang="en-US" dirty="0" err="1">
                <a:solidFill>
                  <a:srgbClr val="000000"/>
                </a:solidFill>
                <a:latin typeface="Calibri Light"/>
              </a:rPr>
              <a:t>Atlama</a:t>
            </a:r>
            <a:r>
              <a:rPr lang="en-US" dirty="0">
                <a:solidFill>
                  <a:srgbClr val="000000"/>
                </a:solidFill>
                <a:latin typeface="Calibri Light"/>
              </a:rPr>
              <a:t> I  </a:t>
            </a:r>
            <a:endParaRPr lang="de-DE" dirty="0">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118</a:t>
            </a:fld>
            <a:endParaRPr lang="de-DE" altLang="de-DE">
              <a:solidFill>
                <a:srgbClr val="000000"/>
              </a:solidFill>
              <a:latin typeface="Calibri Light"/>
            </a:endParaRPr>
          </a:p>
        </p:txBody>
      </p:sp>
    </p:spTree>
    <p:extLst>
      <p:ext uri="{BB962C8B-B14F-4D97-AF65-F5344CB8AC3E}">
        <p14:creationId xmlns:p14="http://schemas.microsoft.com/office/powerpoint/2010/main" val="354951643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latin typeface="Calibri Light"/>
              </a:rPr>
              <a:t>Gündelik hayata aktarın</a:t>
            </a:r>
            <a:endParaRPr sz="3600" dirty="0">
              <a:latin typeface="Calibri Light"/>
            </a:endParaRPr>
          </a:p>
        </p:txBody>
      </p:sp>
      <p:sp>
        <p:nvSpPr>
          <p:cNvPr id="7" name="Content Placeholder 6"/>
          <p:cNvSpPr>
            <a:spLocks noGrp="1"/>
          </p:cNvSpPr>
          <p:nvPr>
            <p:ph idx="1"/>
          </p:nvPr>
        </p:nvSpPr>
        <p:spPr>
          <a:xfrm>
            <a:off x="408955" y="1700808"/>
            <a:ext cx="11340000" cy="4752056"/>
          </a:xfrm>
        </p:spPr>
        <p:txBody>
          <a:bodyPr/>
          <a:lstStyle/>
          <a:p>
            <a:pPr lvl="0" defTabSz="914400">
              <a:lnSpc>
                <a:spcPct val="100000"/>
              </a:lnSpc>
              <a:spcBef>
                <a:spcPts val="0"/>
              </a:spcBef>
            </a:pPr>
            <a:r>
              <a:rPr lang="en-US" sz="2400" b="1" spc="-10" dirty="0" err="1">
                <a:solidFill>
                  <a:srgbClr val="333333"/>
                </a:solidFill>
                <a:latin typeface="Calibri Light"/>
                <a:cs typeface="Verdana"/>
              </a:rPr>
              <a:t>Öğrenme</a:t>
            </a:r>
            <a:r>
              <a:rPr lang="en-US" sz="2400" b="1" spc="-10" dirty="0">
                <a:solidFill>
                  <a:srgbClr val="333333"/>
                </a:solidFill>
                <a:latin typeface="Calibri Light"/>
                <a:cs typeface="Verdana"/>
              </a:rPr>
              <a:t> </a:t>
            </a:r>
            <a:r>
              <a:rPr lang="en-US" sz="2400" b="1" spc="-10" dirty="0" err="1">
                <a:solidFill>
                  <a:srgbClr val="333333"/>
                </a:solidFill>
                <a:latin typeface="Calibri Light"/>
                <a:cs typeface="Verdana"/>
              </a:rPr>
              <a:t>hedefleri</a:t>
            </a:r>
            <a:r>
              <a:rPr lang="en-US" sz="2400" b="1" spc="-10" dirty="0">
                <a:solidFill>
                  <a:srgbClr val="333333"/>
                </a:solidFill>
                <a:latin typeface="Calibri Light"/>
                <a:cs typeface="Verdana"/>
              </a:rPr>
              <a:t>:</a:t>
            </a:r>
            <a:endParaRPr lang="tr-TR" sz="2400" b="1" spc="-10" dirty="0">
              <a:solidFill>
                <a:srgbClr val="333333"/>
              </a:solidFill>
              <a:latin typeface="Calibri Light"/>
              <a:cs typeface="Verdana"/>
            </a:endParaRPr>
          </a:p>
          <a:p>
            <a:pPr lvl="0" defTabSz="914400">
              <a:lnSpc>
                <a:spcPct val="100000"/>
              </a:lnSpc>
              <a:spcBef>
                <a:spcPts val="0"/>
              </a:spcBef>
            </a:pPr>
            <a:endParaRPr lang="tr-TR" sz="2400" b="1" spc="-10"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r>
              <a:rPr lang="en-US" sz="2000" spc="-5" dirty="0">
                <a:solidFill>
                  <a:srgbClr val="333333"/>
                </a:solidFill>
                <a:latin typeface="Calibri Light"/>
                <a:cs typeface="Verdana"/>
              </a:rPr>
              <a:t>Son </a:t>
            </a:r>
            <a:r>
              <a:rPr lang="en-US" sz="2000" spc="-5" dirty="0" err="1">
                <a:solidFill>
                  <a:srgbClr val="333333"/>
                </a:solidFill>
                <a:latin typeface="Calibri Light"/>
                <a:cs typeface="Verdana"/>
              </a:rPr>
              <a:t>slaytlar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hızlı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kararların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hatalara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yol</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açabileceğini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genellikle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sadece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gerçeğin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yarısının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fark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edildiğini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göstermektedir</a:t>
            </a:r>
            <a:r>
              <a:rPr lang="en-US" sz="2000" spc="-5" dirty="0">
                <a:solidFill>
                  <a:srgbClr val="333333"/>
                </a:solidFill>
                <a:latin typeface="Calibri Light"/>
                <a:cs typeface="Verdana"/>
              </a:rPr>
              <a:t>.</a:t>
            </a: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r>
              <a:rPr lang="en-US" sz="2000" spc="-5" dirty="0">
                <a:solidFill>
                  <a:srgbClr val="333333"/>
                </a:solidFill>
                <a:latin typeface="Calibri Light"/>
                <a:cs typeface="Verdana"/>
              </a:rPr>
              <a:t>Bu </a:t>
            </a:r>
            <a:r>
              <a:rPr lang="en-US" sz="2000" spc="-5" dirty="0" err="1">
                <a:solidFill>
                  <a:srgbClr val="333333"/>
                </a:solidFill>
                <a:latin typeface="Calibri Light"/>
                <a:cs typeface="Verdana"/>
              </a:rPr>
              <a:t>nedenle</a:t>
            </a:r>
            <a:r>
              <a:rPr lang="en-US" sz="2000" spc="-5" dirty="0">
                <a:solidFill>
                  <a:srgbClr val="333333"/>
                </a:solidFill>
                <a:latin typeface="Calibri Light"/>
                <a:cs typeface="Verdana"/>
              </a:rPr>
              <a:t> </a:t>
            </a:r>
            <a:r>
              <a:rPr lang="en-US" sz="2000" spc="-5" dirty="0" err="1">
                <a:latin typeface="Calibri Light"/>
                <a:cs typeface="Verdana"/>
              </a:rPr>
              <a:t>mümkün</a:t>
            </a:r>
            <a:r>
              <a:rPr lang="en-US" sz="2000" spc="-5" dirty="0">
                <a:latin typeface="Calibri Light"/>
                <a:cs typeface="Verdana"/>
              </a:rPr>
              <a:t> </a:t>
            </a:r>
            <a:r>
              <a:rPr lang="en-US" sz="2000" spc="-5" dirty="0" err="1">
                <a:latin typeface="Calibri Light"/>
                <a:cs typeface="Verdana"/>
              </a:rPr>
              <a:t>olduğunca</a:t>
            </a:r>
            <a:r>
              <a:rPr lang="en-US" sz="2000" spc="-5" dirty="0">
                <a:latin typeface="Calibri Light"/>
                <a:cs typeface="Verdana"/>
              </a:rPr>
              <a:t> </a:t>
            </a:r>
            <a:r>
              <a:rPr lang="en-US" sz="2000" spc="-5" dirty="0" err="1">
                <a:latin typeface="Calibri Light"/>
                <a:cs typeface="Verdana"/>
              </a:rPr>
              <a:t>çok</a:t>
            </a:r>
            <a:r>
              <a:rPr lang="en-US" sz="2000" spc="-5" dirty="0">
                <a:latin typeface="Calibri Light"/>
                <a:cs typeface="Verdana"/>
              </a:rPr>
              <a:t> </a:t>
            </a:r>
            <a:r>
              <a:rPr lang="en-US" sz="2000" spc="-5" dirty="0" err="1">
                <a:latin typeface="Calibri Light"/>
                <a:cs typeface="Verdana"/>
              </a:rPr>
              <a:t>bilgi</a:t>
            </a:r>
            <a:r>
              <a:rPr lang="en-US" sz="2000" spc="-5" dirty="0">
                <a:latin typeface="Calibri Light"/>
                <a:cs typeface="Verdana"/>
              </a:rPr>
              <a:t> </a:t>
            </a:r>
            <a:r>
              <a:rPr lang="en-US" sz="2000" spc="-5" dirty="0" err="1">
                <a:latin typeface="Calibri Light"/>
                <a:cs typeface="Verdana"/>
              </a:rPr>
              <a:t>edinin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özellikle</a:t>
            </a:r>
            <a:r>
              <a:rPr lang="en-US" sz="2000" spc="-5" dirty="0">
                <a:solidFill>
                  <a:srgbClr val="333333"/>
                </a:solidFill>
                <a:latin typeface="Calibri Light"/>
                <a:cs typeface="Verdana"/>
              </a:rPr>
              <a:t> de </a:t>
            </a:r>
            <a:r>
              <a:rPr lang="en-US" sz="2000" spc="-5" dirty="0" err="1">
                <a:solidFill>
                  <a:srgbClr val="333333"/>
                </a:solidFill>
                <a:latin typeface="Calibri Light"/>
                <a:cs typeface="Verdana"/>
              </a:rPr>
              <a:t>kararlar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hayati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önem</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taşıyorsa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veya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dramatik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sonuçlar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doğuracaksa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başkalarıyla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görüş</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alışverişinde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bulunun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örneğin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komşunuzun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sizi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takip</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ettiğini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hissetmek</a:t>
            </a:r>
            <a:r>
              <a:rPr lang="en-US" sz="2000" spc="-5" dirty="0">
                <a:solidFill>
                  <a:srgbClr val="333333"/>
                </a:solidFill>
                <a:latin typeface="Calibri Light"/>
                <a:cs typeface="Verdana"/>
              </a:rPr>
              <a:t> → </a:t>
            </a:r>
            <a:r>
              <a:rPr lang="en-US" sz="2000" spc="-5" dirty="0" err="1">
                <a:solidFill>
                  <a:srgbClr val="333333"/>
                </a:solidFill>
                <a:latin typeface="Calibri Light"/>
                <a:cs typeface="Verdana"/>
              </a:rPr>
              <a:t>varsayılan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düşmanlara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saldırmayın</a:t>
            </a:r>
            <a:r>
              <a:rPr lang="en-US" sz="2000" spc="-5" dirty="0">
                <a:solidFill>
                  <a:srgbClr val="333333"/>
                </a:solidFill>
                <a:latin typeface="Calibri Light"/>
                <a:cs typeface="Verdana"/>
              </a:rPr>
              <a:t>!)</a:t>
            </a: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a:p>
            <a:pPr lvl="0" defTabSz="914400">
              <a:lnSpc>
                <a:spcPct val="100000"/>
              </a:lnSpc>
              <a:spcBef>
                <a:spcPts val="0"/>
              </a:spcBef>
            </a:pP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dirty="0" err="1">
                <a:solidFill>
                  <a:srgbClr val="000000"/>
                </a:solidFill>
                <a:latin typeface="Calibri Light"/>
              </a:rPr>
              <a:t>Metakognitif</a:t>
            </a:r>
            <a:r>
              <a:rPr lang="en-US" dirty="0">
                <a:solidFill>
                  <a:srgbClr val="000000"/>
                </a:solidFill>
                <a:latin typeface="Calibri Light"/>
              </a:rPr>
              <a:t> </a:t>
            </a:r>
            <a:r>
              <a:rPr lang="en-US" dirty="0" err="1">
                <a:solidFill>
                  <a:srgbClr val="000000"/>
                </a:solidFill>
                <a:latin typeface="Calibri Light"/>
              </a:rPr>
              <a:t>Eğitim</a:t>
            </a:r>
            <a:r>
              <a:rPr lang="en-US" dirty="0">
                <a:solidFill>
                  <a:srgbClr val="000000"/>
                </a:solidFill>
                <a:latin typeface="Calibri Light"/>
              </a:rPr>
              <a:t> 2 - </a:t>
            </a:r>
            <a:r>
              <a:rPr lang="en-US" dirty="0" err="1">
                <a:solidFill>
                  <a:srgbClr val="000000"/>
                </a:solidFill>
                <a:latin typeface="Calibri Light"/>
              </a:rPr>
              <a:t>Hemen</a:t>
            </a:r>
            <a:r>
              <a:rPr lang="en-US" dirty="0">
                <a:solidFill>
                  <a:srgbClr val="000000"/>
                </a:solidFill>
                <a:latin typeface="Calibri Light"/>
              </a:rPr>
              <a:t> </a:t>
            </a:r>
            <a:r>
              <a:rPr lang="en-US" dirty="0" err="1">
                <a:solidFill>
                  <a:srgbClr val="000000"/>
                </a:solidFill>
                <a:latin typeface="Calibri Light"/>
              </a:rPr>
              <a:t>Sonuca</a:t>
            </a:r>
            <a:r>
              <a:rPr lang="en-US" dirty="0">
                <a:solidFill>
                  <a:srgbClr val="000000"/>
                </a:solidFill>
                <a:latin typeface="Calibri Light"/>
              </a:rPr>
              <a:t> </a:t>
            </a:r>
            <a:r>
              <a:rPr lang="en-US" dirty="0" err="1">
                <a:solidFill>
                  <a:srgbClr val="000000"/>
                </a:solidFill>
                <a:latin typeface="Calibri Light"/>
              </a:rPr>
              <a:t>Atlama</a:t>
            </a:r>
            <a:r>
              <a:rPr lang="en-US" dirty="0">
                <a:solidFill>
                  <a:srgbClr val="000000"/>
                </a:solidFill>
                <a:latin typeface="Calibri Light"/>
              </a:rPr>
              <a:t> I  </a:t>
            </a:r>
            <a:endParaRPr lang="de-DE" dirty="0">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119</a:t>
            </a:fld>
            <a:endParaRPr lang="de-DE" altLang="de-DE">
              <a:solidFill>
                <a:srgbClr val="000000"/>
              </a:solidFill>
              <a:latin typeface="Calibri Light"/>
            </a:endParaRPr>
          </a:p>
        </p:txBody>
      </p:sp>
    </p:spTree>
    <p:extLst>
      <p:ext uri="{BB962C8B-B14F-4D97-AF65-F5344CB8AC3E}">
        <p14:creationId xmlns:p14="http://schemas.microsoft.com/office/powerpoint/2010/main" val="3777216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latin typeface="Calibri Light"/>
              </a:rPr>
              <a:t>Gündelik hayata aktarın</a:t>
            </a:r>
            <a:endParaRPr sz="3600" dirty="0">
              <a:latin typeface="Calibri Light"/>
            </a:endParaRPr>
          </a:p>
        </p:txBody>
      </p:sp>
      <p:sp>
        <p:nvSpPr>
          <p:cNvPr id="7" name="Content Placeholder 6"/>
          <p:cNvSpPr>
            <a:spLocks noGrp="1"/>
          </p:cNvSpPr>
          <p:nvPr>
            <p:ph idx="1"/>
          </p:nvPr>
        </p:nvSpPr>
        <p:spPr>
          <a:xfrm>
            <a:off x="408955" y="1700808"/>
            <a:ext cx="11340000" cy="4752056"/>
          </a:xfrm>
        </p:spPr>
        <p:txBody>
          <a:bodyPr/>
          <a:lstStyle/>
          <a:p>
            <a:pPr lvl="0" defTabSz="914400">
              <a:lnSpc>
                <a:spcPct val="100000"/>
              </a:lnSpc>
              <a:spcBef>
                <a:spcPts val="0"/>
              </a:spcBef>
            </a:pPr>
            <a:r>
              <a:rPr lang="en-US" sz="2400" b="1" spc="-10" dirty="0" err="1">
                <a:solidFill>
                  <a:srgbClr val="333333"/>
                </a:solidFill>
                <a:latin typeface="Calibri Light"/>
                <a:cs typeface="Verdana"/>
              </a:rPr>
              <a:t>Öğrenme</a:t>
            </a:r>
            <a:r>
              <a:rPr lang="en-US" sz="2400" b="1" spc="-10" dirty="0">
                <a:solidFill>
                  <a:srgbClr val="333333"/>
                </a:solidFill>
                <a:latin typeface="Calibri Light"/>
                <a:cs typeface="Verdana"/>
              </a:rPr>
              <a:t> </a:t>
            </a:r>
            <a:r>
              <a:rPr lang="en-US" sz="2400" b="1" spc="-10" dirty="0" err="1">
                <a:solidFill>
                  <a:srgbClr val="333333"/>
                </a:solidFill>
                <a:latin typeface="Calibri Light"/>
                <a:cs typeface="Verdana"/>
              </a:rPr>
              <a:t>hedefleri</a:t>
            </a:r>
            <a:r>
              <a:rPr lang="en-US" sz="2400" b="1" spc="-10" dirty="0">
                <a:solidFill>
                  <a:srgbClr val="333333"/>
                </a:solidFill>
                <a:latin typeface="Calibri Light"/>
                <a:cs typeface="Verdana"/>
              </a:rPr>
              <a:t>:</a:t>
            </a:r>
            <a:endParaRPr lang="tr-TR" sz="2400" b="1" spc="-10" dirty="0">
              <a:solidFill>
                <a:srgbClr val="333333"/>
              </a:solidFill>
              <a:latin typeface="Calibri Light"/>
              <a:cs typeface="Verdana"/>
            </a:endParaRPr>
          </a:p>
          <a:p>
            <a:pPr lvl="0" defTabSz="914400">
              <a:lnSpc>
                <a:spcPct val="100000"/>
              </a:lnSpc>
              <a:spcBef>
                <a:spcPts val="0"/>
              </a:spcBef>
            </a:pPr>
            <a:endParaRPr lang="tr-TR" sz="2400" b="1" spc="-10"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r>
              <a:rPr lang="en-US" sz="2000" spc="-5" dirty="0">
                <a:solidFill>
                  <a:srgbClr val="333333"/>
                </a:solidFill>
                <a:latin typeface="Calibri Light"/>
                <a:cs typeface="Verdana"/>
              </a:rPr>
              <a:t>Son </a:t>
            </a:r>
            <a:r>
              <a:rPr lang="en-US" sz="2000" spc="-5" dirty="0" err="1">
                <a:solidFill>
                  <a:srgbClr val="333333"/>
                </a:solidFill>
                <a:latin typeface="Calibri Light"/>
                <a:cs typeface="Verdana"/>
              </a:rPr>
              <a:t>slaytlar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hızlı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kararların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hatalara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yol</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açabileceğini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genellikle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sadece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gerçeğin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yarısının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fark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edildiğini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göstermektedir</a:t>
            </a:r>
            <a:r>
              <a:rPr lang="en-US" sz="2000" spc="-5" dirty="0">
                <a:solidFill>
                  <a:srgbClr val="333333"/>
                </a:solidFill>
                <a:latin typeface="Calibri Light"/>
                <a:cs typeface="Verdana"/>
              </a:rPr>
              <a:t>.</a:t>
            </a: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r>
              <a:rPr lang="en-US" sz="2000" spc="-5" dirty="0">
                <a:solidFill>
                  <a:srgbClr val="333333"/>
                </a:solidFill>
                <a:latin typeface="Calibri Light"/>
                <a:cs typeface="Verdana"/>
              </a:rPr>
              <a:t>Bu </a:t>
            </a:r>
            <a:r>
              <a:rPr lang="en-US" sz="2000" spc="-5" dirty="0" err="1">
                <a:solidFill>
                  <a:srgbClr val="333333"/>
                </a:solidFill>
                <a:latin typeface="Calibri Light"/>
                <a:cs typeface="Verdana"/>
              </a:rPr>
              <a:t>nedenle</a:t>
            </a:r>
            <a:r>
              <a:rPr lang="en-US" sz="2000" spc="-5" dirty="0">
                <a:solidFill>
                  <a:srgbClr val="333333"/>
                </a:solidFill>
                <a:latin typeface="Calibri Light"/>
                <a:cs typeface="Verdana"/>
              </a:rPr>
              <a:t> </a:t>
            </a:r>
            <a:r>
              <a:rPr lang="en-US" sz="2000" spc="-5" dirty="0" err="1">
                <a:latin typeface="Calibri Light"/>
                <a:cs typeface="Verdana"/>
              </a:rPr>
              <a:t>mümkün</a:t>
            </a:r>
            <a:r>
              <a:rPr lang="en-US" sz="2000" spc="-5" dirty="0">
                <a:latin typeface="Calibri Light"/>
                <a:cs typeface="Verdana"/>
              </a:rPr>
              <a:t> </a:t>
            </a:r>
            <a:r>
              <a:rPr lang="en-US" sz="2000" spc="-5" dirty="0" err="1">
                <a:latin typeface="Calibri Light"/>
                <a:cs typeface="Verdana"/>
              </a:rPr>
              <a:t>olduğunca</a:t>
            </a:r>
            <a:r>
              <a:rPr lang="en-US" sz="2000" spc="-5" dirty="0">
                <a:latin typeface="Calibri Light"/>
                <a:cs typeface="Verdana"/>
              </a:rPr>
              <a:t> </a:t>
            </a:r>
            <a:r>
              <a:rPr lang="en-US" sz="2000" spc="-5" dirty="0" err="1">
                <a:latin typeface="Calibri Light"/>
                <a:cs typeface="Verdana"/>
              </a:rPr>
              <a:t>çok</a:t>
            </a:r>
            <a:r>
              <a:rPr lang="en-US" sz="2000" spc="-5" dirty="0">
                <a:latin typeface="Calibri Light"/>
                <a:cs typeface="Verdana"/>
              </a:rPr>
              <a:t> </a:t>
            </a:r>
            <a:r>
              <a:rPr lang="en-US" sz="2000" spc="-5" dirty="0" err="1">
                <a:latin typeface="Calibri Light"/>
                <a:cs typeface="Verdana"/>
              </a:rPr>
              <a:t>bilgi</a:t>
            </a:r>
            <a:r>
              <a:rPr lang="en-US" sz="2000" spc="-5" dirty="0">
                <a:latin typeface="Calibri Light"/>
                <a:cs typeface="Verdana"/>
              </a:rPr>
              <a:t> </a:t>
            </a:r>
            <a:r>
              <a:rPr lang="en-US" sz="2000" spc="-5" dirty="0" err="1">
                <a:latin typeface="Calibri Light"/>
                <a:cs typeface="Verdana"/>
              </a:rPr>
              <a:t>edinin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özellikle</a:t>
            </a:r>
            <a:r>
              <a:rPr lang="en-US" sz="2000" spc="-5" dirty="0">
                <a:solidFill>
                  <a:srgbClr val="333333"/>
                </a:solidFill>
                <a:latin typeface="Calibri Light"/>
                <a:cs typeface="Verdana"/>
              </a:rPr>
              <a:t> de </a:t>
            </a:r>
            <a:r>
              <a:rPr lang="en-US" sz="2000" spc="-5" dirty="0" err="1">
                <a:solidFill>
                  <a:srgbClr val="333333"/>
                </a:solidFill>
                <a:latin typeface="Calibri Light"/>
                <a:cs typeface="Verdana"/>
              </a:rPr>
              <a:t>kararlar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hayati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önem</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taşıyorsa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veya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dramatik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sonuçlar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doğuracaksa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başkalarıyla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görüş</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alışverişinde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bulunun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örneğin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komşunuzun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sizi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takip</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ettiğini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hissetmek</a:t>
            </a:r>
            <a:r>
              <a:rPr lang="en-US" sz="2000" spc="-5" dirty="0">
                <a:solidFill>
                  <a:srgbClr val="333333"/>
                </a:solidFill>
                <a:latin typeface="Calibri Light"/>
                <a:cs typeface="Verdana"/>
              </a:rPr>
              <a:t> → </a:t>
            </a:r>
            <a:r>
              <a:rPr lang="en-US" sz="2000" spc="-5" dirty="0" err="1">
                <a:solidFill>
                  <a:srgbClr val="333333"/>
                </a:solidFill>
                <a:latin typeface="Calibri Light"/>
                <a:cs typeface="Verdana"/>
              </a:rPr>
              <a:t>varsayılan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düşmanlara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saldırmayın</a:t>
            </a:r>
            <a:r>
              <a:rPr lang="en-US" sz="2000" spc="-5" dirty="0">
                <a:solidFill>
                  <a:srgbClr val="333333"/>
                </a:solidFill>
                <a:latin typeface="Calibri Light"/>
                <a:cs typeface="Verdana"/>
              </a:rPr>
              <a:t>!)</a:t>
            </a: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r>
              <a:rPr lang="en-US" sz="2000" spc="-5" dirty="0" err="1">
                <a:solidFill>
                  <a:srgbClr val="333333"/>
                </a:solidFill>
                <a:latin typeface="Calibri Light"/>
                <a:cs typeface="Verdana"/>
              </a:rPr>
              <a:t>Daha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az</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öneme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sahip</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olaylar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için</a:t>
            </a:r>
            <a:r>
              <a:rPr lang="en-US" sz="2000" spc="-5" dirty="0">
                <a:solidFill>
                  <a:srgbClr val="333333"/>
                </a:solidFill>
                <a:latin typeface="Calibri Light"/>
                <a:cs typeface="Verdana"/>
              </a:rPr>
              <a:t> de </a:t>
            </a:r>
            <a:r>
              <a:rPr lang="en-US" sz="2000" spc="-5" dirty="0" err="1">
                <a:solidFill>
                  <a:srgbClr val="333333"/>
                </a:solidFill>
                <a:latin typeface="Calibri Light"/>
                <a:cs typeface="Verdana"/>
              </a:rPr>
              <a:t>hızlı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karar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verebiliriz</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örneğin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bir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yoğurt</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markası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veya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kek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çeşidi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seçmek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piyango</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numaralarını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seçmek</a:t>
            </a:r>
            <a:r>
              <a:rPr lang="en-US" sz="2000" spc="-5" dirty="0">
                <a:solidFill>
                  <a:srgbClr val="333333"/>
                </a:solidFill>
                <a:latin typeface="Calibri Light"/>
                <a:cs typeface="Verdana"/>
              </a:rPr>
              <a:t>).</a:t>
            </a: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dirty="0" err="1">
                <a:solidFill>
                  <a:srgbClr val="000000"/>
                </a:solidFill>
                <a:latin typeface="Calibri Light"/>
              </a:rPr>
              <a:t>Metakognitif</a:t>
            </a:r>
            <a:r>
              <a:rPr lang="en-US" dirty="0">
                <a:solidFill>
                  <a:srgbClr val="000000"/>
                </a:solidFill>
                <a:latin typeface="Calibri Light"/>
              </a:rPr>
              <a:t> </a:t>
            </a:r>
            <a:r>
              <a:rPr lang="en-US" dirty="0" err="1">
                <a:solidFill>
                  <a:srgbClr val="000000"/>
                </a:solidFill>
                <a:latin typeface="Calibri Light"/>
              </a:rPr>
              <a:t>Eğitim</a:t>
            </a:r>
            <a:r>
              <a:rPr lang="en-US" dirty="0">
                <a:solidFill>
                  <a:srgbClr val="000000"/>
                </a:solidFill>
                <a:latin typeface="Calibri Light"/>
              </a:rPr>
              <a:t> 2 - </a:t>
            </a:r>
            <a:r>
              <a:rPr lang="en-US" dirty="0" err="1">
                <a:solidFill>
                  <a:srgbClr val="000000"/>
                </a:solidFill>
                <a:latin typeface="Calibri Light"/>
              </a:rPr>
              <a:t>Hemen</a:t>
            </a:r>
            <a:r>
              <a:rPr lang="en-US" dirty="0">
                <a:solidFill>
                  <a:srgbClr val="000000"/>
                </a:solidFill>
                <a:latin typeface="Calibri Light"/>
              </a:rPr>
              <a:t> </a:t>
            </a:r>
            <a:r>
              <a:rPr lang="en-US" dirty="0" err="1">
                <a:solidFill>
                  <a:srgbClr val="000000"/>
                </a:solidFill>
                <a:latin typeface="Calibri Light"/>
              </a:rPr>
              <a:t>Sonuca</a:t>
            </a:r>
            <a:r>
              <a:rPr lang="en-US" dirty="0">
                <a:solidFill>
                  <a:srgbClr val="000000"/>
                </a:solidFill>
                <a:latin typeface="Calibri Light"/>
              </a:rPr>
              <a:t> </a:t>
            </a:r>
            <a:r>
              <a:rPr lang="en-US" dirty="0" err="1">
                <a:solidFill>
                  <a:srgbClr val="000000"/>
                </a:solidFill>
                <a:latin typeface="Calibri Light"/>
              </a:rPr>
              <a:t>Atlama</a:t>
            </a:r>
            <a:r>
              <a:rPr lang="en-US" dirty="0">
                <a:solidFill>
                  <a:srgbClr val="000000"/>
                </a:solidFill>
                <a:latin typeface="Calibri Light"/>
              </a:rPr>
              <a:t> I  </a:t>
            </a:r>
            <a:endParaRPr lang="de-DE" dirty="0">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120</a:t>
            </a:fld>
            <a:endParaRPr lang="de-DE" altLang="de-DE">
              <a:solidFill>
                <a:srgbClr val="000000"/>
              </a:solidFill>
              <a:latin typeface="Calibri Light"/>
            </a:endParaRPr>
          </a:p>
        </p:txBody>
      </p:sp>
    </p:spTree>
    <p:extLst>
      <p:ext uri="{BB962C8B-B14F-4D97-AF65-F5344CB8AC3E}">
        <p14:creationId xmlns:p14="http://schemas.microsoft.com/office/powerpoint/2010/main" val="322152863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latin typeface="Calibri Light"/>
              </a:rPr>
              <a:t>Gündelik hayata aktarın</a:t>
            </a:r>
            <a:endParaRPr sz="3600" dirty="0">
              <a:latin typeface="Calibri Light"/>
            </a:endParaRPr>
          </a:p>
        </p:txBody>
      </p:sp>
      <p:sp>
        <p:nvSpPr>
          <p:cNvPr id="7" name="Content Placeholder 6"/>
          <p:cNvSpPr>
            <a:spLocks noGrp="1"/>
          </p:cNvSpPr>
          <p:nvPr>
            <p:ph idx="1"/>
          </p:nvPr>
        </p:nvSpPr>
        <p:spPr>
          <a:xfrm>
            <a:off x="408955" y="1700808"/>
            <a:ext cx="11340000" cy="4752056"/>
          </a:xfrm>
        </p:spPr>
        <p:txBody>
          <a:bodyPr/>
          <a:lstStyle/>
          <a:p>
            <a:pPr lvl="0" defTabSz="914400">
              <a:lnSpc>
                <a:spcPct val="100000"/>
              </a:lnSpc>
              <a:spcBef>
                <a:spcPts val="0"/>
              </a:spcBef>
            </a:pPr>
            <a:r>
              <a:rPr lang="en-US" sz="2400" b="1" spc="-10" dirty="0" err="1">
                <a:solidFill>
                  <a:srgbClr val="333333"/>
                </a:solidFill>
                <a:latin typeface="Calibri Light"/>
                <a:cs typeface="Verdana"/>
              </a:rPr>
              <a:t>Öğrenme</a:t>
            </a:r>
            <a:r>
              <a:rPr lang="en-US" sz="2400" b="1" spc="-10" dirty="0">
                <a:solidFill>
                  <a:srgbClr val="333333"/>
                </a:solidFill>
                <a:latin typeface="Calibri Light"/>
                <a:cs typeface="Verdana"/>
              </a:rPr>
              <a:t> </a:t>
            </a:r>
            <a:r>
              <a:rPr lang="en-US" sz="2400" b="1" spc="-10" dirty="0" err="1">
                <a:solidFill>
                  <a:srgbClr val="333333"/>
                </a:solidFill>
                <a:latin typeface="Calibri Light"/>
                <a:cs typeface="Verdana"/>
              </a:rPr>
              <a:t>hedefleri</a:t>
            </a:r>
            <a:r>
              <a:rPr lang="en-US" sz="2400" b="1" spc="-10" dirty="0">
                <a:solidFill>
                  <a:srgbClr val="333333"/>
                </a:solidFill>
                <a:latin typeface="Calibri Light"/>
                <a:cs typeface="Verdana"/>
              </a:rPr>
              <a:t>:</a:t>
            </a:r>
            <a:endParaRPr lang="tr-TR" sz="2400" b="1" spc="-10" dirty="0">
              <a:solidFill>
                <a:srgbClr val="333333"/>
              </a:solidFill>
              <a:latin typeface="Calibri Light"/>
              <a:cs typeface="Verdana"/>
            </a:endParaRPr>
          </a:p>
          <a:p>
            <a:pPr lvl="0" defTabSz="914400">
              <a:lnSpc>
                <a:spcPct val="100000"/>
              </a:lnSpc>
              <a:spcBef>
                <a:spcPts val="0"/>
              </a:spcBef>
            </a:pPr>
            <a:endParaRPr lang="tr-TR" sz="2400" b="1" spc="-10"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r>
              <a:rPr lang="en-US" sz="2000" spc="-5" dirty="0">
                <a:solidFill>
                  <a:srgbClr val="333333"/>
                </a:solidFill>
                <a:latin typeface="Calibri Light"/>
                <a:cs typeface="Verdana"/>
              </a:rPr>
              <a:t>Son </a:t>
            </a:r>
            <a:r>
              <a:rPr lang="en-US" sz="2000" spc="-5" dirty="0" err="1">
                <a:solidFill>
                  <a:srgbClr val="333333"/>
                </a:solidFill>
                <a:latin typeface="Calibri Light"/>
                <a:cs typeface="Verdana"/>
              </a:rPr>
              <a:t>slaytlar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hızlı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kararların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hatalara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yol</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açabileceğini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genellikle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sadece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gerçeğin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yarısının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fark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edildiğini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göstermektedir</a:t>
            </a:r>
            <a:r>
              <a:rPr lang="en-US" sz="2000" spc="-5" dirty="0">
                <a:solidFill>
                  <a:srgbClr val="333333"/>
                </a:solidFill>
                <a:latin typeface="Calibri Light"/>
                <a:cs typeface="Verdana"/>
              </a:rPr>
              <a:t>.</a:t>
            </a: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r>
              <a:rPr lang="en-US" sz="2000" spc="-5" dirty="0">
                <a:solidFill>
                  <a:srgbClr val="333333"/>
                </a:solidFill>
                <a:latin typeface="Calibri Light"/>
                <a:cs typeface="Verdana"/>
              </a:rPr>
              <a:t>Bu </a:t>
            </a:r>
            <a:r>
              <a:rPr lang="en-US" sz="2000" spc="-5" dirty="0" err="1">
                <a:solidFill>
                  <a:srgbClr val="333333"/>
                </a:solidFill>
                <a:latin typeface="Calibri Light"/>
                <a:cs typeface="Verdana"/>
              </a:rPr>
              <a:t>nedenle</a:t>
            </a:r>
            <a:r>
              <a:rPr lang="en-US" sz="2000" spc="-5" dirty="0">
                <a:solidFill>
                  <a:srgbClr val="333333"/>
                </a:solidFill>
                <a:latin typeface="Calibri Light"/>
                <a:cs typeface="Verdana"/>
              </a:rPr>
              <a:t> </a:t>
            </a:r>
            <a:r>
              <a:rPr lang="en-US" sz="2000" spc="-5" dirty="0" err="1">
                <a:latin typeface="Calibri Light"/>
                <a:cs typeface="Verdana"/>
              </a:rPr>
              <a:t>mümkün</a:t>
            </a:r>
            <a:r>
              <a:rPr lang="en-US" sz="2000" spc="-5" dirty="0">
                <a:latin typeface="Calibri Light"/>
                <a:cs typeface="Verdana"/>
              </a:rPr>
              <a:t> </a:t>
            </a:r>
            <a:r>
              <a:rPr lang="en-US" sz="2000" spc="-5" dirty="0" err="1">
                <a:latin typeface="Calibri Light"/>
                <a:cs typeface="Verdana"/>
              </a:rPr>
              <a:t>olduğunca</a:t>
            </a:r>
            <a:r>
              <a:rPr lang="en-US" sz="2000" spc="-5" dirty="0">
                <a:latin typeface="Calibri Light"/>
                <a:cs typeface="Verdana"/>
              </a:rPr>
              <a:t> </a:t>
            </a:r>
            <a:r>
              <a:rPr lang="en-US" sz="2000" spc="-5" dirty="0" err="1">
                <a:latin typeface="Calibri Light"/>
                <a:cs typeface="Verdana"/>
              </a:rPr>
              <a:t>çok</a:t>
            </a:r>
            <a:r>
              <a:rPr lang="en-US" sz="2000" spc="-5" dirty="0">
                <a:latin typeface="Calibri Light"/>
                <a:cs typeface="Verdana"/>
              </a:rPr>
              <a:t> </a:t>
            </a:r>
            <a:r>
              <a:rPr lang="en-US" sz="2000" spc="-5" dirty="0" err="1">
                <a:latin typeface="Calibri Light"/>
                <a:cs typeface="Verdana"/>
              </a:rPr>
              <a:t>bilgi</a:t>
            </a:r>
            <a:r>
              <a:rPr lang="en-US" sz="2000" spc="-5" dirty="0">
                <a:latin typeface="Calibri Light"/>
                <a:cs typeface="Verdana"/>
              </a:rPr>
              <a:t> </a:t>
            </a:r>
            <a:r>
              <a:rPr lang="en-US" sz="2000" spc="-5" dirty="0" err="1">
                <a:latin typeface="Calibri Light"/>
                <a:cs typeface="Verdana"/>
              </a:rPr>
              <a:t>edinin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özellikle</a:t>
            </a:r>
            <a:r>
              <a:rPr lang="en-US" sz="2000" spc="-5" dirty="0">
                <a:solidFill>
                  <a:srgbClr val="333333"/>
                </a:solidFill>
                <a:latin typeface="Calibri Light"/>
                <a:cs typeface="Verdana"/>
              </a:rPr>
              <a:t> de </a:t>
            </a:r>
            <a:r>
              <a:rPr lang="en-US" sz="2000" spc="-5" dirty="0" err="1">
                <a:solidFill>
                  <a:srgbClr val="333333"/>
                </a:solidFill>
                <a:latin typeface="Calibri Light"/>
                <a:cs typeface="Verdana"/>
              </a:rPr>
              <a:t>kararlar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hayati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önem</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taşıyorsa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veya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dramatik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sonuçlar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doğuracaksa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başkalarıyla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görüş</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alışverişinde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bulunun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örneğin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komşunuzun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sizi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takip</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ettiğini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hissetmek</a:t>
            </a:r>
            <a:r>
              <a:rPr lang="en-US" sz="2000" spc="-5" dirty="0">
                <a:solidFill>
                  <a:srgbClr val="333333"/>
                </a:solidFill>
                <a:latin typeface="Calibri Light"/>
                <a:cs typeface="Verdana"/>
              </a:rPr>
              <a:t> → </a:t>
            </a:r>
            <a:r>
              <a:rPr lang="en-US" sz="2000" spc="-5" dirty="0" err="1">
                <a:solidFill>
                  <a:srgbClr val="333333"/>
                </a:solidFill>
                <a:latin typeface="Calibri Light"/>
                <a:cs typeface="Verdana"/>
              </a:rPr>
              <a:t>varsayılan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düşmanlara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saldırmayın</a:t>
            </a:r>
            <a:r>
              <a:rPr lang="en-US" sz="2000" spc="-5" dirty="0">
                <a:solidFill>
                  <a:srgbClr val="333333"/>
                </a:solidFill>
                <a:latin typeface="Calibri Light"/>
                <a:cs typeface="Verdana"/>
              </a:rPr>
              <a:t>!)</a:t>
            </a: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r>
              <a:rPr lang="en-US" sz="2000" spc="-5" dirty="0" err="1">
                <a:solidFill>
                  <a:srgbClr val="333333"/>
                </a:solidFill>
                <a:latin typeface="Calibri Light"/>
                <a:cs typeface="Verdana"/>
              </a:rPr>
              <a:t>Daha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az</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öneme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sahip</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olaylar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için</a:t>
            </a:r>
            <a:r>
              <a:rPr lang="en-US" sz="2000" spc="-5" dirty="0">
                <a:solidFill>
                  <a:srgbClr val="333333"/>
                </a:solidFill>
                <a:latin typeface="Calibri Light"/>
                <a:cs typeface="Verdana"/>
              </a:rPr>
              <a:t> de </a:t>
            </a:r>
            <a:r>
              <a:rPr lang="en-US" sz="2000" spc="-5" dirty="0" err="1">
                <a:solidFill>
                  <a:srgbClr val="333333"/>
                </a:solidFill>
                <a:latin typeface="Calibri Light"/>
                <a:cs typeface="Verdana"/>
              </a:rPr>
              <a:t>hızlı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karar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verebiliriz</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örneğin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bir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yoğurt</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markası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veya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kek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çeşidi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seçmek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piyango</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numaralarını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seçmek</a:t>
            </a:r>
            <a:r>
              <a:rPr lang="en-US" sz="2000" spc="-5" dirty="0">
                <a:solidFill>
                  <a:srgbClr val="333333"/>
                </a:solidFill>
                <a:latin typeface="Calibri Light"/>
                <a:cs typeface="Verdana"/>
              </a:rPr>
              <a:t>).</a:t>
            </a: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r>
              <a:rPr lang="en-US" sz="2000" spc="-5" dirty="0" err="1">
                <a:solidFill>
                  <a:srgbClr val="333333"/>
                </a:solidFill>
                <a:latin typeface="Calibri Light"/>
                <a:cs typeface="Verdana"/>
              </a:rPr>
              <a:t>Hata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yapmak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insani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bir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şeydir</a:t>
            </a:r>
            <a:r>
              <a:rPr lang="en-US" sz="2000" spc="-5" dirty="0">
                <a:solidFill>
                  <a:srgbClr val="333333"/>
                </a:solidFill>
                <a:latin typeface="Calibri Light"/>
                <a:cs typeface="Verdana"/>
              </a:rPr>
              <a:t> - </a:t>
            </a:r>
            <a:r>
              <a:rPr lang="en-US" sz="2000" spc="-5" dirty="0" err="1">
                <a:solidFill>
                  <a:srgbClr val="333333"/>
                </a:solidFill>
                <a:latin typeface="Calibri Light"/>
                <a:cs typeface="Verdana"/>
              </a:rPr>
              <a:t>yanılma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olasılığına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hazırlıklı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olun</a:t>
            </a:r>
            <a:r>
              <a:rPr lang="en-US" sz="2000" spc="-5" dirty="0">
                <a:solidFill>
                  <a:srgbClr val="333333"/>
                </a:solidFill>
                <a:latin typeface="Calibri Light"/>
                <a:cs typeface="Verdana"/>
              </a:rPr>
              <a:t>.</a:t>
            </a:r>
            <a:r>
              <a:rPr lang="tr-TR" sz="2000" spc="-5" dirty="0">
                <a:solidFill>
                  <a:srgbClr val="333333"/>
                </a:solidFill>
                <a:latin typeface="Calibri Light"/>
                <a:cs typeface="Verdana"/>
              </a:rPr>
              <a:t> </a:t>
            </a:r>
            <a:r>
              <a:rPr lang="en-US" sz="2000" spc="-5" dirty="0" err="1">
                <a:solidFill>
                  <a:srgbClr val="333333"/>
                </a:solidFill>
                <a:latin typeface="Calibri Light"/>
                <a:cs typeface="Verdana"/>
              </a:rPr>
              <a:t>Önemli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kararları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sağlam</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gerçeklere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dayandırın</a:t>
            </a:r>
            <a:r>
              <a:rPr lang="en-US" sz="2000" spc="-5" dirty="0">
                <a:solidFill>
                  <a:srgbClr val="333333"/>
                </a:solidFill>
                <a:latin typeface="Calibri Light"/>
                <a:cs typeface="Verdana"/>
              </a:rPr>
              <a:t>. </a:t>
            </a: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dirty="0" err="1">
                <a:solidFill>
                  <a:srgbClr val="000000"/>
                </a:solidFill>
                <a:latin typeface="Calibri Light"/>
              </a:rPr>
              <a:t>Metakognitif</a:t>
            </a:r>
            <a:r>
              <a:rPr lang="en-US" dirty="0">
                <a:solidFill>
                  <a:srgbClr val="000000"/>
                </a:solidFill>
                <a:latin typeface="Calibri Light"/>
              </a:rPr>
              <a:t> </a:t>
            </a:r>
            <a:r>
              <a:rPr lang="en-US" dirty="0" err="1">
                <a:solidFill>
                  <a:srgbClr val="000000"/>
                </a:solidFill>
                <a:latin typeface="Calibri Light"/>
              </a:rPr>
              <a:t>Eğitim</a:t>
            </a:r>
            <a:r>
              <a:rPr lang="en-US" dirty="0">
                <a:solidFill>
                  <a:srgbClr val="000000"/>
                </a:solidFill>
                <a:latin typeface="Calibri Light"/>
              </a:rPr>
              <a:t> 2 - </a:t>
            </a:r>
            <a:r>
              <a:rPr lang="en-US" dirty="0" err="1">
                <a:solidFill>
                  <a:srgbClr val="000000"/>
                </a:solidFill>
                <a:latin typeface="Calibri Light"/>
              </a:rPr>
              <a:t>Hemen</a:t>
            </a:r>
            <a:r>
              <a:rPr lang="en-US" dirty="0">
                <a:solidFill>
                  <a:srgbClr val="000000"/>
                </a:solidFill>
                <a:latin typeface="Calibri Light"/>
              </a:rPr>
              <a:t> </a:t>
            </a:r>
            <a:r>
              <a:rPr lang="en-US" dirty="0" err="1">
                <a:solidFill>
                  <a:srgbClr val="000000"/>
                </a:solidFill>
                <a:latin typeface="Calibri Light"/>
              </a:rPr>
              <a:t>Sonuca</a:t>
            </a:r>
            <a:r>
              <a:rPr lang="en-US" dirty="0">
                <a:solidFill>
                  <a:srgbClr val="000000"/>
                </a:solidFill>
                <a:latin typeface="Calibri Light"/>
              </a:rPr>
              <a:t> </a:t>
            </a:r>
            <a:r>
              <a:rPr lang="en-US" dirty="0" err="1">
                <a:solidFill>
                  <a:srgbClr val="000000"/>
                </a:solidFill>
                <a:latin typeface="Calibri Light"/>
              </a:rPr>
              <a:t>Atlama</a:t>
            </a:r>
            <a:r>
              <a:rPr lang="en-US" dirty="0">
                <a:solidFill>
                  <a:srgbClr val="000000"/>
                </a:solidFill>
                <a:latin typeface="Calibri Light"/>
              </a:rPr>
              <a:t> I  </a:t>
            </a:r>
            <a:endParaRPr lang="de-DE" dirty="0">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121</a:t>
            </a:fld>
            <a:endParaRPr lang="de-DE" altLang="de-DE">
              <a:solidFill>
                <a:srgbClr val="000000"/>
              </a:solidFill>
              <a:latin typeface="Calibri Light"/>
            </a:endParaRPr>
          </a:p>
        </p:txBody>
      </p:sp>
    </p:spTree>
    <p:extLst>
      <p:ext uri="{BB962C8B-B14F-4D97-AF65-F5344CB8AC3E}">
        <p14:creationId xmlns:p14="http://schemas.microsoft.com/office/powerpoint/2010/main" val="277245370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tr-TR" sz="3600" dirty="0">
                <a:latin typeface="Calibri Light"/>
              </a:rPr>
              <a:t>Gündelik hayata aktarın</a:t>
            </a:r>
            <a:endParaRPr sz="3600" dirty="0">
              <a:latin typeface="Calibri Light"/>
            </a:endParaRPr>
          </a:p>
        </p:txBody>
      </p:sp>
      <p:sp>
        <p:nvSpPr>
          <p:cNvPr id="7" name="Content Placeholder 6"/>
          <p:cNvSpPr>
            <a:spLocks noGrp="1"/>
          </p:cNvSpPr>
          <p:nvPr>
            <p:ph idx="1"/>
          </p:nvPr>
        </p:nvSpPr>
        <p:spPr>
          <a:xfrm>
            <a:off x="408955" y="1700808"/>
            <a:ext cx="11340000" cy="4752056"/>
          </a:xfrm>
        </p:spPr>
        <p:txBody>
          <a:bodyPr/>
          <a:lstStyle/>
          <a:p>
            <a:pPr lvl="0" defTabSz="914400">
              <a:lnSpc>
                <a:spcPct val="100000"/>
              </a:lnSpc>
              <a:spcBef>
                <a:spcPts val="0"/>
              </a:spcBef>
            </a:pPr>
            <a:r>
              <a:rPr lang="en-US" sz="2400" b="1" spc="-10" dirty="0" err="1">
                <a:solidFill>
                  <a:srgbClr val="333333"/>
                </a:solidFill>
                <a:latin typeface="Calibri Light"/>
                <a:cs typeface="Verdana"/>
              </a:rPr>
              <a:t>Öğrenme</a:t>
            </a:r>
            <a:r>
              <a:rPr lang="en-US" sz="2400" b="1" spc="-10" dirty="0">
                <a:solidFill>
                  <a:srgbClr val="333333"/>
                </a:solidFill>
                <a:latin typeface="Calibri Light"/>
                <a:cs typeface="Verdana"/>
              </a:rPr>
              <a:t> </a:t>
            </a:r>
            <a:r>
              <a:rPr lang="en-US" sz="2400" b="1" spc="-10" dirty="0" err="1">
                <a:solidFill>
                  <a:srgbClr val="333333"/>
                </a:solidFill>
                <a:latin typeface="Calibri Light"/>
                <a:cs typeface="Verdana"/>
              </a:rPr>
              <a:t>hedefleri</a:t>
            </a:r>
            <a:r>
              <a:rPr lang="en-US" sz="2400" b="1" spc="-10" dirty="0">
                <a:solidFill>
                  <a:srgbClr val="333333"/>
                </a:solidFill>
                <a:latin typeface="Calibri Light"/>
                <a:cs typeface="Verdana"/>
              </a:rPr>
              <a:t>:</a:t>
            </a:r>
            <a:endParaRPr lang="tr-TR" sz="2400" b="1" spc="-10" dirty="0">
              <a:solidFill>
                <a:srgbClr val="333333"/>
              </a:solidFill>
              <a:latin typeface="Calibri Light"/>
              <a:cs typeface="Verdana"/>
            </a:endParaRPr>
          </a:p>
          <a:p>
            <a:pPr lvl="0" defTabSz="914400">
              <a:lnSpc>
                <a:spcPct val="100000"/>
              </a:lnSpc>
              <a:spcBef>
                <a:spcPts val="0"/>
              </a:spcBef>
            </a:pPr>
            <a:endParaRPr lang="tr-TR" sz="2400" b="1" spc="-10"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r>
              <a:rPr lang="en-US" sz="2000" spc="-5" dirty="0">
                <a:solidFill>
                  <a:srgbClr val="333333"/>
                </a:solidFill>
                <a:latin typeface="Calibri Light"/>
                <a:cs typeface="Verdana"/>
              </a:rPr>
              <a:t>Son </a:t>
            </a:r>
            <a:r>
              <a:rPr lang="en-US" sz="2000" spc="-5" dirty="0" err="1">
                <a:solidFill>
                  <a:srgbClr val="333333"/>
                </a:solidFill>
                <a:latin typeface="Calibri Light"/>
                <a:cs typeface="Verdana"/>
              </a:rPr>
              <a:t>slaytlar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hızlı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kararların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hatalara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yol</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açabileceğini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genellikle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sadece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gerçeğin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yarısının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fark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edildiğini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göstermektedir</a:t>
            </a:r>
            <a:r>
              <a:rPr lang="en-US" sz="2000" spc="-5" dirty="0">
                <a:solidFill>
                  <a:srgbClr val="333333"/>
                </a:solidFill>
                <a:latin typeface="Calibri Light"/>
                <a:cs typeface="Verdana"/>
              </a:rPr>
              <a:t>.</a:t>
            </a: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r>
              <a:rPr lang="en-US" sz="2000" spc="-5" dirty="0">
                <a:solidFill>
                  <a:srgbClr val="333333"/>
                </a:solidFill>
                <a:latin typeface="Calibri Light"/>
                <a:cs typeface="Verdana"/>
              </a:rPr>
              <a:t>Bu </a:t>
            </a:r>
            <a:r>
              <a:rPr lang="en-US" sz="2000" spc="-5" dirty="0" err="1">
                <a:solidFill>
                  <a:srgbClr val="333333"/>
                </a:solidFill>
                <a:latin typeface="Calibri Light"/>
                <a:cs typeface="Verdana"/>
              </a:rPr>
              <a:t>nedenle</a:t>
            </a:r>
            <a:r>
              <a:rPr lang="en-US" sz="2000" spc="-5" dirty="0">
                <a:solidFill>
                  <a:srgbClr val="333333"/>
                </a:solidFill>
                <a:latin typeface="Calibri Light"/>
                <a:cs typeface="Verdana"/>
              </a:rPr>
              <a:t> </a:t>
            </a:r>
            <a:r>
              <a:rPr lang="en-US" sz="2000" spc="-5" dirty="0" err="1">
                <a:latin typeface="Calibri Light"/>
                <a:cs typeface="Verdana"/>
              </a:rPr>
              <a:t>mümkün</a:t>
            </a:r>
            <a:r>
              <a:rPr lang="en-US" sz="2000" spc="-5" dirty="0">
                <a:latin typeface="Calibri Light"/>
                <a:cs typeface="Verdana"/>
              </a:rPr>
              <a:t> </a:t>
            </a:r>
            <a:r>
              <a:rPr lang="en-US" sz="2000" spc="-5" dirty="0" err="1">
                <a:latin typeface="Calibri Light"/>
                <a:cs typeface="Verdana"/>
              </a:rPr>
              <a:t>olduğunca</a:t>
            </a:r>
            <a:r>
              <a:rPr lang="en-US" sz="2000" spc="-5" dirty="0">
                <a:latin typeface="Calibri Light"/>
                <a:cs typeface="Verdana"/>
              </a:rPr>
              <a:t> </a:t>
            </a:r>
            <a:r>
              <a:rPr lang="en-US" sz="2000" spc="-5" dirty="0" err="1">
                <a:latin typeface="Calibri Light"/>
                <a:cs typeface="Verdana"/>
              </a:rPr>
              <a:t>çok</a:t>
            </a:r>
            <a:r>
              <a:rPr lang="en-US" sz="2000" spc="-5" dirty="0">
                <a:latin typeface="Calibri Light"/>
                <a:cs typeface="Verdana"/>
              </a:rPr>
              <a:t> </a:t>
            </a:r>
            <a:r>
              <a:rPr lang="en-US" sz="2000" spc="-5" dirty="0" err="1">
                <a:latin typeface="Calibri Light"/>
                <a:cs typeface="Verdana"/>
              </a:rPr>
              <a:t>bilgi</a:t>
            </a:r>
            <a:r>
              <a:rPr lang="en-US" sz="2000" spc="-5" dirty="0">
                <a:latin typeface="Calibri Light"/>
                <a:cs typeface="Verdana"/>
              </a:rPr>
              <a:t> </a:t>
            </a:r>
            <a:r>
              <a:rPr lang="en-US" sz="2000" spc="-5" dirty="0" err="1">
                <a:latin typeface="Calibri Light"/>
                <a:cs typeface="Verdana"/>
              </a:rPr>
              <a:t>edinin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özellikle</a:t>
            </a:r>
            <a:r>
              <a:rPr lang="en-US" sz="2000" spc="-5" dirty="0">
                <a:solidFill>
                  <a:srgbClr val="333333"/>
                </a:solidFill>
                <a:latin typeface="Calibri Light"/>
                <a:cs typeface="Verdana"/>
              </a:rPr>
              <a:t> de </a:t>
            </a:r>
            <a:r>
              <a:rPr lang="en-US" sz="2000" spc="-5" dirty="0" err="1">
                <a:solidFill>
                  <a:srgbClr val="333333"/>
                </a:solidFill>
                <a:latin typeface="Calibri Light"/>
                <a:cs typeface="Verdana"/>
              </a:rPr>
              <a:t>kararlar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hayati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önem</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taşıyorsa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veya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dramatik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sonuçlar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doğuracaksa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başkalarıyla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görüş</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alışverişinde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bulunun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örneğin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komşunuzun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sizi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takip</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ettiğini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hissetmek</a:t>
            </a:r>
            <a:r>
              <a:rPr lang="en-US" sz="2000" spc="-5" dirty="0">
                <a:solidFill>
                  <a:srgbClr val="333333"/>
                </a:solidFill>
                <a:latin typeface="Calibri Light"/>
                <a:cs typeface="Verdana"/>
              </a:rPr>
              <a:t> → </a:t>
            </a:r>
            <a:r>
              <a:rPr lang="en-US" sz="2000" spc="-5" dirty="0" err="1">
                <a:solidFill>
                  <a:srgbClr val="333333"/>
                </a:solidFill>
                <a:latin typeface="Calibri Light"/>
                <a:cs typeface="Verdana"/>
              </a:rPr>
              <a:t>varsayılan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düşmanlara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saldırmayın</a:t>
            </a:r>
            <a:r>
              <a:rPr lang="en-US" sz="2000" spc="-5" dirty="0">
                <a:solidFill>
                  <a:srgbClr val="333333"/>
                </a:solidFill>
                <a:latin typeface="Calibri Light"/>
                <a:cs typeface="Verdana"/>
              </a:rPr>
              <a:t>!)</a:t>
            </a: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r>
              <a:rPr lang="en-US" sz="2000" spc="-5" dirty="0" err="1">
                <a:solidFill>
                  <a:srgbClr val="333333"/>
                </a:solidFill>
                <a:latin typeface="Calibri Light"/>
                <a:cs typeface="Verdana"/>
              </a:rPr>
              <a:t>Daha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az</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öneme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sahip</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olaylar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için</a:t>
            </a:r>
            <a:r>
              <a:rPr lang="en-US" sz="2000" spc="-5" dirty="0">
                <a:solidFill>
                  <a:srgbClr val="333333"/>
                </a:solidFill>
                <a:latin typeface="Calibri Light"/>
                <a:cs typeface="Verdana"/>
              </a:rPr>
              <a:t> de </a:t>
            </a:r>
            <a:r>
              <a:rPr lang="en-US" sz="2000" spc="-5" dirty="0" err="1">
                <a:solidFill>
                  <a:srgbClr val="333333"/>
                </a:solidFill>
                <a:latin typeface="Calibri Light"/>
                <a:cs typeface="Verdana"/>
              </a:rPr>
              <a:t>hızlı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karar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verebiliriz</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örneğin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bir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yoğurt</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markası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veya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kek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çeşidi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seçmek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piyango</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numaralarını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seçmek</a:t>
            </a:r>
            <a:r>
              <a:rPr lang="en-US" sz="2000" spc="-5" dirty="0">
                <a:solidFill>
                  <a:srgbClr val="333333"/>
                </a:solidFill>
                <a:latin typeface="Calibri Light"/>
                <a:cs typeface="Verdana"/>
              </a:rPr>
              <a:t>).</a:t>
            </a: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r>
              <a:rPr lang="en-US" sz="2000" spc="-5" dirty="0" err="1">
                <a:solidFill>
                  <a:srgbClr val="333333"/>
                </a:solidFill>
                <a:latin typeface="Calibri Light"/>
                <a:cs typeface="Verdana"/>
              </a:rPr>
              <a:t>Hata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yapmak</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insani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bir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şeydir</a:t>
            </a:r>
            <a:r>
              <a:rPr lang="en-US" sz="2000" spc="-5" dirty="0">
                <a:solidFill>
                  <a:srgbClr val="333333"/>
                </a:solidFill>
                <a:latin typeface="Calibri Light"/>
                <a:cs typeface="Verdana"/>
              </a:rPr>
              <a:t> - </a:t>
            </a:r>
            <a:r>
              <a:rPr lang="en-US" sz="2000" spc="-5" dirty="0" err="1">
                <a:solidFill>
                  <a:srgbClr val="333333"/>
                </a:solidFill>
                <a:latin typeface="Calibri Light"/>
                <a:cs typeface="Verdana"/>
              </a:rPr>
              <a:t>yanılma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olasılığına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hazırlıklı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olun</a:t>
            </a:r>
            <a:r>
              <a:rPr lang="en-US" sz="2000" spc="-5" dirty="0">
                <a:solidFill>
                  <a:srgbClr val="333333"/>
                </a:solidFill>
                <a:latin typeface="Calibri Light"/>
                <a:cs typeface="Verdana"/>
              </a:rPr>
              <a:t>.</a:t>
            </a:r>
            <a:r>
              <a:rPr lang="tr-TR" sz="2000" spc="-5" dirty="0">
                <a:solidFill>
                  <a:srgbClr val="333333"/>
                </a:solidFill>
                <a:latin typeface="Calibri Light"/>
                <a:cs typeface="Verdana"/>
              </a:rPr>
              <a:t> </a:t>
            </a:r>
            <a:r>
              <a:rPr lang="en-US" sz="2000" spc="-5" dirty="0" err="1">
                <a:solidFill>
                  <a:srgbClr val="333333"/>
                </a:solidFill>
                <a:latin typeface="Calibri Light"/>
                <a:cs typeface="Verdana"/>
              </a:rPr>
              <a:t>Önemli</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kararları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sağlam</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gerçeklere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dayandırın</a:t>
            </a:r>
            <a:r>
              <a:rPr lang="en-US" sz="2000" spc="-5" dirty="0">
                <a:solidFill>
                  <a:srgbClr val="333333"/>
                </a:solidFill>
                <a:latin typeface="Calibri Light"/>
                <a:cs typeface="Verdana"/>
              </a:rPr>
              <a:t>. </a:t>
            </a: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endParaRPr lang="tr-TR" sz="2000" spc="-5" dirty="0">
              <a:solidFill>
                <a:srgbClr val="333333"/>
              </a:solidFill>
              <a:latin typeface="Calibri Light"/>
              <a:cs typeface="Verdana"/>
            </a:endParaRPr>
          </a:p>
          <a:p>
            <a:pPr marL="342900" lvl="0" indent="-342900" defTabSz="914400">
              <a:lnSpc>
                <a:spcPct val="100000"/>
              </a:lnSpc>
              <a:spcBef>
                <a:spcPts val="0"/>
              </a:spcBef>
              <a:buFont typeface="Arial" pitchFamily="34" charset="0"/>
              <a:buChar char="•"/>
            </a:pPr>
            <a:r>
              <a:rPr lang="en-US" sz="2000" spc="-5" dirty="0" err="1">
                <a:solidFill>
                  <a:srgbClr val="333333"/>
                </a:solidFill>
                <a:latin typeface="Calibri Light"/>
                <a:cs typeface="Verdana"/>
              </a:rPr>
              <a:t>Sadece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tahminler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kötü</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danışmanlardır</a:t>
            </a:r>
            <a:r>
              <a:rPr lang="en-US" sz="2000" spc="-5" dirty="0">
                <a:solidFill>
                  <a:srgbClr val="333333"/>
                </a:solidFill>
                <a:latin typeface="Calibri Light"/>
                <a:cs typeface="Verdana"/>
              </a:rPr>
              <a:t>". Her </a:t>
            </a:r>
            <a:r>
              <a:rPr lang="en-US" sz="2000" spc="-5" dirty="0" err="1">
                <a:solidFill>
                  <a:srgbClr val="333333"/>
                </a:solidFill>
                <a:latin typeface="Calibri Light"/>
                <a:cs typeface="Verdana"/>
              </a:rPr>
              <a:t>zaman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yanlış</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bir</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kararın</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sonuçlarını</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göz</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önünde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bulundurun</a:t>
            </a:r>
            <a:r>
              <a:rPr lang="en-US" sz="2000" spc="-5" dirty="0">
                <a:solidFill>
                  <a:srgbClr val="333333"/>
                </a:solidFill>
                <a:latin typeface="Calibri Light"/>
                <a:cs typeface="Verdana"/>
              </a:rPr>
              <a:t>.</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en-US" dirty="0" err="1">
                <a:solidFill>
                  <a:srgbClr val="000000"/>
                </a:solidFill>
                <a:latin typeface="Calibri Light"/>
              </a:rPr>
              <a:t>Metakognitif</a:t>
            </a:r>
            <a:r>
              <a:rPr lang="en-US" dirty="0">
                <a:solidFill>
                  <a:srgbClr val="000000"/>
                </a:solidFill>
                <a:latin typeface="Calibri Light"/>
              </a:rPr>
              <a:t> </a:t>
            </a:r>
            <a:r>
              <a:rPr lang="en-US" dirty="0" err="1">
                <a:solidFill>
                  <a:srgbClr val="000000"/>
                </a:solidFill>
                <a:latin typeface="Calibri Light"/>
              </a:rPr>
              <a:t>Eğitim</a:t>
            </a:r>
            <a:r>
              <a:rPr lang="en-US" dirty="0">
                <a:solidFill>
                  <a:srgbClr val="000000"/>
                </a:solidFill>
                <a:latin typeface="Calibri Light"/>
              </a:rPr>
              <a:t> 2 - </a:t>
            </a:r>
            <a:r>
              <a:rPr lang="en-US" dirty="0" err="1">
                <a:solidFill>
                  <a:srgbClr val="000000"/>
                </a:solidFill>
                <a:latin typeface="Calibri Light"/>
              </a:rPr>
              <a:t>Hemen</a:t>
            </a:r>
            <a:r>
              <a:rPr lang="en-US" dirty="0">
                <a:solidFill>
                  <a:srgbClr val="000000"/>
                </a:solidFill>
                <a:latin typeface="Calibri Light"/>
              </a:rPr>
              <a:t> </a:t>
            </a:r>
            <a:r>
              <a:rPr lang="en-US" dirty="0" err="1">
                <a:solidFill>
                  <a:srgbClr val="000000"/>
                </a:solidFill>
                <a:latin typeface="Calibri Light"/>
              </a:rPr>
              <a:t>Sonuca</a:t>
            </a:r>
            <a:r>
              <a:rPr lang="en-US" dirty="0">
                <a:solidFill>
                  <a:srgbClr val="000000"/>
                </a:solidFill>
                <a:latin typeface="Calibri Light"/>
              </a:rPr>
              <a:t> </a:t>
            </a:r>
            <a:r>
              <a:rPr lang="en-US" dirty="0" err="1">
                <a:solidFill>
                  <a:srgbClr val="000000"/>
                </a:solidFill>
                <a:latin typeface="Calibri Light"/>
              </a:rPr>
              <a:t>Atlama</a:t>
            </a:r>
            <a:r>
              <a:rPr lang="en-US" dirty="0">
                <a:solidFill>
                  <a:srgbClr val="000000"/>
                </a:solidFill>
                <a:latin typeface="Calibri Light"/>
              </a:rPr>
              <a:t> I  </a:t>
            </a:r>
            <a:endParaRPr lang="de-DE" dirty="0">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122</a:t>
            </a:fld>
            <a:endParaRPr lang="de-DE" altLang="de-DE">
              <a:solidFill>
                <a:srgbClr val="000000"/>
              </a:solidFill>
              <a:latin typeface="Calibri Light"/>
            </a:endParaRPr>
          </a:p>
        </p:txBody>
      </p:sp>
    </p:spTree>
    <p:extLst>
      <p:ext uri="{BB962C8B-B14F-4D97-AF65-F5344CB8AC3E}">
        <p14:creationId xmlns:p14="http://schemas.microsoft.com/office/powerpoint/2010/main" val="111354675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sz="2400" dirty="0" err="1">
                <a:solidFill>
                  <a:srgbClr val="333333"/>
                </a:solidFill>
                <a:latin typeface="Calibri Light"/>
              </a:rPr>
              <a:t>Psikozu</a:t>
            </a:r>
            <a:r>
              <a:rPr lang="en-US" sz="2400" dirty="0">
                <a:solidFill>
                  <a:srgbClr val="333333"/>
                </a:solidFill>
                <a:latin typeface="Calibri Light"/>
              </a:rPr>
              <a:t> </a:t>
            </a:r>
            <a:r>
              <a:rPr lang="en-US" sz="2400" dirty="0" err="1">
                <a:solidFill>
                  <a:srgbClr val="333333"/>
                </a:solidFill>
                <a:latin typeface="Calibri Light"/>
              </a:rPr>
              <a:t>olan</a:t>
            </a:r>
            <a:r>
              <a:rPr lang="en-US" sz="2400" dirty="0">
                <a:solidFill>
                  <a:srgbClr val="333333"/>
                </a:solidFill>
                <a:latin typeface="Calibri Light"/>
              </a:rPr>
              <a:t> </a:t>
            </a:r>
            <a:r>
              <a:rPr lang="en-US" sz="2400" dirty="0" err="1">
                <a:solidFill>
                  <a:srgbClr val="333333"/>
                </a:solidFill>
                <a:latin typeface="Calibri Light"/>
              </a:rPr>
              <a:t>birçok</a:t>
            </a:r>
            <a:r>
              <a:rPr lang="en-US" sz="2400" dirty="0">
                <a:solidFill>
                  <a:srgbClr val="333333"/>
                </a:solidFill>
                <a:latin typeface="Calibri Light"/>
              </a:rPr>
              <a:t> </a:t>
            </a:r>
            <a:r>
              <a:rPr lang="en-US" sz="2400" dirty="0" err="1">
                <a:solidFill>
                  <a:srgbClr val="333333"/>
                </a:solidFill>
                <a:latin typeface="Calibri Light"/>
              </a:rPr>
              <a:t>kişi</a:t>
            </a:r>
            <a:r>
              <a:rPr lang="en-US" sz="2400" dirty="0">
                <a:solidFill>
                  <a:srgbClr val="333333"/>
                </a:solidFill>
                <a:latin typeface="Calibri Light"/>
              </a:rPr>
              <a:t> (</a:t>
            </a:r>
            <a:r>
              <a:rPr lang="tr-TR" sz="2400" dirty="0">
                <a:solidFill>
                  <a:srgbClr val="333333"/>
                </a:solidFill>
                <a:latin typeface="Calibri Light"/>
              </a:rPr>
              <a:t>herkes </a:t>
            </a:r>
            <a:r>
              <a:rPr lang="en-US" sz="2400" dirty="0" err="1">
                <a:solidFill>
                  <a:srgbClr val="333333"/>
                </a:solidFill>
                <a:latin typeface="Calibri Light"/>
              </a:rPr>
              <a:t>değil</a:t>
            </a:r>
            <a:r>
              <a:rPr lang="en-US" sz="2400" dirty="0">
                <a:solidFill>
                  <a:srgbClr val="333333"/>
                </a:solidFill>
                <a:latin typeface="Calibri Light"/>
              </a:rPr>
              <a:t>!) </a:t>
            </a:r>
            <a:r>
              <a:rPr lang="en-US" sz="2400" dirty="0" err="1">
                <a:solidFill>
                  <a:srgbClr val="333333"/>
                </a:solidFill>
                <a:latin typeface="Calibri Light"/>
              </a:rPr>
              <a:t>hemen</a:t>
            </a:r>
            <a:r>
              <a:rPr lang="en-US" sz="2400" dirty="0">
                <a:solidFill>
                  <a:srgbClr val="333333"/>
                </a:solidFill>
                <a:latin typeface="Calibri Light"/>
              </a:rPr>
              <a:t> </a:t>
            </a:r>
            <a:r>
              <a:rPr lang="en-US" sz="2400" dirty="0" err="1">
                <a:solidFill>
                  <a:srgbClr val="333333"/>
                </a:solidFill>
                <a:latin typeface="Calibri Light"/>
              </a:rPr>
              <a:t>sonuca</a:t>
            </a:r>
            <a:r>
              <a:rPr lang="en-US" sz="2400" dirty="0">
                <a:solidFill>
                  <a:srgbClr val="333333"/>
                </a:solidFill>
                <a:latin typeface="Calibri Light"/>
              </a:rPr>
              <a:t> </a:t>
            </a:r>
            <a:r>
              <a:rPr lang="tr-TR" sz="2400" dirty="0">
                <a:solidFill>
                  <a:srgbClr val="333333"/>
                </a:solidFill>
                <a:latin typeface="Calibri Light"/>
              </a:rPr>
              <a:t>atlama </a:t>
            </a:r>
            <a:r>
              <a:rPr lang="en-US" sz="2400" dirty="0" err="1">
                <a:solidFill>
                  <a:srgbClr val="333333"/>
                </a:solidFill>
                <a:latin typeface="Calibri Light"/>
              </a:rPr>
              <a:t>ve</a:t>
            </a:r>
            <a:r>
              <a:rPr lang="en-US" sz="2400" dirty="0">
                <a:solidFill>
                  <a:srgbClr val="333333"/>
                </a:solidFill>
                <a:latin typeface="Calibri Light"/>
              </a:rPr>
              <a:t> </a:t>
            </a:r>
            <a:r>
              <a:rPr lang="tr-TR" sz="2400" dirty="0">
                <a:solidFill>
                  <a:srgbClr val="333333"/>
                </a:solidFill>
                <a:latin typeface="Calibri Light"/>
              </a:rPr>
              <a:t>katı yargılar </a:t>
            </a:r>
            <a:r>
              <a:rPr lang="en-US" sz="2400" dirty="0" err="1">
                <a:solidFill>
                  <a:srgbClr val="333333"/>
                </a:solidFill>
                <a:latin typeface="Calibri Light"/>
              </a:rPr>
              <a:t>oluşturma</a:t>
            </a:r>
            <a:r>
              <a:rPr lang="en-US" sz="2400" dirty="0">
                <a:solidFill>
                  <a:srgbClr val="333333"/>
                </a:solidFill>
                <a:latin typeface="Calibri Light"/>
              </a:rPr>
              <a:t> </a:t>
            </a:r>
            <a:r>
              <a:rPr lang="en-US" sz="2400" dirty="0" err="1">
                <a:solidFill>
                  <a:srgbClr val="333333"/>
                </a:solidFill>
                <a:latin typeface="Calibri Light"/>
              </a:rPr>
              <a:t>eğilimindedir</a:t>
            </a:r>
            <a:r>
              <a:rPr lang="en-US"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en-US" dirty="0" err="1">
                <a:solidFill>
                  <a:srgbClr val="000000"/>
                </a:solidFill>
                <a:latin typeface="Calibri Light"/>
              </a:rPr>
              <a:t>Metakognitif</a:t>
            </a:r>
            <a:r>
              <a:rPr lang="en-US" dirty="0">
                <a:solidFill>
                  <a:srgbClr val="000000"/>
                </a:solidFill>
                <a:latin typeface="Calibri Light"/>
              </a:rPr>
              <a:t> </a:t>
            </a:r>
            <a:r>
              <a:rPr lang="en-US" dirty="0" err="1">
                <a:solidFill>
                  <a:srgbClr val="000000"/>
                </a:solidFill>
                <a:latin typeface="Calibri Light"/>
              </a:rPr>
              <a:t>Eğitim</a:t>
            </a:r>
            <a:r>
              <a:rPr lang="en-US" dirty="0">
                <a:solidFill>
                  <a:srgbClr val="000000"/>
                </a:solidFill>
                <a:latin typeface="Calibri Light"/>
              </a:rPr>
              <a:t> 2 - </a:t>
            </a:r>
            <a:r>
              <a:rPr lang="en-US" dirty="0" err="1">
                <a:solidFill>
                  <a:srgbClr val="000000"/>
                </a:solidFill>
                <a:latin typeface="Calibri Light"/>
              </a:rPr>
              <a:t>Hemen</a:t>
            </a:r>
            <a:r>
              <a:rPr lang="en-US" dirty="0">
                <a:solidFill>
                  <a:srgbClr val="000000"/>
                </a:solidFill>
                <a:latin typeface="Calibri Light"/>
              </a:rPr>
              <a:t> </a:t>
            </a:r>
            <a:r>
              <a:rPr lang="en-US" dirty="0" err="1">
                <a:solidFill>
                  <a:srgbClr val="000000"/>
                </a:solidFill>
                <a:latin typeface="Calibri Light"/>
              </a:rPr>
              <a:t>Sonuca</a:t>
            </a:r>
            <a:r>
              <a:rPr lang="en-US" dirty="0">
                <a:solidFill>
                  <a:srgbClr val="000000"/>
                </a:solidFill>
                <a:latin typeface="Calibri Light"/>
              </a:rPr>
              <a:t> </a:t>
            </a:r>
            <a:r>
              <a:rPr lang="en-US" dirty="0" err="1">
                <a:solidFill>
                  <a:srgbClr val="000000"/>
                </a:solidFill>
                <a:latin typeface="Calibri Light"/>
              </a:rPr>
              <a:t>Atlama</a:t>
            </a:r>
            <a:r>
              <a:rPr lang="en-US" dirty="0">
                <a:solidFill>
                  <a:srgbClr val="000000"/>
                </a:solidFill>
                <a:latin typeface="Calibri Light"/>
              </a:rPr>
              <a:t> I  </a:t>
            </a:r>
            <a:endParaRPr lang="de-DE" dirty="0">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123</a:t>
            </a:fld>
            <a:endParaRPr lang="de-DE" altLang="de-DE">
              <a:solidFill>
                <a:srgbClr val="000000"/>
              </a:solidFill>
              <a:latin typeface="Calibri Light"/>
            </a:endParaRPr>
          </a:p>
        </p:txBody>
      </p:sp>
      <p:sp>
        <p:nvSpPr>
          <p:cNvPr id="7" name="Title 6"/>
          <p:cNvSpPr>
            <a:spLocks noGrp="1"/>
          </p:cNvSpPr>
          <p:nvPr>
            <p:ph type="title"/>
          </p:nvPr>
        </p:nvSpPr>
        <p:spPr/>
        <p:txBody>
          <a:bodyPr/>
          <a:lstStyle/>
          <a:p>
            <a:r>
              <a:rPr lang="tr-TR" sz="3600" dirty="0"/>
              <a:t>Bunun psikozla ne ilgisi var?</a:t>
            </a:r>
            <a:endParaRPr lang="en-US" sz="3600" dirty="0"/>
          </a:p>
        </p:txBody>
      </p:sp>
    </p:spTree>
    <p:extLst>
      <p:ext uri="{BB962C8B-B14F-4D97-AF65-F5344CB8AC3E}">
        <p14:creationId xmlns:p14="http://schemas.microsoft.com/office/powerpoint/2010/main" val="47704848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Bunun psikozla ne ilgisi var?</a:t>
            </a:r>
            <a:endParaRPr lang="en-US" sz="3600" dirty="0">
              <a:latin typeface="Calibri Light"/>
            </a:endParaRPr>
          </a:p>
        </p:txBody>
      </p:sp>
      <p:sp>
        <p:nvSpPr>
          <p:cNvPr id="5" name="Content Placeholder 4"/>
          <p:cNvSpPr>
            <a:spLocks noGrp="1"/>
          </p:cNvSpPr>
          <p:nvPr>
            <p:ph idx="1"/>
          </p:nvPr>
        </p:nvSpPr>
        <p:spPr/>
        <p:txBody>
          <a:bodyPr/>
          <a:lstStyle/>
          <a:p>
            <a:r>
              <a:rPr lang="en-US" sz="2400" dirty="0" err="1">
                <a:solidFill>
                  <a:srgbClr val="333333"/>
                </a:solidFill>
                <a:latin typeface="Calibri Light"/>
              </a:rPr>
              <a:t>Psikozu</a:t>
            </a:r>
            <a:r>
              <a:rPr lang="en-US" sz="2400" dirty="0">
                <a:solidFill>
                  <a:srgbClr val="333333"/>
                </a:solidFill>
                <a:latin typeface="Calibri Light"/>
              </a:rPr>
              <a:t> </a:t>
            </a:r>
            <a:r>
              <a:rPr lang="en-US" sz="2400" dirty="0" err="1">
                <a:solidFill>
                  <a:srgbClr val="333333"/>
                </a:solidFill>
                <a:latin typeface="Calibri Light"/>
              </a:rPr>
              <a:t>olan</a:t>
            </a:r>
            <a:r>
              <a:rPr lang="en-US" sz="2400" dirty="0">
                <a:solidFill>
                  <a:srgbClr val="333333"/>
                </a:solidFill>
                <a:latin typeface="Calibri Light"/>
              </a:rPr>
              <a:t> </a:t>
            </a:r>
            <a:r>
              <a:rPr lang="en-US" sz="2400" dirty="0" err="1">
                <a:solidFill>
                  <a:srgbClr val="333333"/>
                </a:solidFill>
                <a:latin typeface="Calibri Light"/>
              </a:rPr>
              <a:t>birçok</a:t>
            </a:r>
            <a:r>
              <a:rPr lang="en-US" sz="2400" dirty="0">
                <a:solidFill>
                  <a:srgbClr val="333333"/>
                </a:solidFill>
                <a:latin typeface="Calibri Light"/>
              </a:rPr>
              <a:t> </a:t>
            </a:r>
            <a:r>
              <a:rPr lang="en-US" sz="2400" dirty="0" err="1">
                <a:solidFill>
                  <a:srgbClr val="333333"/>
                </a:solidFill>
                <a:latin typeface="Calibri Light"/>
              </a:rPr>
              <a:t>kişi</a:t>
            </a:r>
            <a:r>
              <a:rPr lang="en-US" sz="2400" dirty="0">
                <a:solidFill>
                  <a:srgbClr val="333333"/>
                </a:solidFill>
                <a:latin typeface="Calibri Light"/>
              </a:rPr>
              <a:t> (</a:t>
            </a:r>
            <a:r>
              <a:rPr lang="tr-TR" sz="2400" dirty="0">
                <a:solidFill>
                  <a:srgbClr val="333333"/>
                </a:solidFill>
                <a:latin typeface="Calibri Light"/>
              </a:rPr>
              <a:t>herkes </a:t>
            </a:r>
            <a:r>
              <a:rPr lang="en-US" sz="2400" dirty="0" err="1">
                <a:solidFill>
                  <a:srgbClr val="333333"/>
                </a:solidFill>
                <a:latin typeface="Calibri Light"/>
              </a:rPr>
              <a:t>değil</a:t>
            </a:r>
            <a:r>
              <a:rPr lang="en-US" sz="2400" dirty="0">
                <a:solidFill>
                  <a:srgbClr val="333333"/>
                </a:solidFill>
                <a:latin typeface="Calibri Light"/>
              </a:rPr>
              <a:t>!) </a:t>
            </a:r>
            <a:r>
              <a:rPr lang="en-US" sz="2400" dirty="0" err="1">
                <a:solidFill>
                  <a:srgbClr val="333333"/>
                </a:solidFill>
                <a:latin typeface="Calibri Light"/>
              </a:rPr>
              <a:t>hemen</a:t>
            </a:r>
            <a:r>
              <a:rPr lang="en-US" sz="2400" dirty="0">
                <a:solidFill>
                  <a:srgbClr val="333333"/>
                </a:solidFill>
                <a:latin typeface="Calibri Light"/>
              </a:rPr>
              <a:t> </a:t>
            </a:r>
            <a:r>
              <a:rPr lang="en-US" sz="2400" dirty="0" err="1">
                <a:solidFill>
                  <a:srgbClr val="333333"/>
                </a:solidFill>
                <a:latin typeface="Calibri Light"/>
              </a:rPr>
              <a:t>sonuca</a:t>
            </a:r>
            <a:r>
              <a:rPr lang="en-US" sz="2400" dirty="0">
                <a:solidFill>
                  <a:srgbClr val="333333"/>
                </a:solidFill>
                <a:latin typeface="Calibri Light"/>
              </a:rPr>
              <a:t> </a:t>
            </a:r>
            <a:r>
              <a:rPr lang="tr-TR" sz="2400" dirty="0">
                <a:solidFill>
                  <a:srgbClr val="333333"/>
                </a:solidFill>
                <a:latin typeface="Calibri Light"/>
              </a:rPr>
              <a:t>atlama </a:t>
            </a:r>
            <a:r>
              <a:rPr lang="en-US" sz="2400" dirty="0" err="1">
                <a:solidFill>
                  <a:srgbClr val="333333"/>
                </a:solidFill>
                <a:latin typeface="Calibri Light"/>
              </a:rPr>
              <a:t>ve</a:t>
            </a:r>
            <a:r>
              <a:rPr lang="en-US" sz="2400" dirty="0">
                <a:solidFill>
                  <a:srgbClr val="333333"/>
                </a:solidFill>
                <a:latin typeface="Calibri Light"/>
              </a:rPr>
              <a:t> </a:t>
            </a:r>
            <a:r>
              <a:rPr lang="tr-TR" sz="2400" dirty="0">
                <a:solidFill>
                  <a:srgbClr val="333333"/>
                </a:solidFill>
                <a:latin typeface="Calibri Light"/>
              </a:rPr>
              <a:t>katı yargılar </a:t>
            </a:r>
            <a:r>
              <a:rPr lang="en-US" sz="2400" dirty="0" err="1">
                <a:solidFill>
                  <a:srgbClr val="333333"/>
                </a:solidFill>
                <a:latin typeface="Calibri Light"/>
              </a:rPr>
              <a:t>oluşturma</a:t>
            </a:r>
            <a:r>
              <a:rPr lang="en-US" sz="2400" dirty="0">
                <a:solidFill>
                  <a:srgbClr val="333333"/>
                </a:solidFill>
                <a:latin typeface="Calibri Light"/>
              </a:rPr>
              <a:t> </a:t>
            </a:r>
            <a:r>
              <a:rPr lang="en-US" sz="2400" dirty="0" err="1">
                <a:solidFill>
                  <a:srgbClr val="333333"/>
                </a:solidFill>
                <a:latin typeface="Calibri Light"/>
              </a:rPr>
              <a:t>eğilimindedir</a:t>
            </a:r>
            <a:r>
              <a:rPr lang="en-US" sz="2400" dirty="0">
                <a:solidFill>
                  <a:srgbClr val="333333"/>
                </a:solidFill>
                <a:latin typeface="Calibri Light"/>
              </a:rPr>
              <a:t>.</a:t>
            </a:r>
          </a:p>
          <a:p>
            <a:pPr lvl="0" defTabSz="914400" fontAlgn="base"/>
            <a:r>
              <a:rPr lang="tr-TR" altLang="de-DE" sz="2000" dirty="0">
                <a:solidFill>
                  <a:srgbClr val="004992"/>
                </a:solidFill>
                <a:latin typeface="Calibri Light"/>
              </a:rPr>
              <a:t>Örnek</a:t>
            </a:r>
            <a:r>
              <a:rPr lang="en-AU" altLang="de-DE" sz="2000" dirty="0">
                <a:solidFill>
                  <a:srgbClr val="004992"/>
                </a:solidFill>
                <a:latin typeface="Calibri Light"/>
              </a:rPr>
              <a:t>: </a:t>
            </a:r>
            <a:r>
              <a:rPr lang="tr-TR" altLang="de-DE" sz="2000" dirty="0">
                <a:solidFill>
                  <a:srgbClr val="333333"/>
                </a:solidFill>
                <a:latin typeface="Calibri Light"/>
              </a:rPr>
              <a:t>Ahmet, oda arkadaşı Ali’yi kendisini zehirlemekte suçluyor! </a:t>
            </a:r>
          </a:p>
          <a:p>
            <a:pPr lvl="0" defTabSz="914400" fontAlgn="base"/>
            <a:r>
              <a:rPr lang="tr-TR" altLang="de-DE" sz="2000" dirty="0">
                <a:solidFill>
                  <a:srgbClr val="004992"/>
                </a:solidFill>
                <a:latin typeface="Calibri Light"/>
              </a:rPr>
              <a:t>Aslında olan</a:t>
            </a:r>
            <a:r>
              <a:rPr lang="en-AU" altLang="de-DE" sz="2000" dirty="0">
                <a:solidFill>
                  <a:srgbClr val="004992"/>
                </a:solidFill>
                <a:latin typeface="Calibri Light"/>
              </a:rPr>
              <a:t>: </a:t>
            </a:r>
            <a:r>
              <a:rPr lang="tr-TR" altLang="de-DE" sz="2000" dirty="0">
                <a:solidFill>
                  <a:srgbClr val="333333"/>
                </a:solidFill>
                <a:latin typeface="Calibri Light"/>
              </a:rPr>
              <a:t>Yemeğin tadı o gün bir garip. Ahmet ve Ali birbirlerinden pek hoşlanmıyorlar.</a:t>
            </a:r>
            <a:endParaRPr lang="en-AU" altLang="de-DE" sz="2000" dirty="0">
              <a:solidFill>
                <a:srgbClr val="333333"/>
              </a:solidFill>
              <a:latin typeface="Calibri Light"/>
            </a:endParaRPr>
          </a:p>
          <a:p>
            <a:pPr lvl="0" defTabSz="914400" fontAlgn="base"/>
            <a:r>
              <a:rPr lang="tr-TR" altLang="de-DE" sz="2000" dirty="0">
                <a:solidFill>
                  <a:srgbClr val="004992"/>
                </a:solidFill>
                <a:latin typeface="Calibri Light"/>
              </a:rPr>
              <a:t>Ama</a:t>
            </a:r>
            <a:r>
              <a:rPr lang="en-AU" altLang="de-DE" sz="2000" dirty="0">
                <a:solidFill>
                  <a:srgbClr val="004992"/>
                </a:solidFill>
                <a:latin typeface="Calibri Light"/>
              </a:rPr>
              <a:t>: </a:t>
            </a:r>
            <a:r>
              <a:rPr lang="tr-TR" altLang="de-DE" sz="2000" dirty="0">
                <a:solidFill>
                  <a:srgbClr val="333333"/>
                </a:solidFill>
                <a:latin typeface="Calibri Light"/>
              </a:rPr>
              <a:t>Ali, Ahmet’in yemekhanede o gün hangi yemeği seçecegini nereden bilebilir? Küçük anlaşmazlıklar ya da hoşlanmazlıklar yüzünden kim bir başkasını öldürür ki? </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124</a:t>
            </a:fld>
            <a:endParaRPr lang="de-DE" altLang="de-DE">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Bunun psikozla ne ilgisi var?</a:t>
            </a:r>
            <a:endParaRPr lang="en-US" sz="3600" dirty="0">
              <a:latin typeface="Calibri Light"/>
            </a:endParaRPr>
          </a:p>
        </p:txBody>
      </p:sp>
      <p:sp>
        <p:nvSpPr>
          <p:cNvPr id="5" name="Content Placeholder 4"/>
          <p:cNvSpPr>
            <a:spLocks noGrp="1"/>
          </p:cNvSpPr>
          <p:nvPr>
            <p:ph idx="1"/>
          </p:nvPr>
        </p:nvSpPr>
        <p:spPr/>
        <p:txBody>
          <a:bodyPr/>
          <a:lstStyle/>
          <a:p>
            <a:r>
              <a:rPr lang="en-US" sz="2400" dirty="0" err="1">
                <a:solidFill>
                  <a:srgbClr val="333333"/>
                </a:solidFill>
                <a:latin typeface="Calibri Light"/>
              </a:rPr>
              <a:t>Psikozu</a:t>
            </a:r>
            <a:r>
              <a:rPr lang="en-US" sz="2400" dirty="0">
                <a:solidFill>
                  <a:srgbClr val="333333"/>
                </a:solidFill>
                <a:latin typeface="Calibri Light"/>
              </a:rPr>
              <a:t> </a:t>
            </a:r>
            <a:r>
              <a:rPr lang="en-US" sz="2400" dirty="0" err="1">
                <a:solidFill>
                  <a:srgbClr val="333333"/>
                </a:solidFill>
                <a:latin typeface="Calibri Light"/>
              </a:rPr>
              <a:t>olan</a:t>
            </a:r>
            <a:r>
              <a:rPr lang="en-US" sz="2400" dirty="0">
                <a:solidFill>
                  <a:srgbClr val="333333"/>
                </a:solidFill>
                <a:latin typeface="Calibri Light"/>
              </a:rPr>
              <a:t> </a:t>
            </a:r>
            <a:r>
              <a:rPr lang="en-US" sz="2400" dirty="0" err="1">
                <a:solidFill>
                  <a:srgbClr val="333333"/>
                </a:solidFill>
                <a:latin typeface="Calibri Light"/>
              </a:rPr>
              <a:t>birçok</a:t>
            </a:r>
            <a:r>
              <a:rPr lang="en-US" sz="2400" dirty="0">
                <a:solidFill>
                  <a:srgbClr val="333333"/>
                </a:solidFill>
                <a:latin typeface="Calibri Light"/>
              </a:rPr>
              <a:t> </a:t>
            </a:r>
            <a:r>
              <a:rPr lang="en-US" sz="2400" dirty="0" err="1">
                <a:solidFill>
                  <a:srgbClr val="333333"/>
                </a:solidFill>
                <a:latin typeface="Calibri Light"/>
              </a:rPr>
              <a:t>kişi</a:t>
            </a:r>
            <a:r>
              <a:rPr lang="en-US" sz="2400" dirty="0">
                <a:solidFill>
                  <a:srgbClr val="333333"/>
                </a:solidFill>
                <a:latin typeface="Calibri Light"/>
              </a:rPr>
              <a:t> (</a:t>
            </a:r>
            <a:r>
              <a:rPr lang="tr-TR" sz="2400" dirty="0">
                <a:solidFill>
                  <a:srgbClr val="333333"/>
                </a:solidFill>
                <a:latin typeface="Calibri Light"/>
              </a:rPr>
              <a:t>herkes </a:t>
            </a:r>
            <a:r>
              <a:rPr lang="en-US" sz="2400" dirty="0" err="1">
                <a:solidFill>
                  <a:srgbClr val="333333"/>
                </a:solidFill>
                <a:latin typeface="Calibri Light"/>
              </a:rPr>
              <a:t>değil</a:t>
            </a:r>
            <a:r>
              <a:rPr lang="en-US" sz="2400" dirty="0">
                <a:solidFill>
                  <a:srgbClr val="333333"/>
                </a:solidFill>
                <a:latin typeface="Calibri Light"/>
              </a:rPr>
              <a:t>!) </a:t>
            </a:r>
            <a:r>
              <a:rPr lang="en-US" sz="2400" dirty="0" err="1">
                <a:solidFill>
                  <a:srgbClr val="333333"/>
                </a:solidFill>
                <a:latin typeface="Calibri Light"/>
              </a:rPr>
              <a:t>hemen</a:t>
            </a:r>
            <a:r>
              <a:rPr lang="en-US" sz="2400" dirty="0">
                <a:solidFill>
                  <a:srgbClr val="333333"/>
                </a:solidFill>
                <a:latin typeface="Calibri Light"/>
              </a:rPr>
              <a:t> </a:t>
            </a:r>
            <a:r>
              <a:rPr lang="en-US" sz="2400" dirty="0" err="1">
                <a:solidFill>
                  <a:srgbClr val="333333"/>
                </a:solidFill>
                <a:latin typeface="Calibri Light"/>
              </a:rPr>
              <a:t>sonuca</a:t>
            </a:r>
            <a:r>
              <a:rPr lang="en-US" sz="2400" dirty="0">
                <a:solidFill>
                  <a:srgbClr val="333333"/>
                </a:solidFill>
                <a:latin typeface="Calibri Light"/>
              </a:rPr>
              <a:t> </a:t>
            </a:r>
            <a:r>
              <a:rPr lang="tr-TR" sz="2400" dirty="0">
                <a:solidFill>
                  <a:srgbClr val="333333"/>
                </a:solidFill>
                <a:latin typeface="Calibri Light"/>
              </a:rPr>
              <a:t>atlama </a:t>
            </a:r>
            <a:r>
              <a:rPr lang="en-US" sz="2400" dirty="0" err="1">
                <a:solidFill>
                  <a:srgbClr val="333333"/>
                </a:solidFill>
                <a:latin typeface="Calibri Light"/>
              </a:rPr>
              <a:t>ve</a:t>
            </a:r>
            <a:r>
              <a:rPr lang="en-US" sz="2400" dirty="0">
                <a:solidFill>
                  <a:srgbClr val="333333"/>
                </a:solidFill>
                <a:latin typeface="Calibri Light"/>
              </a:rPr>
              <a:t> </a:t>
            </a:r>
            <a:r>
              <a:rPr lang="tr-TR" sz="2400" dirty="0">
                <a:solidFill>
                  <a:srgbClr val="333333"/>
                </a:solidFill>
                <a:latin typeface="Calibri Light"/>
              </a:rPr>
              <a:t>katı yargılar </a:t>
            </a:r>
            <a:r>
              <a:rPr lang="en-US" sz="2400" dirty="0" err="1">
                <a:solidFill>
                  <a:srgbClr val="333333"/>
                </a:solidFill>
                <a:latin typeface="Calibri Light"/>
              </a:rPr>
              <a:t>oluşturma</a:t>
            </a:r>
            <a:r>
              <a:rPr lang="en-US" sz="2400" dirty="0">
                <a:solidFill>
                  <a:srgbClr val="333333"/>
                </a:solidFill>
                <a:latin typeface="Calibri Light"/>
              </a:rPr>
              <a:t> </a:t>
            </a:r>
            <a:r>
              <a:rPr lang="en-US" sz="2400" dirty="0" err="1">
                <a:solidFill>
                  <a:srgbClr val="333333"/>
                </a:solidFill>
                <a:latin typeface="Calibri Light"/>
              </a:rPr>
              <a:t>eğilimindedir</a:t>
            </a:r>
            <a:r>
              <a:rPr lang="en-US" sz="2400" dirty="0">
                <a:solidFill>
                  <a:srgbClr val="333333"/>
                </a:solidFill>
                <a:latin typeface="Calibri Light"/>
              </a:rPr>
              <a:t>.</a:t>
            </a:r>
          </a:p>
          <a:p>
            <a:pPr lvl="0" defTabSz="914400" fontAlgn="base"/>
            <a:r>
              <a:rPr lang="tr-TR" altLang="de-DE" sz="2000" dirty="0">
                <a:solidFill>
                  <a:srgbClr val="004992"/>
                </a:solidFill>
                <a:latin typeface="Calibri Light"/>
              </a:rPr>
              <a:t>Örnek</a:t>
            </a:r>
            <a:r>
              <a:rPr lang="en-AU" altLang="de-DE" sz="2000" dirty="0">
                <a:solidFill>
                  <a:srgbClr val="004992"/>
                </a:solidFill>
                <a:latin typeface="Calibri Light"/>
              </a:rPr>
              <a:t>: </a:t>
            </a:r>
            <a:r>
              <a:rPr lang="tr-TR" altLang="de-DE" sz="2000" dirty="0">
                <a:solidFill>
                  <a:srgbClr val="333333"/>
                </a:solidFill>
                <a:latin typeface="Calibri Light"/>
              </a:rPr>
              <a:t>Ahmet, oda arkadaşı Ali’yi kendisini zehirlemekte suçluyor! </a:t>
            </a:r>
          </a:p>
          <a:p>
            <a:pPr lvl="0" defTabSz="914400" fontAlgn="base"/>
            <a:r>
              <a:rPr lang="tr-TR" altLang="de-DE" sz="2000" dirty="0">
                <a:solidFill>
                  <a:srgbClr val="004992"/>
                </a:solidFill>
                <a:latin typeface="Calibri Light"/>
              </a:rPr>
              <a:t>Aslında olan</a:t>
            </a:r>
            <a:r>
              <a:rPr lang="en-AU" altLang="de-DE" sz="2000" dirty="0">
                <a:solidFill>
                  <a:srgbClr val="004992"/>
                </a:solidFill>
                <a:latin typeface="Calibri Light"/>
              </a:rPr>
              <a:t>: </a:t>
            </a:r>
            <a:r>
              <a:rPr lang="tr-TR" altLang="de-DE" sz="2000" dirty="0">
                <a:solidFill>
                  <a:srgbClr val="333333"/>
                </a:solidFill>
                <a:latin typeface="Calibri Light"/>
              </a:rPr>
              <a:t>Yemeğin tadı o gün bir garip. Ahmet ve Ali birbirlerinden pek hoşlanmıyorlar.</a:t>
            </a:r>
            <a:endParaRPr lang="en-AU" altLang="de-DE" sz="2000" dirty="0">
              <a:solidFill>
                <a:srgbClr val="333333"/>
              </a:solidFill>
              <a:latin typeface="Calibri Light"/>
            </a:endParaRPr>
          </a:p>
          <a:p>
            <a:pPr lvl="0" defTabSz="914400" fontAlgn="base"/>
            <a:r>
              <a:rPr lang="tr-TR" altLang="de-DE" sz="2000" dirty="0">
                <a:solidFill>
                  <a:srgbClr val="004992"/>
                </a:solidFill>
                <a:latin typeface="Calibri Light"/>
              </a:rPr>
              <a:t>Ama</a:t>
            </a:r>
            <a:r>
              <a:rPr lang="en-AU" altLang="de-DE" sz="2000" dirty="0">
                <a:solidFill>
                  <a:srgbClr val="004992"/>
                </a:solidFill>
                <a:latin typeface="Calibri Light"/>
              </a:rPr>
              <a:t>: </a:t>
            </a:r>
            <a:r>
              <a:rPr lang="tr-TR" altLang="de-DE" sz="2000" dirty="0">
                <a:solidFill>
                  <a:srgbClr val="333333"/>
                </a:solidFill>
                <a:latin typeface="Calibri Light"/>
              </a:rPr>
              <a:t>Ali, Ahmet’in yemekhanede o gün hangi yemeği seçecegini nereden bilebilir? Küçük anlaşmazlıklar ya da hoşlanmazlıklar yüzünden kim bir başkasını öldürür ki? </a:t>
            </a:r>
            <a:endParaRPr lang="en-US" sz="2400" dirty="0">
              <a:solidFill>
                <a:srgbClr val="333333"/>
              </a:solidFill>
              <a:latin typeface="Calibri Light"/>
            </a:endParaRPr>
          </a:p>
          <a:p>
            <a:pPr lvl="0" defTabSz="914400" fontAlgn="base"/>
            <a:r>
              <a:rPr lang="tr-TR" altLang="de-DE" sz="2400" dirty="0">
                <a:solidFill>
                  <a:srgbClr val="333333"/>
                </a:solidFill>
                <a:latin typeface="Calibri Light"/>
              </a:rPr>
              <a:t>Pek çok bilgi bir arada dikkate alınmalıdır. Güvendiğiniz insanlarla neler olabileceğine dair çeşitli açıklama ve fikirleri birlikte tartışın. </a:t>
            </a:r>
            <a:endParaRPr lang="en-AU"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125</a:t>
            </a:fld>
            <a:endParaRPr lang="de-DE" altLang="de-DE">
              <a:latin typeface="Calibri Light"/>
            </a:endParaRPr>
          </a:p>
        </p:txBody>
      </p:sp>
    </p:spTree>
    <p:extLst>
      <p:ext uri="{BB962C8B-B14F-4D97-AF65-F5344CB8AC3E}">
        <p14:creationId xmlns:p14="http://schemas.microsoft.com/office/powerpoint/2010/main" val="263687874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tr-TR" sz="3600" dirty="0"/>
              <a:t>İlginiz için teşekkür ederiz! </a:t>
            </a:r>
            <a:endParaRPr lang="en-US" sz="3600" dirty="0"/>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tr-TR" i="1" dirty="0">
                <a:solidFill>
                  <a:srgbClr val="004992"/>
                </a:solidFill>
                <a:latin typeface="Calibri Light"/>
                <a:cs typeface="Verdana"/>
              </a:rPr>
              <a:t>Uygulayıcılar için: </a:t>
            </a:r>
            <a:endParaRPr lang="en-US" i="1" dirty="0">
              <a:solidFill>
                <a:srgbClr val="004992"/>
              </a:solidFill>
              <a:latin typeface="Calibri Light"/>
              <a:cs typeface="Verdana"/>
            </a:endParaRPr>
          </a:p>
          <a:p>
            <a:pPr marL="114935" marR="333375" lvl="0" defTabSz="914400">
              <a:lnSpc>
                <a:spcPct val="100000"/>
              </a:lnSpc>
              <a:spcBef>
                <a:spcPts val="800"/>
              </a:spcBef>
            </a:pPr>
            <a:r>
              <a:rPr lang="tr-TR" dirty="0">
                <a:solidFill>
                  <a:srgbClr val="004992"/>
                </a:solidFill>
                <a:latin typeface="Calibri Light"/>
                <a:cs typeface="Verdana"/>
              </a:rPr>
              <a:t>Lütfen gerekli formları dağıtın ve COGITO applikasyonunu tanıtın (yüklemenin ücretsiz olduğunu hatırlatın).</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en-US" dirty="0" err="1">
                <a:solidFill>
                  <a:srgbClr val="333333"/>
                </a:solidFill>
              </a:rPr>
              <a:t>Metakognitif</a:t>
            </a:r>
            <a:r>
              <a:rPr lang="en-US" dirty="0">
                <a:solidFill>
                  <a:srgbClr val="333333"/>
                </a:solidFill>
              </a:rPr>
              <a:t> </a:t>
            </a:r>
            <a:r>
              <a:rPr lang="en-US" dirty="0" err="1">
                <a:solidFill>
                  <a:srgbClr val="333333"/>
                </a:solidFill>
              </a:rPr>
              <a:t>Eğitim</a:t>
            </a:r>
            <a:r>
              <a:rPr lang="en-US" dirty="0">
                <a:solidFill>
                  <a:srgbClr val="333333"/>
                </a:solidFill>
              </a:rPr>
              <a:t> 2 - </a:t>
            </a:r>
            <a:r>
              <a:rPr lang="en-US" dirty="0" err="1">
                <a:solidFill>
                  <a:srgbClr val="333333"/>
                </a:solidFill>
              </a:rPr>
              <a:t>Hemen</a:t>
            </a:r>
            <a:r>
              <a:rPr lang="en-US" dirty="0">
                <a:solidFill>
                  <a:srgbClr val="333333"/>
                </a:solidFill>
              </a:rPr>
              <a:t> </a:t>
            </a:r>
            <a:r>
              <a:rPr lang="en-US" dirty="0" err="1">
                <a:solidFill>
                  <a:srgbClr val="333333"/>
                </a:solidFill>
              </a:rPr>
              <a:t>Sonuca</a:t>
            </a:r>
            <a:r>
              <a:rPr lang="en-US" dirty="0">
                <a:solidFill>
                  <a:srgbClr val="333333"/>
                </a:solidFill>
              </a:rPr>
              <a:t> </a:t>
            </a:r>
            <a:r>
              <a:rPr lang="en-US" dirty="0" err="1">
                <a:solidFill>
                  <a:srgbClr val="333333"/>
                </a:solidFill>
              </a:rPr>
              <a:t>Atlama</a:t>
            </a:r>
            <a:r>
              <a:rPr lang="en-US" dirty="0">
                <a:solidFill>
                  <a:srgbClr val="333333"/>
                </a:solidFill>
              </a:rPr>
              <a:t> I  </a:t>
            </a:r>
            <a:endParaRPr lang="de-DE" dirty="0">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126</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52123461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608" name="Rectangle 64"/>
          <p:cNvSpPr>
            <a:spLocks noChangeArrowheads="1"/>
          </p:cNvSpPr>
          <p:nvPr/>
        </p:nvSpPr>
        <p:spPr bwMode="auto">
          <a:xfrm>
            <a:off x="408955"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en-US" dirty="0" err="1">
                <a:latin typeface="Calibri Light"/>
              </a:rPr>
              <a:t>Metakognitif</a:t>
            </a:r>
            <a:r>
              <a:rPr lang="en-US" dirty="0">
                <a:latin typeface="Calibri Light"/>
              </a:rPr>
              <a:t> </a:t>
            </a:r>
            <a:r>
              <a:rPr lang="en-US" dirty="0" err="1">
                <a:latin typeface="Calibri Light"/>
              </a:rPr>
              <a:t>Eğitim</a:t>
            </a:r>
            <a:r>
              <a:rPr lang="en-US" dirty="0">
                <a:latin typeface="Calibri Light"/>
              </a:rPr>
              <a:t> 2 - </a:t>
            </a:r>
            <a:r>
              <a:rPr lang="en-US" dirty="0" err="1">
                <a:latin typeface="Calibri Light"/>
              </a:rPr>
              <a:t>Hemen</a:t>
            </a:r>
            <a:r>
              <a:rPr lang="en-US" dirty="0">
                <a:latin typeface="Calibri Light"/>
              </a:rPr>
              <a:t> </a:t>
            </a:r>
            <a:r>
              <a:rPr lang="en-US" dirty="0" err="1">
                <a:latin typeface="Calibri Light"/>
              </a:rPr>
              <a:t>Sonuca</a:t>
            </a:r>
            <a:r>
              <a:rPr lang="en-US" dirty="0">
                <a:latin typeface="Calibri Light"/>
              </a:rPr>
              <a:t> </a:t>
            </a:r>
            <a:r>
              <a:rPr lang="en-US" dirty="0" err="1">
                <a:latin typeface="Calibri Light"/>
              </a:rPr>
              <a:t>Atlama</a:t>
            </a:r>
            <a:r>
              <a:rPr lang="en-US" dirty="0">
                <a:latin typeface="Calibri Light"/>
              </a:rPr>
              <a:t> I  </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127</a:t>
            </a:fld>
            <a:endParaRPr lang="de-DE" altLang="de-DE">
              <a:latin typeface="Calibri Light"/>
            </a:endParaRPr>
          </a:p>
        </p:txBody>
      </p:sp>
      <p:graphicFrame>
        <p:nvGraphicFramePr>
          <p:cNvPr id="10" name="Group 2"/>
          <p:cNvGraphicFramePr>
            <a:graphicFrameLocks noGrp="1"/>
          </p:cNvGraphicFramePr>
          <p:nvPr>
            <p:extLst>
              <p:ext uri="{D42A27DB-BD31-4B8C-83A1-F6EECF244321}">
                <p14:modId xmlns:p14="http://schemas.microsoft.com/office/powerpoint/2010/main" val="1618482003"/>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Jonathan </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Lehrfeld</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Newspaper/Zeitung</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Ruth Klinge</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Dollar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One dollar/Ein Dollar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Calibri Light"/>
                          <a:ea typeface="Calibri" pitchFamily="34" charset="0"/>
                        </a:rPr>
                        <a:t>Wallyg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flickr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George Washington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Stephan Walter</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Wikipedia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Adam Weishaupt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rPr>
                        <a:t>Public domain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dbking</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cobalt123</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Arbeitsgruppe Neuropsychologie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Octavio Ocampo</a:t>
                      </a:r>
                      <a:endParaRPr kumimoji="0" lang="de-DE" sz="1000" b="1"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rockypointcollectibles</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Different pictures/</a:t>
                      </a:r>
                      <a:r>
                        <a:rPr kumimoji="0" lang="en-US" sz="1000" b="0" i="0" u="none" strike="noStrike" cap="none" normalizeH="0" baseline="0" dirty="0" err="1">
                          <a:ln>
                            <a:noFill/>
                          </a:ln>
                          <a:solidFill>
                            <a:schemeClr val="tx1"/>
                          </a:solidFill>
                          <a:effectLst/>
                          <a:latin typeface="Calibri Light"/>
                          <a:ea typeface="MS PGothic" pitchFamily="34" charset="-128"/>
                        </a:rPr>
                        <a:t>Verschiedene</a:t>
                      </a:r>
                      <a:r>
                        <a:rPr kumimoji="0" lang="en-US" sz="1000" b="0" i="0" u="none" strike="noStrike" cap="none" normalizeH="0" baseline="0" dirty="0">
                          <a:ln>
                            <a:noFill/>
                          </a:ln>
                          <a:solidFill>
                            <a:schemeClr val="tx1"/>
                          </a:solidFill>
                          <a:effectLst/>
                          <a:latin typeface="Calibri Light"/>
                          <a:ea typeface="MS PGothic" pitchFamily="34" charset="-128"/>
                        </a:rPr>
                        <a:t> </a:t>
                      </a:r>
                      <a:r>
                        <a:rPr kumimoji="0" lang="en-US" sz="1000" b="0" i="0" u="none" strike="noStrike" cap="none" normalizeH="0" baseline="0" dirty="0" err="1">
                          <a:ln>
                            <a:noFill/>
                          </a:ln>
                          <a:solidFill>
                            <a:schemeClr val="tx1"/>
                          </a:solidFill>
                          <a:effectLst/>
                          <a:latin typeface="Calibri Light"/>
                          <a:ea typeface="MS PGothic" pitchFamily="34" charset="-128"/>
                        </a:rPr>
                        <a:t>Bilder</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PP by </a:t>
                      </a:r>
                      <a:r>
                        <a:rPr kumimoji="0" lang="en-US" sz="1000" b="0" i="0" u="none" strike="noStrike" cap="none" normalizeH="0" baseline="0" dirty="0" err="1">
                          <a:ln>
                            <a:noFill/>
                          </a:ln>
                          <a:solidFill>
                            <a:schemeClr val="tx1"/>
                          </a:solidFill>
                          <a:effectLst/>
                          <a:latin typeface="Calibri Light"/>
                          <a:ea typeface="MS PGothic" pitchFamily="34" charset="-128"/>
                        </a:rPr>
                        <a:t>rockypointcollectibles</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tr-TR" sz="3600" dirty="0"/>
              <a:t>Prematüre akıl yürütme «iş başında»</a:t>
            </a:r>
            <a:br>
              <a:rPr lang="en-US" sz="3600" dirty="0"/>
            </a:br>
            <a:r>
              <a:rPr lang="en-US" sz="3600" dirty="0"/>
              <a:t>– </a:t>
            </a:r>
            <a:r>
              <a:rPr lang="tr-TR" sz="3600" dirty="0"/>
              <a:t>Şehir efsaneleri</a:t>
            </a:r>
            <a:r>
              <a:rPr lang="en-US" sz="3600" dirty="0"/>
              <a:t>–</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Metakognitif</a:t>
            </a:r>
            <a:r>
              <a:rPr lang="en-US" dirty="0">
                <a:solidFill>
                  <a:srgbClr val="000000"/>
                </a:solidFill>
                <a:latin typeface="Calibri Light"/>
              </a:rPr>
              <a:t> </a:t>
            </a:r>
            <a:r>
              <a:rPr lang="en-US" dirty="0" err="1">
                <a:solidFill>
                  <a:srgbClr val="000000"/>
                </a:solidFill>
                <a:latin typeface="Calibri Light"/>
              </a:rPr>
              <a:t>Eğitim</a:t>
            </a:r>
            <a:r>
              <a:rPr lang="en-US" dirty="0">
                <a:solidFill>
                  <a:srgbClr val="000000"/>
                </a:solidFill>
                <a:latin typeface="Calibri Light"/>
              </a:rPr>
              <a:t> 2 - </a:t>
            </a:r>
            <a:r>
              <a:rPr lang="en-US" dirty="0" err="1">
                <a:solidFill>
                  <a:srgbClr val="000000"/>
                </a:solidFill>
                <a:latin typeface="Calibri Light"/>
              </a:rPr>
              <a:t>Hemen</a:t>
            </a:r>
            <a:r>
              <a:rPr lang="en-US" dirty="0">
                <a:solidFill>
                  <a:srgbClr val="000000"/>
                </a:solidFill>
                <a:latin typeface="Calibri Light"/>
              </a:rPr>
              <a:t> </a:t>
            </a:r>
            <a:r>
              <a:rPr lang="en-US" dirty="0" err="1">
                <a:solidFill>
                  <a:srgbClr val="000000"/>
                </a:solidFill>
                <a:latin typeface="Calibri Light"/>
              </a:rPr>
              <a:t>Sonuca</a:t>
            </a:r>
            <a:r>
              <a:rPr lang="en-US" dirty="0">
                <a:solidFill>
                  <a:srgbClr val="000000"/>
                </a:solidFill>
                <a:latin typeface="Calibri Light"/>
              </a:rPr>
              <a:t> </a:t>
            </a:r>
            <a:r>
              <a:rPr lang="en-US" dirty="0" err="1">
                <a:solidFill>
                  <a:srgbClr val="000000"/>
                </a:solidFill>
                <a:latin typeface="Calibri Light"/>
              </a:rPr>
              <a:t>Atlama</a:t>
            </a:r>
            <a:r>
              <a:rPr lang="en-US" dirty="0">
                <a:solidFill>
                  <a:srgbClr val="000000"/>
                </a:solidFill>
                <a:latin typeface="Calibri Light"/>
              </a:rPr>
              <a:t> I  </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128</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51586579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rPr>
                        <a:t>Efsane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rPr>
                        <a:t>Komplo teoricileri</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t>
                      </a:r>
                      <a:r>
                        <a:rPr kumimoji="0" lang="tr-TR" sz="2000" b="0" i="0" u="none" strike="noStrike" cap="none" normalizeH="0" baseline="0" dirty="0">
                          <a:ln>
                            <a:noFill/>
                          </a:ln>
                          <a:solidFill>
                            <a:srgbClr val="000000"/>
                          </a:solidFill>
                          <a:effectLst/>
                          <a:latin typeface="Calibri Light"/>
                        </a:rPr>
                        <a:t>Kanıt</a:t>
                      </a:r>
                      <a:r>
                        <a:rPr kumimoji="0" lang="de-DE" sz="2000" b="0" i="0" u="none" strike="noStrike" cap="none" normalizeH="0" baseline="0" dirty="0">
                          <a:ln>
                            <a:noFill/>
                          </a:ln>
                          <a:solidFill>
                            <a:srgbClr val="000000"/>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a:ln>
                            <a:noFill/>
                          </a:ln>
                          <a:solidFill>
                            <a:srgbClr val="333333"/>
                          </a:solidFill>
                          <a:effectLst/>
                          <a:latin typeface="Calibri Light"/>
                        </a:rPr>
                        <a:t>İddiaya göre aya ilk ayak basılması gerçek değildi</a:t>
                      </a:r>
                      <a:endParaRPr kumimoji="0" lang="de-DE"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tr-TR" sz="2000" dirty="0">
                          <a:solidFill>
                            <a:srgbClr val="333333"/>
                          </a:solidFill>
                          <a:latin typeface="Calibri Light"/>
                        </a:rPr>
                        <a:t>Destekleyen</a:t>
                      </a:r>
                      <a:r>
                        <a:rPr lang="tr-TR" sz="2000" baseline="0" dirty="0">
                          <a:solidFill>
                            <a:srgbClr val="333333"/>
                          </a:solidFill>
                          <a:latin typeface="Calibri Light"/>
                        </a:rPr>
                        <a:t> argümanlar?</a:t>
                      </a:r>
                      <a:endParaRPr lang="en-US" sz="2000" dirty="0">
                        <a:solidFill>
                          <a:srgbClr val="333333"/>
                        </a:solidFill>
                        <a:latin typeface="Calibri Light"/>
                      </a:endParaRPr>
                    </a:p>
                    <a:p>
                      <a:pPr marL="533400" marR="0" lvl="0" indent="-533400" algn="l" defTabSz="914400" rtl="0" eaLnBrk="1" fontAlgn="base" latinLnBrk="0" hangingPunct="1">
                        <a:lnSpc>
                          <a:spcPct val="100000"/>
                        </a:lnSpc>
                        <a:spcBef>
                          <a:spcPts val="12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059537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tr-TR" sz="3600" dirty="0"/>
              <a:t>Prematüre akıl yürütme «iş başında»</a:t>
            </a:r>
            <a:br>
              <a:rPr lang="en-US" sz="3600" dirty="0"/>
            </a:br>
            <a:r>
              <a:rPr lang="en-US" sz="3600" dirty="0"/>
              <a:t>– </a:t>
            </a:r>
            <a:r>
              <a:rPr lang="tr-TR" sz="3600" dirty="0"/>
              <a:t>Şehir efsaneleri</a:t>
            </a:r>
            <a:r>
              <a:rPr lang="en-US" sz="3600" dirty="0"/>
              <a:t>–</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Metakognitif</a:t>
            </a:r>
            <a:r>
              <a:rPr lang="en-US" dirty="0">
                <a:solidFill>
                  <a:srgbClr val="000000"/>
                </a:solidFill>
                <a:latin typeface="Calibri Light"/>
              </a:rPr>
              <a:t> </a:t>
            </a:r>
            <a:r>
              <a:rPr lang="en-US" dirty="0" err="1">
                <a:solidFill>
                  <a:srgbClr val="000000"/>
                </a:solidFill>
                <a:latin typeface="Calibri Light"/>
              </a:rPr>
              <a:t>Eğitim</a:t>
            </a:r>
            <a:r>
              <a:rPr lang="en-US" dirty="0">
                <a:solidFill>
                  <a:srgbClr val="000000"/>
                </a:solidFill>
                <a:latin typeface="Calibri Light"/>
              </a:rPr>
              <a:t> 2 - </a:t>
            </a:r>
            <a:r>
              <a:rPr lang="en-US" dirty="0" err="1">
                <a:solidFill>
                  <a:srgbClr val="000000"/>
                </a:solidFill>
                <a:latin typeface="Calibri Light"/>
              </a:rPr>
              <a:t>Hemen</a:t>
            </a:r>
            <a:r>
              <a:rPr lang="en-US" dirty="0">
                <a:solidFill>
                  <a:srgbClr val="000000"/>
                </a:solidFill>
                <a:latin typeface="Calibri Light"/>
              </a:rPr>
              <a:t> </a:t>
            </a:r>
            <a:r>
              <a:rPr lang="en-US" dirty="0" err="1">
                <a:solidFill>
                  <a:srgbClr val="000000"/>
                </a:solidFill>
                <a:latin typeface="Calibri Light"/>
              </a:rPr>
              <a:t>Sonuca</a:t>
            </a:r>
            <a:r>
              <a:rPr lang="en-US" dirty="0">
                <a:solidFill>
                  <a:srgbClr val="000000"/>
                </a:solidFill>
                <a:latin typeface="Calibri Light"/>
              </a:rPr>
              <a:t> </a:t>
            </a:r>
            <a:r>
              <a:rPr lang="en-US" dirty="0" err="1">
                <a:solidFill>
                  <a:srgbClr val="000000"/>
                </a:solidFill>
                <a:latin typeface="Calibri Light"/>
              </a:rPr>
              <a:t>Atlama</a:t>
            </a:r>
            <a:r>
              <a:rPr lang="en-US" dirty="0">
                <a:solidFill>
                  <a:srgbClr val="000000"/>
                </a:solidFill>
                <a:latin typeface="Calibri Light"/>
              </a:rPr>
              <a:t> I  </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129</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136633621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rPr>
                        <a:t>Efsane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rPr>
                        <a:t>Komplo teoricileri</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a:ln>
                            <a:noFill/>
                          </a:ln>
                          <a:solidFill>
                            <a:srgbClr val="333333"/>
                          </a:solidFill>
                          <a:effectLst/>
                          <a:latin typeface="Calibri Light"/>
                        </a:rPr>
                        <a:t>İddiaya göre aya ilk ayak basılması gerçek değildi</a:t>
                      </a:r>
                      <a:endParaRPr kumimoji="0" lang="de-DE"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err="1">
                          <a:solidFill>
                            <a:srgbClr val="333333"/>
                          </a:solidFill>
                          <a:latin typeface="Calibri Light"/>
                        </a:rPr>
                        <a:t>ABD'nin</a:t>
                      </a:r>
                      <a:r>
                        <a:rPr lang="en-US" sz="2000" dirty="0">
                          <a:solidFill>
                            <a:srgbClr val="333333"/>
                          </a:solidFill>
                          <a:latin typeface="Calibri Light"/>
                        </a:rPr>
                        <a:t> </a:t>
                      </a:r>
                      <a:r>
                        <a:rPr lang="en-US" sz="2000" dirty="0" err="1">
                          <a:solidFill>
                            <a:srgbClr val="333333"/>
                          </a:solidFill>
                          <a:latin typeface="Calibri Light"/>
                        </a:rPr>
                        <a:t>iddia</a:t>
                      </a:r>
                      <a:r>
                        <a:rPr lang="en-US" sz="2000" dirty="0">
                          <a:solidFill>
                            <a:srgbClr val="333333"/>
                          </a:solidFill>
                          <a:latin typeface="Calibri Light"/>
                        </a:rPr>
                        <a:t> </a:t>
                      </a:r>
                      <a:r>
                        <a:rPr lang="en-US" sz="2000" dirty="0" err="1">
                          <a:solidFill>
                            <a:srgbClr val="333333"/>
                          </a:solidFill>
                          <a:latin typeface="Calibri Light"/>
                        </a:rPr>
                        <a:t>edilen</a:t>
                      </a:r>
                      <a:r>
                        <a:rPr lang="en-US" sz="2000" dirty="0">
                          <a:solidFill>
                            <a:srgbClr val="333333"/>
                          </a:solidFill>
                          <a:latin typeface="Calibri Light"/>
                        </a:rPr>
                        <a:t> </a:t>
                      </a:r>
                      <a:r>
                        <a:rPr lang="tr-TR" sz="2000" dirty="0">
                          <a:solidFill>
                            <a:srgbClr val="333333"/>
                          </a:solidFill>
                          <a:latin typeface="Calibri Light"/>
                        </a:rPr>
                        <a:t>motivasyonları</a:t>
                      </a:r>
                      <a:r>
                        <a:rPr lang="en-US" sz="2000" dirty="0">
                          <a:solidFill>
                            <a:srgbClr val="333333"/>
                          </a:solidFill>
                          <a:latin typeface="Calibri Light"/>
                        </a:rPr>
                        <a:t>:</a:t>
                      </a:r>
                      <a:endParaRPr lang="tr-TR" sz="2000" dirty="0">
                        <a:solidFill>
                          <a:srgbClr val="333333"/>
                        </a:solidFill>
                        <a:latin typeface="Calibri Light"/>
                      </a:endParaRPr>
                    </a:p>
                    <a:p>
                      <a:pPr marL="457200" indent="-457200">
                        <a:lnSpc>
                          <a:spcPct val="100000"/>
                        </a:lnSpc>
                        <a:spcBef>
                          <a:spcPts val="1200"/>
                        </a:spcBef>
                        <a:buFont typeface="+mj-lt"/>
                        <a:buAutoNum type="arabicPeriod"/>
                      </a:pPr>
                      <a:r>
                        <a:rPr lang="en-US" sz="2000" dirty="0" err="1">
                          <a:solidFill>
                            <a:srgbClr val="333333"/>
                          </a:solidFill>
                          <a:latin typeface="Calibri Light"/>
                        </a:rPr>
                        <a:t>Daha</a:t>
                      </a:r>
                      <a:r>
                        <a:rPr lang="en-US" sz="2000" dirty="0">
                          <a:solidFill>
                            <a:srgbClr val="333333"/>
                          </a:solidFill>
                          <a:latin typeface="Calibri Light"/>
                        </a:rPr>
                        <a:t> </a:t>
                      </a:r>
                      <a:r>
                        <a:rPr lang="en-US" sz="2000" dirty="0" err="1">
                          <a:solidFill>
                            <a:srgbClr val="333333"/>
                          </a:solidFill>
                          <a:latin typeface="Calibri Light"/>
                        </a:rPr>
                        <a:t>önce</a:t>
                      </a:r>
                      <a:r>
                        <a:rPr lang="en-US" sz="2000" dirty="0">
                          <a:solidFill>
                            <a:srgbClr val="333333"/>
                          </a:solidFill>
                          <a:latin typeface="Calibri Light"/>
                        </a:rPr>
                        <a:t> </a:t>
                      </a:r>
                      <a:r>
                        <a:rPr lang="en-US" sz="2000" dirty="0" err="1">
                          <a:solidFill>
                            <a:srgbClr val="333333"/>
                          </a:solidFill>
                          <a:latin typeface="Calibri Light"/>
                        </a:rPr>
                        <a:t>uzaya</a:t>
                      </a:r>
                      <a:r>
                        <a:rPr lang="en-US" sz="2000" dirty="0">
                          <a:solidFill>
                            <a:srgbClr val="333333"/>
                          </a:solidFill>
                          <a:latin typeface="Calibri Light"/>
                        </a:rPr>
                        <a:t> </a:t>
                      </a:r>
                      <a:r>
                        <a:rPr lang="en-US" sz="2000" dirty="0" err="1">
                          <a:solidFill>
                            <a:srgbClr val="333333"/>
                          </a:solidFill>
                          <a:latin typeface="Calibri Light"/>
                        </a:rPr>
                        <a:t>başarılı</a:t>
                      </a:r>
                      <a:r>
                        <a:rPr lang="en-US" sz="2000" dirty="0">
                          <a:solidFill>
                            <a:srgbClr val="333333"/>
                          </a:solidFill>
                          <a:latin typeface="Calibri Light"/>
                        </a:rPr>
                        <a:t> </a:t>
                      </a:r>
                      <a:r>
                        <a:rPr lang="en-US" sz="2000" dirty="0" err="1">
                          <a:solidFill>
                            <a:srgbClr val="333333"/>
                          </a:solidFill>
                          <a:latin typeface="Calibri Light"/>
                        </a:rPr>
                        <a:t>bir</a:t>
                      </a:r>
                      <a:r>
                        <a:rPr lang="en-US" sz="2000" dirty="0">
                          <a:solidFill>
                            <a:srgbClr val="333333"/>
                          </a:solidFill>
                          <a:latin typeface="Calibri Light"/>
                        </a:rPr>
                        <a:t> </a:t>
                      </a:r>
                      <a:r>
                        <a:rPr lang="en-US" sz="2000" dirty="0" err="1">
                          <a:solidFill>
                            <a:srgbClr val="333333"/>
                          </a:solidFill>
                          <a:latin typeface="Calibri Light"/>
                        </a:rPr>
                        <a:t>şekilde</a:t>
                      </a:r>
                      <a:r>
                        <a:rPr lang="en-US" sz="2000" dirty="0">
                          <a:solidFill>
                            <a:srgbClr val="333333"/>
                          </a:solidFill>
                          <a:latin typeface="Calibri Light"/>
                        </a:rPr>
                        <a:t> </a:t>
                      </a:r>
                      <a:r>
                        <a:rPr lang="en-US" sz="2000" dirty="0" err="1">
                          <a:solidFill>
                            <a:srgbClr val="333333"/>
                          </a:solidFill>
                          <a:latin typeface="Calibri Light"/>
                        </a:rPr>
                        <a:t>uydu</a:t>
                      </a:r>
                      <a:r>
                        <a:rPr lang="en-US" sz="2000" dirty="0">
                          <a:solidFill>
                            <a:srgbClr val="333333"/>
                          </a:solidFill>
                          <a:latin typeface="Calibri Light"/>
                        </a:rPr>
                        <a:t> </a:t>
                      </a:r>
                      <a:r>
                        <a:rPr lang="en-US" sz="2000" dirty="0" err="1">
                          <a:solidFill>
                            <a:srgbClr val="333333"/>
                          </a:solidFill>
                          <a:latin typeface="Calibri Light"/>
                        </a:rPr>
                        <a:t>fırlatmış</a:t>
                      </a:r>
                      <a:r>
                        <a:rPr lang="en-US" sz="2000" dirty="0">
                          <a:solidFill>
                            <a:srgbClr val="333333"/>
                          </a:solidFill>
                          <a:latin typeface="Calibri Light"/>
                        </a:rPr>
                        <a:t> </a:t>
                      </a:r>
                      <a:r>
                        <a:rPr lang="en-US" sz="2000" dirty="0" err="1">
                          <a:solidFill>
                            <a:srgbClr val="333333"/>
                          </a:solidFill>
                          <a:latin typeface="Calibri Light"/>
                        </a:rPr>
                        <a:t>olan</a:t>
                      </a:r>
                      <a:r>
                        <a:rPr lang="en-US" sz="2000" dirty="0">
                          <a:solidFill>
                            <a:srgbClr val="333333"/>
                          </a:solidFill>
                          <a:latin typeface="Calibri Light"/>
                        </a:rPr>
                        <a:t> </a:t>
                      </a:r>
                      <a:r>
                        <a:rPr lang="en-US" sz="2000" dirty="0" err="1">
                          <a:solidFill>
                            <a:srgbClr val="333333"/>
                          </a:solidFill>
                          <a:latin typeface="Calibri Light"/>
                        </a:rPr>
                        <a:t>Sovyetler</a:t>
                      </a:r>
                      <a:r>
                        <a:rPr lang="en-US" sz="2000" dirty="0">
                          <a:solidFill>
                            <a:srgbClr val="333333"/>
                          </a:solidFill>
                          <a:latin typeface="Calibri Light"/>
                        </a:rPr>
                        <a:t> </a:t>
                      </a:r>
                      <a:r>
                        <a:rPr lang="en-US" sz="2000" dirty="0" err="1">
                          <a:solidFill>
                            <a:srgbClr val="333333"/>
                          </a:solidFill>
                          <a:latin typeface="Calibri Light"/>
                        </a:rPr>
                        <a:t>Birliği</a:t>
                      </a:r>
                      <a:r>
                        <a:rPr lang="en-US" sz="2000" dirty="0">
                          <a:solidFill>
                            <a:srgbClr val="333333"/>
                          </a:solidFill>
                          <a:latin typeface="Calibri Light"/>
                        </a:rPr>
                        <a:t> </a:t>
                      </a:r>
                      <a:r>
                        <a:rPr lang="en-US" sz="2000" dirty="0" err="1">
                          <a:solidFill>
                            <a:srgbClr val="333333"/>
                          </a:solidFill>
                          <a:latin typeface="Calibri Light"/>
                        </a:rPr>
                        <a:t>ile</a:t>
                      </a:r>
                      <a:r>
                        <a:rPr lang="en-US" sz="2000" dirty="0">
                          <a:solidFill>
                            <a:srgbClr val="333333"/>
                          </a:solidFill>
                          <a:latin typeface="Calibri Light"/>
                        </a:rPr>
                        <a:t> </a:t>
                      </a:r>
                      <a:r>
                        <a:rPr lang="en-US" sz="2000" dirty="0" err="1">
                          <a:solidFill>
                            <a:srgbClr val="333333"/>
                          </a:solidFill>
                          <a:latin typeface="Calibri Light"/>
                        </a:rPr>
                        <a:t>uzay</a:t>
                      </a:r>
                      <a:r>
                        <a:rPr lang="en-US" sz="2000" dirty="0">
                          <a:solidFill>
                            <a:srgbClr val="333333"/>
                          </a:solidFill>
                          <a:latin typeface="Calibri Light"/>
                        </a:rPr>
                        <a:t> </a:t>
                      </a:r>
                      <a:r>
                        <a:rPr lang="en-US" sz="2000" dirty="0" err="1">
                          <a:solidFill>
                            <a:srgbClr val="333333"/>
                          </a:solidFill>
                          <a:latin typeface="Calibri Light"/>
                        </a:rPr>
                        <a:t>yolculuğu</a:t>
                      </a:r>
                      <a:r>
                        <a:rPr lang="en-US" sz="2000" dirty="0">
                          <a:solidFill>
                            <a:srgbClr val="333333"/>
                          </a:solidFill>
                          <a:latin typeface="Calibri Light"/>
                        </a:rPr>
                        <a:t> </a:t>
                      </a:r>
                      <a:r>
                        <a:rPr lang="en-US" sz="2000" dirty="0" err="1">
                          <a:solidFill>
                            <a:srgbClr val="333333"/>
                          </a:solidFill>
                          <a:latin typeface="Calibri Light"/>
                        </a:rPr>
                        <a:t>rekabetinde</a:t>
                      </a:r>
                      <a:r>
                        <a:rPr lang="en-US" sz="2000" dirty="0">
                          <a:solidFill>
                            <a:srgbClr val="333333"/>
                          </a:solidFill>
                          <a:latin typeface="Calibri Light"/>
                        </a:rPr>
                        <a:t> </a:t>
                      </a:r>
                      <a:r>
                        <a:rPr lang="tr-TR" sz="2000" dirty="0">
                          <a:solidFill>
                            <a:srgbClr val="333333"/>
                          </a:solidFill>
                          <a:latin typeface="Calibri Light"/>
                        </a:rPr>
                        <a:t>«</a:t>
                      </a:r>
                      <a:r>
                        <a:rPr lang="en-US" sz="2000" dirty="0" err="1">
                          <a:solidFill>
                            <a:srgbClr val="333333"/>
                          </a:solidFill>
                          <a:latin typeface="Calibri Light"/>
                        </a:rPr>
                        <a:t>teknolojik</a:t>
                      </a:r>
                      <a:r>
                        <a:rPr lang="en-US" sz="2000" dirty="0">
                          <a:solidFill>
                            <a:srgbClr val="333333"/>
                          </a:solidFill>
                          <a:latin typeface="Calibri Light"/>
                        </a:rPr>
                        <a:t> </a:t>
                      </a:r>
                      <a:r>
                        <a:rPr lang="en-US" sz="2000" dirty="0" err="1">
                          <a:solidFill>
                            <a:srgbClr val="333333"/>
                          </a:solidFill>
                          <a:latin typeface="Calibri Light"/>
                        </a:rPr>
                        <a:t>zafer</a:t>
                      </a:r>
                      <a:r>
                        <a:rPr lang="tr-TR" sz="2000" dirty="0">
                          <a:solidFill>
                            <a:srgbClr val="333333"/>
                          </a:solidFill>
                          <a:latin typeface="Calibri Light"/>
                        </a:rPr>
                        <a:t>»</a:t>
                      </a:r>
                    </a:p>
                    <a:p>
                      <a:pPr marL="457200" indent="-457200">
                        <a:lnSpc>
                          <a:spcPct val="100000"/>
                        </a:lnSpc>
                        <a:spcBef>
                          <a:spcPts val="1200"/>
                        </a:spcBef>
                        <a:buFont typeface="+mj-lt"/>
                        <a:buAutoNum type="arabicPeriod"/>
                      </a:pPr>
                      <a:r>
                        <a:rPr lang="en-US" sz="2000" dirty="0">
                          <a:solidFill>
                            <a:srgbClr val="333333"/>
                          </a:solidFill>
                          <a:latin typeface="Calibri Light"/>
                        </a:rPr>
                        <a:t>Vietnam </a:t>
                      </a:r>
                      <a:r>
                        <a:rPr lang="en-US" sz="2000" dirty="0" err="1">
                          <a:solidFill>
                            <a:srgbClr val="333333"/>
                          </a:solidFill>
                          <a:latin typeface="Calibri Light"/>
                        </a:rPr>
                        <a:t>Savaşı'ndan</a:t>
                      </a:r>
                      <a:r>
                        <a:rPr lang="en-US" sz="2000" dirty="0">
                          <a:solidFill>
                            <a:srgbClr val="333333"/>
                          </a:solidFill>
                          <a:latin typeface="Calibri Light"/>
                        </a:rPr>
                        <a:t> </a:t>
                      </a:r>
                      <a:r>
                        <a:rPr lang="en-US" sz="2000" dirty="0" err="1">
                          <a:solidFill>
                            <a:srgbClr val="333333"/>
                          </a:solidFill>
                          <a:latin typeface="Calibri Light"/>
                        </a:rPr>
                        <a:t>Uzaklaşma</a:t>
                      </a:r>
                      <a:endParaRPr lang="tr-TR" sz="2000" dirty="0">
                        <a:solidFill>
                          <a:srgbClr val="333333"/>
                        </a:solidFill>
                        <a:latin typeface="Calibri Light"/>
                      </a:endParaRPr>
                    </a:p>
                    <a:p>
                      <a:pPr marL="457200" indent="-457200">
                        <a:lnSpc>
                          <a:spcPct val="100000"/>
                        </a:lnSpc>
                        <a:spcBef>
                          <a:spcPts val="1200"/>
                        </a:spcBef>
                        <a:buFont typeface="+mj-lt"/>
                        <a:buAutoNum type="arabicPeriod"/>
                      </a:pPr>
                      <a:r>
                        <a:rPr lang="en-US" sz="2000" dirty="0">
                          <a:solidFill>
                            <a:srgbClr val="333333"/>
                          </a:solidFill>
                          <a:latin typeface="Calibri Light"/>
                        </a:rPr>
                        <a:t>NASA, </a:t>
                      </a:r>
                      <a:r>
                        <a:rPr lang="en-US" sz="2000" dirty="0" err="1">
                          <a:solidFill>
                            <a:srgbClr val="333333"/>
                          </a:solidFill>
                          <a:latin typeface="Calibri Light"/>
                        </a:rPr>
                        <a:t>hükümetin</a:t>
                      </a:r>
                      <a:r>
                        <a:rPr lang="en-US" sz="2000" dirty="0">
                          <a:solidFill>
                            <a:srgbClr val="333333"/>
                          </a:solidFill>
                          <a:latin typeface="Calibri Light"/>
                        </a:rPr>
                        <a:t> </a:t>
                      </a:r>
                      <a:r>
                        <a:rPr lang="en-US" sz="2000" dirty="0" err="1">
                          <a:solidFill>
                            <a:srgbClr val="333333"/>
                          </a:solidFill>
                          <a:latin typeface="Calibri Light"/>
                        </a:rPr>
                        <a:t>bütçe</a:t>
                      </a:r>
                      <a:r>
                        <a:rPr lang="en-US" sz="2000" dirty="0">
                          <a:solidFill>
                            <a:srgbClr val="333333"/>
                          </a:solidFill>
                          <a:latin typeface="Calibri Light"/>
                        </a:rPr>
                        <a:t> </a:t>
                      </a:r>
                      <a:r>
                        <a:rPr lang="en-US" sz="2000" dirty="0" err="1">
                          <a:solidFill>
                            <a:srgbClr val="333333"/>
                          </a:solidFill>
                          <a:latin typeface="Calibri Light"/>
                        </a:rPr>
                        <a:t>kesintisinden</a:t>
                      </a:r>
                      <a:r>
                        <a:rPr lang="en-US" sz="2000" dirty="0">
                          <a:solidFill>
                            <a:srgbClr val="333333"/>
                          </a:solidFill>
                          <a:latin typeface="Calibri Light"/>
                        </a:rPr>
                        <a:t> </a:t>
                      </a:r>
                      <a:r>
                        <a:rPr lang="en-US" sz="2000" dirty="0" err="1">
                          <a:solidFill>
                            <a:srgbClr val="333333"/>
                          </a:solidFill>
                          <a:latin typeface="Calibri Light"/>
                        </a:rPr>
                        <a:t>korktuğu</a:t>
                      </a:r>
                      <a:r>
                        <a:rPr lang="en-US" sz="2000" dirty="0">
                          <a:solidFill>
                            <a:srgbClr val="333333"/>
                          </a:solidFill>
                          <a:latin typeface="Calibri Light"/>
                        </a:rPr>
                        <a:t> </a:t>
                      </a:r>
                      <a:r>
                        <a:rPr lang="en-US" sz="2000" dirty="0" err="1">
                          <a:solidFill>
                            <a:srgbClr val="333333"/>
                          </a:solidFill>
                          <a:latin typeface="Calibri Light"/>
                        </a:rPr>
                        <a:t>için</a:t>
                      </a:r>
                      <a:r>
                        <a:rPr lang="en-US" sz="2000" dirty="0">
                          <a:solidFill>
                            <a:srgbClr val="333333"/>
                          </a:solidFill>
                          <a:latin typeface="Calibri Light"/>
                        </a:rPr>
                        <a:t> </a:t>
                      </a:r>
                      <a:r>
                        <a:rPr lang="en-US" sz="2000" dirty="0" err="1">
                          <a:solidFill>
                            <a:srgbClr val="333333"/>
                          </a:solidFill>
                          <a:latin typeface="Calibri Light"/>
                        </a:rPr>
                        <a:t>Ay'a</a:t>
                      </a:r>
                      <a:r>
                        <a:rPr lang="en-US" sz="2000" dirty="0">
                          <a:solidFill>
                            <a:srgbClr val="333333"/>
                          </a:solidFill>
                          <a:latin typeface="Calibri Light"/>
                        </a:rPr>
                        <a:t> </a:t>
                      </a:r>
                      <a:r>
                        <a:rPr lang="en-US" sz="2000" dirty="0" err="1">
                          <a:solidFill>
                            <a:srgbClr val="333333"/>
                          </a:solidFill>
                          <a:latin typeface="Calibri Light"/>
                        </a:rPr>
                        <a:t>inişi</a:t>
                      </a:r>
                      <a:r>
                        <a:rPr lang="en-US" sz="2000" dirty="0">
                          <a:solidFill>
                            <a:srgbClr val="333333"/>
                          </a:solidFill>
                          <a:latin typeface="Calibri Light"/>
                        </a:rPr>
                        <a:t> </a:t>
                      </a:r>
                      <a:r>
                        <a:rPr lang="en-US" sz="2000" dirty="0" err="1">
                          <a:solidFill>
                            <a:srgbClr val="333333"/>
                          </a:solidFill>
                          <a:latin typeface="Calibri Light"/>
                        </a:rPr>
                        <a:t>kendisi</a:t>
                      </a:r>
                      <a:r>
                        <a:rPr lang="en-US" sz="2000" dirty="0">
                          <a:solidFill>
                            <a:srgbClr val="333333"/>
                          </a:solidFill>
                          <a:latin typeface="Calibri Light"/>
                        </a:rPr>
                        <a:t> </a:t>
                      </a:r>
                      <a:r>
                        <a:rPr lang="en-US" sz="2000" dirty="0" err="1">
                          <a:solidFill>
                            <a:srgbClr val="333333"/>
                          </a:solidFill>
                          <a:latin typeface="Calibri Light"/>
                        </a:rPr>
                        <a:t>uydurdu</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064103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tr-TR" sz="3600" dirty="0"/>
              <a:t>Prematüre akıl yürütme «iş başında»</a:t>
            </a:r>
            <a:br>
              <a:rPr lang="en-US" sz="3600" dirty="0"/>
            </a:br>
            <a:r>
              <a:rPr lang="en-US" sz="3600" dirty="0"/>
              <a:t>– </a:t>
            </a:r>
            <a:r>
              <a:rPr lang="tr-TR" sz="3600" dirty="0"/>
              <a:t>Şehir efsaneleri</a:t>
            </a:r>
            <a:r>
              <a:rPr lang="en-US" sz="3600" dirty="0"/>
              <a:t>–</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Metakognitif</a:t>
            </a:r>
            <a:r>
              <a:rPr lang="en-US" dirty="0">
                <a:solidFill>
                  <a:srgbClr val="000000"/>
                </a:solidFill>
                <a:latin typeface="Calibri Light"/>
              </a:rPr>
              <a:t> </a:t>
            </a:r>
            <a:r>
              <a:rPr lang="en-US" dirty="0" err="1">
                <a:solidFill>
                  <a:srgbClr val="000000"/>
                </a:solidFill>
                <a:latin typeface="Calibri Light"/>
              </a:rPr>
              <a:t>Eğitim</a:t>
            </a:r>
            <a:r>
              <a:rPr lang="en-US" dirty="0">
                <a:solidFill>
                  <a:srgbClr val="000000"/>
                </a:solidFill>
                <a:latin typeface="Calibri Light"/>
              </a:rPr>
              <a:t> 2 - </a:t>
            </a:r>
            <a:r>
              <a:rPr lang="en-US" dirty="0" err="1">
                <a:solidFill>
                  <a:srgbClr val="000000"/>
                </a:solidFill>
                <a:latin typeface="Calibri Light"/>
              </a:rPr>
              <a:t>Hemen</a:t>
            </a:r>
            <a:r>
              <a:rPr lang="en-US" dirty="0">
                <a:solidFill>
                  <a:srgbClr val="000000"/>
                </a:solidFill>
                <a:latin typeface="Calibri Light"/>
              </a:rPr>
              <a:t> </a:t>
            </a:r>
            <a:r>
              <a:rPr lang="en-US" dirty="0" err="1">
                <a:solidFill>
                  <a:srgbClr val="000000"/>
                </a:solidFill>
                <a:latin typeface="Calibri Light"/>
              </a:rPr>
              <a:t>Sonuca</a:t>
            </a:r>
            <a:r>
              <a:rPr lang="en-US" dirty="0">
                <a:solidFill>
                  <a:srgbClr val="000000"/>
                </a:solidFill>
                <a:latin typeface="Calibri Light"/>
              </a:rPr>
              <a:t> </a:t>
            </a:r>
            <a:r>
              <a:rPr lang="en-US" dirty="0" err="1">
                <a:solidFill>
                  <a:srgbClr val="000000"/>
                </a:solidFill>
                <a:latin typeface="Calibri Light"/>
              </a:rPr>
              <a:t>Atlama</a:t>
            </a:r>
            <a:r>
              <a:rPr lang="en-US" dirty="0">
                <a:solidFill>
                  <a:srgbClr val="000000"/>
                </a:solidFill>
                <a:latin typeface="Calibri Light"/>
              </a:rPr>
              <a:t> I  </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130</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200152453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rPr>
                        <a:t>Efsane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rPr>
                        <a:t>Destekleyen ve Karşıt Oluşturan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a:ln>
                            <a:noFill/>
                          </a:ln>
                          <a:solidFill>
                            <a:srgbClr val="333333"/>
                          </a:solidFill>
                          <a:effectLst/>
                          <a:latin typeface="Calibri Light"/>
                        </a:rPr>
                        <a:t>İddiaya göre aya ilk ayak basılması gerçek değildi</a:t>
                      </a:r>
                      <a:endParaRPr kumimoji="0" lang="de-DE"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tr-TR" sz="1800" b="1" i="0" u="none" strike="noStrike" cap="none" normalizeH="0" baseline="0" dirty="0">
                          <a:ln>
                            <a:noFill/>
                          </a:ln>
                          <a:solidFill>
                            <a:srgbClr val="333333"/>
                          </a:solidFill>
                          <a:effectLst/>
                          <a:latin typeface="Calibri Light"/>
                        </a:rPr>
                        <a:t>Efsaneyi destekleyen</a:t>
                      </a:r>
                      <a:r>
                        <a:rPr kumimoji="0" lang="de-DE" sz="1800" b="1" i="0" u="none" strike="noStrike" cap="none" normalizeH="0" baseline="0" dirty="0">
                          <a:ln>
                            <a:noFill/>
                          </a:ln>
                          <a:solidFill>
                            <a:srgbClr val="333333"/>
                          </a:solidFill>
                          <a:effectLst/>
                          <a:latin typeface="Calibri Light"/>
                        </a:rPr>
                        <a:t>: </a:t>
                      </a:r>
                      <a:r>
                        <a:rPr kumimoji="0" lang="de-DE" sz="1800" b="1" i="0" u="none" strike="noStrike" cap="none" normalizeH="0" baseline="0" dirty="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08870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tr-TR" sz="3600" dirty="0"/>
              <a:t>Prematüre akıl yürütme «iş başında»</a:t>
            </a:r>
            <a:br>
              <a:rPr lang="en-US" sz="3600" dirty="0"/>
            </a:br>
            <a:r>
              <a:rPr lang="en-US" sz="3600" dirty="0"/>
              <a:t>– </a:t>
            </a:r>
            <a:r>
              <a:rPr lang="tr-TR" sz="3600" dirty="0"/>
              <a:t>Şehir efsaneleri</a:t>
            </a:r>
            <a:r>
              <a:rPr lang="en-US" sz="3600" dirty="0"/>
              <a:t>–</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Metakognitif</a:t>
            </a:r>
            <a:r>
              <a:rPr lang="en-US" dirty="0">
                <a:solidFill>
                  <a:srgbClr val="000000"/>
                </a:solidFill>
                <a:latin typeface="Calibri Light"/>
              </a:rPr>
              <a:t> </a:t>
            </a:r>
            <a:r>
              <a:rPr lang="en-US" dirty="0" err="1">
                <a:solidFill>
                  <a:srgbClr val="000000"/>
                </a:solidFill>
                <a:latin typeface="Calibri Light"/>
              </a:rPr>
              <a:t>Eğitim</a:t>
            </a:r>
            <a:r>
              <a:rPr lang="en-US" dirty="0">
                <a:solidFill>
                  <a:srgbClr val="000000"/>
                </a:solidFill>
                <a:latin typeface="Calibri Light"/>
              </a:rPr>
              <a:t> 2 - </a:t>
            </a:r>
            <a:r>
              <a:rPr lang="en-US" dirty="0" err="1">
                <a:solidFill>
                  <a:srgbClr val="000000"/>
                </a:solidFill>
                <a:latin typeface="Calibri Light"/>
              </a:rPr>
              <a:t>Hemen</a:t>
            </a:r>
            <a:r>
              <a:rPr lang="en-US" dirty="0">
                <a:solidFill>
                  <a:srgbClr val="000000"/>
                </a:solidFill>
                <a:latin typeface="Calibri Light"/>
              </a:rPr>
              <a:t> </a:t>
            </a:r>
            <a:r>
              <a:rPr lang="en-US" dirty="0" err="1">
                <a:solidFill>
                  <a:srgbClr val="000000"/>
                </a:solidFill>
                <a:latin typeface="Calibri Light"/>
              </a:rPr>
              <a:t>Sonuca</a:t>
            </a:r>
            <a:r>
              <a:rPr lang="en-US" dirty="0">
                <a:solidFill>
                  <a:srgbClr val="000000"/>
                </a:solidFill>
                <a:latin typeface="Calibri Light"/>
              </a:rPr>
              <a:t> </a:t>
            </a:r>
            <a:r>
              <a:rPr lang="en-US" dirty="0" err="1">
                <a:solidFill>
                  <a:srgbClr val="000000"/>
                </a:solidFill>
                <a:latin typeface="Calibri Light"/>
              </a:rPr>
              <a:t>Atlama</a:t>
            </a:r>
            <a:r>
              <a:rPr lang="en-US" dirty="0">
                <a:solidFill>
                  <a:srgbClr val="000000"/>
                </a:solidFill>
                <a:latin typeface="Calibri Light"/>
              </a:rPr>
              <a:t> I  </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131</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316272692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rPr>
                        <a:t>Destekleyen ve Karşıt Oluşturan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a:ln>
                            <a:noFill/>
                          </a:ln>
                          <a:solidFill>
                            <a:srgbClr val="333333"/>
                          </a:solidFill>
                          <a:effectLst/>
                          <a:latin typeface="Calibri Light"/>
                        </a:rPr>
                        <a:t>İddiaya göre aya ilk ayak basılması gerçek değildi</a:t>
                      </a:r>
                      <a:endParaRPr kumimoji="0" lang="de-DE"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tr-TR" sz="1800" b="1" i="0" u="none" strike="noStrike" cap="none" normalizeH="0" baseline="0" dirty="0">
                          <a:ln>
                            <a:noFill/>
                          </a:ln>
                          <a:solidFill>
                            <a:srgbClr val="333333"/>
                          </a:solidFill>
                          <a:effectLst/>
                          <a:latin typeface="Calibri Light"/>
                        </a:rPr>
                        <a:t>Efsaneyi destekleyen</a:t>
                      </a:r>
                      <a:r>
                        <a:rPr kumimoji="0" lang="en-US" sz="18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tr-TR" sz="1800" b="0" i="0" u="none" strike="noStrike" cap="none" normalizeH="0" baseline="0" dirty="0">
                          <a:ln>
                            <a:noFill/>
                          </a:ln>
                          <a:solidFill>
                            <a:srgbClr val="333333"/>
                          </a:solidFill>
                          <a:effectLst/>
                          <a:latin typeface="Calibri Light"/>
                          <a:cs typeface="Times New Roman" pitchFamily="18" charset="0"/>
                        </a:rPr>
                        <a:t>«Dalgalanan bayrak»: Imkansız çünkü ayda atmosfer/hava yok</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tr-TR" sz="1800" b="0" i="0" u="none" strike="noStrike" cap="none" normalizeH="0" baseline="0" dirty="0">
                          <a:ln>
                            <a:noFill/>
                          </a:ln>
                          <a:solidFill>
                            <a:srgbClr val="333333"/>
                          </a:solidFill>
                          <a:effectLst/>
                          <a:latin typeface="Calibri Light"/>
                          <a:cs typeface="Times New Roman" pitchFamily="18" charset="0"/>
                        </a:rPr>
                        <a:t>Gökte yıldız olmaması ve uzayıp kısalan gölgeler fimin stüdyo prodüksiyonu olduğunu göstermekte</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tr-TR" sz="1800" b="0" i="0" u="none" strike="noStrike" cap="none" normalizeH="0" baseline="0" dirty="0">
                          <a:ln>
                            <a:noFill/>
                          </a:ln>
                          <a:solidFill>
                            <a:srgbClr val="333333"/>
                          </a:solidFill>
                          <a:effectLst/>
                          <a:latin typeface="Calibri Light"/>
                          <a:cs typeface="Times New Roman" pitchFamily="18" charset="0"/>
                        </a:rPr>
                        <a:t>Astronot </a:t>
                      </a:r>
                      <a:r>
                        <a:rPr kumimoji="0" lang="en-US" sz="1800" b="0" i="0" u="none" strike="noStrike" cap="none" normalizeH="0" baseline="0" dirty="0">
                          <a:ln>
                            <a:noFill/>
                          </a:ln>
                          <a:solidFill>
                            <a:srgbClr val="333333"/>
                          </a:solidFill>
                          <a:effectLst/>
                          <a:latin typeface="Calibri Light"/>
                          <a:cs typeface="Times New Roman" pitchFamily="18" charset="0"/>
                        </a:rPr>
                        <a:t>Armstrong‘</a:t>
                      </a:r>
                      <a:r>
                        <a:rPr kumimoji="0" lang="tr-TR" sz="1800" b="0" i="0" u="none" strike="noStrike" cap="none" normalizeH="0" baseline="0" dirty="0">
                          <a:ln>
                            <a:noFill/>
                          </a:ln>
                          <a:solidFill>
                            <a:srgbClr val="333333"/>
                          </a:solidFill>
                          <a:effectLst/>
                          <a:latin typeface="Calibri Light"/>
                          <a:cs typeface="Times New Roman" pitchFamily="18" charset="0"/>
                        </a:rPr>
                        <a:t>un</a:t>
                      </a:r>
                      <a:r>
                        <a:rPr kumimoji="0" lang="en-US" sz="1800" b="0" i="0" u="none" strike="noStrike" cap="none" normalizeH="0" baseline="0" dirty="0">
                          <a:ln>
                            <a:noFill/>
                          </a:ln>
                          <a:solidFill>
                            <a:srgbClr val="333333"/>
                          </a:solidFill>
                          <a:effectLst/>
                          <a:latin typeface="Calibri Light"/>
                          <a:cs typeface="Times New Roman" pitchFamily="18" charset="0"/>
                        </a:rPr>
                        <a:t> rad</a:t>
                      </a:r>
                      <a:r>
                        <a:rPr kumimoji="0" lang="tr-TR" sz="1800" b="0" i="0" u="none" strike="noStrike" cap="none" normalizeH="0" baseline="0" dirty="0">
                          <a:ln>
                            <a:noFill/>
                          </a:ln>
                          <a:solidFill>
                            <a:srgbClr val="333333"/>
                          </a:solidFill>
                          <a:effectLst/>
                          <a:latin typeface="Calibri Light"/>
                          <a:cs typeface="Times New Roman" pitchFamily="18" charset="0"/>
                        </a:rPr>
                        <a:t>yo mesajı</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Başkan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Nixon'ın</a:t>
                      </a:r>
                      <a:r>
                        <a:rPr kumimoji="0" lang="en-US" sz="1800" b="0" i="0" u="none" strike="noStrike" cap="none" normalizeH="0" baseline="0" dirty="0">
                          <a:ln>
                            <a:noFill/>
                          </a:ln>
                          <a:solidFill>
                            <a:srgbClr val="333333"/>
                          </a:solidFill>
                          <a:effectLst/>
                          <a:latin typeface="Calibri Light"/>
                          <a:cs typeface="Times New Roman" pitchFamily="18" charset="0"/>
                        </a:rPr>
                        <a:t> son </a:t>
                      </a:r>
                      <a:r>
                        <a:rPr kumimoji="0" lang="en-US" sz="1800" b="0" i="0" u="none" strike="noStrike" cap="none" normalizeH="0" baseline="0" dirty="0" err="1">
                          <a:ln>
                            <a:noFill/>
                          </a:ln>
                          <a:solidFill>
                            <a:srgbClr val="333333"/>
                          </a:solidFill>
                          <a:effectLst/>
                          <a:latin typeface="Calibri Light"/>
                          <a:cs typeface="Times New Roman" pitchFamily="18" charset="0"/>
                        </a:rPr>
                        <a:t>cümlesine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çok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hızlı</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cevap</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ver</a:t>
                      </a:r>
                      <a:r>
                        <a:rPr kumimoji="0" lang="tr-TR" sz="1800" b="0" i="0" u="none" strike="noStrike" cap="none" normalizeH="0" baseline="0" dirty="0">
                          <a:ln>
                            <a:noFill/>
                          </a:ln>
                          <a:solidFill>
                            <a:srgbClr val="333333"/>
                          </a:solidFill>
                          <a:effectLst/>
                          <a:latin typeface="Calibri Light"/>
                          <a:cs typeface="Times New Roman" pitchFamily="18" charset="0"/>
                        </a:rPr>
                        <a:t>mesi.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Radyo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sinyallerinin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dünyaya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iletilmesi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için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Armstrong'un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cevap</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vermesinden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daha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fazla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zaman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gerekir</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03034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tr-TR" sz="3600" dirty="0"/>
              <a:t>Prematüre akıl yürütme «iş başında»</a:t>
            </a:r>
            <a:br>
              <a:rPr lang="en-US" sz="3600" dirty="0"/>
            </a:br>
            <a:r>
              <a:rPr lang="en-US" sz="3600" dirty="0"/>
              <a:t>– </a:t>
            </a:r>
            <a:r>
              <a:rPr lang="tr-TR" sz="3600" dirty="0"/>
              <a:t>Şehir efsaneleri</a:t>
            </a:r>
            <a:r>
              <a:rPr lang="en-US" sz="3600" dirty="0"/>
              <a:t>–</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Metakognitif</a:t>
            </a:r>
            <a:r>
              <a:rPr lang="en-US" dirty="0">
                <a:solidFill>
                  <a:srgbClr val="000000"/>
                </a:solidFill>
                <a:latin typeface="Calibri Light"/>
              </a:rPr>
              <a:t> </a:t>
            </a:r>
            <a:r>
              <a:rPr lang="en-US" dirty="0" err="1">
                <a:solidFill>
                  <a:srgbClr val="000000"/>
                </a:solidFill>
                <a:latin typeface="Calibri Light"/>
              </a:rPr>
              <a:t>Eğitim</a:t>
            </a:r>
            <a:r>
              <a:rPr lang="en-US" dirty="0">
                <a:solidFill>
                  <a:srgbClr val="000000"/>
                </a:solidFill>
                <a:latin typeface="Calibri Light"/>
              </a:rPr>
              <a:t> 2 - </a:t>
            </a:r>
            <a:r>
              <a:rPr lang="en-US" dirty="0" err="1">
                <a:solidFill>
                  <a:srgbClr val="000000"/>
                </a:solidFill>
                <a:latin typeface="Calibri Light"/>
              </a:rPr>
              <a:t>Hemen</a:t>
            </a:r>
            <a:r>
              <a:rPr lang="en-US" dirty="0">
                <a:solidFill>
                  <a:srgbClr val="000000"/>
                </a:solidFill>
                <a:latin typeface="Calibri Light"/>
              </a:rPr>
              <a:t> </a:t>
            </a:r>
            <a:r>
              <a:rPr lang="en-US" dirty="0" err="1">
                <a:solidFill>
                  <a:srgbClr val="000000"/>
                </a:solidFill>
                <a:latin typeface="Calibri Light"/>
              </a:rPr>
              <a:t>Sonuca</a:t>
            </a:r>
            <a:r>
              <a:rPr lang="en-US" dirty="0">
                <a:solidFill>
                  <a:srgbClr val="000000"/>
                </a:solidFill>
                <a:latin typeface="Calibri Light"/>
              </a:rPr>
              <a:t> </a:t>
            </a:r>
            <a:r>
              <a:rPr lang="en-US" dirty="0" err="1">
                <a:solidFill>
                  <a:srgbClr val="000000"/>
                </a:solidFill>
                <a:latin typeface="Calibri Light"/>
              </a:rPr>
              <a:t>Atlama</a:t>
            </a:r>
            <a:r>
              <a:rPr lang="en-US" dirty="0">
                <a:solidFill>
                  <a:srgbClr val="000000"/>
                </a:solidFill>
                <a:latin typeface="Calibri Light"/>
              </a:rPr>
              <a:t> I  </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132</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384356064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rPr>
                        <a:t>Efsane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rPr>
                        <a:t>Destekleyen ve Karşıtlık Oluşturan</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t>
                      </a:r>
                      <a:r>
                        <a:rPr kumimoji="0" lang="tr-TR" sz="2000" b="0" i="0" u="none" strike="noStrike" cap="none" normalizeH="0" baseline="0" dirty="0">
                          <a:ln>
                            <a:noFill/>
                          </a:ln>
                          <a:solidFill>
                            <a:srgbClr val="000000"/>
                          </a:solidFill>
                          <a:effectLst/>
                          <a:latin typeface="Calibri Light"/>
                        </a:rPr>
                        <a:t>Kanıt</a:t>
                      </a:r>
                      <a:r>
                        <a:rPr kumimoji="0" lang="de-DE" sz="2000" b="0" i="0" u="none" strike="noStrike" cap="none" normalizeH="0" baseline="0" dirty="0">
                          <a:ln>
                            <a:noFill/>
                          </a:ln>
                          <a:solidFill>
                            <a:srgbClr val="000000"/>
                          </a:solidFill>
                          <a:effectLst/>
                          <a:latin typeface="Calibri Light"/>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a:ln>
                            <a:noFill/>
                          </a:ln>
                          <a:solidFill>
                            <a:srgbClr val="333333"/>
                          </a:solidFill>
                          <a:effectLst/>
                          <a:latin typeface="Calibri Light"/>
                        </a:rPr>
                        <a:t>İddiaya göre aya ilk ayak basılması gerçek değildi</a:t>
                      </a:r>
                      <a:endParaRPr kumimoji="0" lang="de-DE"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tr-TR" sz="1800" b="1" i="0" u="none" strike="noStrike" cap="none" normalizeH="0" baseline="0" dirty="0">
                          <a:ln>
                            <a:noFill/>
                          </a:ln>
                          <a:solidFill>
                            <a:srgbClr val="333333"/>
                          </a:solidFill>
                          <a:effectLst/>
                          <a:latin typeface="Calibri Light"/>
                        </a:rPr>
                        <a:t>Karşıtlık oluşturan</a:t>
                      </a:r>
                      <a:r>
                        <a:rPr kumimoji="0" lang="de-DE" sz="1800" b="1" i="0" u="none" strike="noStrike" cap="none" normalizeH="0" baseline="0" dirty="0">
                          <a:ln>
                            <a:noFill/>
                          </a:ln>
                          <a:solidFill>
                            <a:srgbClr val="333333"/>
                          </a:solidFill>
                          <a:effectLst/>
                          <a:latin typeface="Calibri Light"/>
                        </a:rPr>
                        <a:t>: </a:t>
                      </a:r>
                      <a:r>
                        <a:rPr kumimoji="0" lang="de-DE" sz="1800" b="1" i="0" u="none" strike="noStrike" cap="none" normalizeH="0" baseline="0" dirty="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510865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tr-TR" sz="3600" dirty="0"/>
              <a:t>Prematüre akıl yürütme «iş başında»</a:t>
            </a:r>
            <a:br>
              <a:rPr lang="en-US" sz="3600" dirty="0"/>
            </a:br>
            <a:r>
              <a:rPr lang="en-US" sz="3600" dirty="0"/>
              <a:t>– </a:t>
            </a:r>
            <a:r>
              <a:rPr lang="tr-TR" sz="3600" dirty="0"/>
              <a:t>Şehir efsaneleri</a:t>
            </a:r>
            <a:r>
              <a:rPr lang="en-US" sz="3600" dirty="0"/>
              <a:t>–</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Metakognitif</a:t>
            </a:r>
            <a:r>
              <a:rPr lang="en-US" dirty="0">
                <a:solidFill>
                  <a:srgbClr val="000000"/>
                </a:solidFill>
                <a:latin typeface="Calibri Light"/>
              </a:rPr>
              <a:t> </a:t>
            </a:r>
            <a:r>
              <a:rPr lang="en-US" dirty="0" err="1">
                <a:solidFill>
                  <a:srgbClr val="000000"/>
                </a:solidFill>
                <a:latin typeface="Calibri Light"/>
              </a:rPr>
              <a:t>Eğitim</a:t>
            </a:r>
            <a:r>
              <a:rPr lang="en-US" dirty="0">
                <a:solidFill>
                  <a:srgbClr val="000000"/>
                </a:solidFill>
                <a:latin typeface="Calibri Light"/>
              </a:rPr>
              <a:t> 2 - </a:t>
            </a:r>
            <a:r>
              <a:rPr lang="en-US" dirty="0" err="1">
                <a:solidFill>
                  <a:srgbClr val="000000"/>
                </a:solidFill>
                <a:latin typeface="Calibri Light"/>
              </a:rPr>
              <a:t>Hemen</a:t>
            </a:r>
            <a:r>
              <a:rPr lang="en-US" dirty="0">
                <a:solidFill>
                  <a:srgbClr val="000000"/>
                </a:solidFill>
                <a:latin typeface="Calibri Light"/>
              </a:rPr>
              <a:t> </a:t>
            </a:r>
            <a:r>
              <a:rPr lang="en-US" dirty="0" err="1">
                <a:solidFill>
                  <a:srgbClr val="000000"/>
                </a:solidFill>
                <a:latin typeface="Calibri Light"/>
              </a:rPr>
              <a:t>Sonuca</a:t>
            </a:r>
            <a:r>
              <a:rPr lang="en-US" dirty="0">
                <a:solidFill>
                  <a:srgbClr val="000000"/>
                </a:solidFill>
                <a:latin typeface="Calibri Light"/>
              </a:rPr>
              <a:t> </a:t>
            </a:r>
            <a:r>
              <a:rPr lang="en-US" dirty="0" err="1">
                <a:solidFill>
                  <a:srgbClr val="000000"/>
                </a:solidFill>
                <a:latin typeface="Calibri Light"/>
              </a:rPr>
              <a:t>Atlama</a:t>
            </a:r>
            <a:r>
              <a:rPr lang="en-US" dirty="0">
                <a:solidFill>
                  <a:srgbClr val="000000"/>
                </a:solidFill>
                <a:latin typeface="Calibri Light"/>
              </a:rPr>
              <a:t> I  </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133</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296133548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rPr>
                        <a:t>Efsane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2000" b="0" i="0" u="none" strike="noStrike" cap="none" normalizeH="0" baseline="0" dirty="0">
                          <a:ln>
                            <a:noFill/>
                          </a:ln>
                          <a:solidFill>
                            <a:srgbClr val="000000"/>
                          </a:solidFill>
                          <a:effectLst/>
                          <a:latin typeface="Calibri Light"/>
                        </a:rPr>
                        <a:t>Destekleyen ve Karşıtlık Oluşturan</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t>
                      </a:r>
                      <a:r>
                        <a:rPr kumimoji="0" lang="tr-TR" sz="2000" b="0" i="0" u="none" strike="noStrike" cap="none" normalizeH="0" baseline="0" dirty="0">
                          <a:ln>
                            <a:noFill/>
                          </a:ln>
                          <a:solidFill>
                            <a:srgbClr val="000000"/>
                          </a:solidFill>
                          <a:effectLst/>
                          <a:latin typeface="Calibri Light"/>
                        </a:rPr>
                        <a:t>Kanıt</a:t>
                      </a:r>
                      <a:r>
                        <a:rPr kumimoji="0" lang="de-DE" sz="2000" b="0" i="0" u="none" strike="noStrike" cap="none" normalizeH="0" baseline="0" dirty="0">
                          <a:ln>
                            <a:noFill/>
                          </a:ln>
                          <a:solidFill>
                            <a:srgbClr val="000000"/>
                          </a:solidFill>
                          <a:effectLst/>
                          <a:latin typeface="Calibri Light"/>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a:ln>
                            <a:noFill/>
                          </a:ln>
                          <a:solidFill>
                            <a:srgbClr val="333333"/>
                          </a:solidFill>
                          <a:effectLst/>
                          <a:latin typeface="Calibri Light"/>
                        </a:rPr>
                        <a:t>İddiaya göre aya ilk ayak basılması gerçek değildi</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tr-TR" sz="1800" b="1" dirty="0">
                          <a:latin typeface="Calibri Light"/>
                        </a:rPr>
                        <a:t>Karşıtlık oluşturan</a:t>
                      </a:r>
                      <a:r>
                        <a:rPr lang="en-US" sz="1800" b="1" dirty="0">
                          <a:latin typeface="Calibri Light"/>
                        </a:rPr>
                        <a:t>:</a:t>
                      </a:r>
                    </a:p>
                    <a:p>
                      <a:pPr marL="342900" indent="-342900">
                        <a:lnSpc>
                          <a:spcPct val="100000"/>
                        </a:lnSpc>
                        <a:spcBef>
                          <a:spcPts val="1200"/>
                        </a:spcBef>
                        <a:buFont typeface="+mj-lt"/>
                        <a:buAutoNum type="arabicPeriod"/>
                      </a:pPr>
                      <a:r>
                        <a:rPr lang="en-US" sz="1800" dirty="0" err="1">
                          <a:latin typeface="Calibri Light"/>
                        </a:rPr>
                        <a:t>Bayrağın</a:t>
                      </a:r>
                      <a:r>
                        <a:rPr lang="en-US" sz="1800" dirty="0">
                          <a:latin typeface="Calibri Light"/>
                        </a:rPr>
                        <a:t> </a:t>
                      </a:r>
                      <a:r>
                        <a:rPr lang="en-US" sz="1800" dirty="0" err="1">
                          <a:latin typeface="Calibri Light"/>
                        </a:rPr>
                        <a:t>dalgalanması</a:t>
                      </a:r>
                      <a:r>
                        <a:rPr lang="en-US" sz="1800" dirty="0">
                          <a:latin typeface="Calibri Light"/>
                        </a:rPr>
                        <a:t>,</a:t>
                      </a:r>
                      <a:r>
                        <a:rPr lang="tr-TR" sz="1800" baseline="0" dirty="0">
                          <a:latin typeface="Calibri Light"/>
                        </a:rPr>
                        <a:t> </a:t>
                      </a:r>
                      <a:r>
                        <a:rPr lang="en-US" sz="1800" dirty="0" err="1">
                          <a:latin typeface="Calibri Light"/>
                        </a:rPr>
                        <a:t>direğin</a:t>
                      </a:r>
                      <a:r>
                        <a:rPr lang="en-US" sz="1800" dirty="0">
                          <a:latin typeface="Calibri Light"/>
                        </a:rPr>
                        <a:t> </a:t>
                      </a:r>
                      <a:r>
                        <a:rPr lang="en-US" sz="1800" dirty="0" err="1">
                          <a:latin typeface="Calibri Light"/>
                        </a:rPr>
                        <a:t>Ay'ın</a:t>
                      </a:r>
                      <a:r>
                        <a:rPr lang="en-US" sz="1800" dirty="0">
                          <a:latin typeface="Calibri Light"/>
                        </a:rPr>
                        <a:t> </a:t>
                      </a:r>
                      <a:r>
                        <a:rPr lang="en-US" sz="1800" dirty="0" err="1">
                          <a:latin typeface="Calibri Light"/>
                        </a:rPr>
                        <a:t>yüzeyine</a:t>
                      </a:r>
                      <a:r>
                        <a:rPr lang="en-US" sz="1800" dirty="0">
                          <a:latin typeface="Calibri Light"/>
                        </a:rPr>
                        <a:t> </a:t>
                      </a:r>
                      <a:r>
                        <a:rPr lang="en-US" sz="1800" dirty="0" err="1">
                          <a:latin typeface="Calibri Light"/>
                        </a:rPr>
                        <a:t>çarpması</a:t>
                      </a:r>
                      <a:r>
                        <a:rPr lang="en-US" sz="1800" dirty="0">
                          <a:latin typeface="Calibri Light"/>
                        </a:rPr>
                        <a:t> </a:t>
                      </a:r>
                      <a:r>
                        <a:rPr lang="en-US" sz="1800" dirty="0" err="1">
                          <a:latin typeface="Calibri Light"/>
                        </a:rPr>
                        <a:t>ve</a:t>
                      </a:r>
                      <a:r>
                        <a:rPr lang="en-US" sz="1800" dirty="0">
                          <a:latin typeface="Calibri Light"/>
                        </a:rPr>
                        <a:t> </a:t>
                      </a:r>
                      <a:r>
                        <a:rPr lang="en-US" sz="1800" dirty="0" err="1">
                          <a:latin typeface="Calibri Light"/>
                        </a:rPr>
                        <a:t>destekleyici</a:t>
                      </a:r>
                      <a:r>
                        <a:rPr lang="en-US" sz="1800" dirty="0">
                          <a:latin typeface="Calibri Light"/>
                        </a:rPr>
                        <a:t> </a:t>
                      </a:r>
                      <a:r>
                        <a:rPr lang="en-US" sz="1800" dirty="0" err="1">
                          <a:latin typeface="Calibri Light"/>
                        </a:rPr>
                        <a:t>bir</a:t>
                      </a:r>
                      <a:r>
                        <a:rPr lang="en-US" sz="1800" dirty="0">
                          <a:latin typeface="Calibri Light"/>
                        </a:rPr>
                        <a:t> </a:t>
                      </a:r>
                      <a:r>
                        <a:rPr lang="en-US" sz="1800" dirty="0" err="1">
                          <a:latin typeface="Calibri Light"/>
                        </a:rPr>
                        <a:t>çapraz</a:t>
                      </a:r>
                      <a:r>
                        <a:rPr lang="en-US" sz="1800" dirty="0">
                          <a:latin typeface="Calibri Light"/>
                        </a:rPr>
                        <a:t> </a:t>
                      </a:r>
                      <a:r>
                        <a:rPr lang="en-US" sz="1800" dirty="0" err="1">
                          <a:latin typeface="Calibri Light"/>
                        </a:rPr>
                        <a:t>çubuğun</a:t>
                      </a:r>
                      <a:r>
                        <a:rPr lang="en-US" sz="1800" dirty="0">
                          <a:latin typeface="Calibri Light"/>
                        </a:rPr>
                        <a:t> </a:t>
                      </a:r>
                      <a:r>
                        <a:rPr lang="en-US" sz="1800" dirty="0" err="1">
                          <a:latin typeface="Calibri Light"/>
                        </a:rPr>
                        <a:t>monte</a:t>
                      </a:r>
                      <a:r>
                        <a:rPr lang="en-US" sz="1800" dirty="0">
                          <a:latin typeface="Calibri Light"/>
                        </a:rPr>
                        <a:t> </a:t>
                      </a:r>
                      <a:r>
                        <a:rPr lang="en-US" sz="1800" dirty="0" err="1">
                          <a:latin typeface="Calibri Light"/>
                        </a:rPr>
                        <a:t>edilmesiyle</a:t>
                      </a:r>
                      <a:r>
                        <a:rPr lang="en-US" sz="1800" dirty="0">
                          <a:latin typeface="Calibri Light"/>
                        </a:rPr>
                        <a:t> </a:t>
                      </a:r>
                      <a:r>
                        <a:rPr lang="en-US" sz="1800" dirty="0" err="1">
                          <a:latin typeface="Calibri Light"/>
                        </a:rPr>
                        <a:t>gerçekleşiyordu</a:t>
                      </a:r>
                      <a:r>
                        <a:rPr lang="en-US" sz="1800" dirty="0">
                          <a:latin typeface="Calibri Light"/>
                        </a:rPr>
                        <a:t> </a:t>
                      </a:r>
                      <a:endParaRPr lang="tr-TR" sz="1800" dirty="0">
                        <a:latin typeface="Calibri Light"/>
                      </a:endParaRPr>
                    </a:p>
                    <a:p>
                      <a:pPr marL="342900" indent="-342900">
                        <a:lnSpc>
                          <a:spcPct val="100000"/>
                        </a:lnSpc>
                        <a:spcBef>
                          <a:spcPts val="1200"/>
                        </a:spcBef>
                        <a:buFont typeface="+mj-lt"/>
                        <a:buAutoNum type="arabicPeriod"/>
                      </a:pPr>
                      <a:r>
                        <a:rPr lang="en-US" sz="1800" dirty="0" err="1">
                          <a:latin typeface="Calibri Light"/>
                        </a:rPr>
                        <a:t>Gece</a:t>
                      </a:r>
                      <a:r>
                        <a:rPr lang="en-US" sz="1800" dirty="0">
                          <a:latin typeface="Calibri Light"/>
                        </a:rPr>
                        <a:t> </a:t>
                      </a:r>
                      <a:r>
                        <a:rPr lang="en-US" sz="1800" dirty="0" err="1">
                          <a:latin typeface="Calibri Light"/>
                        </a:rPr>
                        <a:t>fotoğrafları</a:t>
                      </a:r>
                      <a:r>
                        <a:rPr lang="en-US" sz="1800" dirty="0">
                          <a:latin typeface="Calibri Light"/>
                        </a:rPr>
                        <a:t> </a:t>
                      </a:r>
                      <a:r>
                        <a:rPr lang="en-US" sz="1800" dirty="0" err="1">
                          <a:latin typeface="Calibri Light"/>
                        </a:rPr>
                        <a:t>pozlama</a:t>
                      </a:r>
                      <a:r>
                        <a:rPr lang="en-US" sz="1800" dirty="0">
                          <a:latin typeface="Calibri Light"/>
                        </a:rPr>
                        <a:t> </a:t>
                      </a:r>
                      <a:r>
                        <a:rPr lang="en-US" sz="1800" dirty="0" err="1">
                          <a:latin typeface="Calibri Light"/>
                        </a:rPr>
                        <a:t>süreleri</a:t>
                      </a:r>
                      <a:r>
                        <a:rPr lang="en-US" sz="1800" dirty="0">
                          <a:latin typeface="Calibri Light"/>
                        </a:rPr>
                        <a:t> </a:t>
                      </a:r>
                      <a:r>
                        <a:rPr lang="en-US" sz="1800" dirty="0" err="1">
                          <a:latin typeface="Calibri Light"/>
                        </a:rPr>
                        <a:t>nedeniyle</a:t>
                      </a:r>
                      <a:r>
                        <a:rPr lang="en-US" sz="1800" dirty="0">
                          <a:latin typeface="Calibri Light"/>
                        </a:rPr>
                        <a:t> </a:t>
                      </a:r>
                      <a:r>
                        <a:rPr lang="en-US" sz="1800" dirty="0" err="1">
                          <a:latin typeface="Calibri Light"/>
                        </a:rPr>
                        <a:t>zayıf</a:t>
                      </a:r>
                      <a:r>
                        <a:rPr lang="en-US" sz="1800" dirty="0">
                          <a:latin typeface="Calibri Light"/>
                        </a:rPr>
                        <a:t> </a:t>
                      </a:r>
                      <a:r>
                        <a:rPr lang="en-US" sz="1800" dirty="0" err="1">
                          <a:latin typeface="Calibri Light"/>
                        </a:rPr>
                        <a:t>ışık</a:t>
                      </a:r>
                      <a:r>
                        <a:rPr lang="en-US" sz="1800" dirty="0">
                          <a:latin typeface="Calibri Light"/>
                        </a:rPr>
                        <a:t> </a:t>
                      </a:r>
                      <a:r>
                        <a:rPr lang="en-US" sz="1800" dirty="0" err="1">
                          <a:latin typeface="Calibri Light"/>
                        </a:rPr>
                        <a:t>kaynaklarını</a:t>
                      </a:r>
                      <a:r>
                        <a:rPr lang="en-US" sz="1800" dirty="0">
                          <a:latin typeface="Calibri Light"/>
                        </a:rPr>
                        <a:t> </a:t>
                      </a:r>
                      <a:r>
                        <a:rPr lang="en-US" sz="1800" dirty="0" err="1">
                          <a:latin typeface="Calibri Light"/>
                        </a:rPr>
                        <a:t>yakalayamaz</a:t>
                      </a:r>
                      <a:r>
                        <a:rPr lang="en-US" sz="1800" dirty="0">
                          <a:latin typeface="Calibri Light"/>
                        </a:rPr>
                        <a:t> → </a:t>
                      </a:r>
                      <a:r>
                        <a:rPr lang="en-US" sz="1800" dirty="0" err="1">
                          <a:latin typeface="Calibri Light"/>
                        </a:rPr>
                        <a:t>yıldız</a:t>
                      </a:r>
                      <a:r>
                        <a:rPr lang="en-US" sz="1800" dirty="0">
                          <a:latin typeface="Calibri Light"/>
                        </a:rPr>
                        <a:t> </a:t>
                      </a:r>
                      <a:r>
                        <a:rPr lang="en-US" sz="1800" dirty="0" err="1">
                          <a:latin typeface="Calibri Light"/>
                        </a:rPr>
                        <a:t>yok</a:t>
                      </a:r>
                      <a:endParaRPr lang="tr-TR" sz="1800" dirty="0">
                        <a:latin typeface="Calibri Light"/>
                      </a:endParaRPr>
                    </a:p>
                    <a:p>
                      <a:pPr marL="342900" indent="-342900">
                        <a:lnSpc>
                          <a:spcPct val="100000"/>
                        </a:lnSpc>
                        <a:spcBef>
                          <a:spcPts val="1200"/>
                        </a:spcBef>
                        <a:buFont typeface="+mj-lt"/>
                        <a:buAutoNum type="arabicPeriod"/>
                      </a:pPr>
                      <a:r>
                        <a:rPr lang="en-US" sz="1800" dirty="0" err="1">
                          <a:latin typeface="Calibri Light"/>
                        </a:rPr>
                        <a:t>Değişen</a:t>
                      </a:r>
                      <a:r>
                        <a:rPr lang="en-US" sz="1800" dirty="0">
                          <a:latin typeface="Calibri Light"/>
                        </a:rPr>
                        <a:t> </a:t>
                      </a:r>
                      <a:r>
                        <a:rPr lang="en-US" sz="1800" dirty="0" err="1">
                          <a:latin typeface="Calibri Light"/>
                        </a:rPr>
                        <a:t>gölgeler</a:t>
                      </a:r>
                      <a:r>
                        <a:rPr lang="en-US" sz="1800" dirty="0">
                          <a:latin typeface="Calibri Light"/>
                        </a:rPr>
                        <a:t> </a:t>
                      </a:r>
                      <a:r>
                        <a:rPr lang="en-US" sz="1800" dirty="0" err="1">
                          <a:latin typeface="Calibri Light"/>
                        </a:rPr>
                        <a:t>ayın</a:t>
                      </a:r>
                      <a:r>
                        <a:rPr lang="en-US" sz="1800" dirty="0">
                          <a:latin typeface="Calibri Light"/>
                        </a:rPr>
                        <a:t> </a:t>
                      </a:r>
                      <a:r>
                        <a:rPr lang="en-US" sz="1800" dirty="0" err="1">
                          <a:latin typeface="Calibri Light"/>
                        </a:rPr>
                        <a:t>düz</a:t>
                      </a:r>
                      <a:r>
                        <a:rPr lang="en-US" sz="1800" dirty="0">
                          <a:latin typeface="Calibri Light"/>
                        </a:rPr>
                        <a:t> </a:t>
                      </a:r>
                      <a:r>
                        <a:rPr lang="en-US" sz="1800" dirty="0" err="1">
                          <a:latin typeface="Calibri Light"/>
                        </a:rPr>
                        <a:t>olmayan</a:t>
                      </a:r>
                      <a:r>
                        <a:rPr lang="en-US" sz="1800" dirty="0">
                          <a:latin typeface="Calibri Light"/>
                        </a:rPr>
                        <a:t> </a:t>
                      </a:r>
                      <a:r>
                        <a:rPr lang="en-US" sz="1800" dirty="0" err="1">
                          <a:latin typeface="Calibri Light"/>
                        </a:rPr>
                        <a:t>yüzeyinden</a:t>
                      </a:r>
                      <a:r>
                        <a:rPr lang="en-US" sz="1800" dirty="0">
                          <a:latin typeface="Calibri Light"/>
                        </a:rPr>
                        <a:t> </a:t>
                      </a:r>
                      <a:r>
                        <a:rPr lang="en-US" sz="1800" dirty="0" err="1">
                          <a:latin typeface="Calibri Light"/>
                        </a:rPr>
                        <a:t>kaynaklanıyordu</a:t>
                      </a:r>
                      <a:r>
                        <a:rPr lang="en-US" sz="1800" dirty="0">
                          <a:latin typeface="Calibri Light"/>
                        </a:rPr>
                        <a:t>.</a:t>
                      </a:r>
                      <a:endParaRPr lang="tr-TR" sz="1800" dirty="0">
                        <a:latin typeface="Calibri Light"/>
                      </a:endParaRPr>
                    </a:p>
                    <a:p>
                      <a:pPr marL="342900" indent="-342900">
                        <a:lnSpc>
                          <a:spcPct val="100000"/>
                        </a:lnSpc>
                        <a:spcBef>
                          <a:spcPts val="1200"/>
                        </a:spcBef>
                        <a:buFont typeface="+mj-lt"/>
                        <a:buAutoNum type="arabicPeriod"/>
                      </a:pPr>
                      <a:r>
                        <a:rPr lang="en-US" sz="1800" dirty="0" err="1">
                          <a:latin typeface="Calibri Light"/>
                        </a:rPr>
                        <a:t>Röportaj</a:t>
                      </a:r>
                      <a:r>
                        <a:rPr lang="en-US" sz="1800" dirty="0">
                          <a:latin typeface="Calibri Light"/>
                        </a:rPr>
                        <a:t>, Nixon </a:t>
                      </a:r>
                      <a:r>
                        <a:rPr lang="en-US" sz="1800" dirty="0" err="1">
                          <a:latin typeface="Calibri Light"/>
                        </a:rPr>
                        <a:t>ve</a:t>
                      </a:r>
                      <a:r>
                        <a:rPr lang="en-US" sz="1800" dirty="0">
                          <a:latin typeface="Calibri Light"/>
                        </a:rPr>
                        <a:t> </a:t>
                      </a:r>
                      <a:r>
                        <a:rPr lang="en-US" sz="1800" dirty="0" err="1">
                          <a:latin typeface="Calibri Light"/>
                        </a:rPr>
                        <a:t>Armstrong'un</a:t>
                      </a:r>
                      <a:r>
                        <a:rPr lang="en-US" sz="1800" dirty="0">
                          <a:latin typeface="Calibri Light"/>
                        </a:rPr>
                        <a:t> </a:t>
                      </a:r>
                      <a:r>
                        <a:rPr lang="en-US" sz="1800" dirty="0" err="1">
                          <a:latin typeface="Calibri Light"/>
                        </a:rPr>
                        <a:t>diyalogları</a:t>
                      </a:r>
                      <a:r>
                        <a:rPr lang="en-US" sz="1800" dirty="0">
                          <a:latin typeface="Calibri Light"/>
                        </a:rPr>
                        <a:t> </a:t>
                      </a:r>
                      <a:r>
                        <a:rPr lang="en-US" sz="1800" dirty="0" err="1">
                          <a:latin typeface="Calibri Light"/>
                        </a:rPr>
                        <a:t>arasındaki</a:t>
                      </a:r>
                      <a:r>
                        <a:rPr lang="en-US" sz="1800" dirty="0">
                          <a:latin typeface="Calibri Light"/>
                        </a:rPr>
                        <a:t> </a:t>
                      </a:r>
                      <a:r>
                        <a:rPr lang="en-US" sz="1800" dirty="0" err="1">
                          <a:latin typeface="Calibri Light"/>
                        </a:rPr>
                        <a:t>orijinal</a:t>
                      </a:r>
                      <a:r>
                        <a:rPr lang="en-US" sz="1800" dirty="0">
                          <a:latin typeface="Calibri Light"/>
                        </a:rPr>
                        <a:t> </a:t>
                      </a:r>
                      <a:r>
                        <a:rPr lang="en-US" sz="1800" dirty="0" err="1">
                          <a:latin typeface="Calibri Light"/>
                        </a:rPr>
                        <a:t>zaman</a:t>
                      </a:r>
                      <a:r>
                        <a:rPr lang="en-US" sz="1800" dirty="0">
                          <a:latin typeface="Calibri Light"/>
                        </a:rPr>
                        <a:t> </a:t>
                      </a:r>
                      <a:r>
                        <a:rPr lang="en-US" sz="1800" dirty="0" err="1">
                          <a:latin typeface="Calibri Light"/>
                        </a:rPr>
                        <a:t>gecikmesini</a:t>
                      </a:r>
                      <a:r>
                        <a:rPr lang="en-US" sz="1800" dirty="0">
                          <a:latin typeface="Calibri Light"/>
                        </a:rPr>
                        <a:t> </a:t>
                      </a:r>
                      <a:r>
                        <a:rPr lang="en-US" sz="1800" dirty="0" err="1">
                          <a:latin typeface="Calibri Light"/>
                        </a:rPr>
                        <a:t>kapatmak</a:t>
                      </a:r>
                      <a:r>
                        <a:rPr lang="en-US" sz="1800" dirty="0">
                          <a:latin typeface="Calibri Light"/>
                        </a:rPr>
                        <a:t> </a:t>
                      </a:r>
                      <a:r>
                        <a:rPr lang="en-US" sz="1800" dirty="0" err="1">
                          <a:latin typeface="Calibri Light"/>
                        </a:rPr>
                        <a:t>için</a:t>
                      </a:r>
                      <a:r>
                        <a:rPr lang="en-US" sz="1800" dirty="0">
                          <a:latin typeface="Calibri Light"/>
                        </a:rPr>
                        <a:t> </a:t>
                      </a:r>
                      <a:r>
                        <a:rPr lang="en-US" sz="1800" dirty="0" err="1">
                          <a:latin typeface="Calibri Light"/>
                        </a:rPr>
                        <a:t>düzenlenmiştir</a:t>
                      </a:r>
                      <a:endParaRPr lang="en-US" sz="180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45413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408955" y="2312440"/>
            <a:ext cx="11376000" cy="427037"/>
          </a:xfrm>
          <a:prstGeom prst="rect">
            <a:avLst/>
          </a:prstGeom>
          <a:noFill/>
          <a:ln w="9525">
            <a:noFill/>
            <a:miter lim="800000"/>
            <a:headEnd/>
            <a:tailEnd/>
          </a:ln>
        </p:spPr>
        <p:txBody>
          <a:bodyPr>
            <a:spAutoFit/>
          </a:bodyPr>
          <a:lstStyle/>
          <a:p>
            <a:pPr fontAlgn="base">
              <a:spcBef>
                <a:spcPct val="0"/>
              </a:spcBef>
              <a:spcAft>
                <a:spcPct val="0"/>
              </a:spcAft>
              <a:defRPr/>
            </a:pPr>
            <a:r>
              <a:rPr lang="tr-TR" sz="2200" dirty="0">
                <a:solidFill>
                  <a:srgbClr val="000000"/>
                </a:solidFill>
                <a:latin typeface="Calibri Light"/>
                <a:ea typeface="ＭＳ Ｐゴシック" panose="020B0600070205080204" pitchFamily="34" charset="-128"/>
              </a:rPr>
              <a:t>Aya ilk ayak basılması ABD hükümeti tarafından söylenen bir yalan mıydı? </a:t>
            </a:r>
            <a:endParaRPr lang="de-DE" sz="2200" dirty="0">
              <a:solidFill>
                <a:srgbClr val="000000"/>
              </a:solidFill>
              <a:latin typeface="Calibri Light"/>
              <a:ea typeface="ＭＳ Ｐゴシック" panose="020B0600070205080204" pitchFamily="34" charset="-128"/>
            </a:endParaRPr>
          </a:p>
        </p:txBody>
      </p:sp>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tr-TR" sz="3600" dirty="0"/>
              <a:t>Prematüre akıl yürütme «iş başında»</a:t>
            </a:r>
            <a:br>
              <a:rPr lang="en-US" sz="3600" dirty="0"/>
            </a:br>
            <a:r>
              <a:rPr lang="en-US" sz="3600" dirty="0"/>
              <a:t>– </a:t>
            </a:r>
            <a:r>
              <a:rPr lang="tr-TR" sz="3600" dirty="0"/>
              <a:t>Şehir efsaneleri</a:t>
            </a:r>
            <a:r>
              <a:rPr lang="en-US" sz="3600" dirty="0"/>
              <a:t>–</a:t>
            </a:r>
            <a:br>
              <a:rPr lang="en-US" sz="3600" dirty="0">
                <a:latin typeface="Calibri Light"/>
              </a:rPr>
            </a:b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Metakognitif</a:t>
            </a:r>
            <a:r>
              <a:rPr lang="en-US" dirty="0">
                <a:solidFill>
                  <a:srgbClr val="000000"/>
                </a:solidFill>
                <a:latin typeface="Calibri Light"/>
              </a:rPr>
              <a:t> </a:t>
            </a:r>
            <a:r>
              <a:rPr lang="en-US" dirty="0" err="1">
                <a:solidFill>
                  <a:srgbClr val="000000"/>
                </a:solidFill>
                <a:latin typeface="Calibri Light"/>
              </a:rPr>
              <a:t>Eğitim</a:t>
            </a:r>
            <a:r>
              <a:rPr lang="en-US" dirty="0">
                <a:solidFill>
                  <a:srgbClr val="000000"/>
                </a:solidFill>
                <a:latin typeface="Calibri Light"/>
              </a:rPr>
              <a:t> 2 - </a:t>
            </a:r>
            <a:r>
              <a:rPr lang="en-US" dirty="0" err="1">
                <a:solidFill>
                  <a:srgbClr val="000000"/>
                </a:solidFill>
                <a:latin typeface="Calibri Light"/>
              </a:rPr>
              <a:t>Hemen</a:t>
            </a:r>
            <a:r>
              <a:rPr lang="en-US" dirty="0">
                <a:solidFill>
                  <a:srgbClr val="000000"/>
                </a:solidFill>
                <a:latin typeface="Calibri Light"/>
              </a:rPr>
              <a:t> </a:t>
            </a:r>
            <a:r>
              <a:rPr lang="en-US" dirty="0" err="1">
                <a:solidFill>
                  <a:srgbClr val="000000"/>
                </a:solidFill>
                <a:latin typeface="Calibri Light"/>
              </a:rPr>
              <a:t>Sonuca</a:t>
            </a:r>
            <a:r>
              <a:rPr lang="en-US" dirty="0">
                <a:solidFill>
                  <a:srgbClr val="000000"/>
                </a:solidFill>
                <a:latin typeface="Calibri Light"/>
              </a:rPr>
              <a:t> </a:t>
            </a:r>
            <a:r>
              <a:rPr lang="en-US" dirty="0" err="1">
                <a:solidFill>
                  <a:srgbClr val="000000"/>
                </a:solidFill>
                <a:latin typeface="Calibri Light"/>
              </a:rPr>
              <a:t>Atlama</a:t>
            </a:r>
            <a:r>
              <a:rPr lang="en-US" dirty="0">
                <a:solidFill>
                  <a:srgbClr val="000000"/>
                </a:solidFill>
                <a:latin typeface="Calibri Light"/>
              </a:rPr>
              <a:t> I  </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134</a:t>
            </a:fld>
            <a:endParaRPr lang="de-DE" altLang="de-DE">
              <a:solidFill>
                <a:srgbClr val="000000"/>
              </a:solidFill>
              <a:latin typeface="Calibri Light"/>
            </a:endParaRPr>
          </a:p>
        </p:txBody>
      </p:sp>
      <p:sp>
        <p:nvSpPr>
          <p:cNvPr id="12" name="Rectangle 11"/>
          <p:cNvSpPr/>
          <p:nvPr/>
        </p:nvSpPr>
        <p:spPr>
          <a:xfrm>
            <a:off x="408955" y="2649106"/>
            <a:ext cx="11376000" cy="707886"/>
          </a:xfrm>
          <a:prstGeom prst="rect">
            <a:avLst/>
          </a:prstGeom>
        </p:spPr>
        <p:txBody>
          <a:bodyPr wrap="none">
            <a:noAutofit/>
          </a:bodyPr>
          <a:lstStyle/>
          <a:p>
            <a:pPr algn="ctr">
              <a:spcBef>
                <a:spcPts val="0"/>
              </a:spcBef>
            </a:pPr>
            <a:r>
              <a:rPr lang="tr-TR" altLang="de-DE" dirty="0">
                <a:solidFill>
                  <a:srgbClr val="FF0000"/>
                </a:solidFill>
                <a:latin typeface="Calibri Light"/>
              </a:rPr>
              <a:t>Hayır! </a:t>
            </a:r>
            <a:endParaRPr lang="de-DE" altLang="de-DE" sz="4000" dirty="0">
              <a:latin typeface="Calibri Light"/>
            </a:endParaRPr>
          </a:p>
        </p:txBody>
      </p:sp>
      <p:sp>
        <p:nvSpPr>
          <p:cNvPr id="13"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tr-TR" altLang="de-DE" sz="1200" dirty="0">
                <a:latin typeface="+mj-lt"/>
              </a:rPr>
              <a:t>Kaynak </a:t>
            </a:r>
            <a:r>
              <a:rPr lang="de-DE" altLang="de-DE" sz="1200" dirty="0">
                <a:latin typeface="+mj-lt"/>
              </a:rPr>
              <a:t>: </a:t>
            </a:r>
            <a:r>
              <a:rPr lang="tr-TR" altLang="de-DE" sz="1200" dirty="0">
                <a:latin typeface="+mj-lt"/>
              </a:rPr>
              <a:t>Alman televizyonu </a:t>
            </a:r>
            <a:r>
              <a:rPr lang="de-DE" altLang="de-DE" sz="1200" dirty="0">
                <a:latin typeface="+mj-lt"/>
              </a:rPr>
              <a:t>ZDF: </a:t>
            </a:r>
            <a:r>
              <a:rPr lang="tr-TR" altLang="de-DE" sz="1200" dirty="0">
                <a:latin typeface="+mj-lt"/>
              </a:rPr>
              <a:t>«V</a:t>
            </a:r>
            <a:r>
              <a:rPr lang="de-DE" altLang="de-DE" sz="1200" dirty="0">
                <a:latin typeface="+mj-lt"/>
              </a:rPr>
              <a:t>orsicht Verschwörung</a:t>
            </a:r>
            <a:r>
              <a:rPr lang="tr-TR" altLang="de-DE" sz="1200" dirty="0">
                <a:latin typeface="+mj-lt"/>
              </a:rPr>
              <a:t>» </a:t>
            </a:r>
            <a:r>
              <a:rPr lang="de-DE" altLang="de-DE" sz="1200" dirty="0">
                <a:latin typeface="+mj-lt"/>
              </a:rPr>
              <a:t>(</a:t>
            </a:r>
            <a:r>
              <a:rPr lang="tr-TR" altLang="de-DE" sz="1200" dirty="0">
                <a:latin typeface="+mj-lt"/>
              </a:rPr>
              <a:t>Tr. Komplo teorilerine karşı dikkatli olun</a:t>
            </a:r>
            <a:r>
              <a:rPr lang="de-DE" altLang="de-DE" sz="1200" dirty="0">
                <a:latin typeface="+mj-lt"/>
              </a:rPr>
              <a:t>) </a:t>
            </a:r>
          </a:p>
        </p:txBody>
      </p:sp>
      <p:sp>
        <p:nvSpPr>
          <p:cNvPr id="14" name="Text Box 8"/>
          <p:cNvSpPr txBox="1">
            <a:spLocks noChangeArrowheads="1"/>
          </p:cNvSpPr>
          <p:nvPr/>
        </p:nvSpPr>
        <p:spPr bwMode="auto">
          <a:xfrm>
            <a:off x="4138971" y="3496940"/>
            <a:ext cx="7609984"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err="1">
                <a:latin typeface="Calibri Light"/>
              </a:rPr>
              <a:t>Yönetmen</a:t>
            </a:r>
            <a:r>
              <a:rPr lang="en-US" altLang="de-DE" sz="2400" dirty="0">
                <a:latin typeface="Calibri Light"/>
              </a:rPr>
              <a:t> Roland </a:t>
            </a:r>
            <a:r>
              <a:rPr lang="en-US" altLang="de-DE" sz="2400" dirty="0" err="1">
                <a:latin typeface="Calibri Light"/>
              </a:rPr>
              <a:t>Emmerich</a:t>
            </a:r>
            <a:r>
              <a:rPr lang="en-US" altLang="de-DE" sz="2400" dirty="0">
                <a:latin typeface="Calibri Light"/>
              </a:rPr>
              <a:t> (Independence Day): </a:t>
            </a:r>
            <a:br>
              <a:rPr lang="tr-TR" altLang="de-DE" sz="2400" dirty="0">
                <a:latin typeface="Calibri Light"/>
              </a:rPr>
            </a:br>
            <a:r>
              <a:rPr lang="en-US" altLang="de-DE" sz="2400" dirty="0">
                <a:latin typeface="Calibri Light"/>
              </a:rPr>
              <a:t>"</a:t>
            </a:r>
            <a:r>
              <a:rPr lang="en-US" altLang="de-DE" sz="2400" dirty="0" err="1">
                <a:latin typeface="Calibri Light"/>
              </a:rPr>
              <a:t>Aya</a:t>
            </a:r>
            <a:r>
              <a:rPr lang="en-US" altLang="de-DE" sz="2400" dirty="0">
                <a:latin typeface="Calibri Light"/>
              </a:rPr>
              <a:t> </a:t>
            </a:r>
            <a:r>
              <a:rPr lang="en-US" altLang="de-DE" sz="2400" dirty="0" err="1">
                <a:latin typeface="Calibri Light"/>
              </a:rPr>
              <a:t>iniş</a:t>
            </a:r>
            <a:r>
              <a:rPr lang="en-US" altLang="de-DE" sz="2400" dirty="0">
                <a:latin typeface="Calibri Light"/>
              </a:rPr>
              <a:t> (...) </a:t>
            </a:r>
            <a:r>
              <a:rPr lang="en-US" altLang="de-DE" sz="2400" dirty="0" err="1">
                <a:latin typeface="Calibri Light"/>
              </a:rPr>
              <a:t>çok</a:t>
            </a:r>
            <a:r>
              <a:rPr lang="en-US" altLang="de-DE" sz="2400" dirty="0">
                <a:latin typeface="Calibri Light"/>
              </a:rPr>
              <a:t> </a:t>
            </a:r>
            <a:r>
              <a:rPr lang="en-US" altLang="de-DE" sz="2400" dirty="0" err="1">
                <a:latin typeface="Calibri Light"/>
              </a:rPr>
              <a:t>iyiydi</a:t>
            </a:r>
            <a:r>
              <a:rPr lang="en-US" altLang="de-DE" sz="2400" dirty="0">
                <a:latin typeface="Calibri Light"/>
              </a:rPr>
              <a:t>. </a:t>
            </a:r>
            <a:r>
              <a:rPr lang="en-US" altLang="de-DE" sz="2400" dirty="0" err="1">
                <a:latin typeface="Calibri Light"/>
              </a:rPr>
              <a:t>Böyle</a:t>
            </a:r>
            <a:r>
              <a:rPr lang="en-US" altLang="de-DE" sz="2400" dirty="0">
                <a:latin typeface="Calibri Light"/>
              </a:rPr>
              <a:t> </a:t>
            </a:r>
            <a:r>
              <a:rPr lang="en-US" altLang="de-DE" sz="2400" dirty="0" err="1">
                <a:latin typeface="Calibri Light"/>
              </a:rPr>
              <a:t>bir</a:t>
            </a:r>
            <a:r>
              <a:rPr lang="en-US" altLang="de-DE" sz="2400" dirty="0">
                <a:latin typeface="Calibri Light"/>
              </a:rPr>
              <a:t> </a:t>
            </a:r>
            <a:r>
              <a:rPr lang="en-US" altLang="de-DE" sz="2400" dirty="0" err="1">
                <a:latin typeface="Calibri Light"/>
              </a:rPr>
              <a:t>şeyi</a:t>
            </a:r>
            <a:r>
              <a:rPr lang="en-US" altLang="de-DE" sz="2400" dirty="0">
                <a:latin typeface="Calibri Light"/>
              </a:rPr>
              <a:t> 1960'larda </a:t>
            </a:r>
            <a:r>
              <a:rPr lang="en-US" altLang="de-DE" sz="2400" dirty="0" err="1">
                <a:latin typeface="Calibri Light"/>
              </a:rPr>
              <a:t>sahnelemek</a:t>
            </a:r>
            <a:r>
              <a:rPr lang="en-US" altLang="de-DE" sz="2400" dirty="0">
                <a:latin typeface="Calibri Light"/>
              </a:rPr>
              <a:t> </a:t>
            </a:r>
            <a:r>
              <a:rPr lang="en-US" altLang="de-DE" sz="2400" dirty="0" err="1">
                <a:latin typeface="Calibri Light"/>
              </a:rPr>
              <a:t>imkansızdı</a:t>
            </a:r>
            <a:r>
              <a:rPr lang="en-US" altLang="de-DE" sz="2400" dirty="0">
                <a:latin typeface="Calibri Light"/>
              </a:rPr>
              <a:t>. </a:t>
            </a:r>
            <a:r>
              <a:rPr lang="en-US" altLang="de-DE" sz="2400" dirty="0" err="1">
                <a:latin typeface="Calibri Light"/>
              </a:rPr>
              <a:t>Bugünün</a:t>
            </a:r>
            <a:r>
              <a:rPr lang="en-US" altLang="de-DE" sz="2400" dirty="0">
                <a:latin typeface="Calibri Light"/>
              </a:rPr>
              <a:t> </a:t>
            </a:r>
            <a:r>
              <a:rPr lang="en-US" altLang="de-DE" sz="2400" dirty="0" err="1">
                <a:latin typeface="Calibri Light"/>
              </a:rPr>
              <a:t>ekipmanlarıyla</a:t>
            </a:r>
            <a:r>
              <a:rPr lang="en-US" altLang="de-DE" sz="2400" dirty="0">
                <a:latin typeface="Calibri Light"/>
              </a:rPr>
              <a:t> bile </a:t>
            </a:r>
            <a:r>
              <a:rPr lang="en-US" altLang="de-DE" sz="2400" dirty="0" err="1">
                <a:latin typeface="Calibri Light"/>
              </a:rPr>
              <a:t>bu</a:t>
            </a:r>
            <a:r>
              <a:rPr lang="en-US" altLang="de-DE" sz="2400" dirty="0">
                <a:latin typeface="Calibri Light"/>
              </a:rPr>
              <a:t> </a:t>
            </a:r>
            <a:r>
              <a:rPr lang="en-US" altLang="de-DE" sz="2400" dirty="0" err="1">
                <a:latin typeface="Calibri Light"/>
              </a:rPr>
              <a:t>sorun</a:t>
            </a:r>
            <a:r>
              <a:rPr lang="en-US" altLang="de-DE" sz="2400" dirty="0">
                <a:latin typeface="Calibri Light"/>
              </a:rPr>
              <a:t> </a:t>
            </a:r>
            <a:r>
              <a:rPr lang="en-US" altLang="de-DE" sz="2400" dirty="0" err="1">
                <a:latin typeface="Calibri Light"/>
              </a:rPr>
              <a:t>yaratırdı</a:t>
            </a:r>
            <a:r>
              <a:rPr lang="en-US" altLang="de-DE" sz="2400" dirty="0">
                <a:latin typeface="Calibri Light"/>
              </a:rPr>
              <a:t>."</a:t>
            </a:r>
            <a:endParaRPr lang="de-DE" altLang="de-DE" sz="2400" i="1" dirty="0">
              <a:latin typeface="Calibri Light"/>
            </a:endParaRPr>
          </a:p>
        </p:txBody>
      </p:sp>
      <p:pic>
        <p:nvPicPr>
          <p:cNvPr id="15"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96987" y="3600126"/>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88327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fontAlgn="base">
              <a:lnSpc>
                <a:spcPct val="100000"/>
              </a:lnSpc>
              <a:spcBef>
                <a:spcPts val="1200"/>
              </a:spcBef>
              <a:buClr>
                <a:srgbClr val="333333"/>
              </a:buClr>
              <a:defRPr/>
            </a:pPr>
            <a:r>
              <a:rPr lang="de-DE" sz="2400" dirty="0">
                <a:solidFill>
                  <a:srgbClr val="333333"/>
                </a:solidFill>
                <a:latin typeface="Calibri Light"/>
              </a:rPr>
              <a:t>???</a:t>
            </a:r>
            <a:endParaRPr lang="en-US" sz="2400" dirty="0">
              <a:solidFill>
                <a:srgbClr val="333333"/>
              </a:solidFill>
              <a:latin typeface="Calibri Light"/>
              <a:cs typeface="Verdana"/>
            </a:endParaRPr>
          </a:p>
        </p:txBody>
      </p:sp>
      <p:sp>
        <p:nvSpPr>
          <p:cNvPr id="3" name="object 3"/>
          <p:cNvSpPr txBox="1">
            <a:spLocks noGrp="1"/>
          </p:cNvSpPr>
          <p:nvPr>
            <p:ph type="title"/>
          </p:nvPr>
        </p:nvSpPr>
        <p:spPr>
          <a:xfrm>
            <a:off x="336947" y="1124744"/>
            <a:ext cx="11376000" cy="498598"/>
          </a:xfrm>
          <a:prstGeom prst="rect">
            <a:avLst/>
          </a:prstGeom>
        </p:spPr>
        <p:txBody>
          <a:bodyPr vert="horz" lIns="0" tIns="0" rIns="0" bIns="0" rtlCol="0" anchor="t">
            <a:spAutoFit/>
          </a:bodyPr>
          <a:lstStyle/>
          <a:p>
            <a:pPr defTabSz="914377">
              <a:spcBef>
                <a:spcPts val="0"/>
              </a:spcBef>
            </a:pPr>
            <a:r>
              <a:rPr lang="en-US" sz="3600" dirty="0"/>
              <a:t>Bu </a:t>
            </a:r>
            <a:r>
              <a:rPr lang="en-US" sz="3600" dirty="0" err="1"/>
              <a:t>şehir</a:t>
            </a:r>
            <a:r>
              <a:rPr lang="en-US" sz="3600" dirty="0"/>
              <a:t> </a:t>
            </a:r>
            <a:r>
              <a:rPr lang="en-US" sz="3600" dirty="0" err="1"/>
              <a:t>efsanesi</a:t>
            </a:r>
            <a:r>
              <a:rPr lang="en-US" sz="3600" dirty="0"/>
              <a:t> </a:t>
            </a:r>
            <a:r>
              <a:rPr lang="en-US" sz="3600" dirty="0" err="1"/>
              <a:t>ve</a:t>
            </a:r>
            <a:r>
              <a:rPr lang="en-US" sz="3600" dirty="0"/>
              <a:t> </a:t>
            </a:r>
            <a:r>
              <a:rPr lang="en-US" sz="3600" dirty="0" err="1"/>
              <a:t>diğer</a:t>
            </a:r>
            <a:r>
              <a:rPr lang="en-US" sz="3600" dirty="0"/>
              <a:t> </a:t>
            </a:r>
            <a:r>
              <a:rPr lang="en-US" sz="3600" dirty="0" err="1"/>
              <a:t>komplo</a:t>
            </a:r>
            <a:r>
              <a:rPr lang="en-US" sz="3600" dirty="0"/>
              <a:t> </a:t>
            </a:r>
            <a:r>
              <a:rPr lang="en-US" sz="3600" dirty="0" err="1"/>
              <a:t>teorileri</a:t>
            </a:r>
            <a:r>
              <a:rPr lang="en-US" sz="3600" dirty="0"/>
              <a:t> </a:t>
            </a:r>
            <a:r>
              <a:rPr lang="en-US" sz="3600" dirty="0" err="1"/>
              <a:t>nasıl</a:t>
            </a:r>
            <a:r>
              <a:rPr lang="en-US" sz="3600" dirty="0"/>
              <a:t> </a:t>
            </a:r>
            <a:r>
              <a:rPr lang="en-US" sz="3600" dirty="0" err="1"/>
              <a:t>ortaya</a:t>
            </a:r>
            <a:r>
              <a:rPr lang="en-US" sz="3600" dirty="0"/>
              <a:t> </a:t>
            </a:r>
            <a:r>
              <a:rPr lang="en-US" sz="3600" dirty="0" err="1"/>
              <a:t>çıktı</a:t>
            </a:r>
            <a:r>
              <a:rPr lang="en-US" sz="3600" dirty="0"/>
              <a:t>?</a:t>
            </a:r>
            <a:endParaRPr sz="3600" dirty="0">
              <a:latin typeface="Calibri Light"/>
            </a:endParaRPr>
          </a:p>
        </p:txBody>
      </p:sp>
      <p:sp>
        <p:nvSpPr>
          <p:cNvPr id="4" name="Footer Placeholder 3"/>
          <p:cNvSpPr>
            <a:spLocks noGrp="1"/>
          </p:cNvSpPr>
          <p:nvPr>
            <p:ph type="ftr" sz="quarter" idx="11"/>
          </p:nvPr>
        </p:nvSpPr>
        <p:spPr/>
        <p:txBody>
          <a:bodyPr/>
          <a:lstStyle/>
          <a:p>
            <a:pPr>
              <a:defRPr/>
            </a:pPr>
            <a:r>
              <a:rPr lang="en-US" dirty="0" err="1">
                <a:solidFill>
                  <a:srgbClr val="000000"/>
                </a:solidFill>
                <a:latin typeface="Calibri Light"/>
              </a:rPr>
              <a:t>Metakognitif</a:t>
            </a:r>
            <a:r>
              <a:rPr lang="en-US" dirty="0">
                <a:solidFill>
                  <a:srgbClr val="000000"/>
                </a:solidFill>
                <a:latin typeface="Calibri Light"/>
              </a:rPr>
              <a:t> </a:t>
            </a:r>
            <a:r>
              <a:rPr lang="en-US" dirty="0" err="1">
                <a:solidFill>
                  <a:srgbClr val="000000"/>
                </a:solidFill>
                <a:latin typeface="Calibri Light"/>
              </a:rPr>
              <a:t>Eğitim</a:t>
            </a:r>
            <a:r>
              <a:rPr lang="en-US" dirty="0">
                <a:solidFill>
                  <a:srgbClr val="000000"/>
                </a:solidFill>
                <a:latin typeface="Calibri Light"/>
              </a:rPr>
              <a:t> 2 - </a:t>
            </a:r>
            <a:r>
              <a:rPr lang="en-US" dirty="0" err="1">
                <a:solidFill>
                  <a:srgbClr val="000000"/>
                </a:solidFill>
                <a:latin typeface="Calibri Light"/>
              </a:rPr>
              <a:t>Hemen</a:t>
            </a:r>
            <a:r>
              <a:rPr lang="en-US" dirty="0">
                <a:solidFill>
                  <a:srgbClr val="000000"/>
                </a:solidFill>
                <a:latin typeface="Calibri Light"/>
              </a:rPr>
              <a:t> </a:t>
            </a:r>
            <a:r>
              <a:rPr lang="en-US" dirty="0" err="1">
                <a:solidFill>
                  <a:srgbClr val="000000"/>
                </a:solidFill>
                <a:latin typeface="Calibri Light"/>
              </a:rPr>
              <a:t>Sonuca</a:t>
            </a:r>
            <a:r>
              <a:rPr lang="en-US" dirty="0">
                <a:solidFill>
                  <a:srgbClr val="000000"/>
                </a:solidFill>
                <a:latin typeface="Calibri Light"/>
              </a:rPr>
              <a:t> </a:t>
            </a:r>
            <a:r>
              <a:rPr lang="en-US" dirty="0" err="1">
                <a:solidFill>
                  <a:srgbClr val="000000"/>
                </a:solidFill>
                <a:latin typeface="Calibri Light"/>
              </a:rPr>
              <a:t>Atlama</a:t>
            </a:r>
            <a:r>
              <a:rPr lang="en-US" dirty="0">
                <a:solidFill>
                  <a:srgbClr val="000000"/>
                </a:solidFill>
                <a:latin typeface="Calibri Light"/>
              </a:rPr>
              <a:t> I  </a:t>
            </a:r>
            <a:endParaRPr lang="de-DE" dirty="0">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135</a:t>
            </a:fld>
            <a:endParaRPr lang="de-DE" altLang="de-DE">
              <a:solidFill>
                <a:srgbClr val="000000"/>
              </a:solidFill>
              <a:latin typeface="Calibri Light"/>
            </a:endParaRPr>
          </a:p>
        </p:txBody>
      </p:sp>
    </p:spTree>
    <p:extLst>
      <p:ext uri="{BB962C8B-B14F-4D97-AF65-F5344CB8AC3E}">
        <p14:creationId xmlns:p14="http://schemas.microsoft.com/office/powerpoint/2010/main" val="86085282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285750" lvl="0" indent="-285750" defTabSz="914400" fontAlgn="base">
              <a:lnSpc>
                <a:spcPct val="100000"/>
              </a:lnSpc>
              <a:spcBef>
                <a:spcPts val="1200"/>
              </a:spcBef>
              <a:buClr>
                <a:srgbClr val="333333"/>
              </a:buClr>
              <a:buFont typeface="WingDings"/>
              <a:buChar char=""/>
              <a:defRPr/>
            </a:pPr>
            <a:r>
              <a:rPr lang="da-DK" sz="2400" dirty="0">
                <a:solidFill>
                  <a:srgbClr val="333333"/>
                </a:solidFill>
                <a:latin typeface="Calibri Light"/>
              </a:rPr>
              <a:t>Genellikle gerçeklerden daha heyecan vericidirler! </a:t>
            </a:r>
            <a:endParaRPr lang="tr-TR" sz="2400" dirty="0">
              <a:solidFill>
                <a:srgbClr val="333333"/>
              </a:solidFill>
              <a:latin typeface="Calibri Light"/>
            </a:endParaRPr>
          </a:p>
          <a:p>
            <a:pPr marL="285750" lvl="0" indent="-28575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rPr>
              <a:t>Kontrol</a:t>
            </a:r>
            <a:r>
              <a:rPr lang="en-US" sz="2400" dirty="0">
                <a:solidFill>
                  <a:srgbClr val="333333"/>
                </a:solidFill>
                <a:latin typeface="Calibri Light"/>
              </a:rPr>
              <a:t> </a:t>
            </a:r>
            <a:r>
              <a:rPr lang="en-US" sz="2400" dirty="0" err="1">
                <a:solidFill>
                  <a:srgbClr val="333333"/>
                </a:solidFill>
                <a:latin typeface="Calibri Light"/>
              </a:rPr>
              <a:t>edilmesi</a:t>
            </a:r>
            <a:r>
              <a:rPr lang="en-US" sz="2400" dirty="0">
                <a:solidFill>
                  <a:srgbClr val="333333"/>
                </a:solidFill>
                <a:latin typeface="Calibri Light"/>
              </a:rPr>
              <a:t> </a:t>
            </a:r>
            <a:r>
              <a:rPr lang="en-US" sz="2400" dirty="0" err="1">
                <a:solidFill>
                  <a:srgbClr val="333333"/>
                </a:solidFill>
                <a:latin typeface="Calibri Light"/>
              </a:rPr>
              <a:t>veya</a:t>
            </a:r>
            <a:r>
              <a:rPr lang="en-US" sz="2400" dirty="0">
                <a:solidFill>
                  <a:srgbClr val="333333"/>
                </a:solidFill>
                <a:latin typeface="Calibri Light"/>
              </a:rPr>
              <a:t> </a:t>
            </a:r>
            <a:r>
              <a:rPr lang="en-US" sz="2400" dirty="0" err="1">
                <a:solidFill>
                  <a:srgbClr val="333333"/>
                </a:solidFill>
                <a:latin typeface="Calibri Light"/>
              </a:rPr>
              <a:t>kanıtlanması</a:t>
            </a:r>
            <a:r>
              <a:rPr lang="en-US" sz="2400" dirty="0">
                <a:solidFill>
                  <a:srgbClr val="333333"/>
                </a:solidFill>
                <a:latin typeface="Calibri Light"/>
              </a:rPr>
              <a:t> </a:t>
            </a:r>
            <a:r>
              <a:rPr lang="en-US" sz="2400" dirty="0" err="1">
                <a:solidFill>
                  <a:srgbClr val="333333"/>
                </a:solidFill>
                <a:latin typeface="Calibri Light"/>
              </a:rPr>
              <a:t>zor</a:t>
            </a:r>
            <a:r>
              <a:rPr lang="en-US" sz="2400" dirty="0">
                <a:solidFill>
                  <a:srgbClr val="333333"/>
                </a:solidFill>
                <a:latin typeface="Calibri Light"/>
              </a:rPr>
              <a:t> </a:t>
            </a:r>
            <a:r>
              <a:rPr lang="en-US" sz="2400" dirty="0" err="1">
                <a:solidFill>
                  <a:srgbClr val="333333"/>
                </a:solidFill>
                <a:latin typeface="Calibri Light"/>
              </a:rPr>
              <a:t>ifadelere</a:t>
            </a:r>
            <a:r>
              <a:rPr lang="en-US" sz="2400" dirty="0">
                <a:solidFill>
                  <a:srgbClr val="333333"/>
                </a:solidFill>
                <a:latin typeface="Calibri Light"/>
              </a:rPr>
              <a:t> </a:t>
            </a:r>
            <a:r>
              <a:rPr lang="en-US" sz="2400" dirty="0" err="1">
                <a:solidFill>
                  <a:srgbClr val="333333"/>
                </a:solidFill>
                <a:latin typeface="Calibri Light"/>
              </a:rPr>
              <a:t>dayanmaktadırlar</a:t>
            </a:r>
            <a:r>
              <a:rPr lang="en-US" sz="2400" dirty="0">
                <a:solidFill>
                  <a:srgbClr val="333333"/>
                </a:solidFill>
                <a:latin typeface="Calibri Light"/>
              </a:rPr>
              <a:t> (</a:t>
            </a:r>
            <a:r>
              <a:rPr lang="tr-TR" sz="2400" dirty="0">
                <a:solidFill>
                  <a:srgbClr val="333333"/>
                </a:solidFill>
                <a:latin typeface="Calibri Light"/>
              </a:rPr>
              <a:t>örn. Dalgalanan bayraklar fotoğrafların dünyadan çekildiğini gösterir</a:t>
            </a:r>
            <a:r>
              <a:rPr lang="en-US" sz="2400" dirty="0">
                <a:solidFill>
                  <a:srgbClr val="333333"/>
                </a:solidFill>
                <a:latin typeface="Calibri Light"/>
              </a:rPr>
              <a:t>).</a:t>
            </a:r>
            <a:endParaRPr lang="tr-TR" sz="2400" dirty="0">
              <a:solidFill>
                <a:srgbClr val="333333"/>
              </a:solidFill>
              <a:latin typeface="Calibri Light"/>
            </a:endParaRPr>
          </a:p>
          <a:p>
            <a:pPr marL="342900" marR="137160" lvl="0" indent="-342900" defTabSz="914400">
              <a:buClr>
                <a:srgbClr val="333333"/>
              </a:buClr>
              <a:buFont typeface="WingDings"/>
              <a:buChar char=""/>
              <a:tabLst>
                <a:tab pos="375285" algn="l"/>
                <a:tab pos="375920" algn="l"/>
                <a:tab pos="6639559" algn="l"/>
              </a:tabLst>
            </a:pPr>
            <a:r>
              <a:rPr lang="tr-TR" sz="2400" spc="-5" dirty="0">
                <a:solidFill>
                  <a:srgbClr val="333333"/>
                </a:solidFill>
                <a:latin typeface="Calibri Light"/>
                <a:cs typeface="Verdana"/>
              </a:rPr>
              <a:t>Alternatif açıklamaları gizlerler </a:t>
            </a:r>
            <a:r>
              <a:rPr lang="en-US" sz="2400" spc="-25" dirty="0">
                <a:solidFill>
                  <a:srgbClr val="333333"/>
                </a:solidFill>
                <a:latin typeface="Calibri Light"/>
                <a:cs typeface="Verdana"/>
              </a:rPr>
              <a:t>(</a:t>
            </a:r>
            <a:r>
              <a:rPr lang="tr-TR" sz="2400" spc="-25" dirty="0">
                <a:solidFill>
                  <a:srgbClr val="333333"/>
                </a:solidFill>
                <a:latin typeface="Calibri Light"/>
                <a:cs typeface="Verdana"/>
              </a:rPr>
              <a:t>örn. Yıldızsoz gök gece fotoğraf çekmenin teknik limitasyonlarıyla açıklanabilir</a:t>
            </a:r>
            <a:r>
              <a:rPr lang="en-US" sz="2400" spc="-10" dirty="0">
                <a:solidFill>
                  <a:srgbClr val="333333"/>
                </a:solidFill>
                <a:latin typeface="Calibri Light"/>
                <a:cs typeface="Verdana"/>
              </a:rPr>
              <a:t>).</a:t>
            </a:r>
            <a:endParaRPr lang="en-US" sz="2400" dirty="0">
              <a:solidFill>
                <a:srgbClr val="333333"/>
              </a:solidFill>
              <a:latin typeface="Calibri Light"/>
              <a:cs typeface="Verdana"/>
            </a:endParaRPr>
          </a:p>
          <a:p>
            <a:pPr marL="342900" lvl="0" indent="-342900" defTabSz="914400">
              <a:buClr>
                <a:srgbClr val="333333"/>
              </a:buClr>
              <a:buFont typeface="WingDings"/>
              <a:buChar char=""/>
              <a:tabLst>
                <a:tab pos="375285" algn="l"/>
                <a:tab pos="375920" algn="l"/>
              </a:tabLst>
            </a:pPr>
            <a:r>
              <a:rPr lang="en-US" sz="2400" spc="-5" dirty="0" err="1">
                <a:solidFill>
                  <a:srgbClr val="333333"/>
                </a:solidFill>
                <a:latin typeface="Calibri Light"/>
                <a:cs typeface="Verdana"/>
              </a:rPr>
              <a:t>Şehir</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efsaneleri</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gerçekleri</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bağlamından</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koparır</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ve</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sınırlarını</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zorlar</a:t>
            </a:r>
            <a:r>
              <a:rPr lang="en-US" sz="2400" spc="-5" dirty="0">
                <a:solidFill>
                  <a:srgbClr val="333333"/>
                </a:solidFill>
                <a:latin typeface="Calibri Light"/>
                <a:cs typeface="Verdana"/>
              </a:rPr>
              <a:t>.</a:t>
            </a:r>
            <a:endParaRPr lang="en-US" sz="2400" dirty="0">
              <a:solidFill>
                <a:srgbClr val="333333"/>
              </a:solidFill>
              <a:latin typeface="Calibri Light"/>
              <a:cs typeface="Verdana"/>
            </a:endParaRPr>
          </a:p>
        </p:txBody>
      </p:sp>
      <p:sp>
        <p:nvSpPr>
          <p:cNvPr id="3" name="object 3"/>
          <p:cNvSpPr txBox="1">
            <a:spLocks noGrp="1"/>
          </p:cNvSpPr>
          <p:nvPr>
            <p:ph type="title"/>
          </p:nvPr>
        </p:nvSpPr>
        <p:spPr>
          <a:xfrm>
            <a:off x="336947" y="1124744"/>
            <a:ext cx="11376000" cy="498598"/>
          </a:xfrm>
          <a:prstGeom prst="rect">
            <a:avLst/>
          </a:prstGeom>
        </p:spPr>
        <p:txBody>
          <a:bodyPr vert="horz" lIns="0" tIns="0" rIns="0" bIns="0" rtlCol="0" anchor="t">
            <a:spAutoFit/>
          </a:bodyPr>
          <a:lstStyle/>
          <a:p>
            <a:pPr defTabSz="914377">
              <a:spcBef>
                <a:spcPts val="0"/>
              </a:spcBef>
            </a:pPr>
            <a:r>
              <a:rPr lang="en-US" sz="3600" dirty="0"/>
              <a:t>Bu </a:t>
            </a:r>
            <a:r>
              <a:rPr lang="en-US" sz="3600" dirty="0" err="1"/>
              <a:t>şehir</a:t>
            </a:r>
            <a:r>
              <a:rPr lang="en-US" sz="3600" dirty="0"/>
              <a:t> </a:t>
            </a:r>
            <a:r>
              <a:rPr lang="en-US" sz="3600" dirty="0" err="1"/>
              <a:t>efsanesi</a:t>
            </a:r>
            <a:r>
              <a:rPr lang="en-US" sz="3600" dirty="0"/>
              <a:t> </a:t>
            </a:r>
            <a:r>
              <a:rPr lang="en-US" sz="3600" dirty="0" err="1"/>
              <a:t>ve</a:t>
            </a:r>
            <a:r>
              <a:rPr lang="en-US" sz="3600" dirty="0"/>
              <a:t> </a:t>
            </a:r>
            <a:r>
              <a:rPr lang="en-US" sz="3600" dirty="0" err="1"/>
              <a:t>diğer</a:t>
            </a:r>
            <a:r>
              <a:rPr lang="en-US" sz="3600" dirty="0"/>
              <a:t> </a:t>
            </a:r>
            <a:r>
              <a:rPr lang="en-US" sz="3600" dirty="0" err="1"/>
              <a:t>komplo</a:t>
            </a:r>
            <a:r>
              <a:rPr lang="en-US" sz="3600" dirty="0"/>
              <a:t> </a:t>
            </a:r>
            <a:r>
              <a:rPr lang="en-US" sz="3600" dirty="0" err="1"/>
              <a:t>teorileri</a:t>
            </a:r>
            <a:r>
              <a:rPr lang="en-US" sz="3600" dirty="0"/>
              <a:t> </a:t>
            </a:r>
            <a:r>
              <a:rPr lang="en-US" sz="3600" dirty="0" err="1"/>
              <a:t>nasıl</a:t>
            </a:r>
            <a:r>
              <a:rPr lang="en-US" sz="3600" dirty="0"/>
              <a:t> </a:t>
            </a:r>
            <a:r>
              <a:rPr lang="en-US" sz="3600" dirty="0" err="1"/>
              <a:t>ortaya</a:t>
            </a:r>
            <a:r>
              <a:rPr lang="en-US" sz="3600" dirty="0"/>
              <a:t> </a:t>
            </a:r>
            <a:r>
              <a:rPr lang="en-US" sz="3600" dirty="0" err="1"/>
              <a:t>çıktı</a:t>
            </a:r>
            <a:r>
              <a:rPr lang="en-US" sz="3600" dirty="0"/>
              <a:t>?</a:t>
            </a:r>
            <a:endParaRPr sz="3600" dirty="0">
              <a:latin typeface="Calibri Light"/>
            </a:endParaRPr>
          </a:p>
        </p:txBody>
      </p:sp>
      <p:sp>
        <p:nvSpPr>
          <p:cNvPr id="4" name="Footer Placeholder 3"/>
          <p:cNvSpPr>
            <a:spLocks noGrp="1"/>
          </p:cNvSpPr>
          <p:nvPr>
            <p:ph type="ftr" sz="quarter" idx="11"/>
          </p:nvPr>
        </p:nvSpPr>
        <p:spPr/>
        <p:txBody>
          <a:bodyPr/>
          <a:lstStyle/>
          <a:p>
            <a:pPr>
              <a:defRPr/>
            </a:pPr>
            <a:r>
              <a:rPr lang="en-US" dirty="0" err="1">
                <a:solidFill>
                  <a:srgbClr val="000000"/>
                </a:solidFill>
                <a:latin typeface="Calibri Light"/>
              </a:rPr>
              <a:t>Metakognitif</a:t>
            </a:r>
            <a:r>
              <a:rPr lang="en-US" dirty="0">
                <a:solidFill>
                  <a:srgbClr val="000000"/>
                </a:solidFill>
                <a:latin typeface="Calibri Light"/>
              </a:rPr>
              <a:t> </a:t>
            </a:r>
            <a:r>
              <a:rPr lang="en-US" dirty="0" err="1">
                <a:solidFill>
                  <a:srgbClr val="000000"/>
                </a:solidFill>
                <a:latin typeface="Calibri Light"/>
              </a:rPr>
              <a:t>Eğitim</a:t>
            </a:r>
            <a:r>
              <a:rPr lang="en-US" dirty="0">
                <a:solidFill>
                  <a:srgbClr val="000000"/>
                </a:solidFill>
                <a:latin typeface="Calibri Light"/>
              </a:rPr>
              <a:t> 2 - </a:t>
            </a:r>
            <a:r>
              <a:rPr lang="en-US" dirty="0" err="1">
                <a:solidFill>
                  <a:srgbClr val="000000"/>
                </a:solidFill>
                <a:latin typeface="Calibri Light"/>
              </a:rPr>
              <a:t>Hemen</a:t>
            </a:r>
            <a:r>
              <a:rPr lang="en-US" dirty="0">
                <a:solidFill>
                  <a:srgbClr val="000000"/>
                </a:solidFill>
                <a:latin typeface="Calibri Light"/>
              </a:rPr>
              <a:t> </a:t>
            </a:r>
            <a:r>
              <a:rPr lang="en-US" dirty="0" err="1">
                <a:solidFill>
                  <a:srgbClr val="000000"/>
                </a:solidFill>
                <a:latin typeface="Calibri Light"/>
              </a:rPr>
              <a:t>Sonuca</a:t>
            </a:r>
            <a:r>
              <a:rPr lang="en-US" dirty="0">
                <a:solidFill>
                  <a:srgbClr val="000000"/>
                </a:solidFill>
                <a:latin typeface="Calibri Light"/>
              </a:rPr>
              <a:t> </a:t>
            </a:r>
            <a:r>
              <a:rPr lang="en-US" dirty="0" err="1">
                <a:solidFill>
                  <a:srgbClr val="000000"/>
                </a:solidFill>
                <a:latin typeface="Calibri Light"/>
              </a:rPr>
              <a:t>Atlama</a:t>
            </a:r>
            <a:r>
              <a:rPr lang="en-US" dirty="0">
                <a:solidFill>
                  <a:srgbClr val="000000"/>
                </a:solidFill>
                <a:latin typeface="Calibri Light"/>
              </a:rPr>
              <a:t> I  </a:t>
            </a:r>
            <a:endParaRPr lang="de-DE" dirty="0">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136</a:t>
            </a:fld>
            <a:endParaRPr lang="de-DE" altLang="de-DE">
              <a:solidFill>
                <a:srgbClr val="000000"/>
              </a:solidFill>
              <a:latin typeface="Calibri Light"/>
            </a:endParaRPr>
          </a:p>
        </p:txBody>
      </p:sp>
    </p:spTree>
    <p:extLst>
      <p:ext uri="{BB962C8B-B14F-4D97-AF65-F5344CB8AC3E}">
        <p14:creationId xmlns:p14="http://schemas.microsoft.com/office/powerpoint/2010/main" val="243754442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5980</Words>
  <Application>Microsoft Macintosh PowerPoint</Application>
  <PresentationFormat>Benutzerdefiniert</PresentationFormat>
  <Paragraphs>1218</Paragraphs>
  <Slides>136</Slides>
  <Notes>122</Notes>
  <HiddenSlides>0</HiddenSlides>
  <MMClips>0</MMClips>
  <ScaleCrop>false</ScaleCrop>
  <HeadingPairs>
    <vt:vector size="6" baseType="variant">
      <vt:variant>
        <vt:lpstr>Verwendete Schriftarten</vt:lpstr>
      </vt:variant>
      <vt:variant>
        <vt:i4>8</vt:i4>
      </vt:variant>
      <vt:variant>
        <vt:lpstr>Design</vt:lpstr>
      </vt:variant>
      <vt:variant>
        <vt:i4>4</vt:i4>
      </vt:variant>
      <vt:variant>
        <vt:lpstr>Folientitel</vt:lpstr>
      </vt:variant>
      <vt:variant>
        <vt:i4>136</vt:i4>
      </vt:variant>
    </vt:vector>
  </HeadingPairs>
  <TitlesOfParts>
    <vt:vector size="148" baseType="lpstr">
      <vt:lpstr>ＭＳ Ｐゴシック</vt: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1_UKE_PPT-Vorlage_16zu9</vt:lpstr>
      <vt:lpstr>Hemen Sonuca Atlamak I</vt:lpstr>
      <vt:lpstr>Hemen Sonuca Atlamak</vt:lpstr>
      <vt:lpstr>Hemen Sonuca Atlamak</vt:lpstr>
      <vt:lpstr>Hemen Sonuca Atlamak</vt:lpstr>
      <vt:lpstr>Hemen Sonuca Atlamak</vt:lpstr>
      <vt:lpstr>Hemen Sonuca Atlamak</vt:lpstr>
      <vt:lpstr>100% Kanıt olmadan yapılan çıkarımlar</vt:lpstr>
      <vt:lpstr>100% Kanıt olmadan yapılan çıkarımlar</vt:lpstr>
      <vt:lpstr>100% Kanıt olmadan yapılan çıkarımlar</vt:lpstr>
      <vt:lpstr>Hemen sonuca atlamak «iş başında» </vt:lpstr>
      <vt:lpstr>Hemen sonuca atlamak «iş başında» </vt:lpstr>
      <vt:lpstr>Hemen sonuca atlamak «iş başında» </vt:lpstr>
      <vt:lpstr>ABD 1 dolarlık banknotunun üzerinde ABD'ye gizli cemiyetlerin sızdığını gösteren herhangi bir ipucu var mı? – Şehir Efsaneleri–</vt:lpstr>
      <vt:lpstr>Prematüre akıl yürütme iş başında  ABD 1 dolarlık banknotunun üzerinde ABD'ye gizli cemiyetlerin sızdığını gösteren herhangi bir ipucu var mı?</vt:lpstr>
      <vt:lpstr>Prematüre akıl yürütme iş başında ABD 1 dolarlık banknotunun üzerinde ABD'ye gizli cemiyetlerin sızdığını gösteren herhangi bir ipucu var mı?</vt:lpstr>
      <vt:lpstr>Prematüre akıl yürütme – Şehir Efsaneleri–</vt:lpstr>
      <vt:lpstr>Bu şehir efsanesi ve diğer komplo teorileri nasıl ortaya çıktı?</vt:lpstr>
      <vt:lpstr>Bu şehir efsanesi ve diğer komplo teorileri nasıl ortaya çıktı?</vt:lpstr>
      <vt:lpstr>Bu şehir efsanesi ve diğer komplo teorileri nasıl ortaya çıktı?</vt:lpstr>
      <vt:lpstr>Bunu neden yapıyoruz?</vt:lpstr>
      <vt:lpstr>Bunu neden yapıyoruz?</vt:lpstr>
      <vt:lpstr>Hızlı sonuca atlamak psikoz sırasında yanlış yorumlamaları nasıl teşvik eder - örnekler</vt:lpstr>
      <vt:lpstr>Görev (1)</vt:lpstr>
      <vt:lpstr>Görev (1)</vt:lpstr>
      <vt:lpstr>Görev (1)</vt:lpstr>
      <vt:lpstr>Resim 1</vt:lpstr>
      <vt:lpstr>Bu resimde ne sunuluyor olabilir? </vt:lpstr>
      <vt:lpstr>Bu resimde ne sunuluyor olabilir? </vt:lpstr>
      <vt:lpstr>Bu resimde ne sunuluyor olabilir? </vt:lpstr>
      <vt:lpstr>Bu resimde ne sunuluyor olabilir? </vt:lpstr>
      <vt:lpstr>Bu resimde ne sunuluyor olabilir? </vt:lpstr>
      <vt:lpstr>Bu resimde ne sunuluyor olabilir? </vt:lpstr>
      <vt:lpstr>Bu resimde ne sunuluyor olabilir? </vt:lpstr>
      <vt:lpstr>Bu resimde ne sunuluyor olabilir? </vt:lpstr>
      <vt:lpstr>Bu resimde ne sunuluyor olabilir? </vt:lpstr>
      <vt:lpstr>Resim 2</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Resim 3</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Resim 4</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Opsiyonel: Video</vt:lpstr>
      <vt:lpstr>Resim 5</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Resim 6</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Resim 7</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Resim 8</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Bu resimde ne sunuluyor olabilir?</vt:lpstr>
      <vt:lpstr>Görev 2:</vt:lpstr>
      <vt:lpstr>Ne görüyorsunuz?</vt:lpstr>
      <vt:lpstr>Şimdi ne görüyorsunuz?</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Gündelik hayata aktarın</vt:lpstr>
      <vt:lpstr>Gündelik hayata aktarın</vt:lpstr>
      <vt:lpstr>Gündelik hayata aktarın</vt:lpstr>
      <vt:lpstr>Gündelik hayata aktarın</vt:lpstr>
      <vt:lpstr>Gündelik hayata aktarın</vt:lpstr>
      <vt:lpstr>Bunun psikozla ne ilgisi var?</vt:lpstr>
      <vt:lpstr>Bunun psikozla ne ilgisi var?</vt:lpstr>
      <vt:lpstr>Bunun psikozla ne ilgisi var?</vt:lpstr>
      <vt:lpstr>İlginiz için teşekkür ederiz! </vt:lpstr>
      <vt:lpstr>PowerPoint-Präsentation</vt:lpstr>
      <vt:lpstr>Prematüre akıl yürütme «iş başında» – Şehir efsaneleri–</vt:lpstr>
      <vt:lpstr>Prematüre akıl yürütme «iş başında» – Şehir efsaneleri–</vt:lpstr>
      <vt:lpstr>Prematüre akıl yürütme «iş başında» – Şehir efsaneleri–</vt:lpstr>
      <vt:lpstr>Prematüre akıl yürütme «iş başında» – Şehir efsaneleri–</vt:lpstr>
      <vt:lpstr>Prematüre akıl yürütme «iş başında» – Şehir efsaneleri–</vt:lpstr>
      <vt:lpstr>Prematüre akıl yürütme «iş başında» – Şehir efsaneleri–</vt:lpstr>
      <vt:lpstr>Prematüre akıl yürütme «iş başında» – Şehir efsaneleri– </vt:lpstr>
      <vt:lpstr>Bu şehir efsanesi ve diğer komplo teorileri nasıl ortaya çıktı?</vt:lpstr>
      <vt:lpstr>Bu şehir efsanesi ve diğer komplo teorileri nasıl ortaya çıktı?</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Arne Sibilis</cp:lastModifiedBy>
  <cp:revision>639</cp:revision>
  <dcterms:created xsi:type="dcterms:W3CDTF">2002-10-15T10:55:06Z</dcterms:created>
  <dcterms:modified xsi:type="dcterms:W3CDTF">2025-03-10T12:14:30Z</dcterms:modified>
</cp:coreProperties>
</file>