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 id="2147483711" r:id="rId2"/>
  </p:sldMasterIdLst>
  <p:notesMasterIdLst>
    <p:notesMasterId r:id="rId81"/>
  </p:notesMasterIdLst>
  <p:handoutMasterIdLst>
    <p:handoutMasterId r:id="rId82"/>
  </p:handoutMasterIdLst>
  <p:sldIdLst>
    <p:sldId id="672" r:id="rId3"/>
    <p:sldId id="563" r:id="rId4"/>
    <p:sldId id="686" r:id="rId5"/>
    <p:sldId id="653" r:id="rId6"/>
    <p:sldId id="565" r:id="rId7"/>
    <p:sldId id="657" r:id="rId8"/>
    <p:sldId id="656" r:id="rId9"/>
    <p:sldId id="655" r:id="rId10"/>
    <p:sldId id="477" r:id="rId11"/>
    <p:sldId id="673" r:id="rId12"/>
    <p:sldId id="677" r:id="rId13"/>
    <p:sldId id="689" r:id="rId14"/>
    <p:sldId id="688" r:id="rId15"/>
    <p:sldId id="569" r:id="rId16"/>
    <p:sldId id="585" r:id="rId17"/>
    <p:sldId id="584" r:id="rId18"/>
    <p:sldId id="617" r:id="rId19"/>
    <p:sldId id="570" r:id="rId20"/>
    <p:sldId id="660" r:id="rId21"/>
    <p:sldId id="609" r:id="rId22"/>
    <p:sldId id="572" r:id="rId23"/>
    <p:sldId id="663" r:id="rId24"/>
    <p:sldId id="662" r:id="rId25"/>
    <p:sldId id="661" r:id="rId26"/>
    <p:sldId id="481" r:id="rId27"/>
    <p:sldId id="678" r:id="rId28"/>
    <p:sldId id="589" r:id="rId29"/>
    <p:sldId id="621" r:id="rId30"/>
    <p:sldId id="590" r:id="rId31"/>
    <p:sldId id="690" r:id="rId32"/>
    <p:sldId id="491" r:id="rId33"/>
    <p:sldId id="679" r:id="rId34"/>
    <p:sldId id="592" r:id="rId35"/>
    <p:sldId id="593" r:id="rId36"/>
    <p:sldId id="651" r:id="rId37"/>
    <p:sldId id="594" r:id="rId38"/>
    <p:sldId id="595" r:id="rId39"/>
    <p:sldId id="524" r:id="rId40"/>
    <p:sldId id="525" r:id="rId41"/>
    <p:sldId id="489" r:id="rId42"/>
    <p:sldId id="599" r:id="rId43"/>
    <p:sldId id="553" r:id="rId44"/>
    <p:sldId id="622" r:id="rId45"/>
    <p:sldId id="526" r:id="rId46"/>
    <p:sldId id="527" r:id="rId47"/>
    <p:sldId id="497" r:id="rId48"/>
    <p:sldId id="619" r:id="rId49"/>
    <p:sldId id="503" r:id="rId50"/>
    <p:sldId id="504" r:id="rId51"/>
    <p:sldId id="540" r:id="rId52"/>
    <p:sldId id="691" r:id="rId53"/>
    <p:sldId id="543" r:id="rId54"/>
    <p:sldId id="623" r:id="rId55"/>
    <p:sldId id="596" r:id="rId56"/>
    <p:sldId id="597" r:id="rId57"/>
    <p:sldId id="549" r:id="rId58"/>
    <p:sldId id="692" r:id="rId59"/>
    <p:sldId id="522" r:id="rId60"/>
    <p:sldId id="523" r:id="rId61"/>
    <p:sldId id="644" r:id="rId62"/>
    <p:sldId id="668" r:id="rId63"/>
    <p:sldId id="666" r:id="rId64"/>
    <p:sldId id="665" r:id="rId65"/>
    <p:sldId id="664" r:id="rId66"/>
    <p:sldId id="580" r:id="rId67"/>
    <p:sldId id="671" r:id="rId68"/>
    <p:sldId id="670" r:id="rId69"/>
    <p:sldId id="652" r:id="rId70"/>
    <p:sldId id="612" r:id="rId71"/>
    <p:sldId id="680" r:id="rId72"/>
    <p:sldId id="681" r:id="rId73"/>
    <p:sldId id="682" r:id="rId74"/>
    <p:sldId id="674" r:id="rId75"/>
    <p:sldId id="675" r:id="rId76"/>
    <p:sldId id="683" r:id="rId77"/>
    <p:sldId id="684" r:id="rId78"/>
    <p:sldId id="685" r:id="rId79"/>
    <p:sldId id="687" r:id="rId80"/>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3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66FF33"/>
    <a:srgbClr val="FFFF00"/>
    <a:srgbClr val="FF0000"/>
    <a:srgbClr val="ADC0CB"/>
    <a:srgbClr val="FFCC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098" autoAdjust="0"/>
    <p:restoredTop sz="94660"/>
  </p:normalViewPr>
  <p:slideViewPr>
    <p:cSldViewPr>
      <p:cViewPr varScale="1">
        <p:scale>
          <a:sx n="84" d="100"/>
          <a:sy n="84" d="100"/>
        </p:scale>
        <p:origin x="173" y="139"/>
      </p:cViewPr>
      <p:guideLst>
        <p:guide orient="horz" pos="3360"/>
        <p:guide pos="2880"/>
        <p:guide pos="384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94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viewProps" Target="view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notesMaster" Target="notesMasters/notesMaster1.xml"/><Relationship Id="rId86"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61" Type="http://schemas.openxmlformats.org/officeDocument/2006/relationships/slide" Target="slides/slide59.xml"/><Relationship Id="rId82"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6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681F557D-DDA7-45F3-9D57-21B230EC5531}" type="slidenum">
              <a:rPr lang="en-GB" altLang="de-DE"/>
              <a:pPr/>
              <a:t>‹Nr.›</a:t>
            </a:fld>
            <a:endParaRPr lang="en-GB" altLang="de-DE"/>
          </a:p>
        </p:txBody>
      </p:sp>
    </p:spTree>
    <p:extLst>
      <p:ext uri="{BB962C8B-B14F-4D97-AF65-F5344CB8AC3E}">
        <p14:creationId xmlns:p14="http://schemas.microsoft.com/office/powerpoint/2010/main" val="2673570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de-DE"/>
          </a:p>
        </p:txBody>
      </p:sp>
      <p:sp>
        <p:nvSpPr>
          <p:cNvPr id="79876"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9E48980C-8D6D-44A0-A3B7-27326FFE3380}" type="slidenum">
              <a:rPr lang="de-DE" altLang="de-DE"/>
              <a:pPr/>
              <a:t>‹Nr.›</a:t>
            </a:fld>
            <a:endParaRPr lang="de-DE" altLang="de-DE"/>
          </a:p>
        </p:txBody>
      </p:sp>
    </p:spTree>
    <p:extLst>
      <p:ext uri="{BB962C8B-B14F-4D97-AF65-F5344CB8AC3E}">
        <p14:creationId xmlns:p14="http://schemas.microsoft.com/office/powerpoint/2010/main" val="29407569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D3D10F-01A1-453F-BCBA-96ABFEADF289}" type="slidenum">
              <a:rPr lang="de-DE" altLang="de-DE" sz="1400"/>
              <a:pPr eaLnBrk="1" hangingPunct="1">
                <a:spcBef>
                  <a:spcPct val="0"/>
                </a:spcBef>
              </a:pPr>
              <a:t>2</a:t>
            </a:fld>
            <a:endParaRPr lang="de-DE" altLang="de-DE" sz="1400"/>
          </a:p>
        </p:txBody>
      </p:sp>
      <p:sp>
        <p:nvSpPr>
          <p:cNvPr id="83971" name="Rectangle 3074"/>
          <p:cNvSpPr>
            <a:spLocks noGrp="1" noRot="1" noChangeAspect="1" noChangeArrowheads="1" noTextEdit="1"/>
          </p:cNvSpPr>
          <p:nvPr>
            <p:ph type="sldImg"/>
          </p:nvPr>
        </p:nvSpPr>
        <p:spPr>
          <a:xfrm>
            <a:off x="141288" y="768350"/>
            <a:ext cx="6821487" cy="3836988"/>
          </a:xfrm>
          <a:ln/>
        </p:spPr>
      </p:sp>
      <p:sp>
        <p:nvSpPr>
          <p:cNvPr id="83972"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6506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D3D10F-01A1-453F-BCBA-96ABFEADF289}" type="slidenum">
              <a:rPr lang="de-DE" altLang="de-DE" sz="1400"/>
              <a:pPr eaLnBrk="1" hangingPunct="1">
                <a:spcBef>
                  <a:spcPct val="0"/>
                </a:spcBef>
              </a:pPr>
              <a:t>3</a:t>
            </a:fld>
            <a:endParaRPr lang="de-DE" altLang="de-DE" sz="1400"/>
          </a:p>
        </p:txBody>
      </p:sp>
      <p:sp>
        <p:nvSpPr>
          <p:cNvPr id="83971" name="Rectangle 3074"/>
          <p:cNvSpPr>
            <a:spLocks noGrp="1" noRot="1" noChangeAspect="1" noChangeArrowheads="1" noTextEdit="1"/>
          </p:cNvSpPr>
          <p:nvPr>
            <p:ph type="sldImg"/>
          </p:nvPr>
        </p:nvSpPr>
        <p:spPr>
          <a:xfrm>
            <a:off x="141288" y="768350"/>
            <a:ext cx="6821487" cy="3836988"/>
          </a:xfrm>
          <a:ln/>
        </p:spPr>
      </p:sp>
      <p:sp>
        <p:nvSpPr>
          <p:cNvPr id="83972"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7339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D3D10F-01A1-453F-BCBA-96ABFEADF289}" type="slidenum">
              <a:rPr lang="de-DE" altLang="de-DE" sz="1400"/>
              <a:pPr eaLnBrk="1" hangingPunct="1">
                <a:spcBef>
                  <a:spcPct val="0"/>
                </a:spcBef>
              </a:pPr>
              <a:t>4</a:t>
            </a:fld>
            <a:endParaRPr lang="de-DE" altLang="de-DE" sz="1400"/>
          </a:p>
        </p:txBody>
      </p:sp>
      <p:sp>
        <p:nvSpPr>
          <p:cNvPr id="83971" name="Rectangle 3074"/>
          <p:cNvSpPr>
            <a:spLocks noGrp="1" noRot="1" noChangeAspect="1" noChangeArrowheads="1" noTextEdit="1"/>
          </p:cNvSpPr>
          <p:nvPr>
            <p:ph type="sldImg"/>
          </p:nvPr>
        </p:nvSpPr>
        <p:spPr>
          <a:xfrm>
            <a:off x="141288" y="768350"/>
            <a:ext cx="6821487" cy="3836988"/>
          </a:xfrm>
          <a:ln/>
        </p:spPr>
      </p:sp>
      <p:sp>
        <p:nvSpPr>
          <p:cNvPr id="83972"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6506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9A29D3-4D5B-4273-B75F-629E0C89DA5D}" type="slidenum">
              <a:rPr lang="de-DE" altLang="de-DE" sz="1400"/>
              <a:pPr eaLnBrk="1" hangingPunct="1">
                <a:spcBef>
                  <a:spcPct val="0"/>
                </a:spcBef>
              </a:pPr>
              <a:t>5</a:t>
            </a:fld>
            <a:endParaRPr lang="de-DE" altLang="de-DE" sz="1400"/>
          </a:p>
        </p:txBody>
      </p:sp>
      <p:sp>
        <p:nvSpPr>
          <p:cNvPr id="88067" name="Rectangle 2"/>
          <p:cNvSpPr>
            <a:spLocks noGrp="1" noRot="1" noChangeAspect="1" noChangeArrowheads="1" noTextEdit="1"/>
          </p:cNvSpPr>
          <p:nvPr>
            <p:ph type="sldImg"/>
          </p:nvPr>
        </p:nvSpPr>
        <p:spPr>
          <a:xfrm>
            <a:off x="141288" y="768350"/>
            <a:ext cx="6821487"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795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9A29D3-4D5B-4273-B75F-629E0C89DA5D}" type="slidenum">
              <a:rPr lang="de-DE" altLang="de-DE" sz="1400"/>
              <a:pPr eaLnBrk="1" hangingPunct="1">
                <a:spcBef>
                  <a:spcPct val="0"/>
                </a:spcBef>
              </a:pPr>
              <a:t>6</a:t>
            </a:fld>
            <a:endParaRPr lang="de-DE" altLang="de-DE" sz="1400"/>
          </a:p>
        </p:txBody>
      </p:sp>
      <p:sp>
        <p:nvSpPr>
          <p:cNvPr id="88067" name="Rectangle 2"/>
          <p:cNvSpPr>
            <a:spLocks noGrp="1" noRot="1" noChangeAspect="1" noChangeArrowheads="1" noTextEdit="1"/>
          </p:cNvSpPr>
          <p:nvPr>
            <p:ph type="sldImg"/>
          </p:nvPr>
        </p:nvSpPr>
        <p:spPr>
          <a:xfrm>
            <a:off x="141288" y="768350"/>
            <a:ext cx="6821487"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795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9A29D3-4D5B-4273-B75F-629E0C89DA5D}" type="slidenum">
              <a:rPr lang="de-DE" altLang="de-DE" sz="1400"/>
              <a:pPr eaLnBrk="1" hangingPunct="1">
                <a:spcBef>
                  <a:spcPct val="0"/>
                </a:spcBef>
              </a:pPr>
              <a:t>7</a:t>
            </a:fld>
            <a:endParaRPr lang="de-DE" altLang="de-DE" sz="1400"/>
          </a:p>
        </p:txBody>
      </p:sp>
      <p:sp>
        <p:nvSpPr>
          <p:cNvPr id="88067" name="Rectangle 2"/>
          <p:cNvSpPr>
            <a:spLocks noGrp="1" noRot="1" noChangeAspect="1" noChangeArrowheads="1" noTextEdit="1"/>
          </p:cNvSpPr>
          <p:nvPr>
            <p:ph type="sldImg"/>
          </p:nvPr>
        </p:nvSpPr>
        <p:spPr>
          <a:xfrm>
            <a:off x="141288" y="768350"/>
            <a:ext cx="6821487"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795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9A29D3-4D5B-4273-B75F-629E0C89DA5D}" type="slidenum">
              <a:rPr lang="de-DE" altLang="de-DE" sz="1400"/>
              <a:pPr eaLnBrk="1" hangingPunct="1">
                <a:spcBef>
                  <a:spcPct val="0"/>
                </a:spcBef>
              </a:pPr>
              <a:t>8</a:t>
            </a:fld>
            <a:endParaRPr lang="de-DE" altLang="de-DE" sz="1400"/>
          </a:p>
        </p:txBody>
      </p:sp>
      <p:sp>
        <p:nvSpPr>
          <p:cNvPr id="88067" name="Rectangle 2"/>
          <p:cNvSpPr>
            <a:spLocks noGrp="1" noRot="1" noChangeAspect="1" noChangeArrowheads="1" noTextEdit="1"/>
          </p:cNvSpPr>
          <p:nvPr>
            <p:ph type="sldImg"/>
          </p:nvPr>
        </p:nvSpPr>
        <p:spPr>
          <a:xfrm>
            <a:off x="141288" y="768350"/>
            <a:ext cx="6821487"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795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269C39-5464-4D19-8F3A-689A85F9D0A1}" type="slidenum">
              <a:rPr lang="de-DE" altLang="de-DE" sz="1400" smtClean="0"/>
              <a:pPr>
                <a:spcBef>
                  <a:spcPct val="0"/>
                </a:spcBef>
              </a:pPr>
              <a:t>9</a:t>
            </a:fld>
            <a:endParaRPr lang="de-DE" altLang="de-DE" sz="1400"/>
          </a:p>
        </p:txBody>
      </p:sp>
      <p:sp>
        <p:nvSpPr>
          <p:cNvPr id="34819" name="Rectangle 2"/>
          <p:cNvSpPr>
            <a:spLocks noGrp="1" noRot="1" noChangeAspect="1" noChangeArrowheads="1" noTextEdit="1"/>
          </p:cNvSpPr>
          <p:nvPr>
            <p:ph type="sldImg"/>
          </p:nvPr>
        </p:nvSpPr>
        <p:spPr>
          <a:xfrm>
            <a:off x="141288" y="768350"/>
            <a:ext cx="6821487"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810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6B3E1EF-3FE1-4CA0-A333-1FDCF69D2DF8}" type="slidenum">
              <a:rPr lang="de-DE" altLang="de-DE" sz="1400" smtClean="0">
                <a:cs typeface="Times New Roman" panose="02020603050405020304" pitchFamily="18" charset="0"/>
              </a:rPr>
              <a:pPr>
                <a:spcBef>
                  <a:spcPct val="0"/>
                </a:spcBef>
              </a:pPr>
              <a:t>10</a:t>
            </a:fld>
            <a:endParaRPr lang="de-DE" altLang="de-DE" sz="1400">
              <a:cs typeface="Times New Roman" panose="02020603050405020304" pitchFamily="18" charset="0"/>
            </a:endParaRPr>
          </a:p>
        </p:txBody>
      </p:sp>
      <p:sp>
        <p:nvSpPr>
          <p:cNvPr id="50179" name="Rectangle 2"/>
          <p:cNvSpPr>
            <a:spLocks noGrp="1" noRot="1" noChangeAspect="1" noChangeArrowheads="1" noTextEdit="1"/>
          </p:cNvSpPr>
          <p:nvPr>
            <p:ph type="sldImg"/>
          </p:nvPr>
        </p:nvSpPr>
        <p:spPr>
          <a:xfrm>
            <a:off x="141288" y="768350"/>
            <a:ext cx="6821487" cy="3836988"/>
          </a:xfrm>
          <a:ln/>
        </p:spPr>
      </p:sp>
      <p:sp>
        <p:nvSpPr>
          <p:cNvPr id="50585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574793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6B3E1EF-3FE1-4CA0-A333-1FDCF69D2DF8}" type="slidenum">
              <a:rPr lang="de-DE" altLang="de-DE" sz="1400" smtClean="0">
                <a:cs typeface="Times New Roman" panose="02020603050405020304" pitchFamily="18" charset="0"/>
              </a:rPr>
              <a:pPr>
                <a:spcBef>
                  <a:spcPct val="0"/>
                </a:spcBef>
              </a:pPr>
              <a:t>11</a:t>
            </a:fld>
            <a:endParaRPr lang="de-DE" altLang="de-DE" sz="1400">
              <a:cs typeface="Times New Roman" panose="02020603050405020304" pitchFamily="18" charset="0"/>
            </a:endParaRPr>
          </a:p>
        </p:txBody>
      </p:sp>
      <p:sp>
        <p:nvSpPr>
          <p:cNvPr id="50179" name="Rectangle 2"/>
          <p:cNvSpPr>
            <a:spLocks noGrp="1" noRot="1" noChangeAspect="1" noChangeArrowheads="1" noTextEdit="1"/>
          </p:cNvSpPr>
          <p:nvPr>
            <p:ph type="sldImg"/>
          </p:nvPr>
        </p:nvSpPr>
        <p:spPr>
          <a:xfrm>
            <a:off x="141288" y="768350"/>
            <a:ext cx="6821487" cy="3836988"/>
          </a:xfrm>
          <a:ln/>
        </p:spPr>
      </p:sp>
      <p:sp>
        <p:nvSpPr>
          <p:cNvPr id="50585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2082973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6B3E1EF-3FE1-4CA0-A333-1FDCF69D2DF8}" type="slidenum">
              <a:rPr lang="de-DE" altLang="de-DE" sz="1400" smtClean="0">
                <a:cs typeface="Times New Roman" panose="02020603050405020304" pitchFamily="18" charset="0"/>
              </a:rPr>
              <a:pPr>
                <a:spcBef>
                  <a:spcPct val="0"/>
                </a:spcBef>
              </a:pPr>
              <a:t>12</a:t>
            </a:fld>
            <a:endParaRPr lang="de-DE" altLang="de-DE" sz="1400">
              <a:cs typeface="Times New Roman" panose="02020603050405020304" pitchFamily="18" charset="0"/>
            </a:endParaRPr>
          </a:p>
        </p:txBody>
      </p:sp>
      <p:sp>
        <p:nvSpPr>
          <p:cNvPr id="50179" name="Rectangle 2"/>
          <p:cNvSpPr>
            <a:spLocks noGrp="1" noRot="1" noChangeAspect="1" noChangeArrowheads="1" noTextEdit="1"/>
          </p:cNvSpPr>
          <p:nvPr>
            <p:ph type="sldImg"/>
          </p:nvPr>
        </p:nvSpPr>
        <p:spPr>
          <a:xfrm>
            <a:off x="141288" y="768350"/>
            <a:ext cx="6821487" cy="3836988"/>
          </a:xfrm>
          <a:ln/>
        </p:spPr>
      </p:sp>
      <p:sp>
        <p:nvSpPr>
          <p:cNvPr id="50585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0544586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6B3E1EF-3FE1-4CA0-A333-1FDCF69D2DF8}" type="slidenum">
              <a:rPr lang="de-DE" altLang="de-DE" sz="1400" smtClean="0">
                <a:cs typeface="Times New Roman" panose="02020603050405020304" pitchFamily="18" charset="0"/>
              </a:rPr>
              <a:pPr>
                <a:spcBef>
                  <a:spcPct val="0"/>
                </a:spcBef>
              </a:pPr>
              <a:t>13</a:t>
            </a:fld>
            <a:endParaRPr lang="de-DE" altLang="de-DE" sz="1400">
              <a:cs typeface="Times New Roman" panose="02020603050405020304" pitchFamily="18" charset="0"/>
            </a:endParaRPr>
          </a:p>
        </p:txBody>
      </p:sp>
      <p:sp>
        <p:nvSpPr>
          <p:cNvPr id="50179" name="Rectangle 2"/>
          <p:cNvSpPr>
            <a:spLocks noGrp="1" noRot="1" noChangeAspect="1" noChangeArrowheads="1" noTextEdit="1"/>
          </p:cNvSpPr>
          <p:nvPr>
            <p:ph type="sldImg"/>
          </p:nvPr>
        </p:nvSpPr>
        <p:spPr>
          <a:xfrm>
            <a:off x="141288" y="768350"/>
            <a:ext cx="6821487" cy="3836988"/>
          </a:xfrm>
          <a:ln/>
        </p:spPr>
      </p:sp>
      <p:sp>
        <p:nvSpPr>
          <p:cNvPr id="50585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7832048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160E48-508A-40C7-83A9-7A4E75C34E61}" type="slidenum">
              <a:rPr lang="de-DE" altLang="de-DE" sz="1400"/>
              <a:pPr eaLnBrk="1" hangingPunct="1">
                <a:spcBef>
                  <a:spcPct val="0"/>
                </a:spcBef>
              </a:pPr>
              <a:t>14</a:t>
            </a:fld>
            <a:endParaRPr lang="de-DE" altLang="de-DE" sz="1400"/>
          </a:p>
        </p:txBody>
      </p:sp>
      <p:sp>
        <p:nvSpPr>
          <p:cNvPr id="93187" name="Rectangle 2"/>
          <p:cNvSpPr>
            <a:spLocks noGrp="1" noRot="1" noChangeAspect="1" noChangeArrowheads="1" noTextEdit="1"/>
          </p:cNvSpPr>
          <p:nvPr>
            <p:ph type="sldImg"/>
          </p:nvPr>
        </p:nvSpPr>
        <p:spPr>
          <a:xfrm>
            <a:off x="141288" y="768350"/>
            <a:ext cx="6821487"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14931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615513-7499-4D0C-96A3-AAFD2ADE781A}" type="slidenum">
              <a:rPr lang="de-DE" altLang="de-DE" sz="1400"/>
              <a:pPr eaLnBrk="1" hangingPunct="1">
                <a:spcBef>
                  <a:spcPct val="0"/>
                </a:spcBef>
              </a:pPr>
              <a:t>15</a:t>
            </a:fld>
            <a:endParaRPr lang="de-DE" altLang="de-DE" sz="1400"/>
          </a:p>
        </p:txBody>
      </p:sp>
      <p:sp>
        <p:nvSpPr>
          <p:cNvPr id="94211" name="Rectangle 2"/>
          <p:cNvSpPr>
            <a:spLocks noGrp="1" noRot="1" noChangeAspect="1" noChangeArrowheads="1" noTextEdit="1"/>
          </p:cNvSpPr>
          <p:nvPr>
            <p:ph type="sldImg"/>
          </p:nvPr>
        </p:nvSpPr>
        <p:spPr>
          <a:xfrm>
            <a:off x="141288" y="768350"/>
            <a:ext cx="6821487"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61965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C90F567-59E7-4810-B91F-D0B383EB4575}" type="slidenum">
              <a:rPr lang="de-DE" altLang="de-DE" sz="1400"/>
              <a:pPr eaLnBrk="1" hangingPunct="1">
                <a:spcBef>
                  <a:spcPct val="0"/>
                </a:spcBef>
              </a:pPr>
              <a:t>16</a:t>
            </a:fld>
            <a:endParaRPr lang="de-DE" altLang="de-DE" sz="1400"/>
          </a:p>
        </p:txBody>
      </p:sp>
      <p:sp>
        <p:nvSpPr>
          <p:cNvPr id="95235" name="Rectangle 2"/>
          <p:cNvSpPr>
            <a:spLocks noGrp="1" noRot="1" noChangeAspect="1" noChangeArrowheads="1" noTextEdit="1"/>
          </p:cNvSpPr>
          <p:nvPr>
            <p:ph type="sldImg"/>
          </p:nvPr>
        </p:nvSpPr>
        <p:spPr>
          <a:xfrm>
            <a:off x="141288" y="768350"/>
            <a:ext cx="6821487"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3388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07F7EE-A716-45C6-B54B-AB8209514900}" type="slidenum">
              <a:rPr lang="de-DE" altLang="de-DE" sz="1400"/>
              <a:pPr eaLnBrk="1" hangingPunct="1">
                <a:spcBef>
                  <a:spcPct val="0"/>
                </a:spcBef>
              </a:pPr>
              <a:t>17</a:t>
            </a:fld>
            <a:endParaRPr lang="de-DE" altLang="de-DE" sz="1400"/>
          </a:p>
        </p:txBody>
      </p:sp>
      <p:sp>
        <p:nvSpPr>
          <p:cNvPr id="96259" name="Rectangle 2"/>
          <p:cNvSpPr>
            <a:spLocks noGrp="1" noRot="1" noChangeAspect="1" noChangeArrowheads="1" noTextEdit="1"/>
          </p:cNvSpPr>
          <p:nvPr>
            <p:ph type="sldImg"/>
          </p:nvPr>
        </p:nvSpPr>
        <p:spPr>
          <a:xfrm>
            <a:off x="141288" y="768350"/>
            <a:ext cx="6821487"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84842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DD4EC1-120E-4109-BF12-4ED49D677F8C}" type="slidenum">
              <a:rPr lang="de-DE" altLang="de-DE" sz="1400"/>
              <a:pPr eaLnBrk="1" hangingPunct="1">
                <a:spcBef>
                  <a:spcPct val="0"/>
                </a:spcBef>
              </a:pPr>
              <a:t>18</a:t>
            </a:fld>
            <a:endParaRPr lang="de-DE" altLang="de-DE" sz="1400"/>
          </a:p>
        </p:txBody>
      </p:sp>
      <p:sp>
        <p:nvSpPr>
          <p:cNvPr id="98307" name="Rectangle 2"/>
          <p:cNvSpPr>
            <a:spLocks noGrp="1" noRot="1" noChangeAspect="1" noChangeArrowheads="1" noTextEdit="1"/>
          </p:cNvSpPr>
          <p:nvPr>
            <p:ph type="sldImg"/>
          </p:nvPr>
        </p:nvSpPr>
        <p:spPr>
          <a:xfrm>
            <a:off x="141288" y="768350"/>
            <a:ext cx="6821487"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5260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DD4EC1-120E-4109-BF12-4ED49D677F8C}" type="slidenum">
              <a:rPr lang="de-DE" altLang="de-DE" sz="1400"/>
              <a:pPr eaLnBrk="1" hangingPunct="1">
                <a:spcBef>
                  <a:spcPct val="0"/>
                </a:spcBef>
              </a:pPr>
              <a:t>19</a:t>
            </a:fld>
            <a:endParaRPr lang="de-DE" altLang="de-DE" sz="1400"/>
          </a:p>
        </p:txBody>
      </p:sp>
      <p:sp>
        <p:nvSpPr>
          <p:cNvPr id="98307" name="Rectangle 2"/>
          <p:cNvSpPr>
            <a:spLocks noGrp="1" noRot="1" noChangeAspect="1" noChangeArrowheads="1" noTextEdit="1"/>
          </p:cNvSpPr>
          <p:nvPr>
            <p:ph type="sldImg"/>
          </p:nvPr>
        </p:nvSpPr>
        <p:spPr>
          <a:xfrm>
            <a:off x="141288" y="768350"/>
            <a:ext cx="6821487"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5260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7A4690-1D58-4666-8549-A6F7B54C2070}" type="slidenum">
              <a:rPr lang="de-DE" altLang="de-DE" sz="1400"/>
              <a:pPr eaLnBrk="1" hangingPunct="1">
                <a:spcBef>
                  <a:spcPct val="0"/>
                </a:spcBef>
              </a:pPr>
              <a:t>20</a:t>
            </a:fld>
            <a:endParaRPr lang="de-DE" altLang="de-DE" sz="14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4746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3C16F7-7CF0-4B57-B92D-1D7F61F82DC1}" type="slidenum">
              <a:rPr lang="de-DE" altLang="de-DE" sz="1400"/>
              <a:pPr eaLnBrk="1" hangingPunct="1">
                <a:spcBef>
                  <a:spcPct val="0"/>
                </a:spcBef>
              </a:pPr>
              <a:t>21</a:t>
            </a:fld>
            <a:endParaRPr lang="de-DE" altLang="de-DE" sz="1400"/>
          </a:p>
        </p:txBody>
      </p:sp>
      <p:sp>
        <p:nvSpPr>
          <p:cNvPr id="103427" name="Rectangle 1026"/>
          <p:cNvSpPr>
            <a:spLocks noGrp="1" noRot="1" noChangeAspect="1" noChangeArrowheads="1" noTextEdit="1"/>
          </p:cNvSpPr>
          <p:nvPr>
            <p:ph type="sldImg"/>
          </p:nvPr>
        </p:nvSpPr>
        <p:spPr>
          <a:xfrm>
            <a:off x="141288" y="768350"/>
            <a:ext cx="6821487"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91684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3C16F7-7CF0-4B57-B92D-1D7F61F82DC1}" type="slidenum">
              <a:rPr lang="de-DE" altLang="de-DE" sz="1400"/>
              <a:pPr eaLnBrk="1" hangingPunct="1">
                <a:spcBef>
                  <a:spcPct val="0"/>
                </a:spcBef>
              </a:pPr>
              <a:t>22</a:t>
            </a:fld>
            <a:endParaRPr lang="de-DE" altLang="de-DE" sz="1400"/>
          </a:p>
        </p:txBody>
      </p:sp>
      <p:sp>
        <p:nvSpPr>
          <p:cNvPr id="103427" name="Rectangle 1026"/>
          <p:cNvSpPr>
            <a:spLocks noGrp="1" noRot="1" noChangeAspect="1" noChangeArrowheads="1" noTextEdit="1"/>
          </p:cNvSpPr>
          <p:nvPr>
            <p:ph type="sldImg"/>
          </p:nvPr>
        </p:nvSpPr>
        <p:spPr>
          <a:xfrm>
            <a:off x="141288" y="768350"/>
            <a:ext cx="6821487"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91684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3C16F7-7CF0-4B57-B92D-1D7F61F82DC1}" type="slidenum">
              <a:rPr lang="de-DE" altLang="de-DE" sz="1400"/>
              <a:pPr eaLnBrk="1" hangingPunct="1">
                <a:spcBef>
                  <a:spcPct val="0"/>
                </a:spcBef>
              </a:pPr>
              <a:t>23</a:t>
            </a:fld>
            <a:endParaRPr lang="de-DE" altLang="de-DE" sz="1400"/>
          </a:p>
        </p:txBody>
      </p:sp>
      <p:sp>
        <p:nvSpPr>
          <p:cNvPr id="103427" name="Rectangle 1026"/>
          <p:cNvSpPr>
            <a:spLocks noGrp="1" noRot="1" noChangeAspect="1" noChangeArrowheads="1" noTextEdit="1"/>
          </p:cNvSpPr>
          <p:nvPr>
            <p:ph type="sldImg"/>
          </p:nvPr>
        </p:nvSpPr>
        <p:spPr>
          <a:xfrm>
            <a:off x="141288" y="768350"/>
            <a:ext cx="6821487"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91684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3C16F7-7CF0-4B57-B92D-1D7F61F82DC1}" type="slidenum">
              <a:rPr lang="de-DE" altLang="de-DE" sz="1400"/>
              <a:pPr eaLnBrk="1" hangingPunct="1">
                <a:spcBef>
                  <a:spcPct val="0"/>
                </a:spcBef>
              </a:pPr>
              <a:t>24</a:t>
            </a:fld>
            <a:endParaRPr lang="de-DE" altLang="de-DE" sz="1400"/>
          </a:p>
        </p:txBody>
      </p:sp>
      <p:sp>
        <p:nvSpPr>
          <p:cNvPr id="103427" name="Rectangle 1026"/>
          <p:cNvSpPr>
            <a:spLocks noGrp="1" noRot="1" noChangeAspect="1" noChangeArrowheads="1" noTextEdit="1"/>
          </p:cNvSpPr>
          <p:nvPr>
            <p:ph type="sldImg"/>
          </p:nvPr>
        </p:nvSpPr>
        <p:spPr>
          <a:xfrm>
            <a:off x="141288" y="768350"/>
            <a:ext cx="6821487"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91684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3539D2-6F83-422C-A0E4-07E1B68E08E1}" type="slidenum">
              <a:rPr lang="de-DE" altLang="de-DE" sz="1400"/>
              <a:pPr eaLnBrk="1" hangingPunct="1">
                <a:spcBef>
                  <a:spcPct val="0"/>
                </a:spcBef>
              </a:pPr>
              <a:t>25</a:t>
            </a:fld>
            <a:endParaRPr lang="de-DE" altLang="de-DE" sz="14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01565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3539D2-6F83-422C-A0E4-07E1B68E08E1}" type="slidenum">
              <a:rPr lang="de-DE" altLang="de-DE" sz="1400"/>
              <a:pPr eaLnBrk="1" hangingPunct="1">
                <a:spcBef>
                  <a:spcPct val="0"/>
                </a:spcBef>
              </a:pPr>
              <a:t>26</a:t>
            </a:fld>
            <a:endParaRPr lang="de-DE" altLang="de-DE" sz="14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85390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EF8525-A36D-419A-A64C-846B411A8836}" type="slidenum">
              <a:rPr lang="de-DE" altLang="de-DE" sz="1400" smtClean="0"/>
              <a:pPr>
                <a:spcBef>
                  <a:spcPct val="0"/>
                </a:spcBef>
              </a:pPr>
              <a:t>27</a:t>
            </a:fld>
            <a:endParaRPr lang="de-DE" altLang="de-DE" sz="1400"/>
          </a:p>
        </p:txBody>
      </p:sp>
      <p:sp>
        <p:nvSpPr>
          <p:cNvPr id="69635" name="Rectangle 2"/>
          <p:cNvSpPr>
            <a:spLocks noGrp="1" noRot="1" noChangeAspect="1" noChangeArrowheads="1" noTextEdit="1"/>
          </p:cNvSpPr>
          <p:nvPr>
            <p:ph type="sldImg"/>
          </p:nvPr>
        </p:nvSpPr>
        <p:spPr>
          <a:xfrm>
            <a:off x="141288" y="768350"/>
            <a:ext cx="6821487"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97448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4CE775-DA06-478A-8AE8-D25C6228B874}" type="slidenum">
              <a:rPr lang="de-DE" altLang="de-DE" sz="1400" smtClean="0"/>
              <a:pPr>
                <a:spcBef>
                  <a:spcPct val="0"/>
                </a:spcBef>
              </a:pPr>
              <a:t>28</a:t>
            </a:fld>
            <a:endParaRPr lang="de-DE" altLang="de-DE" sz="1400"/>
          </a:p>
        </p:txBody>
      </p:sp>
      <p:sp>
        <p:nvSpPr>
          <p:cNvPr id="71683" name="Rectangle 2"/>
          <p:cNvSpPr>
            <a:spLocks noGrp="1" noRot="1" noChangeAspect="1" noChangeArrowheads="1" noTextEdit="1"/>
          </p:cNvSpPr>
          <p:nvPr>
            <p:ph type="sldImg"/>
          </p:nvPr>
        </p:nvSpPr>
        <p:spPr>
          <a:xfrm>
            <a:off x="141288" y="768350"/>
            <a:ext cx="6821487"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59717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310827-115B-4ED6-9398-BB751B01AF71}" type="slidenum">
              <a:rPr lang="de-DE" altLang="de-DE" sz="1400" smtClean="0"/>
              <a:pPr>
                <a:spcBef>
                  <a:spcPct val="0"/>
                </a:spcBef>
              </a:pPr>
              <a:t>29</a:t>
            </a:fld>
            <a:endParaRPr lang="de-DE" altLang="de-DE" sz="1400"/>
          </a:p>
        </p:txBody>
      </p:sp>
      <p:sp>
        <p:nvSpPr>
          <p:cNvPr id="7373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737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67135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310827-115B-4ED6-9398-BB751B01AF71}" type="slidenum">
              <a:rPr lang="de-DE" altLang="de-DE" sz="1400" smtClean="0"/>
              <a:pPr>
                <a:spcBef>
                  <a:spcPct val="0"/>
                </a:spcBef>
              </a:pPr>
              <a:t>30</a:t>
            </a:fld>
            <a:endParaRPr lang="de-DE" altLang="de-DE" sz="1400"/>
          </a:p>
        </p:txBody>
      </p:sp>
      <p:sp>
        <p:nvSpPr>
          <p:cNvPr id="7373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737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42850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A68ADA-B4FA-4504-BD08-E38B77814B2A}" type="slidenum">
              <a:rPr lang="de-DE" altLang="de-DE" sz="1400" smtClean="0"/>
              <a:pPr>
                <a:spcBef>
                  <a:spcPct val="0"/>
                </a:spcBef>
              </a:pPr>
              <a:t>31</a:t>
            </a:fld>
            <a:endParaRPr lang="de-DE" altLang="de-DE" sz="1400"/>
          </a:p>
        </p:txBody>
      </p:sp>
      <p:sp>
        <p:nvSpPr>
          <p:cNvPr id="77827" name="Rectangle 2"/>
          <p:cNvSpPr>
            <a:spLocks noGrp="1" noRot="1" noChangeAspect="1" noChangeArrowheads="1" noTextEdit="1"/>
          </p:cNvSpPr>
          <p:nvPr>
            <p:ph type="sldImg"/>
          </p:nvPr>
        </p:nvSpPr>
        <p:spPr>
          <a:xfrm>
            <a:off x="141288" y="768350"/>
            <a:ext cx="6821487"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49193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A68ADA-B4FA-4504-BD08-E38B77814B2A}" type="slidenum">
              <a:rPr lang="de-DE" altLang="de-DE" sz="1400" smtClean="0"/>
              <a:pPr>
                <a:spcBef>
                  <a:spcPct val="0"/>
                </a:spcBef>
              </a:pPr>
              <a:t>32</a:t>
            </a:fld>
            <a:endParaRPr lang="de-DE" altLang="de-DE" sz="1400"/>
          </a:p>
        </p:txBody>
      </p:sp>
      <p:sp>
        <p:nvSpPr>
          <p:cNvPr id="77827" name="Rectangle 2"/>
          <p:cNvSpPr>
            <a:spLocks noGrp="1" noRot="1" noChangeAspect="1" noChangeArrowheads="1" noTextEdit="1"/>
          </p:cNvSpPr>
          <p:nvPr>
            <p:ph type="sldImg"/>
          </p:nvPr>
        </p:nvSpPr>
        <p:spPr>
          <a:xfrm>
            <a:off x="141288" y="768350"/>
            <a:ext cx="6821487"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49193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F6CE65-499E-48DE-815D-C3ADAAD1A1C1}" type="slidenum">
              <a:rPr lang="de-DE" altLang="de-DE" sz="1400" smtClean="0"/>
              <a:pPr>
                <a:spcBef>
                  <a:spcPct val="0"/>
                </a:spcBef>
              </a:pPr>
              <a:t>33</a:t>
            </a:fld>
            <a:endParaRPr lang="de-DE" altLang="de-DE" sz="1400"/>
          </a:p>
        </p:txBody>
      </p:sp>
      <p:sp>
        <p:nvSpPr>
          <p:cNvPr id="8192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21378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E016FC-56BF-470D-A772-EFEBE216943D}" type="slidenum">
              <a:rPr lang="de-DE" altLang="de-DE" sz="1400" smtClean="0"/>
              <a:pPr>
                <a:spcBef>
                  <a:spcPct val="0"/>
                </a:spcBef>
              </a:pPr>
              <a:t>34</a:t>
            </a:fld>
            <a:endParaRPr lang="de-DE" altLang="de-DE" sz="1400"/>
          </a:p>
        </p:txBody>
      </p:sp>
      <p:sp>
        <p:nvSpPr>
          <p:cNvPr id="839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39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26633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D9FA22-9323-4FC8-9C59-7ADBBF3336C2}" type="slidenum">
              <a:rPr lang="de-DE" altLang="de-DE" sz="1400" smtClean="0"/>
              <a:pPr>
                <a:spcBef>
                  <a:spcPct val="0"/>
                </a:spcBef>
              </a:pPr>
              <a:t>36</a:t>
            </a:fld>
            <a:endParaRPr lang="de-DE" altLang="de-DE" sz="1400"/>
          </a:p>
        </p:txBody>
      </p:sp>
      <p:sp>
        <p:nvSpPr>
          <p:cNvPr id="8704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70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02487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4CE4DD-B6D8-44C0-8F78-4C2570597BC2}" type="slidenum">
              <a:rPr lang="de-DE" altLang="de-DE" sz="1400" smtClean="0"/>
              <a:pPr>
                <a:spcBef>
                  <a:spcPct val="0"/>
                </a:spcBef>
              </a:pPr>
              <a:t>37</a:t>
            </a:fld>
            <a:endParaRPr lang="de-DE" altLang="de-DE" sz="1400"/>
          </a:p>
        </p:txBody>
      </p:sp>
      <p:sp>
        <p:nvSpPr>
          <p:cNvPr id="89091"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89092"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3427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0E46A1-9D41-4E90-B881-A8A54C10BF1C}" type="slidenum">
              <a:rPr lang="de-DE" altLang="de-DE" sz="1400" smtClean="0"/>
              <a:pPr>
                <a:spcBef>
                  <a:spcPct val="0"/>
                </a:spcBef>
              </a:pPr>
              <a:t>38</a:t>
            </a:fld>
            <a:endParaRPr lang="de-DE" altLang="de-DE" sz="1400"/>
          </a:p>
        </p:txBody>
      </p:sp>
      <p:sp>
        <p:nvSpPr>
          <p:cNvPr id="91139" name="Rectangle 2"/>
          <p:cNvSpPr>
            <a:spLocks noGrp="1" noRot="1" noChangeAspect="1" noChangeArrowheads="1" noTextEdit="1"/>
          </p:cNvSpPr>
          <p:nvPr>
            <p:ph type="sldImg"/>
          </p:nvPr>
        </p:nvSpPr>
        <p:spPr>
          <a:xfrm>
            <a:off x="141288" y="768350"/>
            <a:ext cx="6821487"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11061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A0E83E-95D9-45D0-B42D-3A2FBA35B8DB}" type="slidenum">
              <a:rPr lang="de-DE" altLang="de-DE" sz="1400" smtClean="0"/>
              <a:pPr>
                <a:spcBef>
                  <a:spcPct val="0"/>
                </a:spcBef>
              </a:pPr>
              <a:t>39</a:t>
            </a:fld>
            <a:endParaRPr lang="de-DE" altLang="de-DE" sz="1400"/>
          </a:p>
        </p:txBody>
      </p:sp>
      <p:sp>
        <p:nvSpPr>
          <p:cNvPr id="93187" name="Rectangle 2"/>
          <p:cNvSpPr>
            <a:spLocks noGrp="1" noRot="1" noChangeAspect="1" noChangeArrowheads="1" noTextEdit="1"/>
          </p:cNvSpPr>
          <p:nvPr>
            <p:ph type="sldImg"/>
          </p:nvPr>
        </p:nvSpPr>
        <p:spPr>
          <a:xfrm>
            <a:off x="141288" y="768350"/>
            <a:ext cx="6821487"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44681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03EF85-226C-4C03-82E1-1D23D04CEF6C}" type="slidenum">
              <a:rPr lang="de-DE" altLang="de-DE" sz="1400" smtClean="0"/>
              <a:pPr>
                <a:spcBef>
                  <a:spcPct val="0"/>
                </a:spcBef>
              </a:pPr>
              <a:t>40</a:t>
            </a:fld>
            <a:endParaRPr lang="de-DE" altLang="de-DE" sz="1400"/>
          </a:p>
        </p:txBody>
      </p:sp>
      <p:sp>
        <p:nvSpPr>
          <p:cNvPr id="95235" name="Rectangle 2"/>
          <p:cNvSpPr>
            <a:spLocks noGrp="1" noRot="1" noChangeAspect="1" noChangeArrowheads="1" noTextEdit="1"/>
          </p:cNvSpPr>
          <p:nvPr>
            <p:ph type="sldImg"/>
          </p:nvPr>
        </p:nvSpPr>
        <p:spPr>
          <a:xfrm>
            <a:off x="141288" y="768350"/>
            <a:ext cx="6821487"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75400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77DCE1-27DB-4516-AB21-D8D0F905B394}" type="slidenum">
              <a:rPr lang="de-DE" altLang="de-DE" sz="1400" smtClean="0"/>
              <a:pPr>
                <a:spcBef>
                  <a:spcPct val="0"/>
                </a:spcBef>
              </a:pPr>
              <a:t>41</a:t>
            </a:fld>
            <a:endParaRPr lang="de-DE" altLang="de-DE" sz="1400"/>
          </a:p>
        </p:txBody>
      </p:sp>
      <p:sp>
        <p:nvSpPr>
          <p:cNvPr id="97283" name="Rectangle 2"/>
          <p:cNvSpPr>
            <a:spLocks noGrp="1" noRot="1" noChangeAspect="1" noChangeArrowheads="1" noTextEdit="1"/>
          </p:cNvSpPr>
          <p:nvPr>
            <p:ph type="sldImg"/>
          </p:nvPr>
        </p:nvSpPr>
        <p:spPr>
          <a:xfrm>
            <a:off x="141288" y="768350"/>
            <a:ext cx="6821487"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5500009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BD024B-C615-44FF-A20C-308ADDF72238}" type="slidenum">
              <a:rPr lang="de-DE" altLang="de-DE" sz="1400" smtClean="0"/>
              <a:pPr>
                <a:spcBef>
                  <a:spcPct val="0"/>
                </a:spcBef>
              </a:pPr>
              <a:t>42</a:t>
            </a:fld>
            <a:endParaRPr lang="de-DE" altLang="de-DE" sz="1400"/>
          </a:p>
        </p:txBody>
      </p:sp>
      <p:sp>
        <p:nvSpPr>
          <p:cNvPr id="99331" name="Rectangle 2"/>
          <p:cNvSpPr>
            <a:spLocks noGrp="1" noRot="1" noChangeAspect="1" noChangeArrowheads="1" noTextEdit="1"/>
          </p:cNvSpPr>
          <p:nvPr>
            <p:ph type="sldImg"/>
          </p:nvPr>
        </p:nvSpPr>
        <p:spPr>
          <a:xfrm>
            <a:off x="141288" y="768350"/>
            <a:ext cx="6821487"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22700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9D0C91-EFBF-4681-8D3D-0590EA557E95}" type="slidenum">
              <a:rPr lang="de-DE" altLang="de-DE" sz="1400" smtClean="0"/>
              <a:pPr>
                <a:spcBef>
                  <a:spcPct val="0"/>
                </a:spcBef>
              </a:pPr>
              <a:t>43</a:t>
            </a:fld>
            <a:endParaRPr lang="de-DE" altLang="de-DE" sz="1400"/>
          </a:p>
        </p:txBody>
      </p:sp>
      <p:sp>
        <p:nvSpPr>
          <p:cNvPr id="101379" name="Rectangle 2"/>
          <p:cNvSpPr>
            <a:spLocks noGrp="1" noRot="1" noChangeAspect="1" noChangeArrowheads="1" noTextEdit="1"/>
          </p:cNvSpPr>
          <p:nvPr>
            <p:ph type="sldImg"/>
          </p:nvPr>
        </p:nvSpPr>
        <p:spPr>
          <a:xfrm>
            <a:off x="141288" y="768350"/>
            <a:ext cx="6821487"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86275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CB5115-DEF5-4CA9-BEEC-98EB2EE2A3FA}" type="slidenum">
              <a:rPr lang="de-DE" altLang="de-DE" sz="1400" smtClean="0"/>
              <a:pPr>
                <a:spcBef>
                  <a:spcPct val="0"/>
                </a:spcBef>
              </a:pPr>
              <a:t>44</a:t>
            </a:fld>
            <a:endParaRPr lang="de-DE" altLang="de-DE" sz="1400"/>
          </a:p>
        </p:txBody>
      </p:sp>
      <p:sp>
        <p:nvSpPr>
          <p:cNvPr id="103427" name="Rectangle 2"/>
          <p:cNvSpPr>
            <a:spLocks noGrp="1" noRot="1" noChangeAspect="1" noChangeArrowheads="1" noTextEdit="1"/>
          </p:cNvSpPr>
          <p:nvPr>
            <p:ph type="sldImg"/>
          </p:nvPr>
        </p:nvSpPr>
        <p:spPr>
          <a:xfrm>
            <a:off x="141288" y="768350"/>
            <a:ext cx="6821487"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83097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336733-4657-4D29-BEFD-24FFD87E1021}" type="slidenum">
              <a:rPr lang="de-DE" altLang="de-DE" sz="1400" smtClean="0"/>
              <a:pPr>
                <a:spcBef>
                  <a:spcPct val="0"/>
                </a:spcBef>
              </a:pPr>
              <a:t>45</a:t>
            </a:fld>
            <a:endParaRPr lang="de-DE" altLang="de-DE" sz="1400"/>
          </a:p>
        </p:txBody>
      </p:sp>
      <p:sp>
        <p:nvSpPr>
          <p:cNvPr id="105475" name="Rectangle 2"/>
          <p:cNvSpPr>
            <a:spLocks noGrp="1" noRot="1" noChangeAspect="1" noChangeArrowheads="1" noTextEdit="1"/>
          </p:cNvSpPr>
          <p:nvPr>
            <p:ph type="sldImg"/>
          </p:nvPr>
        </p:nvSpPr>
        <p:spPr>
          <a:xfrm>
            <a:off x="141288" y="768350"/>
            <a:ext cx="6821487"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40552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A9E3F-E2EC-459C-B552-3CE28CDD7F5F}" type="slidenum">
              <a:rPr lang="de-DE" altLang="de-DE" sz="1400" smtClean="0"/>
              <a:pPr>
                <a:spcBef>
                  <a:spcPct val="0"/>
                </a:spcBef>
              </a:pPr>
              <a:t>46</a:t>
            </a:fld>
            <a:endParaRPr lang="de-DE" altLang="de-DE" sz="1400"/>
          </a:p>
        </p:txBody>
      </p:sp>
      <p:sp>
        <p:nvSpPr>
          <p:cNvPr id="107523" name="Rectangle 2"/>
          <p:cNvSpPr>
            <a:spLocks noGrp="1" noRot="1" noChangeAspect="1" noChangeArrowheads="1" noTextEdit="1"/>
          </p:cNvSpPr>
          <p:nvPr>
            <p:ph type="sldImg"/>
          </p:nvPr>
        </p:nvSpPr>
        <p:spPr>
          <a:xfrm>
            <a:off x="141288" y="768350"/>
            <a:ext cx="6821487"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3067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FD2DBD-2D46-4F55-9F68-CF5205E00FA4}" type="slidenum">
              <a:rPr lang="de-DE" altLang="de-DE" sz="1400" smtClean="0"/>
              <a:pPr>
                <a:spcBef>
                  <a:spcPct val="0"/>
                </a:spcBef>
              </a:pPr>
              <a:t>47</a:t>
            </a:fld>
            <a:endParaRPr lang="de-DE" altLang="de-DE" sz="1400"/>
          </a:p>
        </p:txBody>
      </p:sp>
      <p:sp>
        <p:nvSpPr>
          <p:cNvPr id="109571" name="Rectangle 2"/>
          <p:cNvSpPr>
            <a:spLocks noGrp="1" noRot="1" noChangeAspect="1" noChangeArrowheads="1" noTextEdit="1"/>
          </p:cNvSpPr>
          <p:nvPr>
            <p:ph type="sldImg"/>
          </p:nvPr>
        </p:nvSpPr>
        <p:spPr>
          <a:xfrm>
            <a:off x="141288" y="768350"/>
            <a:ext cx="6821487"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8368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148728-6C30-4366-884D-D31960FEE108}" type="slidenum">
              <a:rPr lang="de-DE" altLang="de-DE" sz="1400" smtClean="0"/>
              <a:pPr>
                <a:spcBef>
                  <a:spcPct val="0"/>
                </a:spcBef>
              </a:pPr>
              <a:t>48</a:t>
            </a:fld>
            <a:endParaRPr lang="de-DE" altLang="de-DE" sz="1400"/>
          </a:p>
        </p:txBody>
      </p:sp>
      <p:sp>
        <p:nvSpPr>
          <p:cNvPr id="111619" name="Rectangle 2"/>
          <p:cNvSpPr>
            <a:spLocks noGrp="1" noRot="1" noChangeAspect="1" noChangeArrowheads="1" noTextEdit="1"/>
          </p:cNvSpPr>
          <p:nvPr>
            <p:ph type="sldImg"/>
          </p:nvPr>
        </p:nvSpPr>
        <p:spPr>
          <a:xfrm>
            <a:off x="141288" y="768350"/>
            <a:ext cx="6821487"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23610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805E03-BE91-4F4F-A5E8-B006D5D613A4}" type="slidenum">
              <a:rPr lang="de-DE" altLang="de-DE" sz="1400" smtClean="0"/>
              <a:pPr>
                <a:spcBef>
                  <a:spcPct val="0"/>
                </a:spcBef>
              </a:pPr>
              <a:t>49</a:t>
            </a:fld>
            <a:endParaRPr lang="de-DE" altLang="de-DE" sz="1400"/>
          </a:p>
        </p:txBody>
      </p:sp>
      <p:sp>
        <p:nvSpPr>
          <p:cNvPr id="113667" name="Rectangle 2"/>
          <p:cNvSpPr>
            <a:spLocks noGrp="1" noRot="1" noChangeAspect="1" noChangeArrowheads="1" noTextEdit="1"/>
          </p:cNvSpPr>
          <p:nvPr>
            <p:ph type="sldImg"/>
          </p:nvPr>
        </p:nvSpPr>
        <p:spPr>
          <a:xfrm>
            <a:off x="141288" y="768350"/>
            <a:ext cx="6821487"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39467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24D516-F3C9-4C08-A1DA-0CFAA54A60B8}" type="slidenum">
              <a:rPr lang="de-DE" altLang="de-DE" sz="1400" smtClean="0"/>
              <a:pPr>
                <a:spcBef>
                  <a:spcPct val="0"/>
                </a:spcBef>
              </a:pPr>
              <a:t>50</a:t>
            </a:fld>
            <a:endParaRPr lang="de-DE" altLang="de-DE" sz="1400"/>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96401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24D516-F3C9-4C08-A1DA-0CFAA54A60B8}" type="slidenum">
              <a:rPr lang="de-DE" altLang="de-DE" sz="1400" smtClean="0"/>
              <a:pPr>
                <a:spcBef>
                  <a:spcPct val="0"/>
                </a:spcBef>
              </a:pPr>
              <a:t>51</a:t>
            </a:fld>
            <a:endParaRPr lang="de-DE" altLang="de-DE" sz="1400"/>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2635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EA395A-0248-4C5D-95F5-AB6FFBC3A33D}" type="slidenum">
              <a:rPr lang="de-DE" altLang="de-DE" sz="1400" smtClean="0"/>
              <a:pPr>
                <a:spcBef>
                  <a:spcPct val="0"/>
                </a:spcBef>
              </a:pPr>
              <a:t>52</a:t>
            </a:fld>
            <a:endParaRPr lang="de-DE" altLang="de-DE" sz="1400"/>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78568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ED32A2-BAC9-4E7E-A6C3-7D5ADAC71C32}" type="slidenum">
              <a:rPr lang="de-DE" altLang="de-DE" sz="1400" smtClean="0"/>
              <a:pPr>
                <a:spcBef>
                  <a:spcPct val="0"/>
                </a:spcBef>
              </a:pPr>
              <a:t>53</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2791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719488-1E78-412F-A85F-F53325E8B8A0}" type="slidenum">
              <a:rPr lang="de-DE" altLang="de-DE" sz="1400" smtClean="0"/>
              <a:pPr>
                <a:spcBef>
                  <a:spcPct val="0"/>
                </a:spcBef>
              </a:pPr>
              <a:t>54</a:t>
            </a:fld>
            <a:endParaRPr lang="de-DE" altLang="de-DE" sz="1400"/>
          </a:p>
        </p:txBody>
      </p:sp>
      <p:sp>
        <p:nvSpPr>
          <p:cNvPr id="12390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91688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208251-95B5-460F-95FE-D4C98A90DB10}" type="slidenum">
              <a:rPr lang="de-DE" altLang="de-DE" sz="1400" smtClean="0"/>
              <a:pPr>
                <a:spcBef>
                  <a:spcPct val="0"/>
                </a:spcBef>
              </a:pPr>
              <a:t>55</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30917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2D32B0-81E1-4CE0-99C5-11F0B7A0FF9F}" type="slidenum">
              <a:rPr lang="de-DE" altLang="de-DE" sz="1400" smtClean="0"/>
              <a:pPr>
                <a:spcBef>
                  <a:spcPct val="0"/>
                </a:spcBef>
              </a:pPr>
              <a:t>56</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192470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2D32B0-81E1-4CE0-99C5-11F0B7A0FF9F}" type="slidenum">
              <a:rPr lang="de-DE" altLang="de-DE" sz="1400" smtClean="0"/>
              <a:pPr>
                <a:spcBef>
                  <a:spcPct val="0"/>
                </a:spcBef>
              </a:pPr>
              <a:t>57</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486569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AF89E8-54D7-4ECD-8A3C-48FB07153FE4}" type="slidenum">
              <a:rPr lang="de-DE" altLang="de-DE" sz="1400" smtClean="0"/>
              <a:pPr>
                <a:spcBef>
                  <a:spcPct val="0"/>
                </a:spcBef>
              </a:pPr>
              <a:t>58</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00079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0E2ECC-BB08-4420-8655-26C609E33B7A}" type="slidenum">
              <a:rPr lang="de-DE" altLang="de-DE" sz="1400" smtClean="0"/>
              <a:pPr>
                <a:spcBef>
                  <a:spcPct val="0"/>
                </a:spcBef>
              </a:pPr>
              <a:t>59</a:t>
            </a:fld>
            <a:endParaRPr lang="de-DE" altLang="de-DE" sz="1400"/>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44071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EEBEC1-9825-4968-901A-FD3AF3893985}" type="slidenum">
              <a:rPr lang="de-DE" altLang="de-DE" sz="1400"/>
              <a:pPr eaLnBrk="1" hangingPunct="1">
                <a:spcBef>
                  <a:spcPct val="0"/>
                </a:spcBef>
              </a:pPr>
              <a:t>60</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574079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EEBEC1-9825-4968-901A-FD3AF3893985}" type="slidenum">
              <a:rPr lang="de-DE" altLang="de-DE" sz="1400"/>
              <a:pPr eaLnBrk="1" hangingPunct="1">
                <a:spcBef>
                  <a:spcPct val="0"/>
                </a:spcBef>
              </a:pPr>
              <a:t>61</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574079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EEBEC1-9825-4968-901A-FD3AF3893985}" type="slidenum">
              <a:rPr lang="de-DE" altLang="de-DE" sz="1400"/>
              <a:pPr eaLnBrk="1" hangingPunct="1">
                <a:spcBef>
                  <a:spcPct val="0"/>
                </a:spcBef>
              </a:pPr>
              <a:t>62</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57407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EEBEC1-9825-4968-901A-FD3AF3893985}" type="slidenum">
              <a:rPr lang="de-DE" altLang="de-DE" sz="1400"/>
              <a:pPr eaLnBrk="1" hangingPunct="1">
                <a:spcBef>
                  <a:spcPct val="0"/>
                </a:spcBef>
              </a:pPr>
              <a:t>63</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574079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EEBEC1-9825-4968-901A-FD3AF3893985}" type="slidenum">
              <a:rPr lang="de-DE" altLang="de-DE" sz="1400"/>
              <a:pPr eaLnBrk="1" hangingPunct="1">
                <a:spcBef>
                  <a:spcPct val="0"/>
                </a:spcBef>
              </a:pPr>
              <a:t>64</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574079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5BED56-4581-4583-A3E7-0B8077DBF709}" type="slidenum">
              <a:rPr lang="de-DE" altLang="de-DE" sz="1400"/>
              <a:pPr eaLnBrk="1" hangingPunct="1">
                <a:spcBef>
                  <a:spcPct val="0"/>
                </a:spcBef>
              </a:pPr>
              <a:t>65</a:t>
            </a:fld>
            <a:endParaRPr lang="de-DE" altLang="de-DE" sz="14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78152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5BED56-4581-4583-A3E7-0B8077DBF709}" type="slidenum">
              <a:rPr lang="de-DE" altLang="de-DE" sz="1400"/>
              <a:pPr eaLnBrk="1" hangingPunct="1">
                <a:spcBef>
                  <a:spcPct val="0"/>
                </a:spcBef>
              </a:pPr>
              <a:t>66</a:t>
            </a:fld>
            <a:endParaRPr lang="de-DE" altLang="de-DE" sz="14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781520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5BED56-4581-4583-A3E7-0B8077DBF709}" type="slidenum">
              <a:rPr lang="de-DE" altLang="de-DE" sz="1400"/>
              <a:pPr eaLnBrk="1" hangingPunct="1">
                <a:spcBef>
                  <a:spcPct val="0"/>
                </a:spcBef>
              </a:pPr>
              <a:t>67</a:t>
            </a:fld>
            <a:endParaRPr lang="de-DE" altLang="de-DE" sz="14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781520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309C05-3823-4739-B378-F0456F2348D2}" type="slidenum">
              <a:rPr lang="de-DE" altLang="de-DE" sz="1400" smtClean="0"/>
              <a:pPr>
                <a:spcBef>
                  <a:spcPct val="0"/>
                </a:spcBef>
              </a:pPr>
              <a:t>69</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082560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70</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479425" y="1279525"/>
            <a:ext cx="6140450" cy="3454400"/>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5011048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71</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479425" y="1279525"/>
            <a:ext cx="6140450" cy="3454400"/>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5011048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94C8B01-E3CA-4976-91C1-2062168BA04A}" type="slidenum">
              <a:rPr lang="de-DE" altLang="de-DE" sz="1300">
                <a:solidFill>
                  <a:srgbClr val="000000"/>
                </a:solidFill>
              </a:rPr>
              <a:pPr eaLnBrk="1" hangingPunct="1">
                <a:spcBef>
                  <a:spcPct val="0"/>
                </a:spcBef>
              </a:pPr>
              <a:t>72</a:t>
            </a:fld>
            <a:endParaRPr lang="de-DE" altLang="de-DE" sz="1300">
              <a:solidFill>
                <a:srgbClr val="000000"/>
              </a:solidFill>
            </a:endParaRPr>
          </a:p>
        </p:txBody>
      </p:sp>
      <p:sp>
        <p:nvSpPr>
          <p:cNvPr id="293891" name="Rectangle 2"/>
          <p:cNvSpPr>
            <a:spLocks noGrp="1" noRot="1" noChangeAspect="1" noChangeArrowheads="1" noTextEdit="1"/>
          </p:cNvSpPr>
          <p:nvPr>
            <p:ph type="sldImg"/>
          </p:nvPr>
        </p:nvSpPr>
        <p:spPr>
          <a:xfrm>
            <a:off x="479425" y="1279525"/>
            <a:ext cx="6140450" cy="3454400"/>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43770467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C9AF45B-521A-4E83-AF8F-D92D78CEA0D1}" type="slidenum">
              <a:rPr lang="de-DE" altLang="de-DE" sz="1300">
                <a:solidFill>
                  <a:srgbClr val="000000"/>
                </a:solidFill>
              </a:rPr>
              <a:pPr eaLnBrk="1" hangingPunct="1">
                <a:spcBef>
                  <a:spcPct val="0"/>
                </a:spcBef>
              </a:pPr>
              <a:t>73</a:t>
            </a:fld>
            <a:endParaRPr lang="de-DE" altLang="de-DE" sz="1300">
              <a:solidFill>
                <a:srgbClr val="000000"/>
              </a:solidFill>
            </a:endParaRPr>
          </a:p>
        </p:txBody>
      </p:sp>
      <p:sp>
        <p:nvSpPr>
          <p:cNvPr id="294915" name="Rectangle 2"/>
          <p:cNvSpPr>
            <a:spLocks noGrp="1" noRot="1" noChangeAspect="1" noChangeArrowheads="1" noTextEdit="1"/>
          </p:cNvSpPr>
          <p:nvPr>
            <p:ph type="sldImg"/>
          </p:nvPr>
        </p:nvSpPr>
        <p:spPr>
          <a:xfrm>
            <a:off x="479425" y="1279525"/>
            <a:ext cx="6140450" cy="3454400"/>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9618819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2983925" y="14074963"/>
            <a:ext cx="2281389" cy="739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fontAlgn="base" hangingPunct="1">
              <a:spcBef>
                <a:spcPct val="0"/>
              </a:spcBef>
              <a:spcAft>
                <a:spcPct val="0"/>
              </a:spcAft>
            </a:pPr>
            <a:fld id="{F38DB249-8532-4CE7-8071-730B25046C99}" type="slidenum">
              <a:rPr lang="de-DE" altLang="de-DE" sz="1300">
                <a:solidFill>
                  <a:srgbClr val="000000"/>
                </a:solidFill>
              </a:rPr>
              <a:pPr algn="r" eaLnBrk="1" fontAlgn="base" hangingPunct="1">
                <a:spcBef>
                  <a:spcPct val="0"/>
                </a:spcBef>
                <a:spcAft>
                  <a:spcPct val="0"/>
                </a:spcAft>
              </a:pPr>
              <a:t>74</a:t>
            </a:fld>
            <a:endParaRPr lang="de-DE" altLang="de-DE" sz="1300">
              <a:solidFill>
                <a:srgbClr val="000000"/>
              </a:solidFill>
            </a:endParaRPr>
          </a:p>
        </p:txBody>
      </p:sp>
      <p:sp>
        <p:nvSpPr>
          <p:cNvPr id="295939" name="Rectangle 2"/>
          <p:cNvSpPr>
            <a:spLocks noGrp="1" noRot="1" noChangeAspect="1" noChangeArrowheads="1" noTextEdit="1"/>
          </p:cNvSpPr>
          <p:nvPr>
            <p:ph type="sldImg"/>
          </p:nvPr>
        </p:nvSpPr>
        <p:spPr>
          <a:xfrm>
            <a:off x="479425" y="1279525"/>
            <a:ext cx="6140450" cy="3454400"/>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449484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txBox="1">
            <a:spLocks noGrp="1" noChangeArrowheads="1"/>
          </p:cNvSpPr>
          <p:nvPr/>
        </p:nvSpPr>
        <p:spPr bwMode="auto">
          <a:xfrm>
            <a:off x="2983925" y="14074963"/>
            <a:ext cx="2281389" cy="739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fontAlgn="base" hangingPunct="1">
              <a:spcBef>
                <a:spcPct val="0"/>
              </a:spcBef>
              <a:spcAft>
                <a:spcPct val="0"/>
              </a:spcAft>
            </a:pPr>
            <a:fld id="{F5472AA3-15A8-42CB-A368-AE9F1218D53E}" type="slidenum">
              <a:rPr lang="de-DE" altLang="de-DE" sz="1300">
                <a:solidFill>
                  <a:srgbClr val="000000"/>
                </a:solidFill>
              </a:rPr>
              <a:pPr algn="r" eaLnBrk="1" fontAlgn="base" hangingPunct="1">
                <a:spcBef>
                  <a:spcPct val="0"/>
                </a:spcBef>
                <a:spcAft>
                  <a:spcPct val="0"/>
                </a:spcAft>
              </a:pPr>
              <a:t>75</a:t>
            </a:fld>
            <a:endParaRPr lang="de-DE" altLang="de-DE" sz="1300">
              <a:solidFill>
                <a:srgbClr val="000000"/>
              </a:solidFill>
            </a:endParaRPr>
          </a:p>
        </p:txBody>
      </p:sp>
      <p:sp>
        <p:nvSpPr>
          <p:cNvPr id="296963" name="Rectangle 2"/>
          <p:cNvSpPr>
            <a:spLocks noGrp="1" noRot="1" noChangeAspect="1" noChangeArrowheads="1" noTextEdit="1"/>
          </p:cNvSpPr>
          <p:nvPr>
            <p:ph type="sldImg"/>
          </p:nvPr>
        </p:nvSpPr>
        <p:spPr>
          <a:xfrm>
            <a:off x="479425" y="1279525"/>
            <a:ext cx="6140450" cy="3454400"/>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2397364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13DBFBF-A006-48D3-A89F-635CA59E4A2C}" type="slidenum">
              <a:rPr lang="de-DE" altLang="de-DE" sz="1300">
                <a:solidFill>
                  <a:srgbClr val="000000"/>
                </a:solidFill>
              </a:rPr>
              <a:pPr eaLnBrk="1" hangingPunct="1">
                <a:spcBef>
                  <a:spcPct val="0"/>
                </a:spcBef>
              </a:pPr>
              <a:t>76</a:t>
            </a:fld>
            <a:endParaRPr lang="de-DE" altLang="de-DE" sz="1300">
              <a:solidFill>
                <a:srgbClr val="000000"/>
              </a:solidFill>
            </a:endParaRPr>
          </a:p>
        </p:txBody>
      </p:sp>
      <p:sp>
        <p:nvSpPr>
          <p:cNvPr id="297987" name="Rectangle 2"/>
          <p:cNvSpPr>
            <a:spLocks noGrp="1" noRot="1" noChangeAspect="1" noChangeArrowheads="1" noTextEdit="1"/>
          </p:cNvSpPr>
          <p:nvPr>
            <p:ph type="sldImg"/>
          </p:nvPr>
        </p:nvSpPr>
        <p:spPr>
          <a:xfrm>
            <a:off x="479425" y="1279525"/>
            <a:ext cx="6140450" cy="3454400"/>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6197357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Bu </a:t>
            </a:r>
            <a:r>
              <a:rPr lang="en-US" altLang="ko-KR" sz="1000" dirty="0" err="1">
                <a:latin typeface="+mj-lt"/>
              </a:rPr>
              <a:t>modüldeki</a:t>
            </a:r>
            <a:r>
              <a:rPr lang="en-US" altLang="ko-KR" sz="1000" dirty="0">
                <a:latin typeface="+mj-lt"/>
              </a:rPr>
              <a:t> </a:t>
            </a:r>
            <a:r>
              <a:rPr lang="en-US" altLang="ko-KR" sz="1000" dirty="0" err="1">
                <a:latin typeface="+mj-lt"/>
              </a:rPr>
              <a:t>resimlerin</a:t>
            </a:r>
            <a:r>
              <a:rPr lang="en-US" altLang="ko-KR" sz="1000" dirty="0">
                <a:latin typeface="+mj-lt"/>
              </a:rPr>
              <a:t> </a:t>
            </a:r>
            <a:r>
              <a:rPr lang="en-US" altLang="ko-KR" sz="1000" dirty="0" err="1">
                <a:latin typeface="+mj-lt"/>
              </a:rPr>
              <a:t>kullanımı</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gerekli</a:t>
            </a:r>
            <a:r>
              <a:rPr lang="en-US" altLang="ko-KR" sz="1000" dirty="0">
                <a:latin typeface="+mj-lt"/>
              </a:rPr>
              <a:t> </a:t>
            </a:r>
            <a:r>
              <a:rPr lang="en-US" altLang="ko-KR" sz="1000" dirty="0" err="1">
                <a:latin typeface="+mj-lt"/>
              </a:rPr>
              <a:t>izin</a:t>
            </a:r>
            <a:r>
              <a:rPr lang="en-US" altLang="ko-KR" sz="1000" dirty="0">
                <a:latin typeface="+mj-lt"/>
              </a:rPr>
              <a:t> </a:t>
            </a:r>
            <a:r>
              <a:rPr lang="en-US" altLang="ko-KR" sz="1000" dirty="0" err="1">
                <a:latin typeface="+mj-lt"/>
              </a:rPr>
              <a:t>sırasıyla</a:t>
            </a:r>
            <a:r>
              <a:rPr lang="en-US" altLang="ko-KR" sz="1000" dirty="0">
                <a:latin typeface="+mj-lt"/>
              </a:rPr>
              <a:t> </a:t>
            </a:r>
            <a:r>
              <a:rPr lang="en-US" altLang="ko-KR" sz="1000" dirty="0" err="1">
                <a:latin typeface="+mj-lt"/>
              </a:rPr>
              <a:t>sanatçılarından</a:t>
            </a:r>
            <a:r>
              <a:rPr lang="en-US" altLang="ko-KR" sz="1000" dirty="0">
                <a:latin typeface="+mj-lt"/>
              </a:rPr>
              <a:t> </a:t>
            </a:r>
            <a:r>
              <a:rPr lang="en-US" altLang="ko-KR" sz="1000" dirty="0" err="1">
                <a:latin typeface="+mj-lt"/>
              </a:rPr>
              <a:t>ve</a:t>
            </a:r>
            <a:r>
              <a:rPr lang="en-US" altLang="ko-KR" sz="1000" dirty="0">
                <a:latin typeface="+mj-lt"/>
              </a:rPr>
              <a:t> </a:t>
            </a:r>
            <a:r>
              <a:rPr lang="en-US" altLang="ko-KR" sz="1000" dirty="0" err="1">
                <a:latin typeface="+mj-lt"/>
              </a:rPr>
              <a:t>telif</a:t>
            </a:r>
            <a:r>
              <a:rPr lang="en-US" altLang="ko-KR" sz="1000" dirty="0">
                <a:latin typeface="+mj-lt"/>
              </a:rPr>
              <a:t> </a:t>
            </a:r>
            <a:r>
              <a:rPr lang="en-US" altLang="ko-KR" sz="1000" dirty="0" err="1">
                <a:latin typeface="+mj-lt"/>
              </a:rPr>
              <a:t>hakkı</a:t>
            </a:r>
            <a:r>
              <a:rPr lang="en-US" altLang="ko-KR" sz="1000" dirty="0">
                <a:latin typeface="+mj-lt"/>
              </a:rPr>
              <a:t> </a:t>
            </a:r>
            <a:r>
              <a:rPr lang="en-US" altLang="ko-KR" sz="1000" dirty="0" err="1">
                <a:latin typeface="+mj-lt"/>
              </a:rPr>
              <a:t>sahipleri</a:t>
            </a:r>
            <a:r>
              <a:rPr lang="en-US" altLang="ko-KR" sz="1000" dirty="0">
                <a:latin typeface="+mj-lt"/>
              </a:rPr>
              <a:t> </a:t>
            </a:r>
            <a:r>
              <a:rPr lang="en-US" altLang="ko-KR" sz="1000" dirty="0" err="1">
                <a:latin typeface="+mj-lt"/>
              </a:rPr>
              <a:t>nden</a:t>
            </a:r>
            <a:r>
              <a:rPr lang="en-US" altLang="ko-KR" sz="1000" dirty="0">
                <a:latin typeface="+mj-lt"/>
              </a:rPr>
              <a:t> </a:t>
            </a:r>
            <a:r>
              <a:rPr lang="en-US" altLang="ko-KR" sz="1000" dirty="0" err="1">
                <a:latin typeface="+mj-lt"/>
              </a:rPr>
              <a:t>temin</a:t>
            </a:r>
            <a:r>
              <a:rPr lang="en-US" altLang="ko-KR" sz="1000" dirty="0">
                <a:latin typeface="+mj-lt"/>
              </a:rPr>
              <a:t> </a:t>
            </a:r>
            <a:r>
              <a:rPr lang="en-US" altLang="ko-KR" sz="1000" dirty="0" err="1">
                <a:latin typeface="+mj-lt"/>
              </a:rPr>
              <a:t>edilmiştir</a:t>
            </a:r>
            <a:r>
              <a:rPr lang="en-US" altLang="ko-KR" sz="1000" dirty="0">
                <a:latin typeface="+mj-lt"/>
              </a:rPr>
              <a:t>. </a:t>
            </a:r>
            <a:r>
              <a:rPr lang="en-US" altLang="ko-KR" sz="1000" dirty="0" err="1">
                <a:latin typeface="+mj-lt"/>
              </a:rPr>
              <a:t>Detaylar</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sanatçı</a:t>
            </a:r>
            <a:r>
              <a:rPr lang="en-US" altLang="ko-KR" sz="1000" dirty="0">
                <a:latin typeface="+mj-lt"/>
              </a:rPr>
              <a:t> </a:t>
            </a:r>
            <a:r>
              <a:rPr lang="en-US" altLang="ko-KR" sz="1000" dirty="0" err="1">
                <a:latin typeface="+mj-lt"/>
              </a:rPr>
              <a:t>ismi</a:t>
            </a:r>
            <a:r>
              <a:rPr lang="en-US" altLang="ko-KR" sz="1000" dirty="0">
                <a:latin typeface="+mj-lt"/>
              </a:rPr>
              <a:t>, </a:t>
            </a:r>
            <a:r>
              <a:rPr lang="en-US" altLang="ko-KR" sz="1000" dirty="0" err="1">
                <a:latin typeface="+mj-lt"/>
              </a:rPr>
              <a:t>başlık</a:t>
            </a:r>
            <a:r>
              <a:rPr lang="en-US" altLang="ko-KR" sz="1000" dirty="0">
                <a:latin typeface="+mj-lt"/>
              </a:rPr>
              <a:t>), </a:t>
            </a:r>
            <a:r>
              <a:rPr lang="en-US" altLang="ko-KR" sz="1000" dirty="0" err="1">
                <a:latin typeface="+mj-lt"/>
              </a:rPr>
              <a:t>lütfen</a:t>
            </a:r>
            <a:r>
              <a:rPr lang="en-US" altLang="ko-KR" sz="1000" dirty="0">
                <a:latin typeface="+mj-lt"/>
              </a:rPr>
              <a:t> </a:t>
            </a:r>
            <a:r>
              <a:rPr lang="en-US" altLang="ko-KR" sz="1000" dirty="0" err="1">
                <a:latin typeface="+mj-lt"/>
              </a:rPr>
              <a:t>bu</a:t>
            </a:r>
            <a:r>
              <a:rPr lang="en-US" altLang="ko-KR" sz="1000" dirty="0">
                <a:latin typeface="+mj-lt"/>
              </a:rPr>
              <a:t> </a:t>
            </a:r>
            <a:r>
              <a:rPr lang="en-US" altLang="ko-KR" sz="1000" dirty="0" err="1">
                <a:latin typeface="+mj-lt"/>
              </a:rPr>
              <a:t>sunumun</a:t>
            </a:r>
            <a:r>
              <a:rPr lang="en-US" altLang="ko-KR" sz="1000" dirty="0">
                <a:latin typeface="+mj-lt"/>
              </a:rPr>
              <a:t> </a:t>
            </a:r>
            <a:r>
              <a:rPr lang="en-US" altLang="ko-KR" sz="1000" dirty="0" err="1">
                <a:latin typeface="+mj-lt"/>
              </a:rPr>
              <a:t>sonundaki</a:t>
            </a:r>
            <a:r>
              <a:rPr lang="en-US" altLang="ko-KR" sz="1000" dirty="0">
                <a:latin typeface="+mj-lt"/>
              </a:rPr>
              <a:t> </a:t>
            </a:r>
            <a:r>
              <a:rPr lang="en-US" altLang="ko-KR" sz="1000" dirty="0" err="1">
                <a:latin typeface="+mj-lt"/>
              </a:rPr>
              <a:t>ilgili</a:t>
            </a:r>
            <a:r>
              <a:rPr lang="en-US" altLang="ko-KR" sz="1000" dirty="0">
                <a:latin typeface="+mj-lt"/>
              </a:rPr>
              <a:t> </a:t>
            </a:r>
            <a:r>
              <a:rPr lang="en-US" altLang="ko-KR" sz="1000" dirty="0" err="1">
                <a:latin typeface="+mj-lt"/>
              </a:rPr>
              <a:t>kısma</a:t>
            </a:r>
            <a:r>
              <a:rPr lang="en-US" altLang="ko-KR" sz="1000" dirty="0">
                <a:latin typeface="+mj-lt"/>
              </a:rPr>
              <a:t> </a:t>
            </a:r>
            <a:r>
              <a:rPr lang="en-US" altLang="ko-KR" sz="1000" dirty="0" err="1">
                <a:latin typeface="+mj-lt"/>
              </a:rPr>
              <a:t>bakınız</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dirty="0"/>
              <a:t>Eğitim Modülü 7 – Hemen Sonuca </a:t>
            </a:r>
            <a:r>
              <a:rPr lang="de-DE" dirty="0" smtClean="0"/>
              <a:t>Atlamak </a:t>
            </a:r>
            <a:r>
              <a:rPr lang="de-DE" dirty="0"/>
              <a:t>II</a:t>
            </a:r>
          </a:p>
        </p:txBody>
      </p:sp>
      <p:sp>
        <p:nvSpPr>
          <p:cNvPr id="4" name="Slide Number Placeholder 3"/>
          <p:cNvSpPr>
            <a:spLocks noGrp="1"/>
          </p:cNvSpPr>
          <p:nvPr>
            <p:ph type="sldNum" sz="quarter" idx="12"/>
          </p:nvPr>
        </p:nvSpPr>
        <p:spPr bwMode="gray"/>
        <p:txBody>
          <a:bodyPr/>
          <a:lstStyle>
            <a:lvl1pPr>
              <a:defRPr b="0"/>
            </a:lvl1pPr>
          </a:lstStyle>
          <a:p>
            <a:fld id="{E2D1B82F-87E0-407C-B924-09E5FA13D057}"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dirty="0"/>
              <a:t>Eğitim Modülü 7 – Hemen Sonuca </a:t>
            </a:r>
            <a:r>
              <a:rPr lang="de-DE" dirty="0" smtClean="0"/>
              <a:t>Atlamak </a:t>
            </a:r>
            <a:r>
              <a:rPr lang="de-DE" dirty="0"/>
              <a:t>II</a:t>
            </a: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dirty="0"/>
              <a:t>Eğitim Modülü 7 – Hemen Sonuca </a:t>
            </a:r>
            <a:r>
              <a:rPr lang="de-DE" dirty="0" smtClean="0"/>
              <a:t>Atlamak </a:t>
            </a:r>
            <a:r>
              <a:rPr lang="de-DE" dirty="0"/>
              <a:t>II</a:t>
            </a: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dirty="0"/>
              <a:t>Eğitim Modülü 7 – Hemen Sonuca </a:t>
            </a:r>
            <a:r>
              <a:rPr lang="de-DE" dirty="0" smtClean="0"/>
              <a:t>Atlamak </a:t>
            </a:r>
            <a:r>
              <a:rPr lang="de-DE" dirty="0"/>
              <a:t>II</a:t>
            </a:r>
          </a:p>
        </p:txBody>
      </p:sp>
      <p:sp>
        <p:nvSpPr>
          <p:cNvPr id="7" name="Slide Number Placeholder 6"/>
          <p:cNvSpPr>
            <a:spLocks noGrp="1"/>
          </p:cNvSpPr>
          <p:nvPr>
            <p:ph type="sldNum" sz="quarter" idx="12"/>
          </p:nvPr>
        </p:nvSpPr>
        <p:spPr bwMode="gray"/>
        <p:txBody>
          <a:bodyPr/>
          <a:lstStyle>
            <a:lvl1pPr>
              <a:defRPr b="0"/>
            </a:lvl1pPr>
          </a:lstStyle>
          <a:p>
            <a:fld id="{E2D1B82F-87E0-407C-B924-09E5FA13D05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dirty="0"/>
              <a:t>Eğitim Modülü 7 – Hemen Sonuca </a:t>
            </a:r>
            <a:r>
              <a:rPr lang="de-DE" dirty="0" smtClean="0"/>
              <a:t>Atlamak </a:t>
            </a:r>
            <a:r>
              <a:rPr lang="de-DE" dirty="0"/>
              <a:t>II</a:t>
            </a:r>
          </a:p>
        </p:txBody>
      </p:sp>
      <p:sp>
        <p:nvSpPr>
          <p:cNvPr id="7" name="Slide Number Placeholder 6"/>
          <p:cNvSpPr>
            <a:spLocks noGrp="1"/>
          </p:cNvSpPr>
          <p:nvPr>
            <p:ph type="sldNum" sz="quarter" idx="12"/>
          </p:nvPr>
        </p:nvSpPr>
        <p:spPr bwMode="gray"/>
        <p:txBody>
          <a:bodyPr/>
          <a:lstStyle>
            <a:lvl1pPr>
              <a:defRPr b="0"/>
            </a:lvl1pPr>
          </a:lstStyle>
          <a:p>
            <a:fld id="{E2D1B82F-87E0-407C-B924-09E5FA13D05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dirty="0"/>
              <a:t>Eğitim Modülü 7 – Hemen Sonuca </a:t>
            </a:r>
            <a:r>
              <a:rPr lang="de-DE" dirty="0" smtClean="0"/>
              <a:t>Atlamak </a:t>
            </a:r>
            <a:r>
              <a:rPr lang="de-DE" dirty="0"/>
              <a:t>II</a:t>
            </a: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dirty="0"/>
              <a:t>Eğitim Modülü 7 – Hemen Sonuca </a:t>
            </a:r>
            <a:r>
              <a:rPr lang="de-DE" dirty="0" smtClean="0"/>
              <a:t>Atlamak </a:t>
            </a:r>
            <a:r>
              <a:rPr lang="de-DE" dirty="0"/>
              <a:t>II</a:t>
            </a: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50994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21306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b="0" dirty="0">
                <a:solidFill>
                  <a:srgbClr val="333333"/>
                </a:solidFill>
                <a:latin typeface="Calibri Light"/>
              </a:rPr>
              <a:t>Bu </a:t>
            </a:r>
            <a:r>
              <a:rPr lang="en-US" altLang="ko-KR" sz="1000" b="0" dirty="0" err="1">
                <a:solidFill>
                  <a:srgbClr val="333333"/>
                </a:solidFill>
                <a:latin typeface="Calibri Light"/>
              </a:rPr>
              <a:t>modüldeki</a:t>
            </a:r>
            <a:r>
              <a:rPr lang="en-US" altLang="ko-KR" sz="1000" b="0" dirty="0">
                <a:solidFill>
                  <a:srgbClr val="333333"/>
                </a:solidFill>
                <a:latin typeface="Calibri Light"/>
              </a:rPr>
              <a:t> </a:t>
            </a:r>
            <a:r>
              <a:rPr lang="en-US" altLang="ko-KR" sz="1000" b="0" dirty="0" err="1">
                <a:solidFill>
                  <a:srgbClr val="333333"/>
                </a:solidFill>
                <a:latin typeface="Calibri Light"/>
              </a:rPr>
              <a:t>resimlerin</a:t>
            </a:r>
            <a:r>
              <a:rPr lang="en-US" altLang="ko-KR" sz="1000" b="0" dirty="0">
                <a:solidFill>
                  <a:srgbClr val="333333"/>
                </a:solidFill>
                <a:latin typeface="Calibri Light"/>
              </a:rPr>
              <a:t> </a:t>
            </a:r>
            <a:r>
              <a:rPr lang="en-US" altLang="ko-KR" sz="1000" b="0" dirty="0" err="1">
                <a:solidFill>
                  <a:srgbClr val="333333"/>
                </a:solidFill>
                <a:latin typeface="Calibri Light"/>
              </a:rPr>
              <a:t>kullanımı</a:t>
            </a:r>
            <a:r>
              <a:rPr lang="en-US" altLang="ko-KR" sz="1000" b="0" dirty="0">
                <a:solidFill>
                  <a:srgbClr val="333333"/>
                </a:solidFill>
                <a:latin typeface="Calibri Light"/>
              </a:rPr>
              <a:t> </a:t>
            </a:r>
            <a:r>
              <a:rPr lang="en-US" altLang="ko-KR" sz="1000" b="0" dirty="0" err="1">
                <a:solidFill>
                  <a:srgbClr val="333333"/>
                </a:solidFill>
                <a:latin typeface="Calibri Light"/>
              </a:rPr>
              <a:t>için</a:t>
            </a:r>
            <a:r>
              <a:rPr lang="en-US" altLang="ko-KR" sz="1000" b="0" dirty="0">
                <a:solidFill>
                  <a:srgbClr val="333333"/>
                </a:solidFill>
                <a:latin typeface="Calibri Light"/>
              </a:rPr>
              <a:t> </a:t>
            </a:r>
            <a:r>
              <a:rPr lang="en-US" altLang="ko-KR" sz="1000" b="0" dirty="0" err="1">
                <a:solidFill>
                  <a:srgbClr val="333333"/>
                </a:solidFill>
                <a:latin typeface="Calibri Light"/>
              </a:rPr>
              <a:t>gerekli</a:t>
            </a:r>
            <a:r>
              <a:rPr lang="en-US" altLang="ko-KR" sz="1000" b="0" dirty="0">
                <a:solidFill>
                  <a:srgbClr val="333333"/>
                </a:solidFill>
                <a:latin typeface="Calibri Light"/>
              </a:rPr>
              <a:t> </a:t>
            </a:r>
            <a:r>
              <a:rPr lang="en-US" altLang="ko-KR" sz="1000" b="0" dirty="0" err="1">
                <a:solidFill>
                  <a:srgbClr val="333333"/>
                </a:solidFill>
                <a:latin typeface="Calibri Light"/>
              </a:rPr>
              <a:t>izin</a:t>
            </a:r>
            <a:r>
              <a:rPr lang="en-US" altLang="ko-KR" sz="1000" b="0" dirty="0">
                <a:solidFill>
                  <a:srgbClr val="333333"/>
                </a:solidFill>
                <a:latin typeface="Calibri Light"/>
              </a:rPr>
              <a:t> </a:t>
            </a:r>
            <a:r>
              <a:rPr lang="en-US" altLang="ko-KR" sz="1000" b="0" dirty="0" err="1">
                <a:solidFill>
                  <a:srgbClr val="333333"/>
                </a:solidFill>
                <a:latin typeface="Calibri Light"/>
              </a:rPr>
              <a:t>sırasıyla</a:t>
            </a:r>
            <a:r>
              <a:rPr lang="en-US" altLang="ko-KR" sz="1000" b="0" dirty="0">
                <a:solidFill>
                  <a:srgbClr val="333333"/>
                </a:solidFill>
                <a:latin typeface="Calibri Light"/>
              </a:rPr>
              <a:t> </a:t>
            </a:r>
            <a:r>
              <a:rPr lang="en-US" altLang="ko-KR" sz="1000" b="0" dirty="0" err="1">
                <a:solidFill>
                  <a:srgbClr val="333333"/>
                </a:solidFill>
                <a:latin typeface="Calibri Light"/>
              </a:rPr>
              <a:t>sanatçılarından</a:t>
            </a:r>
            <a:r>
              <a:rPr lang="en-US" altLang="ko-KR" sz="1000" b="0" dirty="0">
                <a:solidFill>
                  <a:srgbClr val="333333"/>
                </a:solidFill>
                <a:latin typeface="Calibri Light"/>
              </a:rPr>
              <a:t> </a:t>
            </a:r>
            <a:r>
              <a:rPr lang="en-US" altLang="ko-KR" sz="1000" b="0" dirty="0" err="1">
                <a:solidFill>
                  <a:srgbClr val="333333"/>
                </a:solidFill>
                <a:latin typeface="Calibri Light"/>
              </a:rPr>
              <a:t>ve</a:t>
            </a:r>
            <a:r>
              <a:rPr lang="en-US" altLang="ko-KR" sz="1000" b="0" dirty="0">
                <a:solidFill>
                  <a:srgbClr val="333333"/>
                </a:solidFill>
                <a:latin typeface="Calibri Light"/>
              </a:rPr>
              <a:t> </a:t>
            </a:r>
            <a:r>
              <a:rPr lang="en-US" altLang="ko-KR" sz="1000" b="0" dirty="0" err="1">
                <a:solidFill>
                  <a:srgbClr val="333333"/>
                </a:solidFill>
                <a:latin typeface="Calibri Light"/>
              </a:rPr>
              <a:t>telif</a:t>
            </a:r>
            <a:r>
              <a:rPr lang="en-US" altLang="ko-KR" sz="1000" b="0" dirty="0">
                <a:solidFill>
                  <a:srgbClr val="333333"/>
                </a:solidFill>
                <a:latin typeface="Calibri Light"/>
              </a:rPr>
              <a:t> </a:t>
            </a:r>
            <a:r>
              <a:rPr lang="en-US" altLang="ko-KR" sz="1000" b="0" dirty="0" err="1">
                <a:solidFill>
                  <a:srgbClr val="333333"/>
                </a:solidFill>
                <a:latin typeface="Calibri Light"/>
              </a:rPr>
              <a:t>hakkı</a:t>
            </a:r>
            <a:r>
              <a:rPr lang="en-US" altLang="ko-KR" sz="1000" b="0" dirty="0">
                <a:solidFill>
                  <a:srgbClr val="333333"/>
                </a:solidFill>
                <a:latin typeface="Calibri Light"/>
              </a:rPr>
              <a:t> </a:t>
            </a:r>
            <a:r>
              <a:rPr lang="en-US" altLang="ko-KR" sz="1000" b="0" dirty="0" err="1">
                <a:solidFill>
                  <a:srgbClr val="333333"/>
                </a:solidFill>
                <a:latin typeface="Calibri Light"/>
              </a:rPr>
              <a:t>sahipleri</a:t>
            </a:r>
            <a:r>
              <a:rPr lang="en-US" altLang="ko-KR" sz="1000" b="0" dirty="0">
                <a:solidFill>
                  <a:srgbClr val="333333"/>
                </a:solidFill>
                <a:latin typeface="Calibri Light"/>
              </a:rPr>
              <a:t> </a:t>
            </a:r>
            <a:r>
              <a:rPr lang="en-US" altLang="ko-KR" sz="1000" b="0" dirty="0" err="1">
                <a:solidFill>
                  <a:srgbClr val="333333"/>
                </a:solidFill>
                <a:latin typeface="Calibri Light"/>
              </a:rPr>
              <a:t>nden</a:t>
            </a:r>
            <a:r>
              <a:rPr lang="en-US" altLang="ko-KR" sz="1000" b="0" dirty="0">
                <a:solidFill>
                  <a:srgbClr val="333333"/>
                </a:solidFill>
                <a:latin typeface="Calibri Light"/>
              </a:rPr>
              <a:t> </a:t>
            </a:r>
            <a:r>
              <a:rPr lang="en-US" altLang="ko-KR" sz="1000" b="0" dirty="0" err="1">
                <a:solidFill>
                  <a:srgbClr val="333333"/>
                </a:solidFill>
                <a:latin typeface="Calibri Light"/>
              </a:rPr>
              <a:t>temin</a:t>
            </a:r>
            <a:r>
              <a:rPr lang="en-US" altLang="ko-KR" sz="1000" b="0" dirty="0">
                <a:solidFill>
                  <a:srgbClr val="333333"/>
                </a:solidFill>
                <a:latin typeface="Calibri Light"/>
              </a:rPr>
              <a:t> </a:t>
            </a:r>
            <a:r>
              <a:rPr lang="en-US" altLang="ko-KR" sz="1000" b="0" dirty="0" err="1">
                <a:solidFill>
                  <a:srgbClr val="333333"/>
                </a:solidFill>
                <a:latin typeface="Calibri Light"/>
              </a:rPr>
              <a:t>edilmiştir</a:t>
            </a:r>
            <a:r>
              <a:rPr lang="en-US" altLang="ko-KR" sz="1000" b="0" dirty="0">
                <a:solidFill>
                  <a:srgbClr val="333333"/>
                </a:solidFill>
                <a:latin typeface="Calibri Light"/>
              </a:rPr>
              <a:t>. </a:t>
            </a:r>
            <a:r>
              <a:rPr lang="en-US" altLang="ko-KR" sz="1000" b="0" dirty="0" err="1">
                <a:solidFill>
                  <a:srgbClr val="333333"/>
                </a:solidFill>
                <a:latin typeface="Calibri Light"/>
              </a:rPr>
              <a:t>Detaylar</a:t>
            </a:r>
            <a:r>
              <a:rPr lang="en-US" altLang="ko-KR" sz="1000" b="0" dirty="0">
                <a:solidFill>
                  <a:srgbClr val="333333"/>
                </a:solidFill>
                <a:latin typeface="Calibri Light"/>
              </a:rPr>
              <a:t> </a:t>
            </a:r>
            <a:r>
              <a:rPr lang="en-US" altLang="ko-KR" sz="1000" b="0" dirty="0" err="1">
                <a:solidFill>
                  <a:srgbClr val="333333"/>
                </a:solidFill>
                <a:latin typeface="Calibri Light"/>
              </a:rPr>
              <a:t>için</a:t>
            </a:r>
            <a:r>
              <a:rPr lang="en-US" altLang="ko-KR" sz="1000" b="0" dirty="0">
                <a:solidFill>
                  <a:srgbClr val="333333"/>
                </a:solidFill>
                <a:latin typeface="Calibri Light"/>
              </a:rPr>
              <a:t> (</a:t>
            </a:r>
            <a:r>
              <a:rPr lang="en-US" altLang="ko-KR" sz="1000" b="0" dirty="0" err="1">
                <a:solidFill>
                  <a:srgbClr val="333333"/>
                </a:solidFill>
                <a:latin typeface="Calibri Light"/>
              </a:rPr>
              <a:t>sanatçı</a:t>
            </a:r>
            <a:r>
              <a:rPr lang="en-US" altLang="ko-KR" sz="1000" b="0" dirty="0">
                <a:solidFill>
                  <a:srgbClr val="333333"/>
                </a:solidFill>
                <a:latin typeface="Calibri Light"/>
              </a:rPr>
              <a:t> </a:t>
            </a:r>
            <a:r>
              <a:rPr lang="en-US" altLang="ko-KR" sz="1000" b="0" dirty="0" err="1">
                <a:solidFill>
                  <a:srgbClr val="333333"/>
                </a:solidFill>
                <a:latin typeface="Calibri Light"/>
              </a:rPr>
              <a:t>ismi</a:t>
            </a:r>
            <a:r>
              <a:rPr lang="en-US" altLang="ko-KR" sz="1000" b="0" dirty="0">
                <a:solidFill>
                  <a:srgbClr val="333333"/>
                </a:solidFill>
                <a:latin typeface="Calibri Light"/>
              </a:rPr>
              <a:t>, </a:t>
            </a:r>
            <a:r>
              <a:rPr lang="en-US" altLang="ko-KR" sz="1000" b="0" dirty="0" err="1">
                <a:solidFill>
                  <a:srgbClr val="333333"/>
                </a:solidFill>
                <a:latin typeface="Calibri Light"/>
              </a:rPr>
              <a:t>başlık</a:t>
            </a:r>
            <a:r>
              <a:rPr lang="en-US" altLang="ko-KR" sz="1000" b="0" dirty="0">
                <a:solidFill>
                  <a:srgbClr val="333333"/>
                </a:solidFill>
                <a:latin typeface="Calibri Light"/>
              </a:rPr>
              <a:t>), </a:t>
            </a:r>
            <a:r>
              <a:rPr lang="en-US" altLang="ko-KR" sz="1000" b="0" dirty="0" err="1">
                <a:solidFill>
                  <a:srgbClr val="333333"/>
                </a:solidFill>
                <a:latin typeface="Calibri Light"/>
              </a:rPr>
              <a:t>lütfen</a:t>
            </a:r>
            <a:r>
              <a:rPr lang="en-US" altLang="ko-KR" sz="1000" b="0" dirty="0">
                <a:solidFill>
                  <a:srgbClr val="333333"/>
                </a:solidFill>
                <a:latin typeface="Calibri Light"/>
              </a:rPr>
              <a:t> </a:t>
            </a:r>
            <a:r>
              <a:rPr lang="en-US" altLang="ko-KR" sz="1000" b="0" dirty="0" err="1">
                <a:solidFill>
                  <a:srgbClr val="333333"/>
                </a:solidFill>
                <a:latin typeface="Calibri Light"/>
              </a:rPr>
              <a:t>bu</a:t>
            </a:r>
            <a:r>
              <a:rPr lang="en-US" altLang="ko-KR" sz="1000" b="0" dirty="0">
                <a:solidFill>
                  <a:srgbClr val="333333"/>
                </a:solidFill>
                <a:latin typeface="Calibri Light"/>
              </a:rPr>
              <a:t> </a:t>
            </a:r>
            <a:r>
              <a:rPr lang="en-US" altLang="ko-KR" sz="1000" b="0" dirty="0" err="1">
                <a:solidFill>
                  <a:srgbClr val="333333"/>
                </a:solidFill>
                <a:latin typeface="Calibri Light"/>
              </a:rPr>
              <a:t>sunumun</a:t>
            </a:r>
            <a:r>
              <a:rPr lang="en-US" altLang="ko-KR" sz="1000" b="0" dirty="0">
                <a:solidFill>
                  <a:srgbClr val="333333"/>
                </a:solidFill>
                <a:latin typeface="Calibri Light"/>
              </a:rPr>
              <a:t> </a:t>
            </a:r>
            <a:r>
              <a:rPr lang="en-US" altLang="ko-KR" sz="1000" b="0" dirty="0" err="1">
                <a:solidFill>
                  <a:srgbClr val="333333"/>
                </a:solidFill>
                <a:latin typeface="Calibri Light"/>
              </a:rPr>
              <a:t>sonundaki</a:t>
            </a:r>
            <a:r>
              <a:rPr lang="en-US" altLang="ko-KR" sz="1000" b="0" dirty="0">
                <a:solidFill>
                  <a:srgbClr val="333333"/>
                </a:solidFill>
                <a:latin typeface="Calibri Light"/>
              </a:rPr>
              <a:t> </a:t>
            </a:r>
            <a:r>
              <a:rPr lang="en-US" altLang="ko-KR" sz="1000" b="0" dirty="0" err="1">
                <a:solidFill>
                  <a:srgbClr val="333333"/>
                </a:solidFill>
                <a:latin typeface="Calibri Light"/>
              </a:rPr>
              <a:t>ilgili</a:t>
            </a:r>
            <a:r>
              <a:rPr lang="en-US" altLang="ko-KR" sz="1000" b="0" dirty="0">
                <a:solidFill>
                  <a:srgbClr val="333333"/>
                </a:solidFill>
                <a:latin typeface="Calibri Light"/>
              </a:rPr>
              <a:t> </a:t>
            </a:r>
            <a:r>
              <a:rPr lang="en-US" altLang="ko-KR" sz="1000" b="0" dirty="0" err="1">
                <a:solidFill>
                  <a:srgbClr val="333333"/>
                </a:solidFill>
                <a:latin typeface="Calibri Light"/>
              </a:rPr>
              <a:t>kısma</a:t>
            </a:r>
            <a:r>
              <a:rPr lang="en-US" altLang="ko-KR" sz="1000" b="0" dirty="0">
                <a:solidFill>
                  <a:srgbClr val="333333"/>
                </a:solidFill>
                <a:latin typeface="Calibri Light"/>
              </a:rPr>
              <a:t> </a:t>
            </a:r>
            <a:r>
              <a:rPr lang="en-US" altLang="ko-KR" sz="1000" b="0" dirty="0" err="1">
                <a:solidFill>
                  <a:srgbClr val="333333"/>
                </a:solidFill>
                <a:latin typeface="Calibri Light"/>
              </a:rPr>
              <a:t>bakınız</a:t>
            </a:r>
            <a:r>
              <a:rPr lang="en-US" altLang="ko-KR" sz="1000" b="0" dirty="0">
                <a:solidFill>
                  <a:srgbClr val="333333"/>
                </a:solidFill>
                <a:latin typeface="Calibri Light"/>
              </a:rPr>
              <a:t>.</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9745640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5974939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250411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11472903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445811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6154445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2639426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75337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035933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8956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dirty="0"/>
              <a:t>Eğitim Modülü 7 – Hemen Sonuca </a:t>
            </a:r>
            <a:r>
              <a:rPr lang="de-DE" dirty="0" smtClean="0"/>
              <a:t>Atlamak </a:t>
            </a:r>
            <a:r>
              <a:rPr lang="de-DE" dirty="0"/>
              <a:t>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E2D1B82F-87E0-407C-B924-09E5FA13D057}"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102109152"/>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8.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476384"/>
          </a:xfrm>
        </p:spPr>
        <p:txBody>
          <a:bodyPr/>
          <a:lstStyle/>
          <a:p>
            <a:r>
              <a:rPr lang="en-US" altLang="ja-JP" dirty="0">
                <a:latin typeface="Calibri Light"/>
              </a:rPr>
              <a:t>MCT 7 </a:t>
            </a:r>
            <a:r>
              <a:rPr lang="tr-TR" altLang="ja-JP" dirty="0">
                <a:latin typeface="Calibri Light"/>
              </a:rPr>
              <a:t>B</a:t>
            </a:r>
            <a:r>
              <a:rPr lang="en-US" altLang="ja-JP" dirty="0" smtClean="0">
                <a:latin typeface="Calibri Light"/>
              </a:rPr>
              <a:t> </a:t>
            </a:r>
            <a:r>
              <a:rPr lang="en-US" altLang="ja-JP" dirty="0">
                <a:latin typeface="Calibri Light"/>
              </a:rPr>
              <a:t>– </a:t>
            </a:r>
            <a:r>
              <a:rPr lang="es-ES" altLang="ko-KR" dirty="0" err="1"/>
              <a:t>Hemen</a:t>
            </a:r>
            <a:r>
              <a:rPr lang="es-ES" altLang="ko-KR" dirty="0"/>
              <a:t> </a:t>
            </a:r>
            <a:r>
              <a:rPr lang="es-ES" altLang="ko-KR" dirty="0" err="1"/>
              <a:t>Sonuca</a:t>
            </a:r>
            <a:r>
              <a:rPr lang="es-ES" altLang="ko-KR" dirty="0"/>
              <a:t> </a:t>
            </a:r>
            <a:r>
              <a:rPr lang="tr-TR" altLang="ko-KR" dirty="0" smtClean="0"/>
              <a:t>Atlamak </a:t>
            </a:r>
            <a:r>
              <a:rPr lang="es-ES" altLang="ko-KR" dirty="0" smtClean="0"/>
              <a:t>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tr-TR" sz="1600" dirty="0"/>
              <a:t>Türkçeye çeviren: Selin Tutku Tabur</a:t>
            </a:r>
            <a:br>
              <a:rPr lang="tr-TR" sz="1600" dirty="0"/>
            </a:br>
            <a:r>
              <a:rPr lang="de-DE" sz="1600" dirty="0"/>
              <a:t>© Moritz &amp; Woodward, </a:t>
            </a:r>
            <a:r>
              <a:rPr lang="de-DE" sz="1600" dirty="0" smtClean="0"/>
              <a:t>12|2</a:t>
            </a:r>
            <a:r>
              <a:rPr lang="tr-TR" sz="1600" dirty="0" smtClean="0"/>
              <a:t>2</a:t>
            </a:r>
            <a:r>
              <a:rPr lang="tr-TR" sz="1600" dirty="0"/>
              <a:t/>
            </a:r>
            <a:br>
              <a:rPr lang="tr-TR" sz="1600" dirty="0"/>
            </a:br>
            <a:r>
              <a:rPr lang="pt-BR" sz="1600" dirty="0">
                <a:solidFill>
                  <a:srgbClr val="004992"/>
                </a:solidFill>
              </a:rPr>
              <a:t>www.uke.de/mct</a:t>
            </a:r>
          </a:p>
          <a:p>
            <a:pPr fontAlgn="auto">
              <a:lnSpc>
                <a:spcPct val="100000"/>
              </a:lnSpc>
              <a:spcBef>
                <a:spcPts val="0"/>
              </a:spcBef>
            </a:pPr>
            <a:endParaRPr lang="pt-BR" sz="1600" dirty="0">
              <a:solidFill>
                <a:srgbClr val="004992"/>
              </a:solidFill>
            </a:endParaRPr>
          </a:p>
        </p:txBody>
      </p:sp>
      <p:sp>
        <p:nvSpPr>
          <p:cNvPr id="3" name="Metin kutusu 2">
            <a:extLst>
              <a:ext uri="{FF2B5EF4-FFF2-40B4-BE49-F238E27FC236}">
                <a16:creationId xmlns:a16="http://schemas.microsoft.com/office/drawing/2014/main" id="{C1E5BF07-7F64-EDC3-06BF-51B350B41C7F}"/>
              </a:ext>
            </a:extLst>
          </p:cNvPr>
          <p:cNvSpPr txBox="1"/>
          <p:nvPr/>
        </p:nvSpPr>
        <p:spPr bwMode="gray">
          <a:xfrm>
            <a:off x="408955" y="5157192"/>
            <a:ext cx="6552728" cy="432048"/>
          </a:xfrm>
          <a:prstGeom prst="rect">
            <a:avLst/>
          </a:prstGeom>
          <a:noFill/>
        </p:spPr>
        <p:txBody>
          <a:bodyPr wrap="square" lIns="0" tIns="0" rIns="0" bIns="0" rtlCol="0">
            <a:noAutofit/>
          </a:bodyPr>
          <a:lstStyle/>
          <a:p>
            <a:pPr marL="216000" indent="-216000">
              <a:lnSpc>
                <a:spcPct val="105000"/>
              </a:lnSpc>
              <a:buFont typeface="Arial" panose="020B0604020202020204" pitchFamily="34" charset="0"/>
              <a:buChar char="•"/>
            </a:pPr>
            <a:endParaRPr lang="tr-TR" b="0" dirty="0">
              <a:solidFill>
                <a:srgbClr val="004992"/>
              </a:solidFill>
              <a:latin typeface="+mj-lt"/>
            </a:endParaRPr>
          </a:p>
        </p:txBody>
      </p:sp>
    </p:spTree>
    <p:extLst>
      <p:ext uri="{BB962C8B-B14F-4D97-AF65-F5344CB8AC3E}">
        <p14:creationId xmlns:p14="http://schemas.microsoft.com/office/powerpoint/2010/main" val="1883913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Acele Ulaşılmış Sonuçlar</a:t>
            </a:r>
          </a:p>
        </p:txBody>
      </p:sp>
      <p:sp>
        <p:nvSpPr>
          <p:cNvPr id="6146" name="Rectangle 2"/>
          <p:cNvSpPr>
            <a:spLocks noGrp="1" noChangeArrowheads="1"/>
          </p:cNvSpPr>
          <p:nvPr>
            <p:ph idx="1"/>
          </p:nvPr>
        </p:nvSpPr>
        <p:spPr/>
        <p:txBody>
          <a:bodyPr>
            <a:noAutofit/>
          </a:bodyPr>
          <a:lstStyle/>
          <a:p>
            <a:pPr algn="l" eaLnBrk="1" hangingPunct="1"/>
            <a:r>
              <a:rPr lang="tr-TR" altLang="de-DE" sz="2400" dirty="0">
                <a:solidFill>
                  <a:srgbClr val="333333"/>
                </a:solidFill>
              </a:rPr>
              <a:t>Çoğu zaman gerçeğin tümünü bilmeden sonuca varırız</a:t>
            </a:r>
            <a:r>
              <a:rPr lang="en-US" altLang="de-DE" sz="2400" dirty="0">
                <a:solidFill>
                  <a:srgbClr val="333333"/>
                </a:solidFill>
              </a:rPr>
              <a:t>.</a:t>
            </a:r>
          </a:p>
          <a:p>
            <a:pPr marL="342900" indent="-342900" algn="l" eaLnBrk="1" hangingPunct="1">
              <a:buClr>
                <a:srgbClr val="333333"/>
              </a:buClr>
              <a:buFont typeface="WingDings"/>
              <a:buChar char=""/>
            </a:pPr>
            <a:r>
              <a:rPr lang="tr-TR" altLang="de-DE" sz="2400" dirty="0">
                <a:solidFill>
                  <a:srgbClr val="333333"/>
                </a:solidFill>
              </a:rPr>
              <a:t>Nedenleri</a:t>
            </a:r>
            <a:r>
              <a:rPr lang="en-US" altLang="de-DE" sz="2400" dirty="0">
                <a:solidFill>
                  <a:srgbClr val="333333"/>
                </a:solidFill>
              </a:rPr>
              <a:t>/</a:t>
            </a:r>
            <a:r>
              <a:rPr lang="tr-TR" altLang="de-DE" sz="2400" dirty="0">
                <a:solidFill>
                  <a:srgbClr val="333333"/>
                </a:solidFill>
              </a:rPr>
              <a:t>yararları</a:t>
            </a:r>
            <a:r>
              <a:rPr lang="en-US" altLang="de-DE" sz="2400" dirty="0">
                <a:solidFill>
                  <a:srgbClr val="333333"/>
                </a:solidFill>
              </a:rPr>
              <a:t>: </a:t>
            </a:r>
            <a:r>
              <a:rPr lang="en-US" altLang="de-DE" sz="2400" dirty="0">
                <a:solidFill>
                  <a:srgbClr val="004992"/>
                </a:solidFill>
              </a:rPr>
              <a:t>??? </a:t>
            </a:r>
            <a:r>
              <a:rPr lang="tr-TR" altLang="de-DE" sz="2400" dirty="0">
                <a:solidFill>
                  <a:srgbClr val="FFFFFF"/>
                </a:solidFill>
              </a:rPr>
              <a:t>zaman tasarrufu</a:t>
            </a:r>
            <a:r>
              <a:rPr lang="en-US" altLang="de-DE" sz="2400" dirty="0">
                <a:solidFill>
                  <a:srgbClr val="FFFFFF"/>
                </a:solidFill>
              </a:rPr>
              <a:t>, </a:t>
            </a:r>
            <a:r>
              <a:rPr lang="tr-TR" altLang="de-DE" sz="2400" dirty="0">
                <a:solidFill>
                  <a:srgbClr val="FFFFFF"/>
                </a:solidFill>
              </a:rPr>
              <a:t>kişinin kendisini güvende hissettirir</a:t>
            </a:r>
            <a:r>
              <a:rPr lang="en-US" altLang="de-DE" sz="2400" dirty="0">
                <a:solidFill>
                  <a:srgbClr val="FFFFFF"/>
                </a:solidFill>
              </a:rPr>
              <a:t>, </a:t>
            </a:r>
            <a:r>
              <a:rPr lang="tr-TR" altLang="de-DE" sz="2400" dirty="0">
                <a:solidFill>
                  <a:srgbClr val="FFFFFF"/>
                </a:solidFill>
              </a:rPr>
              <a:t>kişi başkal</a:t>
            </a:r>
            <a:r>
              <a:rPr lang="en-US" altLang="de-DE" sz="2400" dirty="0">
                <a:solidFill>
                  <a:srgbClr val="FFFFFF"/>
                </a:solidFill>
              </a:rPr>
              <a:t>a</a:t>
            </a:r>
            <a:r>
              <a:rPr lang="tr-TR" altLang="de-DE" sz="2400" dirty="0">
                <a:solidFill>
                  <a:srgbClr val="FFFFFF"/>
                </a:solidFill>
              </a:rPr>
              <a:t>rına kararlı ve yetkin biri olarak </a:t>
            </a:r>
            <a:r>
              <a:rPr lang="tr-TR" altLang="de-DE" sz="2400">
                <a:solidFill>
                  <a:srgbClr val="FFFFFF"/>
                </a:solidFill>
              </a:rPr>
              <a:t>görünebilir</a:t>
            </a:r>
            <a:r>
              <a:rPr lang="en-US" altLang="de-DE" sz="2400">
                <a:solidFill>
                  <a:srgbClr val="FFFFFF"/>
                </a:solidFill>
              </a:rPr>
              <a:t> (“</a:t>
            </a:r>
            <a:r>
              <a:rPr lang="tr-TR" altLang="de-DE" sz="2400">
                <a:solidFill>
                  <a:srgbClr val="FFFFFF"/>
                </a:solidFill>
              </a:rPr>
              <a:t>Yanlış </a:t>
            </a:r>
            <a:r>
              <a:rPr lang="tr-TR" altLang="de-DE" sz="2400" dirty="0">
                <a:solidFill>
                  <a:srgbClr val="FFFFFF"/>
                </a:solidFill>
              </a:rPr>
              <a:t>alınmış bir karar, hiç alınmamış bir karardan daha </a:t>
            </a:r>
            <a:r>
              <a:rPr lang="tr-TR" altLang="de-DE" sz="2400">
                <a:solidFill>
                  <a:srgbClr val="FFFFFF"/>
                </a:solidFill>
              </a:rPr>
              <a:t>iyidir</a:t>
            </a:r>
            <a:r>
              <a:rPr lang="en-US" altLang="de-DE" sz="2400">
                <a:solidFill>
                  <a:srgbClr val="FFFFFF"/>
                </a:solidFill>
              </a:rPr>
              <a:t>.”)</a:t>
            </a:r>
            <a:endParaRPr lang="en-US" altLang="de-DE" sz="2400" dirty="0">
              <a:solidFill>
                <a:srgbClr val="FFFFFF"/>
              </a:solidFill>
            </a:endParaRPr>
          </a:p>
          <a:p>
            <a:pPr marL="342900" indent="-342900" algn="l" eaLnBrk="1" hangingPunct="1">
              <a:buClr>
                <a:srgbClr val="333333"/>
              </a:buClr>
              <a:buFont typeface="WingDings"/>
              <a:buChar char=""/>
            </a:pPr>
            <a:r>
              <a:rPr lang="tr-TR" altLang="de-DE" sz="2400" dirty="0">
                <a:solidFill>
                  <a:srgbClr val="333333"/>
                </a:solidFill>
              </a:rPr>
              <a:t>Zararları</a:t>
            </a:r>
            <a:r>
              <a:rPr lang="en-US" altLang="de-DE" sz="2400" dirty="0">
                <a:solidFill>
                  <a:srgbClr val="333333"/>
                </a:solidFill>
              </a:rPr>
              <a:t>: </a:t>
            </a:r>
            <a:r>
              <a:rPr lang="en-US" altLang="de-DE" sz="2400" dirty="0">
                <a:solidFill>
                  <a:srgbClr val="004992"/>
                </a:solidFill>
              </a:rPr>
              <a:t>??? </a:t>
            </a:r>
            <a:r>
              <a:rPr lang="tr-TR" altLang="de-DE" sz="2400" dirty="0">
                <a:solidFill>
                  <a:srgbClr val="FFFFFF"/>
                </a:solidFill>
              </a:rPr>
              <a:t>doğru olmayan ve tehlike doğurabilecek bir karar almanın riski</a:t>
            </a:r>
            <a:r>
              <a:rPr lang="en-US" altLang="de-DE" sz="2400" dirty="0">
                <a:solidFill>
                  <a:srgbClr val="FFFFFF"/>
                </a:solidFill>
              </a:rPr>
              <a:t>...</a:t>
            </a:r>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Acele Ulaşılmış Sonuçlar</a:t>
            </a:r>
          </a:p>
        </p:txBody>
      </p:sp>
      <p:sp>
        <p:nvSpPr>
          <p:cNvPr id="6146" name="Rectangle 2"/>
          <p:cNvSpPr>
            <a:spLocks noGrp="1" noChangeArrowheads="1"/>
          </p:cNvSpPr>
          <p:nvPr>
            <p:ph idx="1"/>
          </p:nvPr>
        </p:nvSpPr>
        <p:spPr/>
        <p:txBody>
          <a:bodyPr>
            <a:noAutofit/>
          </a:bodyPr>
          <a:lstStyle/>
          <a:p>
            <a:pPr algn="l" eaLnBrk="1" hangingPunct="1"/>
            <a:r>
              <a:rPr lang="tr-TR" altLang="de-DE" sz="2400" dirty="0">
                <a:solidFill>
                  <a:srgbClr val="333333"/>
                </a:solidFill>
              </a:rPr>
              <a:t>Çoğu zaman gerçeğin tümünü bilmeden sonuca varırız</a:t>
            </a:r>
            <a:r>
              <a:rPr lang="en-US" altLang="de-DE" sz="2400" dirty="0">
                <a:solidFill>
                  <a:srgbClr val="333333"/>
                </a:solidFill>
              </a:rPr>
              <a:t>.</a:t>
            </a:r>
          </a:p>
          <a:p>
            <a:pPr marL="342900" indent="-342900">
              <a:buClr>
                <a:srgbClr val="333333"/>
              </a:buClr>
              <a:buFont typeface="WingDings"/>
              <a:buChar char=""/>
            </a:pPr>
            <a:r>
              <a:rPr lang="tr-TR" altLang="de-DE" sz="2400" dirty="0">
                <a:solidFill>
                  <a:srgbClr val="333333"/>
                </a:solidFill>
              </a:rPr>
              <a:t>Nedenleri</a:t>
            </a:r>
            <a:r>
              <a:rPr lang="en-US" altLang="de-DE" sz="2400" dirty="0">
                <a:solidFill>
                  <a:srgbClr val="333333"/>
                </a:solidFill>
              </a:rPr>
              <a:t>/</a:t>
            </a:r>
            <a:r>
              <a:rPr lang="tr-TR" altLang="de-DE" sz="2400" dirty="0">
                <a:solidFill>
                  <a:srgbClr val="333333"/>
                </a:solidFill>
              </a:rPr>
              <a:t>yararları</a:t>
            </a:r>
            <a:r>
              <a:rPr lang="en-US" altLang="de-DE" sz="2400" dirty="0">
                <a:solidFill>
                  <a:srgbClr val="333333"/>
                </a:solidFill>
              </a:rPr>
              <a:t>: </a:t>
            </a:r>
            <a:r>
              <a:rPr lang="tr-TR" altLang="de-DE" sz="2400" dirty="0">
                <a:solidFill>
                  <a:srgbClr val="004992"/>
                </a:solidFill>
              </a:rPr>
              <a:t>zaman tasarrufu</a:t>
            </a:r>
            <a:r>
              <a:rPr lang="en-US" altLang="de-DE" sz="2400" dirty="0">
                <a:solidFill>
                  <a:srgbClr val="004992"/>
                </a:solidFill>
              </a:rPr>
              <a:t>, </a:t>
            </a:r>
            <a:r>
              <a:rPr lang="tr-TR" altLang="de-DE" sz="2400" dirty="0">
                <a:solidFill>
                  <a:srgbClr val="004992"/>
                </a:solidFill>
              </a:rPr>
              <a:t>kişinin kendisini güvende hissettirir</a:t>
            </a:r>
            <a:r>
              <a:rPr lang="en-US" altLang="de-DE" sz="2400" dirty="0">
                <a:solidFill>
                  <a:srgbClr val="004992"/>
                </a:solidFill>
              </a:rPr>
              <a:t>, </a:t>
            </a:r>
            <a:r>
              <a:rPr lang="tr-TR" altLang="de-DE" sz="2400" dirty="0">
                <a:solidFill>
                  <a:srgbClr val="004992"/>
                </a:solidFill>
              </a:rPr>
              <a:t>kişi başkal</a:t>
            </a:r>
            <a:r>
              <a:rPr lang="en-US" altLang="de-DE" sz="2400" dirty="0">
                <a:solidFill>
                  <a:srgbClr val="004992"/>
                </a:solidFill>
              </a:rPr>
              <a:t>a</a:t>
            </a:r>
            <a:r>
              <a:rPr lang="tr-TR" altLang="de-DE" sz="2400" dirty="0">
                <a:solidFill>
                  <a:srgbClr val="004992"/>
                </a:solidFill>
              </a:rPr>
              <a:t>rına kararlı ve yetkin biri olarak görünebilir</a:t>
            </a:r>
            <a:r>
              <a:rPr lang="en-US" altLang="de-DE" sz="2400" dirty="0">
                <a:solidFill>
                  <a:srgbClr val="004992"/>
                </a:solidFill>
              </a:rPr>
              <a:t> (“</a:t>
            </a:r>
            <a:r>
              <a:rPr lang="tr-TR" altLang="de-DE" sz="2400" dirty="0">
                <a:solidFill>
                  <a:srgbClr val="004992"/>
                </a:solidFill>
              </a:rPr>
              <a:t>Yanlış alınmış bir karar, hiç alınmamış bir karardan daha iyidir</a:t>
            </a:r>
            <a:r>
              <a:rPr lang="en-US" altLang="de-DE" sz="2400" dirty="0" smtClean="0">
                <a:solidFill>
                  <a:srgbClr val="004992"/>
                </a:solidFill>
              </a:rPr>
              <a:t>.”)</a:t>
            </a:r>
            <a:r>
              <a:rPr lang="en-US" altLang="de-DE" sz="2400" dirty="0" smtClean="0">
                <a:solidFill>
                  <a:srgbClr val="004992"/>
                </a:solidFill>
              </a:rPr>
              <a:t> </a:t>
            </a:r>
            <a:r>
              <a:rPr lang="tr-TR" altLang="de-DE" sz="2400" dirty="0" smtClean="0">
                <a:solidFill>
                  <a:srgbClr val="FFFFFF"/>
                </a:solidFill>
              </a:rPr>
              <a:t>zaarak </a:t>
            </a:r>
            <a:r>
              <a:rPr lang="tr-TR" altLang="de-DE" sz="2400" dirty="0">
                <a:solidFill>
                  <a:srgbClr val="FFFFFF"/>
                </a:solidFill>
              </a:rPr>
              <a:t>görünebilir</a:t>
            </a:r>
            <a:r>
              <a:rPr lang="en-US" altLang="de-DE" sz="2400" dirty="0">
                <a:solidFill>
                  <a:srgbClr val="FFFFFF"/>
                </a:solidFill>
              </a:rPr>
              <a:t> (“</a:t>
            </a:r>
            <a:r>
              <a:rPr lang="tr-TR" altLang="de-DE" sz="2400" dirty="0">
                <a:solidFill>
                  <a:srgbClr val="FFFFFF"/>
                </a:solidFill>
              </a:rPr>
              <a:t>Yanlış alınmış bir karar, hiç alınmamış bir karardan </a:t>
            </a:r>
            <a:r>
              <a:rPr lang="tr-TR" altLang="de-DE" sz="2400" dirty="0" smtClean="0">
                <a:solidFill>
                  <a:srgbClr val="FFFFFF"/>
                </a:solidFill>
              </a:rPr>
              <a:t>yidir</a:t>
            </a:r>
            <a:r>
              <a:rPr lang="en-US" altLang="de-DE" sz="2400" dirty="0">
                <a:solidFill>
                  <a:srgbClr val="FFFFFF"/>
                </a:solidFill>
              </a:rPr>
              <a:t>.”)</a:t>
            </a:r>
          </a:p>
          <a:p>
            <a:pPr marL="342900" indent="-342900" algn="l" eaLnBrk="1" hangingPunct="1">
              <a:buClr>
                <a:srgbClr val="333333"/>
              </a:buClr>
              <a:buFont typeface="WingDings"/>
              <a:buChar char=""/>
            </a:pPr>
            <a:r>
              <a:rPr lang="tr-TR" altLang="de-DE" sz="2400" dirty="0">
                <a:solidFill>
                  <a:srgbClr val="333333"/>
                </a:solidFill>
              </a:rPr>
              <a:t>Zararları</a:t>
            </a:r>
            <a:r>
              <a:rPr lang="en-US" altLang="de-DE" sz="2400" dirty="0">
                <a:solidFill>
                  <a:srgbClr val="333333"/>
                </a:solidFill>
              </a:rPr>
              <a:t>: </a:t>
            </a:r>
            <a:r>
              <a:rPr lang="en-US" altLang="de-DE" sz="2400" dirty="0">
                <a:solidFill>
                  <a:srgbClr val="004992"/>
                </a:solidFill>
              </a:rPr>
              <a:t>??? </a:t>
            </a:r>
            <a:r>
              <a:rPr lang="tr-TR" altLang="de-DE" sz="2400" dirty="0">
                <a:solidFill>
                  <a:srgbClr val="FFFFFF"/>
                </a:solidFill>
              </a:rPr>
              <a:t>doğru olmayan ve tehlike doğurabilecek bir karar almanın riski</a:t>
            </a:r>
            <a:r>
              <a:rPr lang="en-US" altLang="de-DE" sz="2400" dirty="0">
                <a:solidFill>
                  <a:srgbClr val="FFFFFF"/>
                </a:solidFill>
              </a:rPr>
              <a:t>...</a:t>
            </a:r>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3129722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Acele Ulaşılmış Sonuçlar</a:t>
            </a:r>
          </a:p>
        </p:txBody>
      </p:sp>
      <p:sp>
        <p:nvSpPr>
          <p:cNvPr id="6146" name="Rectangle 2"/>
          <p:cNvSpPr>
            <a:spLocks noGrp="1" noChangeArrowheads="1"/>
          </p:cNvSpPr>
          <p:nvPr>
            <p:ph idx="1"/>
          </p:nvPr>
        </p:nvSpPr>
        <p:spPr/>
        <p:txBody>
          <a:bodyPr>
            <a:noAutofit/>
          </a:bodyPr>
          <a:lstStyle/>
          <a:p>
            <a:pPr algn="l" eaLnBrk="1" hangingPunct="1"/>
            <a:r>
              <a:rPr lang="tr-TR" altLang="de-DE" sz="2400" dirty="0">
                <a:solidFill>
                  <a:srgbClr val="333333"/>
                </a:solidFill>
              </a:rPr>
              <a:t>Çoğu zaman gerçeğin tümünü bilmeden sonuca varırız</a:t>
            </a:r>
            <a:r>
              <a:rPr lang="en-US" altLang="de-DE" sz="2400" dirty="0">
                <a:solidFill>
                  <a:srgbClr val="333333"/>
                </a:solidFill>
              </a:rPr>
              <a:t>.</a:t>
            </a:r>
          </a:p>
          <a:p>
            <a:pPr marL="342900" indent="-342900" algn="l" eaLnBrk="1" hangingPunct="1">
              <a:buClr>
                <a:srgbClr val="000000"/>
              </a:buClr>
              <a:buFont typeface="WingDings"/>
              <a:buChar char=""/>
            </a:pPr>
            <a:r>
              <a:rPr lang="tr-TR" altLang="de-DE" sz="2400" dirty="0">
                <a:solidFill>
                  <a:srgbClr val="333333"/>
                </a:solidFill>
              </a:rPr>
              <a:t>Nedenleri</a:t>
            </a:r>
            <a:r>
              <a:rPr lang="en-US" altLang="de-DE" sz="2400" dirty="0">
                <a:solidFill>
                  <a:srgbClr val="333333"/>
                </a:solidFill>
              </a:rPr>
              <a:t>/</a:t>
            </a:r>
            <a:r>
              <a:rPr lang="tr-TR" altLang="de-DE" sz="2400" dirty="0">
                <a:solidFill>
                  <a:srgbClr val="333333"/>
                </a:solidFill>
              </a:rPr>
              <a:t>yararları</a:t>
            </a:r>
            <a:r>
              <a:rPr lang="en-US" altLang="de-DE" sz="2400" dirty="0">
                <a:solidFill>
                  <a:srgbClr val="333333"/>
                </a:solidFill>
              </a:rPr>
              <a:t>: </a:t>
            </a:r>
            <a:r>
              <a:rPr lang="tr-TR" altLang="de-DE" sz="2400" dirty="0">
                <a:solidFill>
                  <a:srgbClr val="333333"/>
                </a:solidFill>
              </a:rPr>
              <a:t>z</a:t>
            </a:r>
            <a:r>
              <a:rPr lang="tr-TR" altLang="de-DE" sz="2400" dirty="0">
                <a:solidFill>
                  <a:srgbClr val="004992"/>
                </a:solidFill>
              </a:rPr>
              <a:t>aman tasarrufu</a:t>
            </a:r>
            <a:r>
              <a:rPr lang="en-US" altLang="de-DE" sz="2400" dirty="0">
                <a:solidFill>
                  <a:srgbClr val="004992"/>
                </a:solidFill>
              </a:rPr>
              <a:t>, </a:t>
            </a:r>
            <a:r>
              <a:rPr lang="tr-TR" altLang="de-DE" sz="2400" dirty="0">
                <a:solidFill>
                  <a:srgbClr val="004992"/>
                </a:solidFill>
              </a:rPr>
              <a:t>kişinin kendisini güvende hissettirir</a:t>
            </a:r>
            <a:r>
              <a:rPr lang="en-US" altLang="de-DE" sz="2400" dirty="0">
                <a:solidFill>
                  <a:srgbClr val="004992"/>
                </a:solidFill>
              </a:rPr>
              <a:t>, </a:t>
            </a:r>
            <a:r>
              <a:rPr lang="tr-TR" altLang="de-DE" sz="2400" dirty="0">
                <a:solidFill>
                  <a:srgbClr val="004992"/>
                </a:solidFill>
              </a:rPr>
              <a:t>kişi başkal</a:t>
            </a:r>
            <a:r>
              <a:rPr lang="en-US" altLang="de-DE" sz="2400" dirty="0">
                <a:solidFill>
                  <a:srgbClr val="004992"/>
                </a:solidFill>
              </a:rPr>
              <a:t>a</a:t>
            </a:r>
            <a:r>
              <a:rPr lang="tr-TR" altLang="de-DE" sz="2400" dirty="0">
                <a:solidFill>
                  <a:srgbClr val="004992"/>
                </a:solidFill>
              </a:rPr>
              <a:t>rına kararlı ve yetkin biri olarak </a:t>
            </a:r>
            <a:r>
              <a:rPr lang="tr-TR" altLang="de-DE" sz="2400">
                <a:solidFill>
                  <a:srgbClr val="004992"/>
                </a:solidFill>
              </a:rPr>
              <a:t>görünebilir</a:t>
            </a:r>
            <a:r>
              <a:rPr lang="en-US" altLang="de-DE" sz="2400">
                <a:solidFill>
                  <a:srgbClr val="004992"/>
                </a:solidFill>
              </a:rPr>
              <a:t> (“</a:t>
            </a:r>
            <a:r>
              <a:rPr lang="tr-TR" altLang="de-DE" sz="2400">
                <a:solidFill>
                  <a:srgbClr val="004992"/>
                </a:solidFill>
              </a:rPr>
              <a:t>Yanlış </a:t>
            </a:r>
            <a:r>
              <a:rPr lang="tr-TR" altLang="de-DE" sz="2400" dirty="0">
                <a:solidFill>
                  <a:srgbClr val="004992"/>
                </a:solidFill>
              </a:rPr>
              <a:t>alınmış bir karar, hiç alınmamış bir karardan daha </a:t>
            </a:r>
            <a:r>
              <a:rPr lang="tr-TR" altLang="de-DE" sz="2400">
                <a:solidFill>
                  <a:srgbClr val="004992"/>
                </a:solidFill>
              </a:rPr>
              <a:t>iyidir</a:t>
            </a:r>
            <a:r>
              <a:rPr lang="en-US" altLang="de-DE" sz="2400">
                <a:solidFill>
                  <a:srgbClr val="004992"/>
                </a:solidFill>
              </a:rPr>
              <a:t>.”)</a:t>
            </a:r>
            <a:endParaRPr lang="en-US" altLang="de-DE" sz="2400" dirty="0">
              <a:solidFill>
                <a:srgbClr val="004992"/>
              </a:solidFill>
            </a:endParaRPr>
          </a:p>
          <a:p>
            <a:pPr marL="342900" indent="-342900" algn="l" eaLnBrk="1" hangingPunct="1">
              <a:buClr>
                <a:srgbClr val="333333"/>
              </a:buClr>
              <a:buFont typeface="WingDings"/>
              <a:buChar char=""/>
            </a:pPr>
            <a:r>
              <a:rPr lang="tr-TR" altLang="de-DE" sz="2400" dirty="0">
                <a:solidFill>
                  <a:srgbClr val="333333"/>
                </a:solidFill>
              </a:rPr>
              <a:t>Zararları</a:t>
            </a:r>
            <a:r>
              <a:rPr lang="en-US" altLang="de-DE" sz="2400" dirty="0">
                <a:solidFill>
                  <a:srgbClr val="333333"/>
                </a:solidFill>
              </a:rPr>
              <a:t>: </a:t>
            </a:r>
            <a:r>
              <a:rPr lang="tr-TR" altLang="de-DE" sz="2400" dirty="0">
                <a:solidFill>
                  <a:srgbClr val="004992"/>
                </a:solidFill>
              </a:rPr>
              <a:t>doğru olmayan ve tehlike doğurabilecek bir karar almanın riski</a:t>
            </a:r>
            <a:r>
              <a:rPr lang="en-US" altLang="de-DE" sz="2400" dirty="0">
                <a:solidFill>
                  <a:srgbClr val="004992"/>
                </a:solidFill>
              </a:rPr>
              <a:t>...</a:t>
            </a:r>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298410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Hemen Sonuca Varma</a:t>
            </a:r>
            <a:br>
              <a:rPr lang="en-US" sz="3600">
                <a:solidFill>
                  <a:srgbClr val="004992"/>
                </a:solidFill>
                <a:latin typeface="+mn-lt"/>
                <a:ea typeface="+mn-ea"/>
                <a:cs typeface="+mn-cs"/>
              </a:rPr>
            </a:br>
            <a:r>
              <a:rPr lang="en-US">
                <a:solidFill>
                  <a:srgbClr val="004992"/>
                </a:solidFill>
                <a:latin typeface="+mn-lt"/>
                <a:ea typeface="+mn-ea"/>
                <a:cs typeface="+mn-cs"/>
              </a:rPr>
              <a:t>Hangi durumlarda gerçeğin tümünü bilmeden sonuca varırız?</a:t>
            </a:r>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2833254634"/>
              </p:ext>
            </p:extLst>
          </p:nvPr>
        </p:nvGraphicFramePr>
        <p:xfrm>
          <a:off x="408955" y="2416737"/>
          <a:ext cx="11376000" cy="4036615"/>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mn-lt"/>
                          <a:ea typeface="+mn-ea"/>
                          <a:cs typeface="+mn-cs"/>
                        </a:rPr>
                        <a:t>Ne zaman?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mn-lt"/>
                          <a:ea typeface="+mn-ea"/>
                          <a:cs typeface="+mn-cs"/>
                        </a:rPr>
                        <a:t>Örnekler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mn-lt"/>
                          <a:ea typeface="+mn-ea"/>
                          <a:cs typeface="+mn-cs"/>
                        </a:rPr>
                        <a:t>... problem </a:t>
                      </a:r>
                      <a:r>
                        <a:rPr kumimoji="0" lang="en-US" sz="2000" b="0" i="0" u="none" strike="noStrike" cap="none" normalizeH="0" baseline="0" dirty="0" err="1">
                          <a:ln>
                            <a:noFill/>
                          </a:ln>
                          <a:solidFill>
                            <a:srgbClr val="333333"/>
                          </a:solidFill>
                          <a:effectLst/>
                          <a:latin typeface="+mn-lt"/>
                          <a:ea typeface="+mn-ea"/>
                          <a:cs typeface="+mn-cs"/>
                        </a:rPr>
                        <a:t>çok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karmaşık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olduğunda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geçmiş</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deneyimimizi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genellediğimizde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mn-lt"/>
                          <a:ea typeface="+mn-ea"/>
                          <a:cs typeface="+mn-cs"/>
                        </a:rPr>
                        <a:t>...ne </a:t>
                      </a:r>
                      <a:r>
                        <a:rPr kumimoji="0" lang="en-US" sz="2000" b="0" i="0" u="none" strike="noStrike" cap="none" normalizeH="0" baseline="0" dirty="0" err="1">
                          <a:ln>
                            <a:noFill/>
                          </a:ln>
                          <a:solidFill>
                            <a:srgbClr val="333333"/>
                          </a:solidFill>
                          <a:effectLst/>
                          <a:latin typeface="+mn-lt"/>
                          <a:ea typeface="+mn-ea"/>
                          <a:cs typeface="+mn-cs"/>
                        </a:rPr>
                        <a:t>karar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verdiğimizin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çok</a:t>
                      </a:r>
                      <a:r>
                        <a:rPr kumimoji="0" lang="en-US" sz="2000" b="0" i="0" u="none" strike="noStrike" cap="none" normalizeH="0" baseline="0" dirty="0">
                          <a:ln>
                            <a:noFill/>
                          </a:ln>
                          <a:solidFill>
                            <a:srgbClr val="333333"/>
                          </a:solidFill>
                          <a:effectLst/>
                          <a:latin typeface="+mn-lt"/>
                          <a:ea typeface="+mn-ea"/>
                          <a:cs typeface="+mn-cs"/>
                        </a:rPr>
                        <a:t> da </a:t>
                      </a:r>
                      <a:r>
                        <a:rPr kumimoji="0" lang="en-US" sz="2000" b="0" i="0" u="none" strike="noStrike" cap="none" normalizeH="0" baseline="0" dirty="0" err="1">
                          <a:ln>
                            <a:noFill/>
                          </a:ln>
                          <a:solidFill>
                            <a:srgbClr val="333333"/>
                          </a:solidFill>
                          <a:effectLst/>
                          <a:latin typeface="+mn-lt"/>
                          <a:ea typeface="+mn-ea"/>
                          <a:cs typeface="+mn-cs"/>
                        </a:rPr>
                        <a:t>önemli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olmadığı</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durumlarda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Hemen Sonuca Varma</a:t>
            </a:r>
            <a:br>
              <a:rPr lang="en-US" sz="3600">
                <a:solidFill>
                  <a:srgbClr val="004992"/>
                </a:solidFill>
                <a:latin typeface="+mn-lt"/>
                <a:ea typeface="+mn-ea"/>
                <a:cs typeface="+mn-cs"/>
              </a:rPr>
            </a:br>
            <a:r>
              <a:rPr lang="en-US">
                <a:solidFill>
                  <a:srgbClr val="004992"/>
                </a:solidFill>
                <a:latin typeface="+mn-lt"/>
                <a:ea typeface="+mn-ea"/>
                <a:cs typeface="+mn-cs"/>
              </a:rPr>
              <a:t>Hangi durumlarda gerçeğin tümünü bilmeden sonuca varırız?</a:t>
            </a:r>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748356751"/>
              </p:ext>
            </p:extLst>
          </p:nvPr>
        </p:nvGraphicFramePr>
        <p:xfrm>
          <a:off x="408955" y="2416737"/>
          <a:ext cx="11376000" cy="4036615"/>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mn-lt"/>
                          <a:ea typeface="+mn-ea"/>
                          <a:cs typeface="+mn-cs"/>
                        </a:rPr>
                        <a:t>Ne zaman?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mn-lt"/>
                          <a:ea typeface="+mn-ea"/>
                          <a:cs typeface="+mn-cs"/>
                        </a:rPr>
                        <a:t>Örnekler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mn-lt"/>
                          <a:ea typeface="+mn-ea"/>
                          <a:cs typeface="+mn-cs"/>
                        </a:rPr>
                        <a:t>... problem </a:t>
                      </a:r>
                      <a:r>
                        <a:rPr kumimoji="0" lang="en-US" sz="2000" b="0" i="0" u="none" strike="noStrike" cap="none" normalizeH="0" baseline="0" dirty="0" err="1">
                          <a:ln>
                            <a:noFill/>
                          </a:ln>
                          <a:solidFill>
                            <a:srgbClr val="333333"/>
                          </a:solidFill>
                          <a:effectLst/>
                          <a:latin typeface="+mn-lt"/>
                          <a:ea typeface="+mn-ea"/>
                          <a:cs typeface="+mn-cs"/>
                        </a:rPr>
                        <a:t>çok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karmaşık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olduğunda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tr-TR" sz="2000" b="0" i="0" kern="1200" dirty="0">
                          <a:solidFill>
                            <a:schemeClr val="dk1"/>
                          </a:solidFill>
                          <a:effectLst/>
                          <a:latin typeface="+mn-lt"/>
                          <a:ea typeface="+mn-ea"/>
                          <a:cs typeface="+mn-cs"/>
                        </a:rPr>
                        <a:t>Bir araba satın alırken, tüm modelleri karşılaştırmak ve tüm parametreleri (fiyat, kilometre vb.) dikkate almak imkansızdır. Bu durumda bir seçim yapmak gerekir.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geçmiş</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deneyimimizi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genellediğimizde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mn-lt"/>
                          <a:ea typeface="+mn-ea"/>
                          <a:cs typeface="+mn-cs"/>
                        </a:rPr>
                        <a:t>...ne </a:t>
                      </a:r>
                      <a:r>
                        <a:rPr kumimoji="0" lang="en-US" sz="2000" b="0" i="0" u="none" strike="noStrike" cap="none" normalizeH="0" baseline="0" dirty="0" err="1">
                          <a:ln>
                            <a:noFill/>
                          </a:ln>
                          <a:solidFill>
                            <a:srgbClr val="333333"/>
                          </a:solidFill>
                          <a:effectLst/>
                          <a:latin typeface="+mn-lt"/>
                          <a:ea typeface="+mn-ea"/>
                          <a:cs typeface="+mn-cs"/>
                        </a:rPr>
                        <a:t>karar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verdiğimizin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çok</a:t>
                      </a:r>
                      <a:r>
                        <a:rPr kumimoji="0" lang="en-US" sz="2000" b="0" i="0" u="none" strike="noStrike" cap="none" normalizeH="0" baseline="0" dirty="0">
                          <a:ln>
                            <a:noFill/>
                          </a:ln>
                          <a:solidFill>
                            <a:srgbClr val="333333"/>
                          </a:solidFill>
                          <a:effectLst/>
                          <a:latin typeface="+mn-lt"/>
                          <a:ea typeface="+mn-ea"/>
                          <a:cs typeface="+mn-cs"/>
                        </a:rPr>
                        <a:t> da </a:t>
                      </a:r>
                      <a:r>
                        <a:rPr kumimoji="0" lang="en-US" sz="2000" b="0" i="0" u="none" strike="noStrike" cap="none" normalizeH="0" baseline="0" dirty="0" err="1">
                          <a:ln>
                            <a:noFill/>
                          </a:ln>
                          <a:solidFill>
                            <a:srgbClr val="333333"/>
                          </a:solidFill>
                          <a:effectLst/>
                          <a:latin typeface="+mn-lt"/>
                          <a:ea typeface="+mn-ea"/>
                          <a:cs typeface="+mn-cs"/>
                        </a:rPr>
                        <a:t>önemli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olmadığı</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durumlarda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78181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Hemen Sonuca Varma</a:t>
            </a:r>
            <a:br>
              <a:rPr lang="en-US" sz="3600">
                <a:solidFill>
                  <a:srgbClr val="004992"/>
                </a:solidFill>
                <a:latin typeface="+mn-lt"/>
                <a:ea typeface="+mn-ea"/>
                <a:cs typeface="+mn-cs"/>
              </a:rPr>
            </a:br>
            <a:r>
              <a:rPr lang="en-US">
                <a:solidFill>
                  <a:srgbClr val="004992"/>
                </a:solidFill>
                <a:latin typeface="+mn-lt"/>
                <a:ea typeface="+mn-ea"/>
                <a:cs typeface="+mn-cs"/>
              </a:rPr>
              <a:t>Hangi durumlarda gerçeğin tümünü bilmeden sonuca varırız?</a:t>
            </a:r>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1328265504"/>
              </p:ext>
            </p:extLst>
          </p:nvPr>
        </p:nvGraphicFramePr>
        <p:xfrm>
          <a:off x="408955" y="2416737"/>
          <a:ext cx="11376000" cy="4036615"/>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mn-lt"/>
                          <a:ea typeface="+mn-ea"/>
                          <a:cs typeface="+mn-cs"/>
                        </a:rPr>
                        <a:t>Ne zaman?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mn-lt"/>
                          <a:ea typeface="+mn-ea"/>
                          <a:cs typeface="+mn-cs"/>
                        </a:rPr>
                        <a:t>Örnekler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mn-lt"/>
                          <a:ea typeface="+mn-ea"/>
                          <a:cs typeface="+mn-cs"/>
                        </a:rPr>
                        <a:t>... problem </a:t>
                      </a:r>
                      <a:r>
                        <a:rPr kumimoji="0" lang="en-US" sz="2000" b="0" i="0" u="none" strike="noStrike" cap="none" normalizeH="0" baseline="0" dirty="0" err="1">
                          <a:ln>
                            <a:noFill/>
                          </a:ln>
                          <a:solidFill>
                            <a:srgbClr val="333333"/>
                          </a:solidFill>
                          <a:effectLst/>
                          <a:latin typeface="+mn-lt"/>
                          <a:ea typeface="+mn-ea"/>
                          <a:cs typeface="+mn-cs"/>
                        </a:rPr>
                        <a:t>çok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karmaşık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olduğunda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tr-TR" sz="2000" b="0" i="0" kern="1200" dirty="0">
                          <a:solidFill>
                            <a:schemeClr val="dk1"/>
                          </a:solidFill>
                          <a:effectLst/>
                          <a:latin typeface="+mn-lt"/>
                          <a:ea typeface="+mn-ea"/>
                          <a:cs typeface="+mn-cs"/>
                        </a:rPr>
                        <a:t>Bir araba satın alırken, tüm modelleri karşılaştırmak ve tüm parametreleri (fiyat, kilometre vb.) dikkate almak imkansızdır. Bu durumda bir seçim yapmak gerekir.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geçmiş</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deneyimimizi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genellediğimizde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smtClean="0">
                          <a:ln>
                            <a:noFill/>
                          </a:ln>
                          <a:solidFill>
                            <a:srgbClr val="333333"/>
                          </a:solidFill>
                          <a:effectLst/>
                          <a:latin typeface="+mn-lt"/>
                          <a:ea typeface="+mn-ea"/>
                          <a:cs typeface="+mn-cs"/>
                        </a:rPr>
                        <a:t>Aşırı</a:t>
                      </a:r>
                      <a:r>
                        <a:rPr kumimoji="0" lang="en-US" sz="2000" b="0" i="0" u="none" strike="noStrike" cap="none" normalizeH="0" baseline="0" dirty="0" smtClean="0">
                          <a:ln>
                            <a:noFill/>
                          </a:ln>
                          <a:solidFill>
                            <a:srgbClr val="333333"/>
                          </a:solidFill>
                          <a:effectLst/>
                          <a:latin typeface="+mn-lt"/>
                          <a:ea typeface="+mn-ea"/>
                          <a:cs typeface="+mn-cs"/>
                        </a:rPr>
                        <a:t> </a:t>
                      </a:r>
                      <a:r>
                        <a:rPr kumimoji="0" lang="en-US" sz="2000" b="0" i="0" u="none" strike="noStrike" cap="none" normalizeH="0" baseline="0" dirty="0" err="1" smtClean="0">
                          <a:ln>
                            <a:noFill/>
                          </a:ln>
                          <a:solidFill>
                            <a:srgbClr val="333333"/>
                          </a:solidFill>
                          <a:effectLst/>
                          <a:latin typeface="+mn-lt"/>
                          <a:ea typeface="+mn-ea"/>
                          <a:cs typeface="+mn-cs"/>
                        </a:rPr>
                        <a:t>genellemeler</a:t>
                      </a:r>
                      <a:r>
                        <a:rPr kumimoji="0" lang="en-US" sz="2000" b="0" i="0" u="none" strike="noStrike" cap="none" normalizeH="0" baseline="0" dirty="0" smtClean="0">
                          <a:ln>
                            <a:noFill/>
                          </a:ln>
                          <a:solidFill>
                            <a:srgbClr val="333333"/>
                          </a:solidFill>
                          <a:effectLst/>
                          <a:latin typeface="+mn-lt"/>
                          <a:ea typeface="+mn-ea"/>
                          <a:cs typeface="+mn-cs"/>
                        </a:rPr>
                        <a:t> </a:t>
                      </a:r>
                      <a:r>
                        <a:rPr kumimoji="0" lang="en-US" sz="2000" b="0" i="0" u="none" strike="noStrike" cap="none" normalizeH="0" baseline="0" dirty="0" err="1" smtClean="0">
                          <a:ln>
                            <a:noFill/>
                          </a:ln>
                          <a:solidFill>
                            <a:srgbClr val="333333"/>
                          </a:solidFill>
                          <a:effectLst/>
                          <a:latin typeface="+mn-lt"/>
                          <a:ea typeface="+mn-ea"/>
                          <a:cs typeface="+mn-cs"/>
                        </a:rPr>
                        <a:t>önyargıya</a:t>
                      </a:r>
                      <a:r>
                        <a:rPr kumimoji="0" lang="en-US" sz="2000" b="0" i="0" u="none" strike="noStrike" cap="none" normalizeH="0" baseline="0" dirty="0" smtClean="0">
                          <a:ln>
                            <a:noFill/>
                          </a:ln>
                          <a:solidFill>
                            <a:srgbClr val="333333"/>
                          </a:solidFill>
                          <a:effectLst/>
                          <a:latin typeface="+mn-lt"/>
                          <a:ea typeface="+mn-ea"/>
                          <a:cs typeface="+mn-cs"/>
                        </a:rPr>
                        <a:t> </a:t>
                      </a:r>
                      <a:r>
                        <a:rPr kumimoji="0" lang="en-US" sz="2000" b="0" i="0" u="none" strike="noStrike" cap="none" normalizeH="0" baseline="0" dirty="0" err="1" smtClean="0">
                          <a:ln>
                            <a:noFill/>
                          </a:ln>
                          <a:solidFill>
                            <a:srgbClr val="333333"/>
                          </a:solidFill>
                          <a:effectLst/>
                          <a:latin typeface="+mn-lt"/>
                          <a:ea typeface="+mn-ea"/>
                          <a:cs typeface="+mn-cs"/>
                        </a:rPr>
                        <a:t>sebebiyet</a:t>
                      </a:r>
                      <a:r>
                        <a:rPr kumimoji="0" lang="en-US" sz="2000" b="0" i="0" u="none" strike="noStrike" cap="none" normalizeH="0" baseline="0" dirty="0" smtClean="0">
                          <a:ln>
                            <a:noFill/>
                          </a:ln>
                          <a:solidFill>
                            <a:srgbClr val="333333"/>
                          </a:solidFill>
                          <a:effectLst/>
                          <a:latin typeface="+mn-lt"/>
                          <a:ea typeface="+mn-ea"/>
                          <a:cs typeface="+mn-cs"/>
                        </a:rPr>
                        <a:t> </a:t>
                      </a:r>
                      <a:r>
                        <a:rPr kumimoji="0" lang="en-US" sz="2000" b="0" i="0" u="none" strike="noStrike" cap="none" normalizeH="0" baseline="0" dirty="0" err="1" smtClean="0">
                          <a:ln>
                            <a:noFill/>
                          </a:ln>
                          <a:solidFill>
                            <a:srgbClr val="333333"/>
                          </a:solidFill>
                          <a:effectLst/>
                          <a:latin typeface="+mn-lt"/>
                          <a:ea typeface="+mn-ea"/>
                          <a:cs typeface="+mn-cs"/>
                        </a:rPr>
                        <a:t>verebilir</a:t>
                      </a:r>
                      <a:r>
                        <a:rPr kumimoji="0" lang="en-US" sz="2000" b="0" i="0" u="none" strike="noStrike" cap="none" normalizeH="0" baseline="0" dirty="0" smtClean="0">
                          <a:ln>
                            <a:noFill/>
                          </a:ln>
                          <a:solidFill>
                            <a:srgbClr val="333333"/>
                          </a:solidFill>
                          <a:effectLst/>
                          <a:latin typeface="+mn-lt"/>
                          <a:ea typeface="+mn-ea"/>
                          <a:cs typeface="+mn-cs"/>
                        </a:rPr>
                        <a:t> (“</a:t>
                      </a:r>
                      <a:r>
                        <a:rPr kumimoji="0" lang="en-US" sz="2000" b="0" i="0" u="none" strike="noStrike" cap="none" normalizeH="0" baseline="0" dirty="0" err="1" smtClean="0">
                          <a:ln>
                            <a:noFill/>
                          </a:ln>
                          <a:solidFill>
                            <a:srgbClr val="333333"/>
                          </a:solidFill>
                          <a:effectLst/>
                          <a:latin typeface="+mn-lt"/>
                          <a:ea typeface="+mn-ea"/>
                          <a:cs typeface="+mn-cs"/>
                        </a:rPr>
                        <a:t>birini</a:t>
                      </a:r>
                      <a:r>
                        <a:rPr kumimoji="0" lang="en-US" sz="2000" b="0" i="0" u="none" strike="noStrike" cap="none" normalizeH="0" baseline="0" dirty="0" smtClean="0">
                          <a:ln>
                            <a:noFill/>
                          </a:ln>
                          <a:solidFill>
                            <a:srgbClr val="333333"/>
                          </a:solidFill>
                          <a:effectLst/>
                          <a:latin typeface="+mn-lt"/>
                          <a:ea typeface="+mn-ea"/>
                          <a:cs typeface="+mn-cs"/>
                        </a:rPr>
                        <a:t> </a:t>
                      </a:r>
                      <a:r>
                        <a:rPr kumimoji="0" lang="en-US" sz="2000" b="0" i="0" u="none" strike="noStrike" cap="none" normalizeH="0" baseline="0" dirty="0" err="1" smtClean="0">
                          <a:ln>
                            <a:noFill/>
                          </a:ln>
                          <a:solidFill>
                            <a:srgbClr val="333333"/>
                          </a:solidFill>
                          <a:effectLst/>
                          <a:latin typeface="+mn-lt"/>
                          <a:ea typeface="+mn-ea"/>
                          <a:cs typeface="+mn-cs"/>
                        </a:rPr>
                        <a:t>gördüm</a:t>
                      </a:r>
                      <a:r>
                        <a:rPr kumimoji="0" lang="en-US" sz="2000" b="0" i="0" u="none" strike="noStrike" cap="none" normalizeH="0" baseline="0" dirty="0" smtClean="0">
                          <a:ln>
                            <a:noFill/>
                          </a:ln>
                          <a:solidFill>
                            <a:srgbClr val="333333"/>
                          </a:solidFill>
                          <a:effectLst/>
                          <a:latin typeface="+mn-lt"/>
                          <a:ea typeface="+mn-ea"/>
                          <a:cs typeface="+mn-cs"/>
                        </a:rPr>
                        <a:t>, </a:t>
                      </a:r>
                      <a:r>
                        <a:rPr kumimoji="0" lang="en-US" sz="2000" b="0" i="0" u="none" strike="noStrike" cap="none" normalizeH="0" baseline="0" dirty="0" err="1" smtClean="0">
                          <a:ln>
                            <a:noFill/>
                          </a:ln>
                          <a:solidFill>
                            <a:srgbClr val="333333"/>
                          </a:solidFill>
                          <a:effectLst/>
                          <a:latin typeface="+mn-lt"/>
                          <a:ea typeface="+mn-ea"/>
                          <a:cs typeface="+mn-cs"/>
                        </a:rPr>
                        <a:t>hepsini</a:t>
                      </a:r>
                      <a:r>
                        <a:rPr kumimoji="0" lang="en-US" sz="2000" b="0" i="0" u="none" strike="noStrike" cap="none" normalizeH="0" baseline="0" dirty="0" smtClean="0">
                          <a:ln>
                            <a:noFill/>
                          </a:ln>
                          <a:solidFill>
                            <a:srgbClr val="333333"/>
                          </a:solidFill>
                          <a:effectLst/>
                          <a:latin typeface="+mn-lt"/>
                          <a:ea typeface="+mn-ea"/>
                          <a:cs typeface="+mn-cs"/>
                        </a:rPr>
                        <a:t> </a:t>
                      </a:r>
                      <a:r>
                        <a:rPr kumimoji="0" lang="en-US" sz="2000" b="0" i="0" u="none" strike="noStrike" cap="none" normalizeH="0" baseline="0" dirty="0" err="1" smtClean="0">
                          <a:ln>
                            <a:noFill/>
                          </a:ln>
                          <a:solidFill>
                            <a:srgbClr val="333333"/>
                          </a:solidFill>
                          <a:effectLst/>
                          <a:latin typeface="+mn-lt"/>
                          <a:ea typeface="+mn-ea"/>
                          <a:cs typeface="+mn-cs"/>
                        </a:rPr>
                        <a:t>gördüm</a:t>
                      </a:r>
                      <a:r>
                        <a:rPr kumimoji="0" lang="en-US" sz="2000" b="0" i="0" u="none" strike="noStrike" cap="none" normalizeH="0" baseline="0" dirty="0" smtClean="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mn-lt"/>
                          <a:ea typeface="+mn-ea"/>
                          <a:cs typeface="+mn-cs"/>
                        </a:rPr>
                        <a:t>...ne </a:t>
                      </a:r>
                      <a:r>
                        <a:rPr kumimoji="0" lang="en-US" sz="2000" b="0" i="0" u="none" strike="noStrike" cap="none" normalizeH="0" baseline="0" dirty="0" err="1">
                          <a:ln>
                            <a:noFill/>
                          </a:ln>
                          <a:solidFill>
                            <a:srgbClr val="333333"/>
                          </a:solidFill>
                          <a:effectLst/>
                          <a:latin typeface="+mn-lt"/>
                          <a:ea typeface="+mn-ea"/>
                          <a:cs typeface="+mn-cs"/>
                        </a:rPr>
                        <a:t>karar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verdiğimizin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çok</a:t>
                      </a:r>
                      <a:r>
                        <a:rPr kumimoji="0" lang="en-US" sz="2000" b="0" i="0" u="none" strike="noStrike" cap="none" normalizeH="0" baseline="0" dirty="0">
                          <a:ln>
                            <a:noFill/>
                          </a:ln>
                          <a:solidFill>
                            <a:srgbClr val="333333"/>
                          </a:solidFill>
                          <a:effectLst/>
                          <a:latin typeface="+mn-lt"/>
                          <a:ea typeface="+mn-ea"/>
                          <a:cs typeface="+mn-cs"/>
                        </a:rPr>
                        <a:t> da </a:t>
                      </a:r>
                      <a:r>
                        <a:rPr kumimoji="0" lang="en-US" sz="2000" b="0" i="0" u="none" strike="noStrike" cap="none" normalizeH="0" baseline="0" dirty="0" err="1">
                          <a:ln>
                            <a:noFill/>
                          </a:ln>
                          <a:solidFill>
                            <a:srgbClr val="333333"/>
                          </a:solidFill>
                          <a:effectLst/>
                          <a:latin typeface="+mn-lt"/>
                          <a:ea typeface="+mn-ea"/>
                          <a:cs typeface="+mn-cs"/>
                        </a:rPr>
                        <a:t>önemli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olmadığı</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durumlarda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75526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Hemen Sonuca Varma</a:t>
            </a:r>
            <a:br>
              <a:rPr lang="en-US" sz="3600">
                <a:solidFill>
                  <a:srgbClr val="004992"/>
                </a:solidFill>
                <a:latin typeface="+mn-lt"/>
                <a:ea typeface="+mn-ea"/>
                <a:cs typeface="+mn-cs"/>
              </a:rPr>
            </a:br>
            <a:r>
              <a:rPr lang="en-US">
                <a:solidFill>
                  <a:srgbClr val="004992"/>
                </a:solidFill>
                <a:latin typeface="+mn-lt"/>
                <a:ea typeface="+mn-ea"/>
                <a:cs typeface="+mn-cs"/>
              </a:rPr>
              <a:t>Hangi durumlarda gerçeğin tümünü bilmeden sonuca varırız?</a:t>
            </a:r>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147925249"/>
              </p:ext>
            </p:extLst>
          </p:nvPr>
        </p:nvGraphicFramePr>
        <p:xfrm>
          <a:off x="408955" y="2416737"/>
          <a:ext cx="11376000" cy="4036615"/>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mn-lt"/>
                          <a:ea typeface="+mn-ea"/>
                          <a:cs typeface="+mn-cs"/>
                        </a:rPr>
                        <a:t>Ne zaman?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mn-lt"/>
                          <a:ea typeface="+mn-ea"/>
                          <a:cs typeface="+mn-cs"/>
                        </a:rPr>
                        <a:t>Örnekler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mn-lt"/>
                          <a:ea typeface="+mn-ea"/>
                          <a:cs typeface="+mn-cs"/>
                        </a:rPr>
                        <a:t>... problem </a:t>
                      </a:r>
                      <a:r>
                        <a:rPr kumimoji="0" lang="en-US" sz="2000" b="0" i="0" u="none" strike="noStrike" cap="none" normalizeH="0" baseline="0" dirty="0" err="1">
                          <a:ln>
                            <a:noFill/>
                          </a:ln>
                          <a:solidFill>
                            <a:srgbClr val="333333"/>
                          </a:solidFill>
                          <a:effectLst/>
                          <a:latin typeface="+mn-lt"/>
                          <a:ea typeface="+mn-ea"/>
                          <a:cs typeface="+mn-cs"/>
                        </a:rPr>
                        <a:t>çok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karmaşık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olduğunda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tr-TR" sz="2000" b="0" i="0" kern="1200" dirty="0">
                          <a:solidFill>
                            <a:schemeClr val="dk1"/>
                          </a:solidFill>
                          <a:effectLst/>
                          <a:latin typeface="+mn-lt"/>
                          <a:ea typeface="+mn-ea"/>
                          <a:cs typeface="+mn-cs"/>
                        </a:rPr>
                        <a:t>Bir araba satın alırken, tüm modelleri karşılaştırmak ve tüm parametreleri (fiyat, kilometre vb.) dikkate almak imkansızdır. Bu durumda bir seçim yapmak gerekir.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geçmiş</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deneyimimizi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genellediğimizde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Aşırı</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genellemeler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önyargıya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sebebiyet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verebilir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birini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gördüm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hepsini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gördüm</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mn-lt"/>
                          <a:ea typeface="+mn-ea"/>
                          <a:cs typeface="+mn-cs"/>
                        </a:rPr>
                        <a:t>...ne </a:t>
                      </a:r>
                      <a:r>
                        <a:rPr kumimoji="0" lang="en-US" sz="2000" b="0" i="0" u="none" strike="noStrike" cap="none" normalizeH="0" baseline="0" dirty="0" err="1">
                          <a:ln>
                            <a:noFill/>
                          </a:ln>
                          <a:solidFill>
                            <a:srgbClr val="333333"/>
                          </a:solidFill>
                          <a:effectLst/>
                          <a:latin typeface="+mn-lt"/>
                          <a:ea typeface="+mn-ea"/>
                          <a:cs typeface="+mn-cs"/>
                        </a:rPr>
                        <a:t>karar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verdiğimizin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çok</a:t>
                      </a:r>
                      <a:r>
                        <a:rPr kumimoji="0" lang="en-US" sz="2000" b="0" i="0" u="none" strike="noStrike" cap="none" normalizeH="0" baseline="0" dirty="0">
                          <a:ln>
                            <a:noFill/>
                          </a:ln>
                          <a:solidFill>
                            <a:srgbClr val="333333"/>
                          </a:solidFill>
                          <a:effectLst/>
                          <a:latin typeface="+mn-lt"/>
                          <a:ea typeface="+mn-ea"/>
                          <a:cs typeface="+mn-cs"/>
                        </a:rPr>
                        <a:t> da </a:t>
                      </a:r>
                      <a:r>
                        <a:rPr kumimoji="0" lang="en-US" sz="2000" b="0" i="0" u="none" strike="noStrike" cap="none" normalizeH="0" baseline="0" dirty="0" err="1">
                          <a:ln>
                            <a:noFill/>
                          </a:ln>
                          <a:solidFill>
                            <a:srgbClr val="333333"/>
                          </a:solidFill>
                          <a:effectLst/>
                          <a:latin typeface="+mn-lt"/>
                          <a:ea typeface="+mn-ea"/>
                          <a:cs typeface="+mn-cs"/>
                        </a:rPr>
                        <a:t>önemli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olmadığı</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durumlarda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Hangi</a:t>
                      </a:r>
                      <a:r>
                        <a:rPr kumimoji="0" lang="en-US" sz="2000" b="0" i="0" u="none" strike="noStrike" cap="none" normalizeH="0" baseline="0" dirty="0">
                          <a:ln>
                            <a:noFill/>
                          </a:ln>
                          <a:solidFill>
                            <a:srgbClr val="333333"/>
                          </a:solidFill>
                          <a:effectLst/>
                          <a:latin typeface="+mn-lt"/>
                          <a:ea typeface="+mn-ea"/>
                          <a:cs typeface="+mn-cs"/>
                        </a:rPr>
                        <a:t> pasta </a:t>
                      </a:r>
                      <a:r>
                        <a:rPr kumimoji="0" lang="en-US" sz="2000" b="0" i="0" u="none" strike="noStrike" cap="none" normalizeH="0" baseline="0" dirty="0" err="1">
                          <a:ln>
                            <a:noFill/>
                          </a:ln>
                          <a:solidFill>
                            <a:srgbClr val="333333"/>
                          </a:solidFill>
                          <a:effectLst/>
                          <a:latin typeface="+mn-lt"/>
                          <a:ea typeface="+mn-ea"/>
                          <a:cs typeface="+mn-cs"/>
                        </a:rPr>
                        <a:t>çeşidini</a:t>
                      </a:r>
                      <a:r>
                        <a:rPr kumimoji="0" lang="en-US" sz="2000" b="0" i="0" u="none" strike="noStrike" cap="none" normalizeH="0" baseline="0" dirty="0">
                          <a:ln>
                            <a:noFill/>
                          </a:ln>
                          <a:solidFill>
                            <a:srgbClr val="333333"/>
                          </a:solidFill>
                          <a:effectLst/>
                          <a:latin typeface="+mn-lt"/>
                          <a:ea typeface="+mn-ea"/>
                          <a:cs typeface="+mn-cs"/>
                        </a:rPr>
                        <a:t> satın </a:t>
                      </a:r>
                      <a:r>
                        <a:rPr kumimoji="0" lang="en-US" sz="2000" b="0" i="0" u="none" strike="noStrike" cap="none" normalizeH="0" baseline="0" dirty="0" err="1">
                          <a:ln>
                            <a:noFill/>
                          </a:ln>
                          <a:solidFill>
                            <a:srgbClr val="333333"/>
                          </a:solidFill>
                          <a:effectLst/>
                          <a:latin typeface="+mn-lt"/>
                          <a:ea typeface="+mn-ea"/>
                          <a:cs typeface="+mn-cs"/>
                        </a:rPr>
                        <a:t>alacağımızı</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hangi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renkte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çoraplar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giyeceğimizi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öğle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yemeğinde</a:t>
                      </a:r>
                      <a:r>
                        <a:rPr kumimoji="0" lang="en-US" sz="2000" b="0" i="0" u="none" strike="noStrike" cap="none" normalizeH="0" baseline="0" dirty="0">
                          <a:ln>
                            <a:noFill/>
                          </a:ln>
                          <a:solidFill>
                            <a:srgbClr val="333333"/>
                          </a:solidFill>
                          <a:effectLst/>
                          <a:latin typeface="+mn-lt"/>
                          <a:ea typeface="+mn-ea"/>
                          <a:cs typeface="+mn-cs"/>
                        </a:rPr>
                        <a:t> ne </a:t>
                      </a:r>
                      <a:r>
                        <a:rPr kumimoji="0" lang="en-US" sz="2000" b="0" i="0" u="none" strike="noStrike" cap="none" normalizeH="0" baseline="0" dirty="0" err="1">
                          <a:ln>
                            <a:noFill/>
                          </a:ln>
                          <a:solidFill>
                            <a:srgbClr val="333333"/>
                          </a:solidFill>
                          <a:effectLst/>
                          <a:latin typeface="+mn-lt"/>
                          <a:ea typeface="+mn-ea"/>
                          <a:cs typeface="+mn-cs"/>
                        </a:rPr>
                        <a:t>yiyeceğimizi</a:t>
                      </a:r>
                      <a:r>
                        <a:rPr kumimoji="0" lang="en-US" sz="2000" b="0" i="0" u="none" strike="noStrike" cap="none" normalizeH="0" baseline="0" dirty="0">
                          <a:ln>
                            <a:noFill/>
                          </a:ln>
                          <a:solidFill>
                            <a:srgbClr val="333333"/>
                          </a:solidFill>
                          <a:effectLst/>
                          <a:latin typeface="+mn-lt"/>
                          <a:ea typeface="+mn-ea"/>
                          <a:cs typeface="+mn-cs"/>
                        </a:rPr>
                        <a:t> vb. </a:t>
                      </a:r>
                      <a:r>
                        <a:rPr kumimoji="0" lang="en-US" sz="2000" b="0" i="0" u="none" strike="noStrike" cap="none" normalizeH="0" baseline="0" dirty="0" err="1">
                          <a:ln>
                            <a:noFill/>
                          </a:ln>
                          <a:solidFill>
                            <a:srgbClr val="333333"/>
                          </a:solidFill>
                          <a:effectLst/>
                          <a:latin typeface="+mn-lt"/>
                          <a:ea typeface="+mn-ea"/>
                          <a:cs typeface="+mn-cs"/>
                        </a:rPr>
                        <a:t>seçerken</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771943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152"/>
          <p:cNvGraphicFramePr>
            <a:graphicFrameLocks noGrp="1"/>
          </p:cNvGraphicFramePr>
          <p:nvPr>
            <p:extLst>
              <p:ext uri="{D42A27DB-BD31-4B8C-83A1-F6EECF244321}">
                <p14:modId xmlns:p14="http://schemas.microsoft.com/office/powerpoint/2010/main" val="434136152"/>
              </p:ext>
            </p:extLst>
          </p:nvPr>
        </p:nvGraphicFramePr>
        <p:xfrm>
          <a:off x="408955" y="2020493"/>
          <a:ext cx="11376000" cy="4328867"/>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Alan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err="1">
                          <a:ln>
                            <a:noFill/>
                          </a:ln>
                          <a:solidFill>
                            <a:srgbClr val="000000"/>
                          </a:solidFill>
                          <a:effectLst/>
                          <a:latin typeface="Calibri Light"/>
                          <a:cs typeface="Times New Roman" pitchFamily="18" charset="0"/>
                        </a:rPr>
                        <a:t>Örnek</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1134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lang="tr-TR" sz="1800" b="0" i="0" kern="1200" dirty="0">
                          <a:solidFill>
                            <a:schemeClr val="dk1"/>
                          </a:solidFill>
                          <a:effectLst/>
                          <a:latin typeface="+mn-lt"/>
                          <a:ea typeface="+mn-ea"/>
                          <a:cs typeface="+mn-cs"/>
                        </a:rPr>
                        <a:t>Sağlıkla ilgili abartılı endişeler</a:t>
                      </a:r>
                      <a:endParaRPr lang="en-US" altLang="de-DE" sz="2000" b="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ct val="0"/>
                        </a:spcAft>
                        <a:buClr>
                          <a:srgbClr val="333333"/>
                        </a:buClr>
                        <a:buSzTx/>
                        <a:buFont typeface="Arial" panose="020B0604020202020204" pitchFamily="34" charset="0"/>
                        <a:buChar char="•"/>
                        <a:tabLst/>
                      </a:pPr>
                      <a:r>
                        <a:rPr lang="tr-TR" sz="1800" b="0" i="0" kern="1200" dirty="0">
                          <a:solidFill>
                            <a:schemeClr val="dk1"/>
                          </a:solidFill>
                          <a:effectLst/>
                          <a:latin typeface="+mn-lt"/>
                          <a:ea typeface="+mn-ea"/>
                          <a:cs typeface="+mn-cs"/>
                        </a:rPr>
                        <a:t>Sağlıkları hakkında abartılı endişeleri olan kişiler, genellikle bazı küçük ve spesifik olmayan semptomların (örneğin ben) ciddi bozukluklara (örneğin cilt kanseri) işaret ettiğine erken ikna olurlar.</a:t>
                      </a:r>
                      <a:endParaRPr kumimoji="0" lang="en-US" sz="1800" b="0" i="0" u="none" strike="noStrike" cap="none" normalizeH="0" baseline="0" dirty="0">
                        <a:ln>
                          <a:noFill/>
                        </a:ln>
                        <a:solidFill>
                          <a:srgbClr val="333333"/>
                        </a:solidFill>
                        <a:effectLst/>
                        <a:latin typeface="Calibri Light"/>
                        <a:cs typeface="Arial"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622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lang="en-US" altLang="de-DE" sz="2000" b="0" dirty="0" err="1">
                          <a:latin typeface="Calibri Light"/>
                        </a:rPr>
                        <a:t>Sahtekar</a:t>
                      </a:r>
                      <a:endParaRPr lang="en-US" altLang="de-DE" sz="2000" b="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indent="-285750">
                        <a:buFont typeface="Arial" panose="020B0604020202020204" pitchFamily="34" charset="0"/>
                        <a:buChar char="•"/>
                      </a:pPr>
                      <a:r>
                        <a:rPr lang="tr-TR" sz="1800" b="0" i="0" kern="1200" dirty="0" err="1">
                          <a:solidFill>
                            <a:schemeClr val="dk1"/>
                          </a:solidFill>
                          <a:effectLst/>
                          <a:latin typeface="+mn-lt"/>
                          <a:ea typeface="+mn-ea"/>
                          <a:cs typeface="+mn-cs"/>
                        </a:rPr>
                        <a:t>Anna</a:t>
                      </a:r>
                      <a:r>
                        <a:rPr lang="tr-TR" sz="1800" b="0" i="0" kern="1200" dirty="0">
                          <a:solidFill>
                            <a:schemeClr val="dk1"/>
                          </a:solidFill>
                          <a:effectLst/>
                          <a:latin typeface="+mn-lt"/>
                          <a:ea typeface="+mn-ea"/>
                          <a:cs typeface="+mn-cs"/>
                        </a:rPr>
                        <a:t> </a:t>
                      </a:r>
                      <a:r>
                        <a:rPr lang="tr-TR" sz="1800" b="0" i="0" kern="1200" dirty="0" err="1">
                          <a:solidFill>
                            <a:schemeClr val="dk1"/>
                          </a:solidFill>
                          <a:effectLst/>
                          <a:latin typeface="+mn-lt"/>
                          <a:ea typeface="+mn-ea"/>
                          <a:cs typeface="+mn-cs"/>
                        </a:rPr>
                        <a:t>Delvey</a:t>
                      </a:r>
                      <a:r>
                        <a:rPr lang="tr-TR" sz="1800" b="0" i="0" kern="1200" dirty="0">
                          <a:solidFill>
                            <a:schemeClr val="dk1"/>
                          </a:solidFill>
                          <a:effectLst/>
                          <a:latin typeface="+mn-lt"/>
                          <a:ea typeface="+mn-ea"/>
                          <a:cs typeface="+mn-cs"/>
                        </a:rPr>
                        <a:t> takma adı altında, Alman-Rus </a:t>
                      </a:r>
                      <a:r>
                        <a:rPr lang="tr-TR" sz="1800" b="0" i="0" kern="1200" dirty="0" err="1">
                          <a:solidFill>
                            <a:schemeClr val="dk1"/>
                          </a:solidFill>
                          <a:effectLst/>
                          <a:latin typeface="+mn-lt"/>
                          <a:ea typeface="+mn-ea"/>
                          <a:cs typeface="+mn-cs"/>
                        </a:rPr>
                        <a:t>Anna</a:t>
                      </a:r>
                      <a:r>
                        <a:rPr lang="tr-TR" sz="1800" b="0" i="0" kern="1200" dirty="0">
                          <a:solidFill>
                            <a:schemeClr val="dk1"/>
                          </a:solidFill>
                          <a:effectLst/>
                          <a:latin typeface="+mn-lt"/>
                          <a:ea typeface="+mn-ea"/>
                          <a:cs typeface="+mn-cs"/>
                        </a:rPr>
                        <a:t> </a:t>
                      </a:r>
                      <a:r>
                        <a:rPr lang="tr-TR" sz="1800" b="0" i="0" kern="1200" dirty="0" err="1">
                          <a:solidFill>
                            <a:schemeClr val="dk1"/>
                          </a:solidFill>
                          <a:effectLst/>
                          <a:latin typeface="+mn-lt"/>
                          <a:ea typeface="+mn-ea"/>
                          <a:cs typeface="+mn-cs"/>
                        </a:rPr>
                        <a:t>Sorokin</a:t>
                      </a:r>
                      <a:r>
                        <a:rPr lang="tr-TR" sz="1800" b="0" i="0" kern="1200" dirty="0">
                          <a:solidFill>
                            <a:schemeClr val="dk1"/>
                          </a:solidFill>
                          <a:effectLst/>
                          <a:latin typeface="+mn-lt"/>
                          <a:ea typeface="+mn-ea"/>
                          <a:cs typeface="+mn-cs"/>
                        </a:rPr>
                        <a:t>, 2012'de Manhattan'da bir milyonerin kızı gibi davrandı. Diğer suçların yanı sıra, bankaları ve arkadaşlarını toplamda yaklaşık 275.000 dolar dolandırdı. Kredileri geri ödeyememesini, örneğin, babasıyla fonlarına erişmesini engelleyen bir anlaşmazlığa bağladı. Kendine olan güveni, arkadaşlarını ve iş ortaklarını ona körü körüne güvenmeye sevk etti. Ancak ödenmemiş faturalar birikmeye başladığında </a:t>
                      </a:r>
                      <a:r>
                        <a:rPr lang="tr-TR" sz="1800" b="0" i="0" kern="1200" dirty="0" err="1">
                          <a:solidFill>
                            <a:schemeClr val="dk1"/>
                          </a:solidFill>
                          <a:effectLst/>
                          <a:latin typeface="+mn-lt"/>
                          <a:ea typeface="+mn-ea"/>
                          <a:cs typeface="+mn-cs"/>
                        </a:rPr>
                        <a:t>Sorokin</a:t>
                      </a:r>
                      <a:r>
                        <a:rPr lang="tr-TR" sz="1800" b="0" i="0" kern="1200" dirty="0">
                          <a:solidFill>
                            <a:schemeClr val="dk1"/>
                          </a:solidFill>
                          <a:effectLst/>
                          <a:latin typeface="+mn-lt"/>
                          <a:ea typeface="+mn-ea"/>
                          <a:cs typeface="+mn-cs"/>
                        </a:rPr>
                        <a:t> hırsızlık ve dolandırıcılık suçlarından suçlandı ve mahkum edildi</a:t>
                      </a:r>
                      <a:r>
                        <a:rPr lang="en-US" sz="1800" kern="1200" dirty="0">
                          <a:solidFill>
                            <a:schemeClr val="dk1"/>
                          </a:solidFill>
                          <a:effectLst/>
                          <a:latin typeface="Calibri Light" panose="020F0302020204030204" pitchFamily="34" charset="0"/>
                          <a:ea typeface="+mn-ea"/>
                          <a:cs typeface="Calibri Light" panose="020F0302020204030204" pitchFamily="34" charset="0"/>
                        </a:rPr>
                        <a:t>.</a:t>
                      </a:r>
                    </a:p>
                    <a:p>
                      <a:pPr marL="285750" indent="-285750">
                        <a:buFont typeface="Arial" panose="020B0604020202020204" pitchFamily="34" charset="0"/>
                        <a:buChar char="•"/>
                      </a:pPr>
                      <a:r>
                        <a:rPr lang="tr-TR" sz="1800" b="0" i="0" kern="1200" dirty="0">
                          <a:solidFill>
                            <a:schemeClr val="dk1"/>
                          </a:solidFill>
                          <a:effectLst/>
                          <a:latin typeface="+mn-lt"/>
                          <a:ea typeface="+mn-ea"/>
                          <a:cs typeface="+mn-cs"/>
                        </a:rPr>
                        <a:t>Kimliği ve beyanları hakkında sağlıklı bir şüphecilik, mali durumunu daha önce ortaya çıkarmış olabilir.</a:t>
                      </a:r>
                      <a:r>
                        <a:rPr lang="en-US" sz="1800" kern="1200" dirty="0">
                          <a:solidFill>
                            <a:schemeClr val="dk1"/>
                          </a:solidFill>
                          <a:effectLst/>
                          <a:latin typeface="Calibri Light" panose="020F0302020204030204" pitchFamily="34" charset="0"/>
                          <a:ea typeface="+mn-ea"/>
                          <a:cs typeface="Calibri Light" panose="020F0302020204030204" pitchFamily="34" charset="0"/>
                        </a:rPr>
                        <a:t> </a:t>
                      </a:r>
                      <a:endParaRPr lang="de-DE" sz="1800" kern="1200" dirty="0">
                        <a:solidFill>
                          <a:schemeClr val="dk1"/>
                        </a:solidFill>
                        <a:effectLst/>
                        <a:latin typeface="Calibri Light" panose="020F0302020204030204" pitchFamily="34" charset="0"/>
                        <a:ea typeface="+mn-ea"/>
                        <a:cs typeface="Calibri Light" panose="020F0302020204030204"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2214572946"/>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n-NO" sz="3600" dirty="0" err="1">
                <a:solidFill>
                  <a:srgbClr val="004992"/>
                </a:solidFill>
                <a:latin typeface="+mn-lt"/>
                <a:ea typeface="+mn-ea"/>
                <a:cs typeface="+mn-cs"/>
              </a:rPr>
              <a:t>Hemen</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Sonuca</a:t>
            </a:r>
            <a:r>
              <a:rPr lang="nn-NO" sz="3600" dirty="0">
                <a:solidFill>
                  <a:srgbClr val="004992"/>
                </a:solidFill>
                <a:latin typeface="+mn-lt"/>
                <a:ea typeface="+mn-ea"/>
                <a:cs typeface="+mn-cs"/>
              </a:rPr>
              <a:t> Varma “</a:t>
            </a:r>
            <a:r>
              <a:rPr lang="nn-NO" sz="3600" dirty="0" err="1">
                <a:solidFill>
                  <a:srgbClr val="004992"/>
                </a:solidFill>
                <a:latin typeface="+mn-lt"/>
                <a:ea typeface="+mn-ea"/>
                <a:cs typeface="+mn-cs"/>
              </a:rPr>
              <a:t>hareket</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halinde</a:t>
            </a:r>
            <a:r>
              <a:rPr lang="nn-NO" sz="3600" dirty="0">
                <a:solidFill>
                  <a:srgbClr val="004992"/>
                </a:solidFill>
                <a:latin typeface="+mn-lt"/>
                <a:ea typeface="+mn-ea"/>
                <a:cs typeface="+mn-cs"/>
              </a:rPr>
              <a: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b="0" dirty="0">
                <a:latin typeface="Calibri Light"/>
              </a:rPr>
              <a:t>Metacognitive Training 7 - Jumping to Conclusions II</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9</a:t>
            </a:fld>
            <a:endParaRPr lang="de-DE" altLang="de-DE" b="0">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5216" y="1017457"/>
            <a:ext cx="11376000" cy="1218795"/>
          </a:xfrm>
        </p:spPr>
        <p:txBody>
          <a:bodyPr vert="horz" lIns="0" tIns="0" rIns="0" bIns="0" rtlCol="0" anchor="t">
            <a:spAutoFit/>
          </a:bodyPr>
          <a:lstStyle/>
          <a:p>
            <a:pPr defTabSz="914377">
              <a:spcBef>
                <a:spcPts val="0"/>
              </a:spcBef>
            </a:pPr>
            <a:r>
              <a:rPr lang="nn-NO" sz="3600" dirty="0" err="1">
                <a:solidFill>
                  <a:srgbClr val="004992"/>
                </a:solidFill>
                <a:latin typeface="+mn-lt"/>
                <a:ea typeface="+mn-ea"/>
                <a:cs typeface="+mn-cs"/>
              </a:rPr>
              <a:t>Hemen</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Sonuca</a:t>
            </a:r>
            <a:r>
              <a:rPr lang="nn-NO" sz="3600" dirty="0">
                <a:solidFill>
                  <a:srgbClr val="004992"/>
                </a:solidFill>
                <a:latin typeface="+mn-lt"/>
                <a:ea typeface="+mn-ea"/>
                <a:cs typeface="+mn-cs"/>
              </a:rPr>
              <a:t> Varma “</a:t>
            </a:r>
            <a:r>
              <a:rPr lang="nn-NO" sz="3600" dirty="0" err="1">
                <a:solidFill>
                  <a:srgbClr val="004992"/>
                </a:solidFill>
                <a:latin typeface="+mn-lt"/>
                <a:ea typeface="+mn-ea"/>
                <a:cs typeface="+mn-cs"/>
              </a:rPr>
              <a:t>hareket</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halinde</a:t>
            </a:r>
            <a:r>
              <a:rPr lang="nn-NO" sz="3600" dirty="0">
                <a:solidFill>
                  <a:srgbClr val="004992"/>
                </a:solidFill>
                <a:latin typeface="+mn-lt"/>
                <a:ea typeface="+mn-ea"/>
                <a:cs typeface="+mn-cs"/>
              </a:rPr>
              <a:t>”</a:t>
            </a:r>
            <a:br>
              <a:rPr lang="nn-NO" sz="3600" dirty="0">
                <a:solidFill>
                  <a:srgbClr val="004992"/>
                </a:solidFill>
                <a:latin typeface="+mn-lt"/>
                <a:ea typeface="+mn-ea"/>
                <a:cs typeface="+mn-cs"/>
              </a:rPr>
            </a:b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şehir</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efsaneleri</a:t>
            </a:r>
            <a:r>
              <a:rPr lang="nn-NO" sz="3600" dirty="0">
                <a:solidFill>
                  <a:srgbClr val="004992"/>
                </a:solidFill>
                <a:latin typeface="+mn-lt"/>
                <a:ea typeface="+mn-ea"/>
                <a:cs typeface="+mn-cs"/>
              </a:rPr>
              <a:t> –</a:t>
            </a:r>
            <a:br>
              <a:rPr lang="nn-NO" sz="3600" dirty="0">
                <a:solidFill>
                  <a:srgbClr val="004992"/>
                </a:solidFill>
                <a:latin typeface="+mn-lt"/>
                <a:ea typeface="+mn-ea"/>
                <a:cs typeface="+mn-cs"/>
              </a:rPr>
            </a:br>
            <a:r>
              <a:rPr lang="tr-TR" sz="1500" b="0" i="0" dirty="0">
                <a:effectLst/>
                <a:latin typeface="+mn-lt"/>
              </a:rPr>
              <a:t>(alternatif </a:t>
            </a:r>
            <a:r>
              <a:rPr lang="tr-TR" sz="1600" b="0" i="0" dirty="0">
                <a:effectLst/>
                <a:latin typeface="+mn-lt"/>
              </a:rPr>
              <a:t>bir alıştırma için sunumun sonuna bakın)</a:t>
            </a:r>
            <a:endParaRPr lang="en-US" sz="1600" dirty="0">
              <a:latin typeface="+mn-lt"/>
            </a:endParaRPr>
          </a:p>
        </p:txBody>
      </p:sp>
      <p:sp>
        <p:nvSpPr>
          <p:cNvPr id="3" name="Footer Placeholder 2"/>
          <p:cNvSpPr>
            <a:spLocks noGrp="1"/>
          </p:cNvSpPr>
          <p:nvPr>
            <p:ph type="ftr" sz="quarter" idx="11"/>
          </p:nvPr>
        </p:nvSpPr>
        <p:spPr>
          <a:xfrm>
            <a:off x="5430388" y="332656"/>
            <a:ext cx="5184000" cy="216000"/>
          </a:xfrm>
        </p:spPr>
        <p:txBody>
          <a:bodyPr/>
          <a:lstStyle/>
          <a:p>
            <a:pPr>
              <a:defRPr/>
            </a:pPr>
            <a:r>
              <a:rPr lang="en-US" b="0" dirty="0">
                <a:latin typeface="Calibri Light"/>
              </a:rPr>
              <a:t>Metacognitive Training 7 - Jumping to Conclusions II</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10</a:t>
            </a:fld>
            <a:endParaRPr lang="de-DE" altLang="de-DE" b="0">
              <a:latin typeface="Calibri Light"/>
            </a:endParaRPr>
          </a:p>
        </p:txBody>
      </p:sp>
      <p:graphicFrame>
        <p:nvGraphicFramePr>
          <p:cNvPr id="492547" name="Group 3"/>
          <p:cNvGraphicFramePr>
            <a:graphicFrameLocks noGrp="1"/>
          </p:cNvGraphicFramePr>
          <p:nvPr>
            <p:extLst>
              <p:ext uri="{D42A27DB-BD31-4B8C-83A1-F6EECF244321}">
                <p14:modId xmlns:p14="http://schemas.microsoft.com/office/powerpoint/2010/main" val="4008853685"/>
              </p:ext>
            </p:extLst>
          </p:nvPr>
        </p:nvGraphicFramePr>
        <p:xfrm>
          <a:off x="408955" y="2697480"/>
          <a:ext cx="11376000" cy="411997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Efsane</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tr-TR" sz="1800" b="0" i="0" kern="1200" dirty="0">
                          <a:solidFill>
                            <a:schemeClr val="dk1"/>
                          </a:solidFill>
                          <a:effectLst/>
                          <a:latin typeface="+mn-lt"/>
                          <a:ea typeface="+mn-ea"/>
                          <a:cs typeface="+mn-cs"/>
                        </a:rPr>
                        <a:t>Lehte ve aleyhte</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t>
                      </a:r>
                      <a:r>
                        <a:rPr kumimoji="0" lang="de-DE" sz="20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Kanıt</a:t>
                      </a: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tr-TR" sz="1800" b="0" i="0" kern="1200" dirty="0">
                          <a:solidFill>
                            <a:schemeClr val="dk1"/>
                          </a:solidFill>
                          <a:effectLst/>
                          <a:latin typeface="+mn-lt"/>
                          <a:ea typeface="+mn-ea"/>
                          <a:cs typeface="+mn-cs"/>
                        </a:rPr>
                        <a:t>Sigara paketinin tasarımı, "</a:t>
                      </a:r>
                      <a:r>
                        <a:rPr lang="tr-TR" sz="1800" b="0" i="0" kern="1200" dirty="0" err="1">
                          <a:solidFill>
                            <a:schemeClr val="dk1"/>
                          </a:solidFill>
                          <a:effectLst/>
                          <a:latin typeface="+mn-lt"/>
                          <a:ea typeface="+mn-ea"/>
                          <a:cs typeface="+mn-cs"/>
                        </a:rPr>
                        <a:t>Lucky</a:t>
                      </a:r>
                      <a:r>
                        <a:rPr lang="tr-TR" sz="1800" b="0" i="0" kern="1200" dirty="0">
                          <a:solidFill>
                            <a:schemeClr val="dk1"/>
                          </a:solidFill>
                          <a:effectLst/>
                          <a:latin typeface="+mn-lt"/>
                          <a:ea typeface="+mn-ea"/>
                          <a:cs typeface="+mn-cs"/>
                        </a:rPr>
                        <a:t> Strike" markasının Japonya'ya atom bombasının atılmasıyla bir ilgisi olduğuna dair söylentilere yol açtı.</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4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Lehte</a:t>
                      </a: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a:ln>
                            <a:noFill/>
                          </a:ln>
                          <a:solidFill>
                            <a:schemeClr val="accent1"/>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The the packet – a red circle on a white background.</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The golden circle could illustrate radioactive contamination.</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“Lucky Strike” could be understood as “successful attack”.</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Lucky Strike has changed the packet design during World War II. Before that, the white background was green.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4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Alehte</a:t>
                      </a: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The golden circle was already on the old packet.</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The packet design had already been changed in 1940/1941 for marketing reasons, whereas the dropping of the atomic bomb was in 1945.</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The brand was established in the gold-digger times. The name “Lucky Strike“ is registered since 1871. The early tobacco tin had a hammer pointing to heaven on it – a symbol for the “lucky strike” of a gold-digger.</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Caption_492547"/>
          <p:cNvSpPr txBox="1">
            <a:spLocks noChangeArrowheads="1"/>
          </p:cNvSpPr>
          <p:nvPr/>
        </p:nvSpPr>
        <p:spPr bwMode="auto">
          <a:xfrm>
            <a:off x="379546" y="2236252"/>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tr-TR" sz="2000" b="0" i="0" dirty="0">
                <a:solidFill>
                  <a:schemeClr val="tx1">
                    <a:lumMod val="50000"/>
                  </a:schemeClr>
                </a:solidFill>
                <a:effectLst/>
                <a:latin typeface="+mj-lt"/>
              </a:rPr>
              <a:t>Sigara markası "</a:t>
            </a:r>
            <a:r>
              <a:rPr lang="tr-TR" sz="2000" b="0" i="0" dirty="0" err="1">
                <a:solidFill>
                  <a:schemeClr val="tx1">
                    <a:lumMod val="50000"/>
                  </a:schemeClr>
                </a:solidFill>
                <a:effectLst/>
                <a:latin typeface="+mj-lt"/>
              </a:rPr>
              <a:t>Lucky</a:t>
            </a:r>
            <a:r>
              <a:rPr lang="tr-TR" sz="2000" b="0" i="0" dirty="0">
                <a:solidFill>
                  <a:schemeClr val="tx1">
                    <a:lumMod val="50000"/>
                  </a:schemeClr>
                </a:solidFill>
                <a:effectLst/>
                <a:latin typeface="+mj-lt"/>
              </a:rPr>
              <a:t> Strike" ile Japonya’ya atom bombası atılması arasında bir bağlantı var mı?</a:t>
            </a:r>
            <a:endParaRPr lang="de-DE" altLang="de-DE" sz="2000" dirty="0">
              <a:solidFill>
                <a:schemeClr val="tx1">
                  <a:lumMod val="50000"/>
                </a:schemeClr>
              </a:solidFill>
              <a:latin typeface="+mj-lt"/>
            </a:endParaRPr>
          </a:p>
        </p:txBody>
      </p:sp>
      <p:sp>
        <p:nvSpPr>
          <p:cNvPr id="19" name="Caption_15"/>
          <p:cNvSpPr txBox="1">
            <a:spLocks noChangeArrowheads="1"/>
          </p:cNvSpPr>
          <p:nvPr/>
        </p:nvSpPr>
        <p:spPr bwMode="auto">
          <a:xfrm>
            <a:off x="9515260" y="6309320"/>
            <a:ext cx="1593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dirty="0">
                <a:latin typeface="Calibri Light"/>
              </a:rPr>
              <a:t> </a:t>
            </a:r>
            <a:r>
              <a:rPr lang="de-DE" altLang="de-DE" sz="1600" dirty="0" err="1">
                <a:latin typeface="Calibri Light"/>
              </a:rPr>
              <a:t>Japonya</a:t>
            </a:r>
            <a:r>
              <a:rPr lang="de-DE" altLang="de-DE" sz="1600" dirty="0">
                <a:latin typeface="Calibri Light"/>
              </a:rPr>
              <a:t> </a:t>
            </a:r>
            <a:r>
              <a:rPr lang="de-DE" altLang="de-DE" sz="1600" dirty="0" err="1">
                <a:latin typeface="Calibri Light"/>
              </a:rPr>
              <a:t>bayrağı</a:t>
            </a:r>
            <a:endParaRPr lang="de-DE" altLang="de-DE" sz="1600" dirty="0">
              <a:latin typeface="Calibri Light"/>
            </a:endParaRPr>
          </a:p>
        </p:txBody>
      </p:sp>
      <p:pic>
        <p:nvPicPr>
          <p:cNvPr id="22" name="Picture 43" descr="Lucky Strike - Oiseau `3`- flickr-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41" descr="06-02-11_japan-flagg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5766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87" y="854037"/>
            <a:ext cx="11376000" cy="1218795"/>
          </a:xfrm>
        </p:spPr>
        <p:txBody>
          <a:bodyPr vert="horz" lIns="0" tIns="0" rIns="0" bIns="0" rtlCol="0" anchor="t">
            <a:spAutoFit/>
          </a:bodyPr>
          <a:lstStyle/>
          <a:p>
            <a:pPr defTabSz="914377">
              <a:spcBef>
                <a:spcPts val="0"/>
              </a:spcBef>
            </a:pPr>
            <a:r>
              <a:rPr lang="nn-NO" sz="3600" dirty="0" err="1">
                <a:solidFill>
                  <a:srgbClr val="004992"/>
                </a:solidFill>
                <a:latin typeface="+mn-lt"/>
                <a:ea typeface="+mn-ea"/>
                <a:cs typeface="+mn-cs"/>
              </a:rPr>
              <a:t>Hemen</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Sonuca</a:t>
            </a:r>
            <a:r>
              <a:rPr lang="nn-NO" sz="3600" dirty="0">
                <a:solidFill>
                  <a:srgbClr val="004992"/>
                </a:solidFill>
                <a:latin typeface="+mn-lt"/>
                <a:ea typeface="+mn-ea"/>
                <a:cs typeface="+mn-cs"/>
              </a:rPr>
              <a:t> Varma “</a:t>
            </a:r>
            <a:r>
              <a:rPr lang="nn-NO" sz="3600" dirty="0" err="1">
                <a:solidFill>
                  <a:srgbClr val="004992"/>
                </a:solidFill>
                <a:latin typeface="+mn-lt"/>
                <a:ea typeface="+mn-ea"/>
                <a:cs typeface="+mn-cs"/>
              </a:rPr>
              <a:t>hareket</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halinde</a:t>
            </a:r>
            <a:r>
              <a:rPr lang="nn-NO" sz="3600" dirty="0">
                <a:solidFill>
                  <a:srgbClr val="004992"/>
                </a:solidFill>
                <a:latin typeface="+mn-lt"/>
                <a:ea typeface="+mn-ea"/>
                <a:cs typeface="+mn-cs"/>
              </a:rPr>
              <a:t>”</a:t>
            </a:r>
            <a:br>
              <a:rPr lang="nn-NO" sz="3600" dirty="0">
                <a:solidFill>
                  <a:srgbClr val="004992"/>
                </a:solidFill>
                <a:latin typeface="+mn-lt"/>
                <a:ea typeface="+mn-ea"/>
                <a:cs typeface="+mn-cs"/>
              </a:rPr>
            </a:b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şehir</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efsaneleri</a:t>
            </a:r>
            <a:r>
              <a:rPr lang="nn-NO" sz="3600" dirty="0">
                <a:solidFill>
                  <a:srgbClr val="004992"/>
                </a:solidFill>
                <a:latin typeface="+mn-lt"/>
                <a:ea typeface="+mn-ea"/>
                <a:cs typeface="+mn-cs"/>
              </a:rPr>
              <a:t> –</a:t>
            </a:r>
            <a:br>
              <a:rPr lang="nn-NO" sz="3600" dirty="0">
                <a:solidFill>
                  <a:srgbClr val="004992"/>
                </a:solidFill>
                <a:latin typeface="+mn-lt"/>
                <a:ea typeface="+mn-ea"/>
                <a:cs typeface="+mn-cs"/>
              </a:rPr>
            </a:br>
            <a:r>
              <a:rPr lang="tr-TR" sz="1500" b="0" i="0" dirty="0">
                <a:effectLst/>
                <a:latin typeface="+mn-lt"/>
              </a:rPr>
              <a:t>(alternatif </a:t>
            </a:r>
            <a:r>
              <a:rPr lang="tr-TR" sz="1600" b="0" i="0" dirty="0">
                <a:effectLst/>
                <a:latin typeface="+mn-lt"/>
              </a:rPr>
              <a:t>bir alıştırma için sunumun sonuna bakın)</a:t>
            </a:r>
            <a:endParaRPr lang="en-US" sz="1600" dirty="0">
              <a:latin typeface="+mn-lt"/>
            </a:endParaRPr>
          </a:p>
        </p:txBody>
      </p:sp>
      <p:sp>
        <p:nvSpPr>
          <p:cNvPr id="3" name="Footer Placeholder 2"/>
          <p:cNvSpPr>
            <a:spLocks noGrp="1"/>
          </p:cNvSpPr>
          <p:nvPr>
            <p:ph type="ftr" sz="quarter" idx="11"/>
          </p:nvPr>
        </p:nvSpPr>
        <p:spPr>
          <a:xfrm>
            <a:off x="5430388" y="332656"/>
            <a:ext cx="5184000" cy="216000"/>
          </a:xfrm>
        </p:spPr>
        <p:txBody>
          <a:bodyPr/>
          <a:lstStyle/>
          <a:p>
            <a:pPr>
              <a:defRPr/>
            </a:pPr>
            <a:r>
              <a:rPr lang="en-US" b="0" dirty="0">
                <a:latin typeface="Calibri Light"/>
              </a:rPr>
              <a:t>Metacognitive Training 7 - Jumping to Conclusions II</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11</a:t>
            </a:fld>
            <a:endParaRPr lang="de-DE" altLang="de-DE" b="0">
              <a:latin typeface="Calibri Light"/>
            </a:endParaRPr>
          </a:p>
        </p:txBody>
      </p:sp>
      <p:graphicFrame>
        <p:nvGraphicFramePr>
          <p:cNvPr id="492547" name="Group 3"/>
          <p:cNvGraphicFramePr>
            <a:graphicFrameLocks noGrp="1"/>
          </p:cNvGraphicFramePr>
          <p:nvPr>
            <p:extLst>
              <p:ext uri="{D42A27DB-BD31-4B8C-83A1-F6EECF244321}">
                <p14:modId xmlns:p14="http://schemas.microsoft.com/office/powerpoint/2010/main" val="3849551098"/>
              </p:ext>
            </p:extLst>
          </p:nvPr>
        </p:nvGraphicFramePr>
        <p:xfrm>
          <a:off x="375377" y="2482618"/>
          <a:ext cx="11586358" cy="4284456"/>
        </p:xfrm>
        <a:graphic>
          <a:graphicData uri="http://schemas.openxmlformats.org/drawingml/2006/table">
            <a:tbl>
              <a:tblPr>
                <a:tableStyleId>{21E4AEA4-8DFA-4A89-87EB-49C32662AFE0}</a:tableStyleId>
              </a:tblPr>
              <a:tblGrid>
                <a:gridCol w="2408231">
                  <a:extLst>
                    <a:ext uri="{9D8B030D-6E8A-4147-A177-3AD203B41FA5}">
                      <a16:colId xmlns:a16="http://schemas.microsoft.com/office/drawing/2014/main" val="20000"/>
                    </a:ext>
                  </a:extLst>
                </a:gridCol>
                <a:gridCol w="6088698">
                  <a:extLst>
                    <a:ext uri="{9D8B030D-6E8A-4147-A177-3AD203B41FA5}">
                      <a16:colId xmlns:a16="http://schemas.microsoft.com/office/drawing/2014/main" val="20001"/>
                    </a:ext>
                  </a:extLst>
                </a:gridCol>
                <a:gridCol w="3089429">
                  <a:extLst>
                    <a:ext uri="{9D8B030D-6E8A-4147-A177-3AD203B41FA5}">
                      <a16:colId xmlns:a16="http://schemas.microsoft.com/office/drawing/2014/main" val="20002"/>
                    </a:ext>
                  </a:extLst>
                </a:gridCol>
              </a:tblGrid>
              <a:tr h="30682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Efsane</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tr-TR" sz="1800" b="0" i="0" kern="1200" dirty="0">
                          <a:solidFill>
                            <a:schemeClr val="dk1"/>
                          </a:solidFill>
                          <a:effectLst/>
                          <a:latin typeface="+mn-lt"/>
                          <a:ea typeface="+mn-ea"/>
                          <a:cs typeface="+mn-cs"/>
                        </a:rPr>
                        <a:t>Lehte ve aleyhte</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t>
                      </a:r>
                      <a:r>
                        <a:rPr kumimoji="0" lang="de-DE" sz="20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Kanıt</a:t>
                      </a: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8821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lang="tr-TR" sz="1800" b="0" i="0" kern="1200" dirty="0">
                          <a:solidFill>
                            <a:schemeClr val="dk1"/>
                          </a:solidFill>
                          <a:effectLst/>
                          <a:latin typeface="+mn-lt"/>
                          <a:ea typeface="+mn-ea"/>
                          <a:cs typeface="+mn-cs"/>
                        </a:rPr>
                        <a:t>Sigara paketinin tasarımı, "</a:t>
                      </a:r>
                      <a:r>
                        <a:rPr lang="tr-TR" sz="1800" b="0" i="0" kern="1200" dirty="0" err="1">
                          <a:solidFill>
                            <a:schemeClr val="dk1"/>
                          </a:solidFill>
                          <a:effectLst/>
                          <a:latin typeface="+mn-lt"/>
                          <a:ea typeface="+mn-ea"/>
                          <a:cs typeface="+mn-cs"/>
                        </a:rPr>
                        <a:t>Lucky</a:t>
                      </a:r>
                      <a:r>
                        <a:rPr lang="tr-TR" sz="1800" b="0" i="0" kern="1200" dirty="0">
                          <a:solidFill>
                            <a:schemeClr val="dk1"/>
                          </a:solidFill>
                          <a:effectLst/>
                          <a:latin typeface="+mn-lt"/>
                          <a:ea typeface="+mn-ea"/>
                          <a:cs typeface="+mn-cs"/>
                        </a:rPr>
                        <a:t> Strike" markasının Japonya'ya atom bombasının atılmasıyla bir ilgisi olduğuna dair söylentilere yol açtı.</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defRPr/>
                      </a:pPr>
                      <a:r>
                        <a:rPr kumimoji="0" lang="en-US" sz="14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Lehte</a:t>
                      </a:r>
                      <a:r>
                        <a:rPr kumimoji="0" lang="en-US" sz="1400" b="1" i="0" u="none" strike="noStrike" cap="none" normalizeH="0" baseline="0" dirty="0" smtClean="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smtClean="0">
                          <a:ln>
                            <a:noFill/>
                          </a:ln>
                          <a:solidFill>
                            <a:srgbClr val="004992"/>
                          </a:solidFill>
                          <a:effectLst/>
                          <a:latin typeface="+mn-lt"/>
                          <a:ea typeface="ＭＳ Ｐゴシック" pitchFamily="34" charset="-128"/>
                          <a:cs typeface="Times New Roman" pitchFamily="18" charset="0"/>
                        </a:rPr>
                        <a:t>???</a:t>
                      </a:r>
                      <a:r>
                        <a:rPr kumimoji="0" lang="en-US" sz="1400" b="0" i="0" u="none" strike="noStrike" cap="none" normalizeH="0" baseline="0" dirty="0" smtClean="0">
                          <a:ln>
                            <a:noFill/>
                          </a:ln>
                          <a:solidFill>
                            <a:srgbClr val="333333"/>
                          </a:solidFill>
                          <a:effectLst/>
                          <a:latin typeface="+mn-lt"/>
                          <a:ea typeface="ＭＳ Ｐゴシック" pitchFamily="34" charset="-128"/>
                          <a:cs typeface="Times New Roman" pitchFamily="18" charset="0"/>
                        </a:rPr>
                        <a:t> </a:t>
                      </a:r>
                      <a:endPar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en-US" sz="1400" b="0" i="0" u="none" strike="noStrike" kern="1200" cap="none" normalizeH="0" baseline="0" dirty="0" smtClean="0">
                        <a:ln>
                          <a:noFill/>
                        </a:ln>
                        <a:solidFill>
                          <a:schemeClr val="accent1"/>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en-US" sz="1400" b="0" i="0" u="none" strike="noStrike" kern="1200" cap="none" normalizeH="0" baseline="0" dirty="0" smtClean="0">
                        <a:ln>
                          <a:noFill/>
                        </a:ln>
                        <a:solidFill>
                          <a:schemeClr val="accent1"/>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en-US" sz="1400" b="0" i="0" u="none" strike="noStrike" kern="1200" cap="none" normalizeH="0" baseline="0" dirty="0" smtClean="0">
                        <a:ln>
                          <a:noFill/>
                        </a:ln>
                        <a:solidFill>
                          <a:schemeClr val="accent1"/>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en-US" sz="1400" b="0" i="0" u="none" strike="noStrike" kern="1200" cap="none" normalizeH="0" baseline="0" dirty="0" smtClean="0">
                        <a:ln>
                          <a:noFill/>
                        </a:ln>
                        <a:solidFill>
                          <a:schemeClr val="accent1"/>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en-US" sz="1400" b="0" i="0" u="none" strike="noStrike" kern="1200" cap="none" normalizeH="0" baseline="0" dirty="0" smtClean="0">
                        <a:ln>
                          <a:noFill/>
                        </a:ln>
                        <a:solidFill>
                          <a:schemeClr val="accent1"/>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en-US" sz="1400" b="0" i="0" u="none" strike="noStrike" kern="1200" cap="none" normalizeH="0" baseline="0" dirty="0" smtClean="0">
                        <a:ln>
                          <a:noFill/>
                        </a:ln>
                        <a:solidFill>
                          <a:schemeClr val="accent1"/>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defRPr/>
                      </a:pPr>
                      <a:r>
                        <a:rPr kumimoji="0" lang="en-US" sz="1400" b="1" i="0" u="none" strike="noStrike" cap="none" normalizeH="0" baseline="0" smtClean="0">
                          <a:ln>
                            <a:noFill/>
                          </a:ln>
                          <a:solidFill>
                            <a:srgbClr val="333333"/>
                          </a:solidFill>
                          <a:effectLst/>
                          <a:latin typeface="Calibri Light"/>
                          <a:ea typeface="ＭＳ Ｐゴシック" pitchFamily="34" charset="-128"/>
                          <a:cs typeface="Times New Roman" pitchFamily="18" charset="0"/>
                        </a:rPr>
                        <a:t>Alehte</a:t>
                      </a: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smtClean="0">
                          <a:ln>
                            <a:noFill/>
                          </a:ln>
                          <a:solidFill>
                            <a:srgbClr val="004992"/>
                          </a:solidFill>
                          <a:effectLst/>
                          <a:latin typeface="+mn-lt"/>
                          <a:ea typeface="ＭＳ Ｐゴシック" pitchFamily="34" charset="-128"/>
                          <a:cs typeface="Times New Roman" pitchFamily="18" charset="0"/>
                        </a:rPr>
                        <a:t>???</a:t>
                      </a:r>
                      <a:r>
                        <a:rPr kumimoji="0" lang="en-US" sz="1400" b="0" i="0" u="none" strike="noStrike" cap="none" normalizeH="0" baseline="0" dirty="0" smtClean="0">
                          <a:ln>
                            <a:noFill/>
                          </a:ln>
                          <a:solidFill>
                            <a:srgbClr val="333333"/>
                          </a:solidFill>
                          <a:effectLst/>
                          <a:latin typeface="+mn-lt"/>
                          <a:ea typeface="ＭＳ Ｐゴシック" pitchFamily="34" charset="-128"/>
                          <a:cs typeface="Times New Roman" pitchFamily="18" charset="0"/>
                        </a:rPr>
                        <a:t> </a:t>
                      </a:r>
                      <a:endParaRPr kumimoji="0" lang="de-DE" sz="1400" b="0" i="0" u="none" strike="noStrike" cap="none" normalizeH="0" baseline="0" dirty="0" smtClean="0">
                        <a:ln>
                          <a:noFill/>
                        </a:ln>
                        <a:solidFill>
                          <a:srgbClr val="FFFFFF"/>
                        </a:solidFill>
                        <a:effectLst/>
                        <a:latin typeface="+mn-l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en-US"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Char char="•"/>
                        <a:tabLst/>
                      </a:pP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Caption_492547"/>
          <p:cNvSpPr txBox="1">
            <a:spLocks noChangeArrowheads="1"/>
          </p:cNvSpPr>
          <p:nvPr/>
        </p:nvSpPr>
        <p:spPr bwMode="auto">
          <a:xfrm>
            <a:off x="379546" y="2072418"/>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tr-TR" sz="2000" b="0" i="0" dirty="0">
                <a:solidFill>
                  <a:schemeClr val="tx1">
                    <a:lumMod val="50000"/>
                  </a:schemeClr>
                </a:solidFill>
                <a:effectLst/>
                <a:latin typeface="+mj-lt"/>
              </a:rPr>
              <a:t>Sigara markası "</a:t>
            </a:r>
            <a:r>
              <a:rPr lang="tr-TR" sz="2000" b="0" i="0" dirty="0" err="1">
                <a:solidFill>
                  <a:schemeClr val="tx1">
                    <a:lumMod val="50000"/>
                  </a:schemeClr>
                </a:solidFill>
                <a:effectLst/>
                <a:latin typeface="+mj-lt"/>
              </a:rPr>
              <a:t>Lucky</a:t>
            </a:r>
            <a:r>
              <a:rPr lang="tr-TR" sz="2000" b="0" i="0" dirty="0">
                <a:solidFill>
                  <a:schemeClr val="tx1">
                    <a:lumMod val="50000"/>
                  </a:schemeClr>
                </a:solidFill>
                <a:effectLst/>
                <a:latin typeface="+mj-lt"/>
              </a:rPr>
              <a:t> Strike" ile Japonya’ya atom bombası atılması arasında bir bağlantı var mı?</a:t>
            </a:r>
            <a:endParaRPr lang="de-DE" altLang="de-DE" sz="2000" dirty="0">
              <a:solidFill>
                <a:schemeClr val="tx1">
                  <a:lumMod val="50000"/>
                </a:schemeClr>
              </a:solidFill>
              <a:latin typeface="+mj-lt"/>
            </a:endParaRPr>
          </a:p>
        </p:txBody>
      </p:sp>
      <p:sp>
        <p:nvSpPr>
          <p:cNvPr id="19" name="Caption_15"/>
          <p:cNvSpPr txBox="1">
            <a:spLocks noChangeArrowheads="1"/>
          </p:cNvSpPr>
          <p:nvPr/>
        </p:nvSpPr>
        <p:spPr bwMode="auto">
          <a:xfrm>
            <a:off x="9515260" y="6309320"/>
            <a:ext cx="1593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dirty="0">
                <a:latin typeface="Calibri Light"/>
              </a:rPr>
              <a:t> </a:t>
            </a:r>
            <a:r>
              <a:rPr lang="de-DE" altLang="de-DE" sz="1600" dirty="0" err="1">
                <a:latin typeface="Calibri Light"/>
              </a:rPr>
              <a:t>Japonya</a:t>
            </a:r>
            <a:r>
              <a:rPr lang="de-DE" altLang="de-DE" sz="1600" dirty="0">
                <a:latin typeface="Calibri Light"/>
              </a:rPr>
              <a:t> </a:t>
            </a:r>
            <a:r>
              <a:rPr lang="de-DE" altLang="de-DE" sz="1600" dirty="0" err="1">
                <a:latin typeface="Calibri Light"/>
              </a:rPr>
              <a:t>bayrağı</a:t>
            </a:r>
            <a:endParaRPr lang="de-DE" altLang="de-DE" sz="1600" dirty="0">
              <a:latin typeface="Calibri Light"/>
            </a:endParaRPr>
          </a:p>
        </p:txBody>
      </p:sp>
      <p:pic>
        <p:nvPicPr>
          <p:cNvPr id="22" name="Picture 43" descr="Lucky Strike - Oiseau `3`- flickr-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41" descr="06-02-11_japan-flagg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68584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87" y="854037"/>
            <a:ext cx="11376000" cy="1218795"/>
          </a:xfrm>
        </p:spPr>
        <p:txBody>
          <a:bodyPr vert="horz" lIns="0" tIns="0" rIns="0" bIns="0" rtlCol="0" anchor="t">
            <a:spAutoFit/>
          </a:bodyPr>
          <a:lstStyle/>
          <a:p>
            <a:pPr defTabSz="914377">
              <a:spcBef>
                <a:spcPts val="0"/>
              </a:spcBef>
            </a:pPr>
            <a:r>
              <a:rPr lang="nn-NO" sz="3600" dirty="0" err="1">
                <a:solidFill>
                  <a:srgbClr val="004992"/>
                </a:solidFill>
                <a:latin typeface="+mn-lt"/>
                <a:ea typeface="+mn-ea"/>
                <a:cs typeface="+mn-cs"/>
              </a:rPr>
              <a:t>Hemen</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Sonuca</a:t>
            </a:r>
            <a:r>
              <a:rPr lang="nn-NO" sz="3600" dirty="0">
                <a:solidFill>
                  <a:srgbClr val="004992"/>
                </a:solidFill>
                <a:latin typeface="+mn-lt"/>
                <a:ea typeface="+mn-ea"/>
                <a:cs typeface="+mn-cs"/>
              </a:rPr>
              <a:t> Varma “</a:t>
            </a:r>
            <a:r>
              <a:rPr lang="nn-NO" sz="3600" dirty="0" err="1">
                <a:solidFill>
                  <a:srgbClr val="004992"/>
                </a:solidFill>
                <a:latin typeface="+mn-lt"/>
                <a:ea typeface="+mn-ea"/>
                <a:cs typeface="+mn-cs"/>
              </a:rPr>
              <a:t>hareket</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halinde</a:t>
            </a:r>
            <a:r>
              <a:rPr lang="nn-NO" sz="3600" dirty="0">
                <a:solidFill>
                  <a:srgbClr val="004992"/>
                </a:solidFill>
                <a:latin typeface="+mn-lt"/>
                <a:ea typeface="+mn-ea"/>
                <a:cs typeface="+mn-cs"/>
              </a:rPr>
              <a:t>”</a:t>
            </a:r>
            <a:br>
              <a:rPr lang="nn-NO" sz="3600" dirty="0">
                <a:solidFill>
                  <a:srgbClr val="004992"/>
                </a:solidFill>
                <a:latin typeface="+mn-lt"/>
                <a:ea typeface="+mn-ea"/>
                <a:cs typeface="+mn-cs"/>
              </a:rPr>
            </a:b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şehir</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efsaneleri</a:t>
            </a:r>
            <a:r>
              <a:rPr lang="nn-NO" sz="3600" dirty="0">
                <a:solidFill>
                  <a:srgbClr val="004992"/>
                </a:solidFill>
                <a:latin typeface="+mn-lt"/>
                <a:ea typeface="+mn-ea"/>
                <a:cs typeface="+mn-cs"/>
              </a:rPr>
              <a:t> –</a:t>
            </a:r>
            <a:br>
              <a:rPr lang="nn-NO" sz="3600" dirty="0">
                <a:solidFill>
                  <a:srgbClr val="004992"/>
                </a:solidFill>
                <a:latin typeface="+mn-lt"/>
                <a:ea typeface="+mn-ea"/>
                <a:cs typeface="+mn-cs"/>
              </a:rPr>
            </a:br>
            <a:r>
              <a:rPr lang="tr-TR" sz="1500" b="0" i="0" dirty="0">
                <a:effectLst/>
                <a:latin typeface="+mn-lt"/>
              </a:rPr>
              <a:t>(alternatif </a:t>
            </a:r>
            <a:r>
              <a:rPr lang="tr-TR" sz="1600" b="0" i="0" dirty="0">
                <a:effectLst/>
                <a:latin typeface="+mn-lt"/>
              </a:rPr>
              <a:t>bir alıştırma için sunumun sonuna bakın)</a:t>
            </a:r>
            <a:endParaRPr lang="en-US" sz="1600" dirty="0">
              <a:latin typeface="+mn-lt"/>
            </a:endParaRPr>
          </a:p>
        </p:txBody>
      </p:sp>
      <p:sp>
        <p:nvSpPr>
          <p:cNvPr id="3" name="Footer Placeholder 2"/>
          <p:cNvSpPr>
            <a:spLocks noGrp="1"/>
          </p:cNvSpPr>
          <p:nvPr>
            <p:ph type="ftr" sz="quarter" idx="11"/>
          </p:nvPr>
        </p:nvSpPr>
        <p:spPr>
          <a:xfrm>
            <a:off x="5430388" y="332656"/>
            <a:ext cx="5184000" cy="216000"/>
          </a:xfrm>
        </p:spPr>
        <p:txBody>
          <a:bodyPr/>
          <a:lstStyle/>
          <a:p>
            <a:pPr>
              <a:defRPr/>
            </a:pPr>
            <a:r>
              <a:rPr lang="en-US" b="0" dirty="0">
                <a:latin typeface="Calibri Light"/>
              </a:rPr>
              <a:t>Metacognitive Training 7 - Jumping to Conclusions II</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12</a:t>
            </a:fld>
            <a:endParaRPr lang="de-DE" altLang="de-DE" b="0">
              <a:latin typeface="Calibri Light"/>
            </a:endParaRPr>
          </a:p>
        </p:txBody>
      </p:sp>
      <p:graphicFrame>
        <p:nvGraphicFramePr>
          <p:cNvPr id="492547" name="Group 3"/>
          <p:cNvGraphicFramePr>
            <a:graphicFrameLocks noGrp="1"/>
          </p:cNvGraphicFramePr>
          <p:nvPr>
            <p:extLst>
              <p:ext uri="{D42A27DB-BD31-4B8C-83A1-F6EECF244321}">
                <p14:modId xmlns:p14="http://schemas.microsoft.com/office/powerpoint/2010/main" val="3644295833"/>
              </p:ext>
            </p:extLst>
          </p:nvPr>
        </p:nvGraphicFramePr>
        <p:xfrm>
          <a:off x="375377" y="2482618"/>
          <a:ext cx="11586358" cy="4284456"/>
        </p:xfrm>
        <a:graphic>
          <a:graphicData uri="http://schemas.openxmlformats.org/drawingml/2006/table">
            <a:tbl>
              <a:tblPr>
                <a:tableStyleId>{21E4AEA4-8DFA-4A89-87EB-49C32662AFE0}</a:tableStyleId>
              </a:tblPr>
              <a:tblGrid>
                <a:gridCol w="2408231">
                  <a:extLst>
                    <a:ext uri="{9D8B030D-6E8A-4147-A177-3AD203B41FA5}">
                      <a16:colId xmlns:a16="http://schemas.microsoft.com/office/drawing/2014/main" val="20000"/>
                    </a:ext>
                  </a:extLst>
                </a:gridCol>
                <a:gridCol w="6088698">
                  <a:extLst>
                    <a:ext uri="{9D8B030D-6E8A-4147-A177-3AD203B41FA5}">
                      <a16:colId xmlns:a16="http://schemas.microsoft.com/office/drawing/2014/main" val="20001"/>
                    </a:ext>
                  </a:extLst>
                </a:gridCol>
                <a:gridCol w="3089429">
                  <a:extLst>
                    <a:ext uri="{9D8B030D-6E8A-4147-A177-3AD203B41FA5}">
                      <a16:colId xmlns:a16="http://schemas.microsoft.com/office/drawing/2014/main" val="20002"/>
                    </a:ext>
                  </a:extLst>
                </a:gridCol>
              </a:tblGrid>
              <a:tr h="30682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Efsane</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tr-TR" sz="1800" b="0" i="0" kern="1200" dirty="0">
                          <a:solidFill>
                            <a:schemeClr val="dk1"/>
                          </a:solidFill>
                          <a:effectLst/>
                          <a:latin typeface="+mn-lt"/>
                          <a:ea typeface="+mn-ea"/>
                          <a:cs typeface="+mn-cs"/>
                        </a:rPr>
                        <a:t>Lehte ve aleyhte</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t>
                      </a:r>
                      <a:r>
                        <a:rPr kumimoji="0" lang="de-DE" sz="20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Kanıt</a:t>
                      </a: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8821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lang="tr-TR" sz="1800" b="0" i="0" kern="1200" dirty="0">
                          <a:solidFill>
                            <a:schemeClr val="dk1"/>
                          </a:solidFill>
                          <a:effectLst/>
                          <a:latin typeface="+mn-lt"/>
                          <a:ea typeface="+mn-ea"/>
                          <a:cs typeface="+mn-cs"/>
                        </a:rPr>
                        <a:t>Sigara paketinin tasarımı, "</a:t>
                      </a:r>
                      <a:r>
                        <a:rPr lang="tr-TR" sz="1800" b="0" i="0" kern="1200" dirty="0" err="1">
                          <a:solidFill>
                            <a:schemeClr val="dk1"/>
                          </a:solidFill>
                          <a:effectLst/>
                          <a:latin typeface="+mn-lt"/>
                          <a:ea typeface="+mn-ea"/>
                          <a:cs typeface="+mn-cs"/>
                        </a:rPr>
                        <a:t>Lucky</a:t>
                      </a:r>
                      <a:r>
                        <a:rPr lang="tr-TR" sz="1800" b="0" i="0" kern="1200" dirty="0">
                          <a:solidFill>
                            <a:schemeClr val="dk1"/>
                          </a:solidFill>
                          <a:effectLst/>
                          <a:latin typeface="+mn-lt"/>
                          <a:ea typeface="+mn-ea"/>
                          <a:cs typeface="+mn-cs"/>
                        </a:rPr>
                        <a:t> Strike" markasının Japonya'ya atom bombasının atılmasıyla bir ilgisi olduğuna dair söylentilere yol açtı.</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en-US" sz="14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Lehte</a:t>
                      </a: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lang="tr-TR" sz="1400" b="0" i="0" kern="1200" dirty="0">
                          <a:solidFill>
                            <a:schemeClr val="dk1"/>
                          </a:solidFill>
                          <a:effectLst/>
                          <a:latin typeface="+mn-lt"/>
                          <a:ea typeface="+mn-ea"/>
                          <a:cs typeface="+mn-cs"/>
                        </a:rPr>
                        <a:t>Japon bayrağı – pakete benzer şekilde – beyaz bir arka plan üzerinde kırmızı bir daireden oluşur. </a:t>
                      </a: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lang="tr-TR" sz="1400" b="0" i="0" kern="1200" dirty="0">
                          <a:solidFill>
                            <a:schemeClr val="dk1"/>
                          </a:solidFill>
                          <a:effectLst/>
                          <a:latin typeface="+mn-lt"/>
                          <a:ea typeface="+mn-ea"/>
                          <a:cs typeface="+mn-cs"/>
                        </a:rPr>
                        <a:t>Altın çember radyoaktif kirlenmeyi gösterebilir.</a:t>
                      </a: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lang="tr-TR" sz="1400" b="0" i="0" kern="1200" dirty="0">
                          <a:solidFill>
                            <a:schemeClr val="dk1"/>
                          </a:solidFill>
                          <a:effectLst/>
                          <a:latin typeface="+mn-lt"/>
                          <a:ea typeface="+mn-ea"/>
                          <a:cs typeface="+mn-cs"/>
                        </a:rPr>
                        <a:t>"</a:t>
                      </a:r>
                      <a:r>
                        <a:rPr lang="tr-TR" sz="1400" b="0" i="0" kern="1200" dirty="0" err="1">
                          <a:solidFill>
                            <a:schemeClr val="dk1"/>
                          </a:solidFill>
                          <a:effectLst/>
                          <a:latin typeface="+mn-lt"/>
                          <a:ea typeface="+mn-ea"/>
                          <a:cs typeface="+mn-cs"/>
                        </a:rPr>
                        <a:t>Lucky</a:t>
                      </a:r>
                      <a:r>
                        <a:rPr lang="tr-TR" sz="1400" b="0" i="0" kern="1200" dirty="0">
                          <a:solidFill>
                            <a:schemeClr val="dk1"/>
                          </a:solidFill>
                          <a:effectLst/>
                          <a:latin typeface="+mn-lt"/>
                          <a:ea typeface="+mn-ea"/>
                          <a:cs typeface="+mn-cs"/>
                        </a:rPr>
                        <a:t> Strike", "başarılı saldırı" olarak anlaşılabilir.</a:t>
                      </a: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lang="tr-TR" sz="1400" b="0" i="0" kern="1200" dirty="0" err="1">
                          <a:solidFill>
                            <a:schemeClr val="dk1"/>
                          </a:solidFill>
                          <a:effectLst/>
                          <a:latin typeface="+mn-lt"/>
                          <a:ea typeface="+mn-ea"/>
                          <a:cs typeface="+mn-cs"/>
                        </a:rPr>
                        <a:t>Lucky</a:t>
                      </a:r>
                      <a:r>
                        <a:rPr lang="tr-TR" sz="1400" b="0" i="0" kern="1200" dirty="0">
                          <a:solidFill>
                            <a:schemeClr val="dk1"/>
                          </a:solidFill>
                          <a:effectLst/>
                          <a:latin typeface="+mn-lt"/>
                          <a:ea typeface="+mn-ea"/>
                          <a:cs typeface="+mn-cs"/>
                        </a:rPr>
                        <a:t> Strike, II. Dünya Savaşı sırasında paket tasarımını değiştirdi. Ondan önce beyaz arka plan yeşildi.</a:t>
                      </a:r>
                      <a:r>
                        <a:rPr kumimoji="0" lang="en-US" sz="1400" b="0" i="0" u="none" strike="noStrike" kern="1200" cap="none" normalizeH="0" baseline="0" dirty="0">
                          <a:ln>
                            <a:noFill/>
                          </a:ln>
                          <a:solidFill>
                            <a:schemeClr val="accent1"/>
                          </a:solidFill>
                          <a:effectLst/>
                          <a:latin typeface="+mn-l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en-US" sz="1400" b="0" i="0" u="none" strike="noStrike" kern="1200" cap="none" normalizeH="0" baseline="0" dirty="0">
                        <a:ln>
                          <a:noFill/>
                        </a:ln>
                        <a:solidFill>
                          <a:schemeClr val="accent1"/>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defRPr/>
                      </a:pPr>
                      <a:r>
                        <a:rPr kumimoji="0" lang="en-US" sz="14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Alehte</a:t>
                      </a: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smtClean="0">
                          <a:ln>
                            <a:noFill/>
                          </a:ln>
                          <a:solidFill>
                            <a:srgbClr val="004992"/>
                          </a:solidFill>
                          <a:effectLst/>
                          <a:latin typeface="+mn-lt"/>
                          <a:ea typeface="ＭＳ Ｐゴシック" pitchFamily="34" charset="-128"/>
                          <a:cs typeface="Times New Roman" pitchFamily="18" charset="0"/>
                        </a:rPr>
                        <a:t>???</a:t>
                      </a:r>
                      <a:r>
                        <a:rPr kumimoji="0" lang="en-US" sz="1400" b="0" i="0" u="none" strike="noStrike" cap="none" normalizeH="0" baseline="0" dirty="0" smtClean="0">
                          <a:ln>
                            <a:noFill/>
                          </a:ln>
                          <a:solidFill>
                            <a:srgbClr val="333333"/>
                          </a:solidFill>
                          <a:effectLst/>
                          <a:latin typeface="+mn-lt"/>
                          <a:ea typeface="ＭＳ Ｐゴシック" pitchFamily="34" charset="-128"/>
                          <a:cs typeface="Times New Roman" pitchFamily="18" charset="0"/>
                        </a:rPr>
                        <a:t> </a:t>
                      </a:r>
                      <a:endParaRPr kumimoji="0" lang="de-DE" sz="1400" b="0" i="0" u="none" strike="noStrike" cap="none" normalizeH="0" baseline="0" dirty="0" smtClean="0">
                        <a:ln>
                          <a:noFill/>
                        </a:ln>
                        <a:solidFill>
                          <a:srgbClr val="FFFFFF"/>
                        </a:solidFill>
                        <a:effectLst/>
                        <a:latin typeface="+mn-l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en-US"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Char char="•"/>
                        <a:tabLst/>
                      </a:pP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Caption_492547"/>
          <p:cNvSpPr txBox="1">
            <a:spLocks noChangeArrowheads="1"/>
          </p:cNvSpPr>
          <p:nvPr/>
        </p:nvSpPr>
        <p:spPr bwMode="auto">
          <a:xfrm>
            <a:off x="379546" y="2072418"/>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tr-TR" sz="2000" b="0" i="0" dirty="0">
                <a:solidFill>
                  <a:schemeClr val="tx1">
                    <a:lumMod val="50000"/>
                  </a:schemeClr>
                </a:solidFill>
                <a:effectLst/>
                <a:latin typeface="+mj-lt"/>
              </a:rPr>
              <a:t>Sigara markası "</a:t>
            </a:r>
            <a:r>
              <a:rPr lang="tr-TR" sz="2000" b="0" i="0" dirty="0" err="1">
                <a:solidFill>
                  <a:schemeClr val="tx1">
                    <a:lumMod val="50000"/>
                  </a:schemeClr>
                </a:solidFill>
                <a:effectLst/>
                <a:latin typeface="+mj-lt"/>
              </a:rPr>
              <a:t>Lucky</a:t>
            </a:r>
            <a:r>
              <a:rPr lang="tr-TR" sz="2000" b="0" i="0" dirty="0">
                <a:solidFill>
                  <a:schemeClr val="tx1">
                    <a:lumMod val="50000"/>
                  </a:schemeClr>
                </a:solidFill>
                <a:effectLst/>
                <a:latin typeface="+mj-lt"/>
              </a:rPr>
              <a:t> Strike" ile Japonya’ya atom bombası atılması arasında bir bağlantı var mı?</a:t>
            </a:r>
            <a:endParaRPr lang="de-DE" altLang="de-DE" sz="2000" dirty="0">
              <a:solidFill>
                <a:schemeClr val="tx1">
                  <a:lumMod val="50000"/>
                </a:schemeClr>
              </a:solidFill>
              <a:latin typeface="+mj-lt"/>
            </a:endParaRPr>
          </a:p>
        </p:txBody>
      </p:sp>
      <p:sp>
        <p:nvSpPr>
          <p:cNvPr id="19" name="Caption_15"/>
          <p:cNvSpPr txBox="1">
            <a:spLocks noChangeArrowheads="1"/>
          </p:cNvSpPr>
          <p:nvPr/>
        </p:nvSpPr>
        <p:spPr bwMode="auto">
          <a:xfrm>
            <a:off x="9515260" y="6309320"/>
            <a:ext cx="1593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dirty="0">
                <a:latin typeface="Calibri Light"/>
              </a:rPr>
              <a:t> </a:t>
            </a:r>
            <a:r>
              <a:rPr lang="de-DE" altLang="de-DE" sz="1600" dirty="0" err="1">
                <a:latin typeface="Calibri Light"/>
              </a:rPr>
              <a:t>Japonya</a:t>
            </a:r>
            <a:r>
              <a:rPr lang="de-DE" altLang="de-DE" sz="1600" dirty="0">
                <a:latin typeface="Calibri Light"/>
              </a:rPr>
              <a:t> </a:t>
            </a:r>
            <a:r>
              <a:rPr lang="de-DE" altLang="de-DE" sz="1600" dirty="0" err="1">
                <a:latin typeface="Calibri Light"/>
              </a:rPr>
              <a:t>bayrağı</a:t>
            </a:r>
            <a:endParaRPr lang="de-DE" altLang="de-DE" sz="1600" dirty="0">
              <a:latin typeface="Calibri Light"/>
            </a:endParaRPr>
          </a:p>
        </p:txBody>
      </p:sp>
      <p:pic>
        <p:nvPicPr>
          <p:cNvPr id="22" name="Picture 43" descr="Lucky Strike - Oiseau `3`- flickr-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41" descr="06-02-11_japan-flagg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7503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87" y="854037"/>
            <a:ext cx="11376000" cy="1218795"/>
          </a:xfrm>
        </p:spPr>
        <p:txBody>
          <a:bodyPr vert="horz" lIns="0" tIns="0" rIns="0" bIns="0" rtlCol="0" anchor="t">
            <a:spAutoFit/>
          </a:bodyPr>
          <a:lstStyle/>
          <a:p>
            <a:pPr defTabSz="914377">
              <a:spcBef>
                <a:spcPts val="0"/>
              </a:spcBef>
            </a:pPr>
            <a:r>
              <a:rPr lang="nn-NO" sz="3600" dirty="0" err="1">
                <a:solidFill>
                  <a:srgbClr val="004992"/>
                </a:solidFill>
                <a:latin typeface="+mn-lt"/>
                <a:ea typeface="+mn-ea"/>
                <a:cs typeface="+mn-cs"/>
              </a:rPr>
              <a:t>Hemen</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Sonuca</a:t>
            </a:r>
            <a:r>
              <a:rPr lang="nn-NO" sz="3600" dirty="0">
                <a:solidFill>
                  <a:srgbClr val="004992"/>
                </a:solidFill>
                <a:latin typeface="+mn-lt"/>
                <a:ea typeface="+mn-ea"/>
                <a:cs typeface="+mn-cs"/>
              </a:rPr>
              <a:t> Varma “</a:t>
            </a:r>
            <a:r>
              <a:rPr lang="nn-NO" sz="3600" dirty="0" err="1">
                <a:solidFill>
                  <a:srgbClr val="004992"/>
                </a:solidFill>
                <a:latin typeface="+mn-lt"/>
                <a:ea typeface="+mn-ea"/>
                <a:cs typeface="+mn-cs"/>
              </a:rPr>
              <a:t>hareket</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halinde</a:t>
            </a:r>
            <a:r>
              <a:rPr lang="nn-NO" sz="3600" dirty="0">
                <a:solidFill>
                  <a:srgbClr val="004992"/>
                </a:solidFill>
                <a:latin typeface="+mn-lt"/>
                <a:ea typeface="+mn-ea"/>
                <a:cs typeface="+mn-cs"/>
              </a:rPr>
              <a:t>”</a:t>
            </a:r>
            <a:br>
              <a:rPr lang="nn-NO" sz="3600" dirty="0">
                <a:solidFill>
                  <a:srgbClr val="004992"/>
                </a:solidFill>
                <a:latin typeface="+mn-lt"/>
                <a:ea typeface="+mn-ea"/>
                <a:cs typeface="+mn-cs"/>
              </a:rPr>
            </a:b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şehir</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efsaneleri</a:t>
            </a:r>
            <a:r>
              <a:rPr lang="nn-NO" sz="3600" dirty="0">
                <a:solidFill>
                  <a:srgbClr val="004992"/>
                </a:solidFill>
                <a:latin typeface="+mn-lt"/>
                <a:ea typeface="+mn-ea"/>
                <a:cs typeface="+mn-cs"/>
              </a:rPr>
              <a:t> –</a:t>
            </a:r>
            <a:br>
              <a:rPr lang="nn-NO" sz="3600" dirty="0">
                <a:solidFill>
                  <a:srgbClr val="004992"/>
                </a:solidFill>
                <a:latin typeface="+mn-lt"/>
                <a:ea typeface="+mn-ea"/>
                <a:cs typeface="+mn-cs"/>
              </a:rPr>
            </a:br>
            <a:r>
              <a:rPr lang="tr-TR" sz="1500" b="0" i="0" dirty="0">
                <a:effectLst/>
                <a:latin typeface="+mn-lt"/>
              </a:rPr>
              <a:t>(alternatif </a:t>
            </a:r>
            <a:r>
              <a:rPr lang="tr-TR" sz="1600" b="0" i="0" dirty="0">
                <a:effectLst/>
                <a:latin typeface="+mn-lt"/>
              </a:rPr>
              <a:t>bir alıştırma için sunumun sonuna bakın)</a:t>
            </a:r>
            <a:endParaRPr lang="en-US" sz="1600" dirty="0">
              <a:latin typeface="+mn-lt"/>
            </a:endParaRPr>
          </a:p>
        </p:txBody>
      </p:sp>
      <p:sp>
        <p:nvSpPr>
          <p:cNvPr id="3" name="Footer Placeholder 2"/>
          <p:cNvSpPr>
            <a:spLocks noGrp="1"/>
          </p:cNvSpPr>
          <p:nvPr>
            <p:ph type="ftr" sz="quarter" idx="11"/>
          </p:nvPr>
        </p:nvSpPr>
        <p:spPr>
          <a:xfrm>
            <a:off x="5430388" y="332656"/>
            <a:ext cx="5184000" cy="216000"/>
          </a:xfrm>
        </p:spPr>
        <p:txBody>
          <a:bodyPr/>
          <a:lstStyle/>
          <a:p>
            <a:pPr>
              <a:defRPr/>
            </a:pPr>
            <a:r>
              <a:rPr lang="en-US" b="0" dirty="0">
                <a:latin typeface="Calibri Light"/>
              </a:rPr>
              <a:t>Metacognitive Training 7 - Jumping to Conclusions II</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13</a:t>
            </a:fld>
            <a:endParaRPr lang="de-DE" altLang="de-DE" b="0">
              <a:latin typeface="Calibri Light"/>
            </a:endParaRPr>
          </a:p>
        </p:txBody>
      </p:sp>
      <p:graphicFrame>
        <p:nvGraphicFramePr>
          <p:cNvPr id="492547" name="Group 3"/>
          <p:cNvGraphicFramePr>
            <a:graphicFrameLocks noGrp="1"/>
          </p:cNvGraphicFramePr>
          <p:nvPr>
            <p:extLst>
              <p:ext uri="{D42A27DB-BD31-4B8C-83A1-F6EECF244321}">
                <p14:modId xmlns:p14="http://schemas.microsoft.com/office/powerpoint/2010/main" val="2063708669"/>
              </p:ext>
            </p:extLst>
          </p:nvPr>
        </p:nvGraphicFramePr>
        <p:xfrm>
          <a:off x="375377" y="2482618"/>
          <a:ext cx="11586358" cy="4328164"/>
        </p:xfrm>
        <a:graphic>
          <a:graphicData uri="http://schemas.openxmlformats.org/drawingml/2006/table">
            <a:tbl>
              <a:tblPr>
                <a:tableStyleId>{21E4AEA4-8DFA-4A89-87EB-49C32662AFE0}</a:tableStyleId>
              </a:tblPr>
              <a:tblGrid>
                <a:gridCol w="2408231">
                  <a:extLst>
                    <a:ext uri="{9D8B030D-6E8A-4147-A177-3AD203B41FA5}">
                      <a16:colId xmlns:a16="http://schemas.microsoft.com/office/drawing/2014/main" val="20000"/>
                    </a:ext>
                  </a:extLst>
                </a:gridCol>
                <a:gridCol w="6088698">
                  <a:extLst>
                    <a:ext uri="{9D8B030D-6E8A-4147-A177-3AD203B41FA5}">
                      <a16:colId xmlns:a16="http://schemas.microsoft.com/office/drawing/2014/main" val="20001"/>
                    </a:ext>
                  </a:extLst>
                </a:gridCol>
                <a:gridCol w="3089429">
                  <a:extLst>
                    <a:ext uri="{9D8B030D-6E8A-4147-A177-3AD203B41FA5}">
                      <a16:colId xmlns:a16="http://schemas.microsoft.com/office/drawing/2014/main" val="20002"/>
                    </a:ext>
                  </a:extLst>
                </a:gridCol>
              </a:tblGrid>
              <a:tr h="30682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Efsane</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tr-TR" sz="1800" b="0" i="0" kern="1200" dirty="0">
                          <a:solidFill>
                            <a:schemeClr val="dk1"/>
                          </a:solidFill>
                          <a:effectLst/>
                          <a:latin typeface="+mn-lt"/>
                          <a:ea typeface="+mn-ea"/>
                          <a:cs typeface="+mn-cs"/>
                        </a:rPr>
                        <a:t>Lehte ve aleyhte</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t>
                      </a:r>
                      <a:r>
                        <a:rPr kumimoji="0" lang="de-DE" sz="20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Kanıt</a:t>
                      </a: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8821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lang="tr-TR" sz="1800" b="0" i="0" kern="1200" dirty="0">
                          <a:solidFill>
                            <a:schemeClr val="dk1"/>
                          </a:solidFill>
                          <a:effectLst/>
                          <a:latin typeface="+mn-lt"/>
                          <a:ea typeface="+mn-ea"/>
                          <a:cs typeface="+mn-cs"/>
                        </a:rPr>
                        <a:t>Sigara paketinin tasarımı, "</a:t>
                      </a:r>
                      <a:r>
                        <a:rPr lang="tr-TR" sz="1800" b="0" i="0" kern="1200" dirty="0" err="1">
                          <a:solidFill>
                            <a:schemeClr val="dk1"/>
                          </a:solidFill>
                          <a:effectLst/>
                          <a:latin typeface="+mn-lt"/>
                          <a:ea typeface="+mn-ea"/>
                          <a:cs typeface="+mn-cs"/>
                        </a:rPr>
                        <a:t>Lucky</a:t>
                      </a:r>
                      <a:r>
                        <a:rPr lang="tr-TR" sz="1800" b="0" i="0" kern="1200" dirty="0">
                          <a:solidFill>
                            <a:schemeClr val="dk1"/>
                          </a:solidFill>
                          <a:effectLst/>
                          <a:latin typeface="+mn-lt"/>
                          <a:ea typeface="+mn-ea"/>
                          <a:cs typeface="+mn-cs"/>
                        </a:rPr>
                        <a:t> Strike" markasının Japonya'ya atom bombasının atılmasıyla bir ilgisi olduğuna dair söylentilere yol açtı.</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en-US" sz="14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Lehte</a:t>
                      </a: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lang="tr-TR" sz="1400" b="0" i="0" kern="1200" dirty="0">
                          <a:solidFill>
                            <a:schemeClr val="dk1"/>
                          </a:solidFill>
                          <a:effectLst/>
                          <a:latin typeface="+mn-lt"/>
                          <a:ea typeface="+mn-ea"/>
                          <a:cs typeface="+mn-cs"/>
                        </a:rPr>
                        <a:t>Japon bayrağı – pakete benzer şekilde – beyaz bir arka plan üzerinde kırmızı bir daireden oluşur. </a:t>
                      </a: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lang="tr-TR" sz="1400" b="0" i="0" kern="1200" dirty="0">
                          <a:solidFill>
                            <a:schemeClr val="dk1"/>
                          </a:solidFill>
                          <a:effectLst/>
                          <a:latin typeface="+mn-lt"/>
                          <a:ea typeface="+mn-ea"/>
                          <a:cs typeface="+mn-cs"/>
                        </a:rPr>
                        <a:t>Altın çember radyoaktif kirlenmeyi gösterebilir.</a:t>
                      </a: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lang="tr-TR" sz="1400" b="0" i="0" kern="1200" dirty="0">
                          <a:solidFill>
                            <a:schemeClr val="dk1"/>
                          </a:solidFill>
                          <a:effectLst/>
                          <a:latin typeface="+mn-lt"/>
                          <a:ea typeface="+mn-ea"/>
                          <a:cs typeface="+mn-cs"/>
                        </a:rPr>
                        <a:t>"</a:t>
                      </a:r>
                      <a:r>
                        <a:rPr lang="tr-TR" sz="1400" b="0" i="0" kern="1200" dirty="0" err="1">
                          <a:solidFill>
                            <a:schemeClr val="dk1"/>
                          </a:solidFill>
                          <a:effectLst/>
                          <a:latin typeface="+mn-lt"/>
                          <a:ea typeface="+mn-ea"/>
                          <a:cs typeface="+mn-cs"/>
                        </a:rPr>
                        <a:t>Lucky</a:t>
                      </a:r>
                      <a:r>
                        <a:rPr lang="tr-TR" sz="1400" b="0" i="0" kern="1200" dirty="0">
                          <a:solidFill>
                            <a:schemeClr val="dk1"/>
                          </a:solidFill>
                          <a:effectLst/>
                          <a:latin typeface="+mn-lt"/>
                          <a:ea typeface="+mn-ea"/>
                          <a:cs typeface="+mn-cs"/>
                        </a:rPr>
                        <a:t> Strike", "başarılı saldırı" olarak anlaşılabilir.</a:t>
                      </a: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lang="tr-TR" sz="1400" b="0" i="0" kern="1200" dirty="0" err="1">
                          <a:solidFill>
                            <a:schemeClr val="dk1"/>
                          </a:solidFill>
                          <a:effectLst/>
                          <a:latin typeface="+mn-lt"/>
                          <a:ea typeface="+mn-ea"/>
                          <a:cs typeface="+mn-cs"/>
                        </a:rPr>
                        <a:t>Lucky</a:t>
                      </a:r>
                      <a:r>
                        <a:rPr lang="tr-TR" sz="1400" b="0" i="0" kern="1200" dirty="0">
                          <a:solidFill>
                            <a:schemeClr val="dk1"/>
                          </a:solidFill>
                          <a:effectLst/>
                          <a:latin typeface="+mn-lt"/>
                          <a:ea typeface="+mn-ea"/>
                          <a:cs typeface="+mn-cs"/>
                        </a:rPr>
                        <a:t> Strike, II. Dünya Savaşı sırasında paket tasarımını değiştirdi. Ondan önce beyaz arka plan yeşildi.</a:t>
                      </a:r>
                      <a:r>
                        <a:rPr kumimoji="0" lang="en-US" sz="1400" b="0" i="0" u="none" strike="noStrike" kern="1200" cap="none" normalizeH="0" baseline="0" dirty="0">
                          <a:ln>
                            <a:noFill/>
                          </a:ln>
                          <a:solidFill>
                            <a:schemeClr val="accent1"/>
                          </a:solidFill>
                          <a:effectLst/>
                          <a:latin typeface="+mn-l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en-US" sz="1400" b="0" i="0" u="none" strike="noStrike" kern="1200" cap="none" normalizeH="0" baseline="0" dirty="0">
                        <a:ln>
                          <a:noFill/>
                        </a:ln>
                        <a:solidFill>
                          <a:schemeClr val="accent1"/>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en-US" sz="14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Alehte</a:t>
                      </a: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en-US"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lang="tr-TR" sz="1400" b="0" i="0" kern="1200" dirty="0">
                          <a:solidFill>
                            <a:schemeClr val="dk1"/>
                          </a:solidFill>
                          <a:effectLst/>
                          <a:latin typeface="+mn-lt"/>
                          <a:ea typeface="+mn-ea"/>
                          <a:cs typeface="+mn-cs"/>
                        </a:rPr>
                        <a:t>Altın çember zaten eski paketin üzerindeydi. </a:t>
                      </a: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lang="tr-TR" sz="1400" b="0" i="0" kern="1200" dirty="0">
                          <a:solidFill>
                            <a:schemeClr val="dk1"/>
                          </a:solidFill>
                          <a:effectLst/>
                          <a:latin typeface="+mn-lt"/>
                          <a:ea typeface="+mn-ea"/>
                          <a:cs typeface="+mn-cs"/>
                        </a:rPr>
                        <a:t>Paket tasarımı 1940/1941'de pazarlama nedenleriyle değiştirilmişti, oysa atom bombasının atılması 1945'teydi.</a:t>
                      </a: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lang="tr-TR" sz="1400" b="0" i="0" kern="1200" dirty="0">
                          <a:solidFill>
                            <a:schemeClr val="dk1"/>
                          </a:solidFill>
                          <a:effectLst/>
                          <a:latin typeface="+mn-lt"/>
                          <a:ea typeface="+mn-ea"/>
                          <a:cs typeface="+mn-cs"/>
                        </a:rPr>
                        <a:t>Marka, altın arayıcısı zamanlarında kuruldu. "</a:t>
                      </a:r>
                      <a:r>
                        <a:rPr lang="tr-TR" sz="1400" b="0" i="0" kern="1200" dirty="0" err="1">
                          <a:solidFill>
                            <a:schemeClr val="dk1"/>
                          </a:solidFill>
                          <a:effectLst/>
                          <a:latin typeface="+mn-lt"/>
                          <a:ea typeface="+mn-ea"/>
                          <a:cs typeface="+mn-cs"/>
                        </a:rPr>
                        <a:t>Lucky</a:t>
                      </a:r>
                      <a:r>
                        <a:rPr lang="tr-TR" sz="1400" b="0" i="0" kern="1200" dirty="0">
                          <a:solidFill>
                            <a:schemeClr val="dk1"/>
                          </a:solidFill>
                          <a:effectLst/>
                          <a:latin typeface="+mn-lt"/>
                          <a:ea typeface="+mn-ea"/>
                          <a:cs typeface="+mn-cs"/>
                        </a:rPr>
                        <a:t> Strike" adı 1871'den beri kayıtlıdır. İlk tütün tenekesinin üzerinde cenneti gösteren bir çekiç vardı bu </a:t>
                      </a:r>
                      <a:r>
                        <a:rPr lang="tr-TR" sz="1400" b="0" i="0" kern="1200" dirty="0" err="1">
                          <a:solidFill>
                            <a:schemeClr val="dk1"/>
                          </a:solidFill>
                          <a:effectLst/>
                          <a:latin typeface="+mn-lt"/>
                          <a:ea typeface="+mn-ea"/>
                          <a:cs typeface="+mn-cs"/>
                        </a:rPr>
                        <a:t>dabir</a:t>
                      </a:r>
                      <a:r>
                        <a:rPr lang="tr-TR" sz="1400" b="0" i="0" kern="1200" dirty="0">
                          <a:solidFill>
                            <a:schemeClr val="dk1"/>
                          </a:solidFill>
                          <a:effectLst/>
                          <a:latin typeface="+mn-lt"/>
                          <a:ea typeface="+mn-ea"/>
                          <a:cs typeface="+mn-cs"/>
                        </a:rPr>
                        <a:t> altın arayıcısının "şanslı vuruşunun" sembolüydü.</a:t>
                      </a:r>
                    </a:p>
                    <a:p>
                      <a:pPr marL="285750" marR="0" lvl="0" indent="-28575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Char char="•"/>
                        <a:tabLst/>
                      </a:pP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Caption_492547"/>
          <p:cNvSpPr txBox="1">
            <a:spLocks noChangeArrowheads="1"/>
          </p:cNvSpPr>
          <p:nvPr/>
        </p:nvSpPr>
        <p:spPr bwMode="auto">
          <a:xfrm>
            <a:off x="379546" y="2072418"/>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tr-TR" sz="2000" b="0" i="0" dirty="0">
                <a:solidFill>
                  <a:schemeClr val="tx1">
                    <a:lumMod val="50000"/>
                  </a:schemeClr>
                </a:solidFill>
                <a:effectLst/>
                <a:latin typeface="+mj-lt"/>
              </a:rPr>
              <a:t>Sigara markası "</a:t>
            </a:r>
            <a:r>
              <a:rPr lang="tr-TR" sz="2000" b="0" i="0" dirty="0" err="1">
                <a:solidFill>
                  <a:schemeClr val="tx1">
                    <a:lumMod val="50000"/>
                  </a:schemeClr>
                </a:solidFill>
                <a:effectLst/>
                <a:latin typeface="+mj-lt"/>
              </a:rPr>
              <a:t>Lucky</a:t>
            </a:r>
            <a:r>
              <a:rPr lang="tr-TR" sz="2000" b="0" i="0" dirty="0">
                <a:solidFill>
                  <a:schemeClr val="tx1">
                    <a:lumMod val="50000"/>
                  </a:schemeClr>
                </a:solidFill>
                <a:effectLst/>
                <a:latin typeface="+mj-lt"/>
              </a:rPr>
              <a:t> Strike" ile Japonya’ya atom bombası atılması arasında bir bağlantı var mı?</a:t>
            </a:r>
            <a:endParaRPr lang="de-DE" altLang="de-DE" sz="2000" dirty="0">
              <a:solidFill>
                <a:schemeClr val="tx1">
                  <a:lumMod val="50000"/>
                </a:schemeClr>
              </a:solidFill>
              <a:latin typeface="+mj-lt"/>
            </a:endParaRPr>
          </a:p>
        </p:txBody>
      </p:sp>
      <p:sp>
        <p:nvSpPr>
          <p:cNvPr id="19" name="Caption_15"/>
          <p:cNvSpPr txBox="1">
            <a:spLocks noChangeArrowheads="1"/>
          </p:cNvSpPr>
          <p:nvPr/>
        </p:nvSpPr>
        <p:spPr bwMode="auto">
          <a:xfrm>
            <a:off x="9515260" y="6309320"/>
            <a:ext cx="1593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dirty="0">
                <a:latin typeface="Calibri Light"/>
              </a:rPr>
              <a:t> </a:t>
            </a:r>
            <a:r>
              <a:rPr lang="de-DE" altLang="de-DE" sz="1600" dirty="0" err="1">
                <a:latin typeface="Calibri Light"/>
              </a:rPr>
              <a:t>Japonya</a:t>
            </a:r>
            <a:r>
              <a:rPr lang="de-DE" altLang="de-DE" sz="1600" dirty="0">
                <a:latin typeface="Calibri Light"/>
              </a:rPr>
              <a:t> </a:t>
            </a:r>
            <a:r>
              <a:rPr lang="de-DE" altLang="de-DE" sz="1600" dirty="0" err="1">
                <a:latin typeface="Calibri Light"/>
              </a:rPr>
              <a:t>bayrağı</a:t>
            </a:r>
            <a:endParaRPr lang="de-DE" altLang="de-DE" sz="1600" dirty="0">
              <a:latin typeface="Calibri Light"/>
            </a:endParaRPr>
          </a:p>
        </p:txBody>
      </p:sp>
      <p:pic>
        <p:nvPicPr>
          <p:cNvPr id="22" name="Picture 43" descr="Lucky Strike - Oiseau `3`- flickr-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41" descr="06-02-11_japan-flagg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2308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n-NO" sz="3600" dirty="0">
                <a:solidFill>
                  <a:srgbClr val="004992"/>
                </a:solidFill>
                <a:latin typeface="+mn-lt"/>
                <a:ea typeface="+mn-ea"/>
                <a:cs typeface="+mn-cs"/>
              </a:rPr>
              <a:t>Hemen Sonuca Varma “</a:t>
            </a:r>
            <a:r>
              <a:rPr lang="nn-NO" sz="3600" dirty="0" err="1">
                <a:solidFill>
                  <a:srgbClr val="004992"/>
                </a:solidFill>
                <a:latin typeface="+mn-lt"/>
                <a:ea typeface="+mn-ea"/>
                <a:cs typeface="+mn-cs"/>
              </a:rPr>
              <a:t>hareket</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halinde</a:t>
            </a:r>
            <a:r>
              <a:rPr lang="nn-NO" sz="3600" dirty="0">
                <a:solidFill>
                  <a:srgbClr val="004992"/>
                </a:solidFill>
                <a:latin typeface="+mn-lt"/>
                <a:ea typeface="+mn-ea"/>
                <a:cs typeface="+mn-cs"/>
              </a:rPr>
              <a:t>”</a:t>
            </a:r>
            <a:br>
              <a:rPr lang="nn-NO" sz="3600" dirty="0">
                <a:solidFill>
                  <a:srgbClr val="004992"/>
                </a:solidFill>
                <a:latin typeface="+mn-lt"/>
                <a:ea typeface="+mn-ea"/>
                <a:cs typeface="+mn-cs"/>
              </a:rPr>
            </a:br>
            <a:r>
              <a:rPr lang="nn-NO" dirty="0">
                <a:solidFill>
                  <a:srgbClr val="004992"/>
                </a:solidFill>
                <a:latin typeface="+mn-lt"/>
                <a:ea typeface="+mn-ea"/>
                <a:cs typeface="+mn-cs"/>
              </a:rPr>
              <a:t>- şehir efsaneleri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sp>
        <p:nvSpPr>
          <p:cNvPr id="10"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latin typeface="+mn-lt"/>
                <a:cs typeface="+mn-cs"/>
              </a:rPr>
              <a:t>Hayır!</a:t>
            </a:r>
            <a:endParaRPr lang="en-US" altLang="de-DE" sz="2400" dirty="0">
              <a:latin typeface="+mn-lt"/>
              <a:cs typeface="+mn-cs"/>
            </a:endParaRPr>
          </a:p>
        </p:txBody>
      </p:sp>
      <p:sp>
        <p:nvSpPr>
          <p:cNvPr id="11" name="Caption_492547"/>
          <p:cNvSpPr txBox="1">
            <a:spLocks noChangeArrowheads="1"/>
          </p:cNvSpPr>
          <p:nvPr/>
        </p:nvSpPr>
        <p:spPr bwMode="auto">
          <a:xfrm>
            <a:off x="408955" y="2319263"/>
            <a:ext cx="11376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tr-TR" sz="2400" b="0" i="0" dirty="0">
                <a:solidFill>
                  <a:schemeClr val="tx1">
                    <a:lumMod val="50000"/>
                  </a:schemeClr>
                </a:solidFill>
                <a:effectLst/>
                <a:latin typeface="+mj-lt"/>
              </a:rPr>
              <a:t>Sigara markası "</a:t>
            </a:r>
            <a:r>
              <a:rPr lang="tr-TR" sz="2400" b="0" i="0" dirty="0" err="1">
                <a:solidFill>
                  <a:schemeClr val="tx1">
                    <a:lumMod val="50000"/>
                  </a:schemeClr>
                </a:solidFill>
                <a:effectLst/>
                <a:latin typeface="+mj-lt"/>
              </a:rPr>
              <a:t>Lucky</a:t>
            </a:r>
            <a:r>
              <a:rPr lang="tr-TR" sz="2400" b="0" i="0" dirty="0">
                <a:solidFill>
                  <a:schemeClr val="tx1">
                    <a:lumMod val="50000"/>
                  </a:schemeClr>
                </a:solidFill>
                <a:effectLst/>
                <a:latin typeface="+mj-lt"/>
              </a:rPr>
              <a:t> Strike" ile Japonya’ya atom bombası atılması arasında bir bağlantı var mı?</a:t>
            </a:r>
            <a:endParaRPr lang="de-DE" altLang="de-DE" sz="2400" dirty="0">
              <a:solidFill>
                <a:schemeClr val="tx1">
                  <a:lumMod val="50000"/>
                </a:schemeClr>
              </a:solidFill>
              <a:latin typeface="+mj-lt"/>
            </a:endParaRPr>
          </a:p>
        </p:txBody>
      </p:sp>
      <p:pic>
        <p:nvPicPr>
          <p:cNvPr id="5" name="Picture 45" descr="Lucky Strike - Oiseau `3`- flickr- cc">
            <a:extLst>
              <a:ext uri="{FF2B5EF4-FFF2-40B4-BE49-F238E27FC236}">
                <a16:creationId xmlns:a16="http://schemas.microsoft.com/office/drawing/2014/main" id="{D72E41A3-1BED-16B4-BBD0-CA96D8EA00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962" y="2791271"/>
            <a:ext cx="2400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komplo teorileri nasıl ortaya çıkıyor?</a:t>
            </a: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rPr>
              <a:t>???</a:t>
            </a:r>
            <a:endParaRPr lang="en-US" sz="2400">
              <a:solidFill>
                <a:srgbClr val="333333"/>
              </a:solidFill>
            </a:endParaRPr>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komplo teorileri nasıl ortaya çıkıyor?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Çoğu zaman gerçeğin ta kendisinden daha heyecan vericidirler</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Kanıtlanması ya da kontrol edilmesi güç beyanlar üzerine temellenmiştir </a:t>
            </a:r>
            <a:r>
              <a:rPr lang="en-US" altLang="de-DE" sz="2400" dirty="0">
                <a:solidFill>
                  <a:srgbClr val="333333"/>
                </a:solidFill>
              </a:rPr>
              <a:t>(</a:t>
            </a:r>
            <a:r>
              <a:rPr lang="tr-TR" altLang="de-DE" sz="2400" dirty="0">
                <a:solidFill>
                  <a:srgbClr val="333333"/>
                </a:solidFill>
              </a:rPr>
              <a:t>ör:</a:t>
            </a:r>
            <a:r>
              <a:rPr lang="en-US" altLang="de-DE" sz="2400" dirty="0">
                <a:solidFill>
                  <a:srgbClr val="333333"/>
                </a:solidFill>
              </a:rPr>
              <a:t> </a:t>
            </a:r>
            <a:r>
              <a:rPr lang="en-US" altLang="de-DE" sz="2400" dirty="0" err="1">
                <a:solidFill>
                  <a:srgbClr val="333333"/>
                </a:solidFill>
              </a:rPr>
              <a:t>paket</a:t>
            </a:r>
            <a:r>
              <a:rPr lang="en-US" altLang="de-DE" sz="2400" dirty="0">
                <a:solidFill>
                  <a:srgbClr val="333333"/>
                </a:solidFill>
              </a:rPr>
              <a:t> </a:t>
            </a:r>
            <a:r>
              <a:rPr lang="en-US" altLang="de-DE" sz="2400" dirty="0" err="1">
                <a:solidFill>
                  <a:srgbClr val="333333"/>
                </a:solidFill>
              </a:rPr>
              <a:t>Japonya'yı</a:t>
            </a:r>
            <a:r>
              <a:rPr lang="en-US" altLang="de-DE" sz="2400" dirty="0">
                <a:solidFill>
                  <a:srgbClr val="333333"/>
                </a:solidFill>
              </a:rPr>
              <a:t> </a:t>
            </a:r>
            <a:r>
              <a:rPr lang="en-US" altLang="de-DE" sz="2400" dirty="0" err="1">
                <a:solidFill>
                  <a:srgbClr val="333333"/>
                </a:solidFill>
              </a:rPr>
              <a:t>temsil</a:t>
            </a:r>
            <a:r>
              <a:rPr lang="en-US" altLang="de-DE" sz="2400" dirty="0">
                <a:solidFill>
                  <a:srgbClr val="333333"/>
                </a:solidFill>
              </a:rPr>
              <a:t> </a:t>
            </a:r>
            <a:r>
              <a:rPr lang="en-US" altLang="de-DE" sz="2400" dirty="0" err="1">
                <a:solidFill>
                  <a:srgbClr val="333333"/>
                </a:solidFill>
              </a:rPr>
              <a:t>edebilir</a:t>
            </a:r>
            <a:r>
              <a:rPr lang="en-US" altLang="de-DE" sz="2400" dirty="0">
                <a:solidFill>
                  <a:srgbClr val="333333"/>
                </a:solidFill>
              </a:rPr>
              <a:t> </a:t>
            </a:r>
            <a:r>
              <a:rPr lang="en-US" altLang="de-DE" sz="2400" dirty="0" err="1">
                <a:solidFill>
                  <a:srgbClr val="333333"/>
                </a:solidFill>
              </a:rPr>
              <a:t>veya</a:t>
            </a:r>
            <a:r>
              <a:rPr lang="en-US" altLang="de-DE" sz="2400" dirty="0">
                <a:solidFill>
                  <a:srgbClr val="333333"/>
                </a:solidFill>
              </a:rPr>
              <a:t> </a:t>
            </a:r>
            <a:r>
              <a:rPr lang="en-US" altLang="de-DE" sz="2400" dirty="0" err="1">
                <a:solidFill>
                  <a:srgbClr val="333333"/>
                </a:solidFill>
              </a:rPr>
              <a:t>altın</a:t>
            </a:r>
            <a:r>
              <a:rPr lang="en-US" altLang="de-DE" sz="2400" dirty="0">
                <a:solidFill>
                  <a:srgbClr val="333333"/>
                </a:solidFill>
              </a:rPr>
              <a:t> </a:t>
            </a:r>
            <a:r>
              <a:rPr lang="en-US" altLang="de-DE" sz="2400" dirty="0" err="1">
                <a:solidFill>
                  <a:srgbClr val="333333"/>
                </a:solidFill>
              </a:rPr>
              <a:t>çelenk</a:t>
            </a:r>
            <a:r>
              <a:rPr lang="en-US" altLang="de-DE" sz="2400" dirty="0">
                <a:solidFill>
                  <a:srgbClr val="333333"/>
                </a:solidFill>
              </a:rPr>
              <a:t> </a:t>
            </a:r>
            <a:r>
              <a:rPr lang="en-US" altLang="de-DE" sz="2400" dirty="0" err="1">
                <a:solidFill>
                  <a:srgbClr val="333333"/>
                </a:solidFill>
              </a:rPr>
              <a:t>radyoaktif</a:t>
            </a:r>
            <a:r>
              <a:rPr lang="en-US" altLang="de-DE" sz="2400" dirty="0">
                <a:solidFill>
                  <a:srgbClr val="333333"/>
                </a:solidFill>
              </a:rPr>
              <a:t> </a:t>
            </a:r>
            <a:r>
              <a:rPr lang="en-US" altLang="de-DE" sz="2400" dirty="0" err="1">
                <a:solidFill>
                  <a:srgbClr val="333333"/>
                </a:solidFill>
              </a:rPr>
              <a:t>kirlenmeyi</a:t>
            </a:r>
            <a:r>
              <a:rPr lang="en-US" altLang="de-DE" sz="2400" dirty="0">
                <a:solidFill>
                  <a:srgbClr val="333333"/>
                </a:solidFill>
              </a:rPr>
              <a:t> </a:t>
            </a:r>
            <a:r>
              <a:rPr lang="en-US" altLang="de-DE" sz="2400" dirty="0" err="1">
                <a:solidFill>
                  <a:srgbClr val="333333"/>
                </a:solidFill>
              </a:rPr>
              <a:t>temsil</a:t>
            </a:r>
            <a:r>
              <a:rPr lang="en-US" altLang="de-DE" sz="2400" dirty="0">
                <a:solidFill>
                  <a:srgbClr val="333333"/>
                </a:solidFill>
              </a:rPr>
              <a:t> </a:t>
            </a:r>
            <a:r>
              <a:rPr lang="en-US" altLang="de-DE" sz="2400" dirty="0" err="1">
                <a:solidFill>
                  <a:srgbClr val="333333"/>
                </a:solidFill>
              </a:rPr>
              <a:t>edebilir</a:t>
            </a:r>
            <a:r>
              <a:rPr lang="en-US" altLang="de-DE" sz="2400" dirty="0">
                <a:solidFill>
                  <a:srgbClr val="333333"/>
                </a:solidFill>
              </a:rPr>
              <a:t>.). </a:t>
            </a:r>
          </a:p>
          <a:p>
            <a:pPr marL="342900" indent="-342900" defTabSz="914400" fontAlgn="base">
              <a:buClr>
                <a:srgbClr val="333333"/>
              </a:buClr>
              <a:buFont typeface="WingDings"/>
              <a:buChar char=""/>
            </a:pPr>
            <a:r>
              <a:rPr lang="tr-TR" altLang="de-DE" sz="2400" dirty="0">
                <a:solidFill>
                  <a:srgbClr val="333333"/>
                </a:solidFill>
              </a:rPr>
              <a:t>Alternatif açıklamaları örtbas eder</a:t>
            </a:r>
            <a:r>
              <a:rPr lang="en-US" altLang="de-DE" sz="2400" dirty="0">
                <a:solidFill>
                  <a:srgbClr val="333333"/>
                </a:solidFill>
              </a:rPr>
              <a:t> (</a:t>
            </a:r>
            <a:r>
              <a:rPr lang="tr-TR" altLang="de-DE" sz="2400" dirty="0">
                <a:solidFill>
                  <a:srgbClr val="333333"/>
                </a:solidFill>
              </a:rPr>
              <a:t>ör:</a:t>
            </a:r>
            <a:r>
              <a:rPr lang="en-US" altLang="de-DE" sz="2400" dirty="0">
                <a:solidFill>
                  <a:srgbClr val="333333"/>
                </a:solidFill>
              </a:rPr>
              <a:t>"</a:t>
            </a:r>
            <a:r>
              <a:rPr lang="en-US" altLang="de-DE" sz="2400" dirty="0" err="1">
                <a:solidFill>
                  <a:srgbClr val="333333"/>
                </a:solidFill>
              </a:rPr>
              <a:t>şanslı</a:t>
            </a:r>
            <a:r>
              <a:rPr lang="en-US" altLang="de-DE" sz="2400" dirty="0">
                <a:solidFill>
                  <a:srgbClr val="333333"/>
                </a:solidFill>
              </a:rPr>
              <a:t> </a:t>
            </a:r>
            <a:r>
              <a:rPr lang="en-US" altLang="de-DE" sz="2400" dirty="0" err="1">
                <a:solidFill>
                  <a:srgbClr val="333333"/>
                </a:solidFill>
              </a:rPr>
              <a:t>vuruş</a:t>
            </a:r>
            <a:r>
              <a:rPr lang="en-US" altLang="de-DE" sz="2400" dirty="0">
                <a:solidFill>
                  <a:srgbClr val="333333"/>
                </a:solidFill>
              </a:rPr>
              <a:t>" </a:t>
            </a:r>
            <a:r>
              <a:rPr lang="en-US" altLang="de-DE" sz="2400" dirty="0" err="1">
                <a:solidFill>
                  <a:srgbClr val="333333"/>
                </a:solidFill>
              </a:rPr>
              <a:t>aynı</a:t>
            </a:r>
            <a:r>
              <a:rPr lang="en-US" altLang="de-DE" sz="2400" dirty="0">
                <a:solidFill>
                  <a:srgbClr val="333333"/>
                </a:solidFill>
              </a:rPr>
              <a:t> </a:t>
            </a:r>
            <a:r>
              <a:rPr lang="en-US" altLang="de-DE" sz="2400" dirty="0" err="1">
                <a:solidFill>
                  <a:srgbClr val="333333"/>
                </a:solidFill>
              </a:rPr>
              <a:t>zamanda</a:t>
            </a:r>
            <a:r>
              <a:rPr lang="en-US" altLang="de-DE" sz="2400" dirty="0">
                <a:solidFill>
                  <a:srgbClr val="333333"/>
                </a:solidFill>
              </a:rPr>
              <a:t> </a:t>
            </a:r>
            <a:r>
              <a:rPr lang="en-US" altLang="de-DE" sz="2400" dirty="0" err="1">
                <a:solidFill>
                  <a:srgbClr val="333333"/>
                </a:solidFill>
              </a:rPr>
              <a:t>bir</a:t>
            </a:r>
            <a:r>
              <a:rPr lang="en-US" altLang="de-DE" sz="2400" dirty="0">
                <a:solidFill>
                  <a:srgbClr val="333333"/>
                </a:solidFill>
              </a:rPr>
              <a:t> </a:t>
            </a:r>
            <a:r>
              <a:rPr lang="en-US" altLang="de-DE" sz="2400" dirty="0" err="1">
                <a:solidFill>
                  <a:srgbClr val="333333"/>
                </a:solidFill>
              </a:rPr>
              <a:t>keşfi</a:t>
            </a:r>
            <a:r>
              <a:rPr lang="en-US" altLang="de-DE" sz="2400" dirty="0">
                <a:solidFill>
                  <a:srgbClr val="333333"/>
                </a:solidFill>
              </a:rPr>
              <a:t> de </a:t>
            </a:r>
            <a:r>
              <a:rPr lang="en-US" altLang="de-DE" sz="2400" dirty="0" err="1">
                <a:solidFill>
                  <a:srgbClr val="333333"/>
                </a:solidFill>
              </a:rPr>
              <a:t>ifade</a:t>
            </a:r>
            <a:r>
              <a:rPr lang="en-US" altLang="de-DE" sz="2400" dirty="0">
                <a:solidFill>
                  <a:srgbClr val="333333"/>
                </a:solidFill>
              </a:rPr>
              <a:t> </a:t>
            </a:r>
            <a:r>
              <a:rPr lang="en-US" altLang="de-DE" sz="2400" dirty="0" err="1">
                <a:solidFill>
                  <a:srgbClr val="333333"/>
                </a:solidFill>
              </a:rPr>
              <a:t>eder</a:t>
            </a:r>
            <a:r>
              <a:rPr lang="en-US" altLang="de-DE" sz="2400" dirty="0">
                <a:solidFill>
                  <a:srgbClr val="333333"/>
                </a:solidFill>
              </a:rPr>
              <a:t>) </a:t>
            </a:r>
          </a:p>
          <a:p>
            <a:pPr marL="342900" indent="-342900" defTabSz="914400" fontAlgn="base">
              <a:buClr>
                <a:srgbClr val="333333"/>
              </a:buClr>
              <a:buFont typeface="WingDings"/>
              <a:buChar char=""/>
            </a:pPr>
            <a:r>
              <a:rPr lang="tr-TR" altLang="de-DE" sz="2400" dirty="0">
                <a:solidFill>
                  <a:srgbClr val="333333"/>
                </a:solidFill>
              </a:rPr>
              <a:t>Efsaneler bazen bağlamından uzaklaşmış yargılara dayanabilir</a:t>
            </a:r>
            <a:r>
              <a:rPr lang="en-US" altLang="de-DE" sz="2400" dirty="0">
                <a:solidFill>
                  <a:srgbClr val="333333"/>
                </a:solidFill>
              </a:rPr>
              <a:t>. </a:t>
            </a:r>
            <a:r>
              <a:rPr lang="tr-TR" altLang="de-DE" sz="2400" dirty="0">
                <a:solidFill>
                  <a:srgbClr val="333333"/>
                </a:solidFill>
              </a:rPr>
              <a:t>Bu detayların önemi olduğundan oldukça abartılmış olabilir </a:t>
            </a:r>
            <a:r>
              <a:rPr lang="en-US" altLang="de-DE" sz="2400" dirty="0">
                <a:solidFill>
                  <a:srgbClr val="333333"/>
                </a:solidFill>
              </a:rPr>
              <a:t>(</a:t>
            </a:r>
            <a:r>
              <a:rPr lang="tr-TR" altLang="de-DE" sz="2400" dirty="0">
                <a:solidFill>
                  <a:srgbClr val="333333"/>
                </a:solidFill>
              </a:rPr>
              <a:t>Paket tasarımı gerçekten de II. Dünya Savaşı sırasında değiştirildi, ancak bu kendi başına efsanenin lehine bir durum teşkil etmiyor</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komplo teorileri nasıl ortaya çıkıyor?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Azınlıkların ya da toplum tarafından dışlanmışların yanlış yere, önlenemez felaketler dolayısıyla suçlandığı, bir sürü benzeri örnek ile tarihte görülmüştür</a:t>
            </a:r>
            <a:r>
              <a:rPr lang="de-DE" altLang="de-DE" sz="2400" dirty="0">
                <a:solidFill>
                  <a:srgbClr val="333333"/>
                </a:solidFill>
              </a:rPr>
              <a:t>. </a:t>
            </a:r>
            <a:r>
              <a:rPr lang="tr-TR" altLang="de-DE" sz="2400" dirty="0">
                <a:solidFill>
                  <a:srgbClr val="333333"/>
                </a:solidFill>
              </a:rPr>
              <a:t>Mesela</a:t>
            </a:r>
            <a:r>
              <a:rPr lang="de-DE" altLang="de-DE" sz="2400" dirty="0">
                <a:solidFill>
                  <a:srgbClr val="333333"/>
                </a:solidFill>
              </a:rPr>
              <a:t>, </a:t>
            </a:r>
            <a:r>
              <a:rPr lang="tr-TR" altLang="de-DE" sz="2400" dirty="0">
                <a:solidFill>
                  <a:srgbClr val="333333"/>
                </a:solidFill>
              </a:rPr>
              <a:t>ortaçağ zamanında kötü hasat dolayısıyla çoğunlukla ya birileri cadılık ile ya da dini azınlıklar suçlanmıştır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Bu basit açıklamalar bir yandan gerginliği ve korkuyu azaltırken, bir yandan da güya kontrol onların ellerindeymiş yanılsamasını sağlamıştır</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Bunu neden yapıyoruz?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Çalışmalar gösteriyor ki; psikozdaki birçok insan </a:t>
            </a:r>
            <a:r>
              <a:rPr lang="en-US" altLang="de-DE" sz="2400" dirty="0">
                <a:solidFill>
                  <a:srgbClr val="333333"/>
                </a:solidFill>
              </a:rPr>
              <a:t>[</a:t>
            </a:r>
            <a:r>
              <a:rPr lang="tr-TR" altLang="de-DE" sz="2400" dirty="0">
                <a:solidFill>
                  <a:srgbClr val="333333"/>
                </a:solidFill>
              </a:rPr>
              <a:t>ancak hepsi değil</a:t>
            </a:r>
            <a:r>
              <a:rPr lang="en-US" altLang="de-DE" sz="2400" dirty="0">
                <a:solidFill>
                  <a:srgbClr val="333333"/>
                </a:solidFill>
              </a:rPr>
              <a:t>!] </a:t>
            </a:r>
            <a:r>
              <a:rPr lang="tr-TR" altLang="de-DE" sz="2400" dirty="0">
                <a:solidFill>
                  <a:srgbClr val="333333"/>
                </a:solidFill>
              </a:rPr>
              <a:t>kararlarını çok az bilgiye dayanarak alıyorlar</a:t>
            </a:r>
            <a:r>
              <a:rPr lang="en-US" altLang="de-DE" sz="2400" dirty="0">
                <a:solidFill>
                  <a:srgbClr val="333333"/>
                </a:solidFill>
              </a:rPr>
              <a:t>. </a:t>
            </a:r>
            <a:r>
              <a:rPr lang="tr-TR" altLang="de-DE" sz="2400" dirty="0">
                <a:solidFill>
                  <a:srgbClr val="333333"/>
                </a:solidFill>
              </a:rPr>
              <a:t>Bu tarz bir karar alma, özellikle de mevcut tüm bilgiyi itina ile hesaba katıp karar alma şekline göre çok daha kolay hataya sebebiyet </a:t>
            </a:r>
            <a:r>
              <a:rPr lang="tr-TR" altLang="de-DE" sz="2400">
                <a:solidFill>
                  <a:srgbClr val="333333"/>
                </a:solidFill>
              </a:rPr>
              <a:t>verebilir</a:t>
            </a:r>
            <a:r>
              <a:rPr lang="en-US" altLang="de-DE" sz="240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Bunu neden yapıyoruz?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Çalışmalar gösteriyor ki; psikozdaki birçok insan </a:t>
            </a:r>
            <a:r>
              <a:rPr lang="en-US" altLang="de-DE" sz="2400" dirty="0">
                <a:solidFill>
                  <a:srgbClr val="333333"/>
                </a:solidFill>
              </a:rPr>
              <a:t>[</a:t>
            </a:r>
            <a:r>
              <a:rPr lang="tr-TR" altLang="de-DE" sz="2400" dirty="0">
                <a:solidFill>
                  <a:srgbClr val="333333"/>
                </a:solidFill>
              </a:rPr>
              <a:t>ancak hepsi değil</a:t>
            </a:r>
            <a:r>
              <a:rPr lang="en-US" altLang="de-DE" sz="2400" dirty="0">
                <a:solidFill>
                  <a:srgbClr val="333333"/>
                </a:solidFill>
              </a:rPr>
              <a:t>!] </a:t>
            </a:r>
            <a:r>
              <a:rPr lang="tr-TR" altLang="de-DE" sz="2400" dirty="0">
                <a:solidFill>
                  <a:srgbClr val="333333"/>
                </a:solidFill>
              </a:rPr>
              <a:t>kararlarını çok az bilgiye dayanarak alıyorlar</a:t>
            </a:r>
            <a:r>
              <a:rPr lang="en-US" altLang="de-DE" sz="2400" dirty="0">
                <a:solidFill>
                  <a:srgbClr val="333333"/>
                </a:solidFill>
              </a:rPr>
              <a:t>. </a:t>
            </a:r>
            <a:r>
              <a:rPr lang="tr-TR" altLang="de-DE" sz="2400" dirty="0">
                <a:solidFill>
                  <a:srgbClr val="333333"/>
                </a:solidFill>
              </a:rPr>
              <a:t>Bu tarz bir karar alma, özellikle de mevcut tüm bilgiyi itina ile hesaba katıp karar alma şekline göre çok daha kolay hataya sebebiyet verebilir</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Psikotik bir dönem geçiren birçok kişinin</a:t>
            </a:r>
            <a:r>
              <a:rPr lang="de-DE" altLang="de-DE" sz="2400" dirty="0">
                <a:solidFill>
                  <a:srgbClr val="333333"/>
                </a:solidFill>
              </a:rPr>
              <a:t> [</a:t>
            </a:r>
            <a:r>
              <a:rPr lang="tr-TR" altLang="de-DE" sz="2400" dirty="0">
                <a:solidFill>
                  <a:srgbClr val="333333"/>
                </a:solidFill>
              </a:rPr>
              <a:t>ancak hepsi değil</a:t>
            </a:r>
            <a:r>
              <a:rPr lang="de-DE" altLang="de-DE" sz="2400" dirty="0">
                <a:solidFill>
                  <a:srgbClr val="333333"/>
                </a:solidFill>
              </a:rPr>
              <a:t>!] </a:t>
            </a:r>
            <a:r>
              <a:rPr lang="tr-TR" altLang="de-DE" sz="2400" dirty="0">
                <a:solidFill>
                  <a:srgbClr val="333333"/>
                </a:solidFill>
              </a:rPr>
              <a:t>gerçeklik algısı değişmiştir</a:t>
            </a:r>
            <a:r>
              <a:rPr lang="de-DE" altLang="de-DE" sz="2400" dirty="0">
                <a:solidFill>
                  <a:srgbClr val="333333"/>
                </a:solidFill>
              </a:rPr>
              <a:t>. </a:t>
            </a:r>
            <a:r>
              <a:rPr lang="tr-TR" altLang="de-DE" sz="2400" dirty="0">
                <a:solidFill>
                  <a:srgbClr val="333333"/>
                </a:solidFill>
              </a:rPr>
              <a:t>Diğer birçok insanın önemli bulmayacağı, pek de mümkün görünmeyen açıklamalar bu dönemde düşünülebilir</a:t>
            </a:r>
            <a:r>
              <a:rPr lang="de-DE"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spTree>
    <p:extLst>
      <p:ext uri="{BB962C8B-B14F-4D97-AF65-F5344CB8AC3E}">
        <p14:creationId xmlns:p14="http://schemas.microsoft.com/office/powerpoint/2010/main" val="9773314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Hemen</a:t>
            </a:r>
            <a:r>
              <a:rPr lang="en-US" sz="3600" dirty="0">
                <a:latin typeface="+mn-lt"/>
                <a:ea typeface="+mn-ea"/>
                <a:cs typeface="+mn-cs"/>
              </a:rPr>
              <a:t> </a:t>
            </a:r>
            <a:r>
              <a:rPr lang="en-US" sz="3600" dirty="0" err="1">
                <a:latin typeface="+mn-lt"/>
                <a:ea typeface="+mn-ea"/>
                <a:cs typeface="+mn-cs"/>
              </a:rPr>
              <a:t>sonuca</a:t>
            </a:r>
            <a:r>
              <a:rPr lang="en-US" sz="3600" dirty="0">
                <a:latin typeface="+mn-lt"/>
                <a:ea typeface="+mn-ea"/>
                <a:cs typeface="+mn-cs"/>
              </a:rPr>
              <a:t> </a:t>
            </a:r>
            <a:r>
              <a:rPr lang="en-US" sz="3600" dirty="0" err="1" smtClean="0">
                <a:latin typeface="+mn-lt"/>
                <a:ea typeface="+mn-ea"/>
                <a:cs typeface="+mn-cs"/>
              </a:rPr>
              <a:t>Atlamak</a:t>
            </a:r>
            <a:r>
              <a:rPr lang="en-US" sz="3600" dirty="0" smtClean="0">
                <a:latin typeface="+mn-lt"/>
                <a:ea typeface="+mn-ea"/>
                <a:cs typeface="+mn-cs"/>
              </a:rPr>
              <a:t> </a:t>
            </a:r>
            <a:r>
              <a:rPr lang="en-US" sz="3600" dirty="0" err="1">
                <a:latin typeface="+mn-lt"/>
                <a:ea typeface="+mn-ea"/>
                <a:cs typeface="+mn-cs"/>
              </a:rPr>
              <a:t>psikotik</a:t>
            </a:r>
            <a:r>
              <a:rPr lang="en-US" sz="3600" dirty="0">
                <a:latin typeface="+mn-lt"/>
                <a:ea typeface="+mn-ea"/>
                <a:cs typeface="+mn-cs"/>
              </a:rPr>
              <a:t> </a:t>
            </a:r>
            <a:r>
              <a:rPr lang="en-US" sz="3600" dirty="0" err="1">
                <a:latin typeface="+mn-lt"/>
                <a:ea typeface="+mn-ea"/>
                <a:cs typeface="+mn-cs"/>
              </a:rPr>
              <a:t>dönemde</a:t>
            </a:r>
            <a:r>
              <a:rPr lang="en-US" sz="3600" dirty="0">
                <a:latin typeface="+mn-lt"/>
                <a:ea typeface="+mn-ea"/>
                <a:cs typeface="+mn-cs"/>
              </a:rPr>
              <a:t> </a:t>
            </a:r>
            <a:r>
              <a:rPr lang="en-US" sz="3600" dirty="0" err="1">
                <a:latin typeface="+mn-lt"/>
                <a:ea typeface="+mn-ea"/>
                <a:cs typeface="+mn-cs"/>
              </a:rPr>
              <a:t>nasıl</a:t>
            </a:r>
            <a:r>
              <a:rPr lang="en-US" sz="3600" dirty="0">
                <a:latin typeface="+mn-lt"/>
                <a:ea typeface="+mn-ea"/>
                <a:cs typeface="+mn-cs"/>
              </a:rPr>
              <a:t> </a:t>
            </a:r>
            <a:r>
              <a:rPr lang="en-US" sz="3600" dirty="0" err="1">
                <a:latin typeface="+mn-lt"/>
                <a:ea typeface="+mn-ea"/>
                <a:cs typeface="+mn-cs"/>
              </a:rPr>
              <a:t>yanlış</a:t>
            </a:r>
            <a:r>
              <a:rPr lang="en-US" sz="3600" dirty="0">
                <a:latin typeface="+mn-lt"/>
                <a:ea typeface="+mn-ea"/>
                <a:cs typeface="+mn-cs"/>
              </a:rPr>
              <a:t> </a:t>
            </a:r>
            <a:r>
              <a:rPr lang="en-US" sz="3600" dirty="0" err="1">
                <a:latin typeface="+mn-lt"/>
                <a:ea typeface="+mn-ea"/>
                <a:cs typeface="+mn-cs"/>
              </a:rPr>
              <a:t>anlaşılmalara</a:t>
            </a:r>
            <a:r>
              <a:rPr lang="en-US" sz="3600" dirty="0">
                <a:latin typeface="+mn-lt"/>
                <a:ea typeface="+mn-ea"/>
                <a:cs typeface="+mn-cs"/>
              </a:rPr>
              <a:t> </a:t>
            </a:r>
            <a:r>
              <a:rPr lang="en-US" sz="3600" dirty="0" err="1">
                <a:latin typeface="+mn-lt"/>
                <a:ea typeface="+mn-ea"/>
                <a:cs typeface="+mn-cs"/>
              </a:rPr>
              <a:t>yol</a:t>
            </a:r>
            <a:r>
              <a:rPr lang="en-US" sz="3600" dirty="0">
                <a:latin typeface="+mn-lt"/>
                <a:ea typeface="+mn-ea"/>
                <a:cs typeface="+mn-cs"/>
              </a:rPr>
              <a:t> </a:t>
            </a:r>
            <a:r>
              <a:rPr lang="en-US" sz="3600" dirty="0" err="1">
                <a:latin typeface="+mn-lt"/>
                <a:ea typeface="+mn-ea"/>
                <a:cs typeface="+mn-cs"/>
              </a:rPr>
              <a:t>açıyor</a:t>
            </a:r>
            <a:r>
              <a:rPr lang="en-US" sz="3600" dirty="0">
                <a:latin typeface="+mn-lt"/>
                <a:ea typeface="+mn-ea"/>
                <a:cs typeface="+mn-cs"/>
              </a:rPr>
              <a:t> - </a:t>
            </a:r>
            <a:r>
              <a:rPr lang="en-US" sz="3600" dirty="0" err="1">
                <a:latin typeface="+mn-lt"/>
                <a:ea typeface="+mn-ea"/>
                <a:cs typeface="+mn-cs"/>
              </a:rPr>
              <a:t>örnekler</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sp>
        <p:nvSpPr>
          <p:cNvPr id="21530" name="Rechteck 1"/>
          <p:cNvSpPr>
            <a:spLocks noChangeArrowheads="1"/>
          </p:cNvSpPr>
          <p:nvPr/>
        </p:nvSpPr>
        <p:spPr bwMode="auto">
          <a:xfrm>
            <a:off x="408955" y="6237312"/>
            <a:ext cx="113760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tr-TR" altLang="de-DE" sz="2000" b="0" dirty="0">
                <a:solidFill>
                  <a:srgbClr val="004992"/>
                </a:solidFill>
                <a:latin typeface="+mn-lt"/>
                <a:cs typeface="+mn-cs"/>
              </a:rPr>
              <a:t>Kim kısa bir kişisel yaşantısı ile katkıda bulunmak ister? </a:t>
            </a:r>
            <a:endParaRPr lang="de-DE" altLang="de-DE" sz="2000" b="0" dirty="0">
              <a:solidFill>
                <a:srgbClr val="004992"/>
              </a:solidFill>
              <a:latin typeface="+mn-lt"/>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3591250506"/>
              </p:ext>
            </p:extLst>
          </p:nvPr>
        </p:nvGraphicFramePr>
        <p:xfrm>
          <a:off x="409575" y="2203704"/>
          <a:ext cx="11339514" cy="3851904"/>
        </p:xfrm>
        <a:graphic>
          <a:graphicData uri="http://schemas.openxmlformats.org/drawingml/2006/table">
            <a:tbl>
              <a:tblPr firstRow="1" bandRow="1">
                <a:tableStyleId>{21E4AEA4-8DFA-4A89-87EB-49C32662AFE0}</a:tableStyleId>
              </a:tblPr>
              <a:tblGrid>
                <a:gridCol w="3743796">
                  <a:extLst>
                    <a:ext uri="{9D8B030D-6E8A-4147-A177-3AD203B41FA5}">
                      <a16:colId xmlns:a16="http://schemas.microsoft.com/office/drawing/2014/main" val="20000"/>
                    </a:ext>
                  </a:extLst>
                </a:gridCol>
                <a:gridCol w="3815880">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mn-lt"/>
                          <a:ea typeface="+mn-ea"/>
                          <a:cs typeface="+mn-cs"/>
                        </a:rPr>
                        <a:t>Olay</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Psikotik dönemdeki açıklama</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Aslında ne gerçekleşti</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0014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tr-TR" sz="1800" b="0" i="0" kern="1200" dirty="0">
                          <a:solidFill>
                            <a:schemeClr val="dk1"/>
                          </a:solidFill>
                          <a:effectLst/>
                          <a:latin typeface="+mn-lt"/>
                          <a:ea typeface="+mn-ea"/>
                          <a:cs typeface="+mn-cs"/>
                        </a:rPr>
                        <a:t>Yemeklerin tadı garip.</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Yiyeceklere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zehir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katıldı</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tr-TR" sz="1800" b="0" i="0" kern="1200" dirty="0">
                          <a:solidFill>
                            <a:schemeClr val="dk1"/>
                          </a:solidFill>
                          <a:effectLst/>
                          <a:latin typeface="+mn-lt"/>
                          <a:ea typeface="+mn-ea"/>
                          <a:cs typeface="+mn-cs"/>
                        </a:rPr>
                        <a:t>Kötü pişmiş, malzemeler taze değil.  </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tr-TR" sz="1800" b="0" i="0" kern="1200" dirty="0">
                          <a:solidFill>
                            <a:schemeClr val="dk1"/>
                          </a:solidFill>
                          <a:effectLst/>
                          <a:latin typeface="+mn-lt"/>
                          <a:ea typeface="+mn-ea"/>
                          <a:cs typeface="+mn-cs"/>
                        </a:rPr>
                        <a:t>Kız arkadaşınız akşam eve geldiğinde farklı kokuyor.</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tr-TR" sz="1800" b="0" i="0" kern="1200" dirty="0">
                          <a:solidFill>
                            <a:schemeClr val="dk1"/>
                          </a:solidFill>
                          <a:effectLst/>
                          <a:latin typeface="+mn-lt"/>
                          <a:ea typeface="+mn-ea"/>
                          <a:cs typeface="+mn-cs"/>
                        </a:rPr>
                        <a:t>Sizi aldattığına ikna oldunuz.</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Kız</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arkadaşınız</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yeni</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bir</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parfüm</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kullanıyor</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ve</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sizden</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suçlama</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yerine</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iltifat</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bekliyor</a:t>
                      </a:r>
                      <a:r>
                        <a:rPr kumimoji="0" lang="de-DE" sz="2000" b="0" i="0" u="none" strike="noStrike" cap="none" normalizeH="0" baseline="0" dirty="0">
                          <a:ln>
                            <a:noFill/>
                          </a:ln>
                          <a:solidFill>
                            <a:srgbClr val="333333"/>
                          </a:solidFill>
                          <a:effectLst/>
                          <a:latin typeface="+mn-lt"/>
                          <a:ea typeface="+mn-ea"/>
                          <a:cs typeface="+mn-cs"/>
                        </a:rPr>
                        <a: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tr-TR" sz="1800" b="0" i="0" kern="1200" dirty="0">
                          <a:solidFill>
                            <a:schemeClr val="dk1"/>
                          </a:solidFill>
                          <a:effectLst/>
                          <a:latin typeface="+mn-lt"/>
                          <a:ea typeface="+mn-ea"/>
                          <a:cs typeface="+mn-cs"/>
                        </a:rPr>
                        <a:t>Radyoda </a:t>
                      </a:r>
                      <a:r>
                        <a:rPr lang="tr-TR" sz="1800" b="0" i="0" kern="1200" dirty="0" err="1">
                          <a:solidFill>
                            <a:schemeClr val="dk1"/>
                          </a:solidFill>
                          <a:effectLst/>
                          <a:latin typeface="+mn-lt"/>
                          <a:ea typeface="+mn-ea"/>
                          <a:cs typeface="+mn-cs"/>
                        </a:rPr>
                        <a:t>Mariah</a:t>
                      </a:r>
                      <a:r>
                        <a:rPr lang="tr-TR" sz="1800" b="0" i="0" kern="1200" dirty="0">
                          <a:solidFill>
                            <a:schemeClr val="dk1"/>
                          </a:solidFill>
                          <a:effectLst/>
                          <a:latin typeface="+mn-lt"/>
                          <a:ea typeface="+mn-ea"/>
                          <a:cs typeface="+mn-cs"/>
                        </a:rPr>
                        <a:t> </a:t>
                      </a:r>
                      <a:r>
                        <a:rPr lang="tr-TR" sz="1800" b="0" i="0" kern="1200" dirty="0" err="1">
                          <a:solidFill>
                            <a:schemeClr val="dk1"/>
                          </a:solidFill>
                          <a:effectLst/>
                          <a:latin typeface="+mn-lt"/>
                          <a:ea typeface="+mn-ea"/>
                          <a:cs typeface="+mn-cs"/>
                        </a:rPr>
                        <a:t>Carey'nin</a:t>
                      </a:r>
                      <a:r>
                        <a:rPr lang="tr-TR" sz="1800" b="0" i="0" kern="1200" dirty="0">
                          <a:solidFill>
                            <a:schemeClr val="dk1"/>
                          </a:solidFill>
                          <a:effectLst/>
                          <a:latin typeface="+mn-lt"/>
                          <a:ea typeface="+mn-ea"/>
                          <a:cs typeface="+mn-cs"/>
                        </a:rPr>
                        <a:t> "</a:t>
                      </a:r>
                      <a:r>
                        <a:rPr lang="tr-TR" sz="1800" b="0" i="0" kern="1200" dirty="0" err="1">
                          <a:solidFill>
                            <a:schemeClr val="dk1"/>
                          </a:solidFill>
                          <a:effectLst/>
                          <a:latin typeface="+mn-lt"/>
                          <a:ea typeface="+mn-ea"/>
                          <a:cs typeface="+mn-cs"/>
                        </a:rPr>
                        <a:t>Hero</a:t>
                      </a:r>
                      <a:r>
                        <a:rPr lang="tr-TR" sz="1800" b="0" i="0" kern="1200" dirty="0">
                          <a:solidFill>
                            <a:schemeClr val="dk1"/>
                          </a:solidFill>
                          <a:effectLst/>
                          <a:latin typeface="+mn-lt"/>
                          <a:ea typeface="+mn-ea"/>
                          <a:cs typeface="+mn-cs"/>
                        </a:rPr>
                        <a:t>" şarkısı birkaç kez çalıyor.</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tr-TR" sz="1800" b="0" i="0" kern="1200" dirty="0">
                          <a:solidFill>
                            <a:schemeClr val="dk1"/>
                          </a:solidFill>
                          <a:effectLst/>
                          <a:latin typeface="+mn-lt"/>
                          <a:ea typeface="+mn-ea"/>
                          <a:cs typeface="+mn-cs"/>
                        </a:rPr>
                        <a:t>Bu, dünyayı kurtarmak için seçildiğinizin gizli bir işaretidir.</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tr-TR" sz="1800" b="0" i="0" kern="1200" dirty="0">
                          <a:solidFill>
                            <a:schemeClr val="dk1"/>
                          </a:solidFill>
                          <a:effectLst/>
                          <a:latin typeface="+mn-lt"/>
                          <a:ea typeface="+mn-ea"/>
                          <a:cs typeface="+mn-cs"/>
                        </a:rPr>
                        <a:t>Radyo istasyonu pop müzik çalıyor.</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Alıştırma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Sonraki çalışmalarda size farklı resimler gösterilecektir</a:t>
            </a:r>
            <a:r>
              <a:rPr lang="en-US" altLang="de-DE" sz="2400" dirty="0">
                <a:solidFill>
                  <a:srgbClr val="333333"/>
                </a:solidFill>
              </a:rPr>
              <a:t>. </a:t>
            </a:r>
            <a:r>
              <a:rPr lang="tr-TR" altLang="de-DE" sz="2400" dirty="0">
                <a:solidFill>
                  <a:srgbClr val="333333"/>
                </a:solidFill>
              </a:rPr>
              <a:t>Lütfen her bir resim için uygun başlığı belirlemeye ve uymayanları elemeye </a:t>
            </a:r>
            <a:r>
              <a:rPr lang="tr-TR" altLang="de-DE" sz="2400">
                <a:solidFill>
                  <a:srgbClr val="333333"/>
                </a:solidFill>
              </a:rPr>
              <a:t>çalışınız</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Alıştırma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Sonraki çalışmalarda size farklı resimler gösterilecektir</a:t>
            </a:r>
            <a:r>
              <a:rPr lang="en-US" altLang="de-DE" sz="2400" dirty="0">
                <a:solidFill>
                  <a:srgbClr val="333333"/>
                </a:solidFill>
              </a:rPr>
              <a:t>. </a:t>
            </a:r>
            <a:r>
              <a:rPr lang="tr-TR" altLang="de-DE" sz="2400" dirty="0">
                <a:solidFill>
                  <a:srgbClr val="333333"/>
                </a:solidFill>
              </a:rPr>
              <a:t>Lütfen her bir resim için uygun başlığı belirlemeye ve uymayanları elemeye çalışınız</a:t>
            </a:r>
            <a:r>
              <a:rPr lang="en-US" altLang="de-DE" sz="2400" dirty="0">
                <a:solidFill>
                  <a:srgbClr val="333333"/>
                </a:solidFill>
              </a:rPr>
              <a:t>.</a:t>
            </a:r>
          </a:p>
          <a:p>
            <a:pPr marL="342900" lvl="0" indent="-342900" defTabSz="914400" fontAlgn="base">
              <a:buClr>
                <a:srgbClr val="000000"/>
              </a:buClr>
              <a:buFont typeface="WingDings"/>
              <a:buChar char=""/>
            </a:pPr>
            <a:r>
              <a:rPr lang="tr-TR" altLang="de-DE" sz="2400" dirty="0">
                <a:solidFill>
                  <a:srgbClr val="333333"/>
                </a:solidFill>
              </a:rPr>
              <a:t>Her bir yorumun </a:t>
            </a:r>
            <a:r>
              <a:rPr lang="tr-TR" altLang="de-DE" sz="2400" i="1" dirty="0">
                <a:solidFill>
                  <a:srgbClr val="004992"/>
                </a:solidFill>
              </a:rPr>
              <a:t>artı ve eksilerini</a:t>
            </a:r>
            <a:r>
              <a:rPr lang="en-US" altLang="de-DE" sz="2400" dirty="0">
                <a:solidFill>
                  <a:srgbClr val="333333"/>
                </a:solidFill>
              </a:rPr>
              <a:t> </a:t>
            </a:r>
            <a:r>
              <a:rPr lang="tr-TR" altLang="de-DE" sz="2400">
                <a:solidFill>
                  <a:srgbClr val="333333"/>
                </a:solidFill>
              </a:rPr>
              <a:t>tartışınız</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spTree>
    <p:extLst>
      <p:ext uri="{BB962C8B-B14F-4D97-AF65-F5344CB8AC3E}">
        <p14:creationId xmlns:p14="http://schemas.microsoft.com/office/powerpoint/2010/main" val="5515260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Alıştırma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Sonraki çalışmalarda size farklı resimler gösterilecektir</a:t>
            </a:r>
            <a:r>
              <a:rPr lang="en-US" altLang="de-DE" sz="2400" dirty="0">
                <a:solidFill>
                  <a:srgbClr val="333333"/>
                </a:solidFill>
              </a:rPr>
              <a:t>. </a:t>
            </a:r>
            <a:r>
              <a:rPr lang="tr-TR" altLang="de-DE" sz="2400" dirty="0">
                <a:solidFill>
                  <a:srgbClr val="333333"/>
                </a:solidFill>
              </a:rPr>
              <a:t>Lütfen her bir resim için uygun başlığı belirlemeye ve uymayanları elemeye çalışınız</a:t>
            </a:r>
            <a:r>
              <a:rPr lang="en-US" altLang="de-DE" sz="2400" dirty="0">
                <a:solidFill>
                  <a:srgbClr val="333333"/>
                </a:solidFill>
              </a:rPr>
              <a:t>.</a:t>
            </a:r>
          </a:p>
          <a:p>
            <a:pPr marL="342900" lvl="0" indent="-342900" defTabSz="914400" fontAlgn="base">
              <a:buClr>
                <a:srgbClr val="000000"/>
              </a:buClr>
              <a:buFont typeface="WingDings"/>
              <a:buChar char=""/>
            </a:pPr>
            <a:r>
              <a:rPr lang="tr-TR" altLang="de-DE" sz="2400" dirty="0">
                <a:solidFill>
                  <a:srgbClr val="333333"/>
                </a:solidFill>
              </a:rPr>
              <a:t>Her bir yorumun </a:t>
            </a:r>
            <a:r>
              <a:rPr lang="tr-TR" altLang="de-DE" sz="2400" i="1" dirty="0">
                <a:solidFill>
                  <a:srgbClr val="004992"/>
                </a:solidFill>
              </a:rPr>
              <a:t>artı ve eksilerini</a:t>
            </a:r>
            <a:r>
              <a:rPr lang="en-US" altLang="de-DE" sz="2400" dirty="0">
                <a:solidFill>
                  <a:srgbClr val="333333"/>
                </a:solidFill>
              </a:rPr>
              <a:t> </a:t>
            </a:r>
            <a:r>
              <a:rPr lang="tr-TR" altLang="de-DE" sz="2400" dirty="0">
                <a:solidFill>
                  <a:srgbClr val="333333"/>
                </a:solidFill>
              </a:rPr>
              <a:t>tartışınız</a:t>
            </a:r>
            <a:r>
              <a:rPr lang="en-US" altLang="de-DE" sz="2400" dirty="0">
                <a:solidFill>
                  <a:srgbClr val="333333"/>
                </a:solidFill>
              </a:rPr>
              <a:t>.</a:t>
            </a:r>
          </a:p>
          <a:p>
            <a:pPr marL="342900" lvl="0" indent="-342900" defTabSz="914400" fontAlgn="base">
              <a:buClr>
                <a:srgbClr val="333333"/>
              </a:buClr>
              <a:buFont typeface="WingDings"/>
              <a:buChar char=""/>
            </a:pPr>
            <a:r>
              <a:rPr lang="tr-TR" altLang="ko-KR" sz="2400" dirty="0">
                <a:solidFill>
                  <a:srgbClr val="333333"/>
                </a:solidFill>
              </a:rPr>
              <a:t>Lütfen fikirlerinize ne kadar güvendiğinizi de </a:t>
            </a:r>
            <a:r>
              <a:rPr lang="tr-TR" altLang="ko-KR" sz="2400">
                <a:solidFill>
                  <a:srgbClr val="333333"/>
                </a:solidFill>
              </a:rPr>
              <a:t>belirtiniz.</a:t>
            </a:r>
            <a:endParaRPr lang="en-US" sz="2400" dirty="0"/>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spTree>
    <p:extLst>
      <p:ext uri="{BB962C8B-B14F-4D97-AF65-F5344CB8AC3E}">
        <p14:creationId xmlns:p14="http://schemas.microsoft.com/office/powerpoint/2010/main" val="30299414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Alıştırma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Sonraki çalışmalarda size farklı resimler gösterilecektir</a:t>
            </a:r>
            <a:r>
              <a:rPr lang="en-US" altLang="de-DE" sz="2400" dirty="0">
                <a:solidFill>
                  <a:srgbClr val="333333"/>
                </a:solidFill>
              </a:rPr>
              <a:t>. </a:t>
            </a:r>
            <a:r>
              <a:rPr lang="tr-TR" altLang="de-DE" sz="2400" dirty="0">
                <a:solidFill>
                  <a:srgbClr val="333333"/>
                </a:solidFill>
              </a:rPr>
              <a:t>Lütfen her bir resim için uygun başlığı belirlemeye ve uymayanları elemeye çalışınız</a:t>
            </a:r>
            <a:r>
              <a:rPr lang="en-US" altLang="de-DE" sz="2400" dirty="0">
                <a:solidFill>
                  <a:srgbClr val="333333"/>
                </a:solidFill>
              </a:rPr>
              <a:t>.</a:t>
            </a:r>
          </a:p>
          <a:p>
            <a:pPr marL="342900" lvl="0" indent="-342900" defTabSz="914400" fontAlgn="base">
              <a:buClr>
                <a:srgbClr val="000000"/>
              </a:buClr>
              <a:buFont typeface="WingDings"/>
              <a:buChar char=""/>
            </a:pPr>
            <a:r>
              <a:rPr lang="tr-TR" altLang="de-DE" sz="2400" dirty="0">
                <a:solidFill>
                  <a:srgbClr val="333333"/>
                </a:solidFill>
              </a:rPr>
              <a:t>Her bir yorumun </a:t>
            </a:r>
            <a:r>
              <a:rPr lang="tr-TR" altLang="de-DE" sz="2400" i="1" dirty="0">
                <a:solidFill>
                  <a:srgbClr val="004992"/>
                </a:solidFill>
              </a:rPr>
              <a:t>artı ve eksilerini</a:t>
            </a:r>
            <a:r>
              <a:rPr lang="en-US" altLang="de-DE" sz="2400" dirty="0">
                <a:solidFill>
                  <a:srgbClr val="333333"/>
                </a:solidFill>
              </a:rPr>
              <a:t> </a:t>
            </a:r>
            <a:r>
              <a:rPr lang="tr-TR" altLang="de-DE" sz="2400" dirty="0">
                <a:solidFill>
                  <a:srgbClr val="333333"/>
                </a:solidFill>
              </a:rPr>
              <a:t>tartışınız</a:t>
            </a:r>
            <a:r>
              <a:rPr lang="en-US" altLang="de-DE" sz="2400" dirty="0">
                <a:solidFill>
                  <a:srgbClr val="333333"/>
                </a:solidFill>
              </a:rPr>
              <a:t>.</a:t>
            </a:r>
          </a:p>
          <a:p>
            <a:pPr marL="342900" lvl="0" indent="-342900" defTabSz="914400" fontAlgn="base">
              <a:buClr>
                <a:srgbClr val="333333"/>
              </a:buClr>
              <a:buFont typeface="WingDings"/>
              <a:buChar char=""/>
            </a:pPr>
            <a:r>
              <a:rPr lang="tr-TR" altLang="ko-KR" sz="2400" dirty="0">
                <a:solidFill>
                  <a:srgbClr val="333333"/>
                </a:solidFill>
              </a:rPr>
              <a:t>Lütfen fikirlerinize ne kadar güvendiğinizi de belirtiniz.</a:t>
            </a:r>
            <a:endParaRPr lang="de-DE" altLang="ko-KR" sz="2400" b="1"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Bir yorumu eleyebilmemizi belirgin olarak sağlayan özelliklere özen gösteriniz</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spTree>
    <p:extLst>
      <p:ext uri="{BB962C8B-B14F-4D97-AF65-F5344CB8AC3E}">
        <p14:creationId xmlns:p14="http://schemas.microsoft.com/office/powerpoint/2010/main" val="30483788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İyi</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haber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Ölmüş bir çocuk</a:t>
            </a: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Zorunlu askerlik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Üzücü bir haber</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pic>
        <p:nvPicPr>
          <p:cNvPr id="2" name="Picture 4" descr="Traurige Botschaft">
            <a:extLst>
              <a:ext uri="{FF2B5EF4-FFF2-40B4-BE49-F238E27FC236}">
                <a16:creationId xmlns:a16="http://schemas.microsoft.com/office/drawing/2014/main" id="{7DE23BE7-D746-A78E-1784-D6390C58DC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İyi</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haber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Ölmüş bir çocuk</a:t>
            </a:r>
          </a:p>
          <a:p>
            <a:pPr eaLnBrk="1" hangingPunct="1">
              <a:lnSpc>
                <a:spcPct val="105000"/>
              </a:lnSpc>
              <a:spcBef>
                <a:spcPts val="1999"/>
              </a:spcBef>
              <a:spcAft>
                <a:spcPts val="0"/>
              </a:spcAft>
              <a:buClr>
                <a:srgbClr val="333333"/>
              </a:buClr>
              <a:buFont typeface="WingDings"/>
              <a:buAutoNum type="alphaLcPeriod"/>
            </a:pPr>
            <a:r>
              <a:rPr lang="tr-TR" altLang="de-DE" sz="2400" b="0" dirty="0">
                <a:solidFill>
                  <a:srgbClr val="333333"/>
                </a:solidFill>
                <a:latin typeface="+mn-lt"/>
                <a:cs typeface="+mn-cs"/>
              </a:rPr>
              <a:t>Zorunlu askerlik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b="0" dirty="0" err="1">
                <a:solidFill>
                  <a:srgbClr val="004992"/>
                </a:solidFill>
                <a:latin typeface="Calibri Light"/>
              </a:rPr>
              <a:t>Üzücü</a:t>
            </a:r>
            <a:r>
              <a:rPr lang="de-DE" altLang="de-DE" sz="2400" b="0" dirty="0">
                <a:solidFill>
                  <a:srgbClr val="004992"/>
                </a:solidFill>
                <a:latin typeface="Calibri Light"/>
              </a:rPr>
              <a:t> </a:t>
            </a:r>
            <a:r>
              <a:rPr lang="de-DE" altLang="de-DE" sz="2400" b="0" dirty="0" err="1">
                <a:solidFill>
                  <a:srgbClr val="004992"/>
                </a:solidFill>
                <a:latin typeface="Calibri Light"/>
              </a:rPr>
              <a:t>bir</a:t>
            </a:r>
            <a:r>
              <a:rPr lang="de-DE" altLang="de-DE" sz="2400" b="0" dirty="0">
                <a:solidFill>
                  <a:srgbClr val="004992"/>
                </a:solidFill>
                <a:latin typeface="Calibri Light"/>
              </a:rPr>
              <a:t> </a:t>
            </a:r>
            <a:r>
              <a:rPr lang="de-DE" altLang="de-DE" sz="2400" b="0" dirty="0" err="1">
                <a:solidFill>
                  <a:srgbClr val="004992"/>
                </a:solidFill>
                <a:latin typeface="Calibri Light"/>
              </a:rPr>
              <a:t>haber</a:t>
            </a:r>
            <a:r>
              <a:rPr lang="de-DE" altLang="de-DE" sz="2400" b="0" dirty="0">
                <a:solidFill>
                  <a:srgbClr val="004992"/>
                </a:solidFill>
                <a:latin typeface="Calibri Light"/>
              </a:rPr>
              <a:t> (Peter Fendi, 1838)</a:t>
            </a:r>
            <a:endParaRPr lang="en-US" altLang="de-DE" sz="2400" b="0" dirty="0">
              <a:solidFill>
                <a:srgbClr val="004992"/>
              </a:solidFill>
              <a:latin typeface="Calibri Light"/>
            </a:endParaRPr>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pic>
        <p:nvPicPr>
          <p:cNvPr id="2" name="Picture 4" descr="Traurige Botschaft">
            <a:extLst>
              <a:ext uri="{FF2B5EF4-FFF2-40B4-BE49-F238E27FC236}">
                <a16:creationId xmlns:a16="http://schemas.microsoft.com/office/drawing/2014/main" id="{7DE23BE7-D746-A78E-1784-D6390C58DC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63738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1029"/>
          <p:cNvSpPr>
            <a:spLocks noChangeArrowheads="1"/>
          </p:cNvSpPr>
          <p:nvPr/>
        </p:nvSpPr>
        <p:spPr bwMode="auto">
          <a:xfrm>
            <a:off x="6080760" y="2203704"/>
            <a:ext cx="5669280" cy="1008062"/>
          </a:xfrm>
          <a:prstGeom prst="rect">
            <a:avLst/>
          </a:prstGeom>
          <a:noFill/>
          <a:ln w="9525">
            <a:noFill/>
            <a:miter lim="800000"/>
            <a:headEnd/>
            <a:tailEnd/>
          </a:ln>
        </p:spPr>
        <p:txBody>
          <a:bodyPr wrap="square">
            <a:noAutofit/>
          </a:bodyPr>
          <a:lstStyle/>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err="1">
                <a:solidFill>
                  <a:srgbClr val="333333"/>
                </a:solidFill>
                <a:latin typeface="Calibri Light"/>
              </a:rPr>
              <a:t>Eğitim</a:t>
            </a:r>
            <a:r>
              <a:rPr lang="de-DE" sz="2400" b="0" dirty="0">
                <a:solidFill>
                  <a:srgbClr val="333333"/>
                </a:solidFill>
                <a:latin typeface="Calibri Light"/>
              </a:rPr>
              <a:t> </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err="1">
                <a:solidFill>
                  <a:srgbClr val="333333"/>
                </a:solidFill>
                <a:latin typeface="Calibri Light"/>
              </a:rPr>
              <a:t>Manastırda</a:t>
            </a:r>
            <a:r>
              <a:rPr lang="de-DE" sz="2400" b="0" dirty="0">
                <a:solidFill>
                  <a:srgbClr val="333333"/>
                </a:solidFill>
                <a:latin typeface="Calibri Light"/>
              </a:rPr>
              <a:t> </a:t>
            </a:r>
            <a:r>
              <a:rPr lang="de-DE" sz="2400" b="0" dirty="0" err="1">
                <a:solidFill>
                  <a:srgbClr val="333333"/>
                </a:solidFill>
                <a:latin typeface="Calibri Light"/>
              </a:rPr>
              <a:t>çorba</a:t>
            </a:r>
            <a:r>
              <a:rPr lang="de-DE" sz="2400" b="0" dirty="0">
                <a:solidFill>
                  <a:srgbClr val="333333"/>
                </a:solidFill>
                <a:latin typeface="Calibri Light"/>
              </a:rPr>
              <a:t> </a:t>
            </a:r>
            <a:r>
              <a:rPr lang="de-DE" sz="2400" b="0" dirty="0" err="1">
                <a:solidFill>
                  <a:srgbClr val="333333"/>
                </a:solidFill>
                <a:latin typeface="Calibri Light"/>
              </a:rPr>
              <a:t>dağıtımı</a:t>
            </a:r>
            <a:endParaRPr lang="de-DE" sz="2400" b="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err="1">
                <a:solidFill>
                  <a:srgbClr val="333333"/>
                </a:solidFill>
                <a:latin typeface="Calibri Light"/>
              </a:rPr>
              <a:t>Kilise</a:t>
            </a:r>
            <a:r>
              <a:rPr lang="de-DE" sz="2400" b="0" dirty="0">
                <a:solidFill>
                  <a:srgbClr val="333333"/>
                </a:solidFill>
                <a:latin typeface="Calibri Light"/>
              </a:rPr>
              <a:t> </a:t>
            </a:r>
            <a:r>
              <a:rPr lang="de-DE" sz="2400" b="0" dirty="0" err="1">
                <a:solidFill>
                  <a:srgbClr val="333333"/>
                </a:solidFill>
                <a:latin typeface="Calibri Light"/>
              </a:rPr>
              <a:t>ayini</a:t>
            </a:r>
            <a:r>
              <a:rPr lang="de-DE" sz="2400" b="0" dirty="0">
                <a:solidFill>
                  <a:srgbClr val="333333"/>
                </a:solidFill>
                <a:latin typeface="Calibri Light"/>
              </a:rPr>
              <a:t> </a:t>
            </a:r>
            <a:r>
              <a:rPr lang="de-DE" sz="2400" b="0" dirty="0" err="1">
                <a:solidFill>
                  <a:srgbClr val="333333"/>
                </a:solidFill>
                <a:latin typeface="Calibri Light"/>
              </a:rPr>
              <a:t>öncesi</a:t>
            </a:r>
            <a:endParaRPr lang="de-DE" sz="2400" b="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Dini </a:t>
            </a:r>
            <a:r>
              <a:rPr lang="de-DE" sz="2400" b="0" dirty="0" err="1">
                <a:solidFill>
                  <a:srgbClr val="333333"/>
                </a:solidFill>
                <a:latin typeface="Calibri Light"/>
              </a:rPr>
              <a:t>dönüşüm</a:t>
            </a:r>
            <a:r>
              <a:rPr lang="de-DE" sz="2400" b="0" dirty="0">
                <a:solidFill>
                  <a:srgbClr val="333333"/>
                </a:solidFill>
                <a:latin typeface="Calibri Light"/>
              </a:rPr>
              <a:t> 	</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27</a:t>
            </a:fld>
            <a:endParaRPr lang="de-DE" altLang="de-DE" b="0">
              <a:latin typeface="Calibri Light"/>
            </a:endParaRPr>
          </a:p>
        </p:txBody>
      </p:sp>
      <p:pic>
        <p:nvPicPr>
          <p:cNvPr id="11" name="Picture 6"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1" name="Text Box 1031"/>
          <p:cNvSpPr txBox="1">
            <a:spLocks noChangeArrowheads="1"/>
          </p:cNvSpPr>
          <p:nvPr/>
        </p:nvSpPr>
        <p:spPr bwMode="auto">
          <a:xfrm>
            <a:off x="1708596" y="4967288"/>
            <a:ext cx="63389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800" b="0">
                <a:latin typeface="Calibri Light"/>
              </a:rPr>
              <a:t>With friendly permission of the museum of bread culture (Ulm, Germany)</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28</a:t>
            </a:fld>
            <a:endParaRPr lang="de-DE" altLang="de-DE" b="0">
              <a:latin typeface="Calibri Light"/>
            </a:endParaRPr>
          </a:p>
        </p:txBody>
      </p:sp>
      <p:pic>
        <p:nvPicPr>
          <p:cNvPr id="12" name="Picture 5"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029"/>
          <p:cNvSpPr>
            <a:spLocks noChangeArrowheads="1"/>
          </p:cNvSpPr>
          <p:nvPr/>
        </p:nvSpPr>
        <p:spPr bwMode="auto">
          <a:xfrm>
            <a:off x="6080760" y="2203704"/>
            <a:ext cx="5669280" cy="1008062"/>
          </a:xfrm>
          <a:prstGeom prst="rect">
            <a:avLst/>
          </a:prstGeom>
          <a:noFill/>
          <a:ln w="9525">
            <a:noFill/>
            <a:miter lim="800000"/>
            <a:headEnd/>
            <a:tailEnd/>
          </a:ln>
        </p:spPr>
        <p:txBody>
          <a:bodyPr wrap="square">
            <a:noAutofit/>
          </a:bodyPr>
          <a:lstStyle/>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err="1">
                <a:solidFill>
                  <a:srgbClr val="333333"/>
                </a:solidFill>
                <a:latin typeface="Calibri Light"/>
              </a:rPr>
              <a:t>Eğitim</a:t>
            </a:r>
            <a:r>
              <a:rPr lang="de-DE" sz="2400" b="0" dirty="0">
                <a:solidFill>
                  <a:srgbClr val="333333"/>
                </a:solidFill>
                <a:latin typeface="Calibri Light"/>
              </a:rPr>
              <a:t> </a:t>
            </a:r>
          </a:p>
          <a:p>
            <a:pPr marL="457200" indent="-457200" eaLnBrk="1" hangingPunct="1">
              <a:lnSpc>
                <a:spcPct val="105000"/>
              </a:lnSpc>
              <a:spcBef>
                <a:spcPts val="1999"/>
              </a:spcBef>
              <a:spcAft>
                <a:spcPts val="0"/>
              </a:spcAft>
              <a:buClr>
                <a:schemeClr val="accent1"/>
              </a:buClr>
              <a:buFont typeface="WingDings"/>
              <a:buAutoNum type="alphaLcPeriod"/>
              <a:defRPr/>
            </a:pPr>
            <a:r>
              <a:rPr lang="de-DE" sz="2400" b="0" dirty="0" err="1">
                <a:solidFill>
                  <a:srgbClr val="004992"/>
                </a:solidFill>
                <a:latin typeface="Calibri Light"/>
              </a:rPr>
              <a:t>Manastırda</a:t>
            </a:r>
            <a:r>
              <a:rPr lang="de-DE" sz="2400" b="0" dirty="0">
                <a:solidFill>
                  <a:srgbClr val="004992"/>
                </a:solidFill>
                <a:latin typeface="Calibri Light"/>
              </a:rPr>
              <a:t> </a:t>
            </a:r>
            <a:r>
              <a:rPr lang="de-DE" sz="2400" b="0" dirty="0" err="1">
                <a:solidFill>
                  <a:srgbClr val="004992"/>
                </a:solidFill>
                <a:latin typeface="Calibri Light"/>
              </a:rPr>
              <a:t>çorba</a:t>
            </a:r>
            <a:r>
              <a:rPr lang="de-DE" sz="2400" b="0" dirty="0">
                <a:solidFill>
                  <a:srgbClr val="004992"/>
                </a:solidFill>
                <a:latin typeface="Calibri Light"/>
              </a:rPr>
              <a:t> </a:t>
            </a:r>
            <a:r>
              <a:rPr lang="de-DE" sz="2400" b="0" dirty="0" err="1">
                <a:solidFill>
                  <a:srgbClr val="004992"/>
                </a:solidFill>
                <a:latin typeface="Calibri Light"/>
              </a:rPr>
              <a:t>dağıtımı</a:t>
            </a:r>
            <a:r>
              <a:rPr lang="de-DE" sz="2400" b="0" dirty="0">
                <a:solidFill>
                  <a:srgbClr val="004992"/>
                </a:solidFill>
                <a:latin typeface="Calibri Light"/>
              </a:rPr>
              <a:t> </a:t>
            </a:r>
            <a:r>
              <a:rPr lang="de-DE" b="0" dirty="0">
                <a:solidFill>
                  <a:srgbClr val="004992"/>
                </a:solidFill>
                <a:latin typeface="Calibri Light"/>
              </a:rPr>
              <a:t>(Anton Mangold, 1888)</a:t>
            </a:r>
            <a:endParaRPr lang="de-DE" b="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err="1">
                <a:solidFill>
                  <a:srgbClr val="333333"/>
                </a:solidFill>
                <a:latin typeface="Calibri Light"/>
              </a:rPr>
              <a:t>Kilise</a:t>
            </a:r>
            <a:r>
              <a:rPr lang="de-DE" sz="2400" b="0" dirty="0">
                <a:solidFill>
                  <a:srgbClr val="333333"/>
                </a:solidFill>
                <a:latin typeface="Calibri Light"/>
              </a:rPr>
              <a:t> </a:t>
            </a:r>
            <a:r>
              <a:rPr lang="de-DE" sz="2400" b="0" dirty="0" err="1">
                <a:solidFill>
                  <a:srgbClr val="333333"/>
                </a:solidFill>
                <a:latin typeface="Calibri Light"/>
              </a:rPr>
              <a:t>ayini</a:t>
            </a:r>
            <a:r>
              <a:rPr lang="de-DE" sz="2400" b="0" dirty="0">
                <a:solidFill>
                  <a:srgbClr val="333333"/>
                </a:solidFill>
                <a:latin typeface="Calibri Light"/>
              </a:rPr>
              <a:t> </a:t>
            </a:r>
            <a:r>
              <a:rPr lang="de-DE" sz="2400" b="0" dirty="0" err="1">
                <a:solidFill>
                  <a:srgbClr val="333333"/>
                </a:solidFill>
                <a:latin typeface="Calibri Light"/>
              </a:rPr>
              <a:t>öncesi</a:t>
            </a:r>
            <a:r>
              <a:rPr lang="de-DE" sz="2400" b="0" dirty="0">
                <a:solidFill>
                  <a:srgbClr val="333333"/>
                </a:solidFill>
                <a:latin typeface="Calibri Light"/>
              </a:rPr>
              <a:t> </a:t>
            </a:r>
          </a:p>
          <a:p>
            <a:pPr marL="457200" indent="-457200" eaLnBrk="1" hangingPunct="1">
              <a:lnSpc>
                <a:spcPct val="105000"/>
              </a:lnSpc>
              <a:spcBef>
                <a:spcPts val="1999"/>
              </a:spcBef>
              <a:spcAft>
                <a:spcPts val="0"/>
              </a:spcAft>
              <a:buFont typeface="WingDings"/>
              <a:buAutoNum type="alphaLcPeriod"/>
              <a:defRPr/>
            </a:pPr>
            <a:r>
              <a:rPr lang="de-DE" sz="2400" b="0" dirty="0">
                <a:solidFill>
                  <a:srgbClr val="333333"/>
                </a:solidFill>
                <a:latin typeface="Calibri Light"/>
              </a:rPr>
              <a:t>Dini </a:t>
            </a:r>
            <a:r>
              <a:rPr lang="de-DE" sz="2400" b="0" dirty="0" err="1">
                <a:solidFill>
                  <a:srgbClr val="333333"/>
                </a:solidFill>
                <a:latin typeface="Calibri Light"/>
              </a:rPr>
              <a:t>dönüşüm</a:t>
            </a:r>
            <a:r>
              <a:rPr lang="de-DE" sz="2400" b="0" dirty="0">
                <a:solidFill>
                  <a:srgbClr val="333333"/>
                </a:solidFill>
                <a:latin typeface="Calibri Light"/>
              </a:rPr>
              <a:t>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5122"/>
          <p:cNvSpPr txBox="1">
            <a:spLocks noChangeArrowheads="1"/>
          </p:cNvSpPr>
          <p:nvPr/>
        </p:nvSpPr>
        <p:spPr bwMode="auto">
          <a:xfrm>
            <a:off x="6080759" y="2203704"/>
            <a:ext cx="5669280" cy="252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chemeClr val="tx1"/>
              </a:buClr>
              <a:buAutoNum type="alphaLcPeriod"/>
            </a:pPr>
            <a:r>
              <a:rPr lang="tr-TR" altLang="de-DE" sz="2400" b="0" dirty="0" smtClean="0">
                <a:solidFill>
                  <a:schemeClr val="tx1">
                    <a:lumMod val="50000"/>
                  </a:schemeClr>
                </a:solidFill>
                <a:latin typeface="+mj-lt"/>
              </a:rPr>
              <a:t>Savaş</a:t>
            </a:r>
            <a:endParaRPr lang="tr-TR" altLang="de-DE" sz="1800" b="0" dirty="0">
              <a:solidFill>
                <a:schemeClr val="tx1">
                  <a:lumMod val="50000"/>
                </a:schemeClr>
              </a:solidFill>
              <a:latin typeface="+mj-lt"/>
            </a:endParaRPr>
          </a:p>
          <a:p>
            <a:pPr eaLnBrk="1" hangingPunct="1">
              <a:lnSpc>
                <a:spcPct val="105000"/>
              </a:lnSpc>
              <a:spcBef>
                <a:spcPts val="1999"/>
              </a:spcBef>
              <a:spcAft>
                <a:spcPts val="0"/>
              </a:spcAft>
              <a:buClr>
                <a:schemeClr val="tx1"/>
              </a:buClr>
              <a:buAutoNum type="alphaLcPeriod"/>
            </a:pPr>
            <a:r>
              <a:rPr lang="tr-TR" sz="2400" b="0" i="0" dirty="0" smtClean="0">
                <a:solidFill>
                  <a:schemeClr val="tx1">
                    <a:lumMod val="50000"/>
                  </a:schemeClr>
                </a:solidFill>
                <a:effectLst/>
                <a:latin typeface="+mj-lt"/>
              </a:rPr>
              <a:t>Mesih'in </a:t>
            </a:r>
            <a:r>
              <a:rPr lang="tr-TR" sz="2400" b="0" i="0" dirty="0">
                <a:solidFill>
                  <a:schemeClr val="tx1">
                    <a:lumMod val="50000"/>
                  </a:schemeClr>
                </a:solidFill>
                <a:effectLst/>
                <a:latin typeface="+mj-lt"/>
              </a:rPr>
              <a:t>gelişinin </a:t>
            </a:r>
            <a:r>
              <a:rPr lang="tr-TR" sz="2400" b="0" i="0" dirty="0" smtClean="0">
                <a:solidFill>
                  <a:schemeClr val="tx1">
                    <a:lumMod val="50000"/>
                  </a:schemeClr>
                </a:solidFill>
                <a:effectLst/>
                <a:latin typeface="+mj-lt"/>
              </a:rPr>
              <a:t>müjdesi</a:t>
            </a:r>
          </a:p>
          <a:p>
            <a:pPr eaLnBrk="1" hangingPunct="1">
              <a:lnSpc>
                <a:spcPct val="105000"/>
              </a:lnSpc>
              <a:spcBef>
                <a:spcPts val="1999"/>
              </a:spcBef>
              <a:spcAft>
                <a:spcPts val="0"/>
              </a:spcAft>
              <a:buClr>
                <a:schemeClr val="tx1"/>
              </a:buClr>
              <a:buAutoNum type="alphaLcPeriod"/>
            </a:pPr>
            <a:r>
              <a:rPr lang="en-US" altLang="de-DE" sz="2400" b="0" dirty="0" err="1" smtClean="0">
                <a:solidFill>
                  <a:srgbClr val="333333"/>
                </a:solidFill>
                <a:latin typeface="+mj-lt"/>
              </a:rPr>
              <a:t>Siyah</a:t>
            </a:r>
            <a:r>
              <a:rPr lang="en-US" altLang="de-DE" sz="2400" b="0" dirty="0" smtClean="0">
                <a:solidFill>
                  <a:srgbClr val="333333"/>
                </a:solidFill>
                <a:latin typeface="+mj-lt"/>
              </a:rPr>
              <a:t> </a:t>
            </a:r>
            <a:r>
              <a:rPr lang="en-US" altLang="de-DE" sz="2400" b="0" dirty="0">
                <a:solidFill>
                  <a:srgbClr val="333333"/>
                </a:solidFill>
                <a:latin typeface="+mj-lt"/>
              </a:rPr>
              <a:t>at </a:t>
            </a:r>
            <a:endParaRPr lang="tr-TR" altLang="de-DE" sz="2400" b="0" dirty="0" smtClean="0">
              <a:solidFill>
                <a:srgbClr val="333333"/>
              </a:solidFill>
              <a:latin typeface="+mj-lt"/>
            </a:endParaRPr>
          </a:p>
          <a:p>
            <a:pPr eaLnBrk="1" hangingPunct="1">
              <a:lnSpc>
                <a:spcPct val="105000"/>
              </a:lnSpc>
              <a:spcBef>
                <a:spcPts val="1999"/>
              </a:spcBef>
              <a:spcAft>
                <a:spcPts val="0"/>
              </a:spcAft>
              <a:buClr>
                <a:schemeClr val="tx1"/>
              </a:buClr>
              <a:buAutoNum type="alphaLcPeriod"/>
            </a:pPr>
            <a:r>
              <a:rPr lang="en-US" altLang="de-DE" sz="2400" b="0" dirty="0" err="1" smtClean="0">
                <a:solidFill>
                  <a:srgbClr val="333333"/>
                </a:solidFill>
                <a:latin typeface="+mj-lt"/>
              </a:rPr>
              <a:t>Sallanan</a:t>
            </a:r>
            <a:r>
              <a:rPr lang="en-US" altLang="de-DE" sz="2400" b="0" dirty="0" smtClean="0">
                <a:solidFill>
                  <a:srgbClr val="333333"/>
                </a:solidFill>
                <a:latin typeface="+mj-lt"/>
              </a:rPr>
              <a:t> </a:t>
            </a:r>
            <a:r>
              <a:rPr lang="en-US" altLang="de-DE" sz="2400" b="0" dirty="0">
                <a:solidFill>
                  <a:srgbClr val="333333"/>
                </a:solidFill>
                <a:latin typeface="+mj-lt"/>
              </a:rPr>
              <a:t>at</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29</a:t>
            </a:fld>
            <a:endParaRPr lang="de-DE" altLang="de-DE" b="0">
              <a:latin typeface="Calibri Light"/>
            </a:endParaRPr>
          </a:p>
        </p:txBody>
      </p:sp>
      <p:pic>
        <p:nvPicPr>
          <p:cNvPr id="11"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5122"/>
          <p:cNvSpPr txBox="1">
            <a:spLocks noChangeArrowheads="1"/>
          </p:cNvSpPr>
          <p:nvPr/>
        </p:nvSpPr>
        <p:spPr bwMode="auto">
          <a:xfrm>
            <a:off x="6080759" y="2203704"/>
            <a:ext cx="5669280" cy="252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nSpc>
                <a:spcPct val="105000"/>
              </a:lnSpc>
              <a:spcBef>
                <a:spcPts val="1999"/>
              </a:spcBef>
              <a:spcAft>
                <a:spcPts val="0"/>
              </a:spcAft>
              <a:buFontTx/>
              <a:buAutoNum type="alphaLcPeriod"/>
            </a:pPr>
            <a:r>
              <a:rPr lang="tr-TR" altLang="de-DE" sz="2400" b="0" dirty="0" smtClean="0">
                <a:solidFill>
                  <a:srgbClr val="336699"/>
                </a:solidFill>
                <a:latin typeface="+mj-lt"/>
              </a:rPr>
              <a:t>Savaş</a:t>
            </a:r>
            <a:r>
              <a:rPr lang="de-DE" altLang="de-DE" sz="2400" b="0" dirty="0" smtClean="0">
                <a:solidFill>
                  <a:schemeClr val="tx1">
                    <a:lumMod val="50000"/>
                  </a:schemeClr>
                </a:solidFill>
                <a:latin typeface="+mj-lt"/>
              </a:rPr>
              <a:t> </a:t>
            </a:r>
            <a:r>
              <a:rPr lang="de-DE" altLang="de-DE" sz="1800" b="0" dirty="0">
                <a:solidFill>
                  <a:srgbClr val="004992"/>
                </a:solidFill>
                <a:latin typeface="Calibri Light"/>
              </a:rPr>
              <a:t>(Henri Julien F. Rousseau, 1894</a:t>
            </a:r>
            <a:r>
              <a:rPr lang="de-DE" altLang="de-DE" sz="1800" b="0" dirty="0" smtClean="0">
                <a:solidFill>
                  <a:srgbClr val="004992"/>
                </a:solidFill>
                <a:latin typeface="Calibri Light"/>
              </a:rPr>
              <a:t>)</a:t>
            </a:r>
            <a:endParaRPr lang="tr-TR" altLang="de-DE" sz="1800" b="0" dirty="0">
              <a:solidFill>
                <a:schemeClr val="tx1">
                  <a:lumMod val="50000"/>
                </a:schemeClr>
              </a:solidFill>
              <a:latin typeface="+mj-lt"/>
            </a:endParaRPr>
          </a:p>
          <a:p>
            <a:pPr eaLnBrk="1" hangingPunct="1">
              <a:lnSpc>
                <a:spcPct val="105000"/>
              </a:lnSpc>
              <a:spcBef>
                <a:spcPts val="1999"/>
              </a:spcBef>
              <a:spcAft>
                <a:spcPts val="0"/>
              </a:spcAft>
              <a:buClr>
                <a:schemeClr val="tx1"/>
              </a:buClr>
              <a:buAutoNum type="alphaLcPeriod"/>
            </a:pPr>
            <a:r>
              <a:rPr lang="tr-TR" sz="2400" b="0" i="0" dirty="0" smtClean="0">
                <a:solidFill>
                  <a:schemeClr val="tx1">
                    <a:lumMod val="50000"/>
                  </a:schemeClr>
                </a:solidFill>
                <a:effectLst/>
                <a:latin typeface="+mj-lt"/>
              </a:rPr>
              <a:t>Mesih'in </a:t>
            </a:r>
            <a:r>
              <a:rPr lang="tr-TR" sz="2400" b="0" i="0" dirty="0">
                <a:solidFill>
                  <a:schemeClr val="tx1">
                    <a:lumMod val="50000"/>
                  </a:schemeClr>
                </a:solidFill>
                <a:effectLst/>
                <a:latin typeface="+mj-lt"/>
              </a:rPr>
              <a:t>gelişinin </a:t>
            </a:r>
            <a:r>
              <a:rPr lang="tr-TR" sz="2400" b="0" i="0" dirty="0" smtClean="0">
                <a:solidFill>
                  <a:schemeClr val="tx1">
                    <a:lumMod val="50000"/>
                  </a:schemeClr>
                </a:solidFill>
                <a:effectLst/>
                <a:latin typeface="+mj-lt"/>
              </a:rPr>
              <a:t>müjdesi</a:t>
            </a:r>
          </a:p>
          <a:p>
            <a:pPr eaLnBrk="1" hangingPunct="1">
              <a:lnSpc>
                <a:spcPct val="105000"/>
              </a:lnSpc>
              <a:spcBef>
                <a:spcPts val="1999"/>
              </a:spcBef>
              <a:spcAft>
                <a:spcPts val="0"/>
              </a:spcAft>
              <a:buClr>
                <a:schemeClr val="tx1"/>
              </a:buClr>
              <a:buAutoNum type="alphaLcPeriod"/>
            </a:pPr>
            <a:r>
              <a:rPr lang="en-US" altLang="de-DE" sz="2400" b="0" dirty="0" err="1" smtClean="0">
                <a:solidFill>
                  <a:srgbClr val="333333"/>
                </a:solidFill>
                <a:latin typeface="+mj-lt"/>
              </a:rPr>
              <a:t>Siyah</a:t>
            </a:r>
            <a:r>
              <a:rPr lang="en-US" altLang="de-DE" sz="2400" b="0" dirty="0" smtClean="0">
                <a:solidFill>
                  <a:srgbClr val="333333"/>
                </a:solidFill>
                <a:latin typeface="+mj-lt"/>
              </a:rPr>
              <a:t> </a:t>
            </a:r>
            <a:r>
              <a:rPr lang="en-US" altLang="de-DE" sz="2400" b="0" dirty="0">
                <a:solidFill>
                  <a:srgbClr val="333333"/>
                </a:solidFill>
                <a:latin typeface="+mj-lt"/>
              </a:rPr>
              <a:t>at </a:t>
            </a:r>
            <a:endParaRPr lang="tr-TR" altLang="de-DE" sz="2400" b="0" dirty="0" smtClean="0">
              <a:solidFill>
                <a:srgbClr val="333333"/>
              </a:solidFill>
              <a:latin typeface="+mj-lt"/>
            </a:endParaRPr>
          </a:p>
          <a:p>
            <a:pPr eaLnBrk="1" hangingPunct="1">
              <a:lnSpc>
                <a:spcPct val="105000"/>
              </a:lnSpc>
              <a:spcBef>
                <a:spcPts val="1999"/>
              </a:spcBef>
              <a:spcAft>
                <a:spcPts val="0"/>
              </a:spcAft>
              <a:buClr>
                <a:schemeClr val="tx1"/>
              </a:buClr>
              <a:buAutoNum type="alphaLcPeriod"/>
            </a:pPr>
            <a:r>
              <a:rPr lang="en-US" altLang="de-DE" sz="2400" b="0" dirty="0" err="1" smtClean="0">
                <a:solidFill>
                  <a:srgbClr val="333333"/>
                </a:solidFill>
                <a:latin typeface="+mj-lt"/>
              </a:rPr>
              <a:t>Sallanan</a:t>
            </a:r>
            <a:r>
              <a:rPr lang="en-US" altLang="de-DE" sz="2400" b="0" dirty="0" smtClean="0">
                <a:solidFill>
                  <a:srgbClr val="333333"/>
                </a:solidFill>
                <a:latin typeface="+mj-lt"/>
              </a:rPr>
              <a:t> </a:t>
            </a:r>
            <a:r>
              <a:rPr lang="en-US" altLang="de-DE" sz="2400" b="0" dirty="0">
                <a:solidFill>
                  <a:srgbClr val="333333"/>
                </a:solidFill>
                <a:latin typeface="+mj-lt"/>
              </a:rPr>
              <a:t>at</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30</a:t>
            </a:fld>
            <a:endParaRPr lang="de-DE" altLang="de-DE" b="0">
              <a:latin typeface="Calibri Light"/>
            </a:endParaRPr>
          </a:p>
        </p:txBody>
      </p:sp>
      <p:pic>
        <p:nvPicPr>
          <p:cNvPr id="11"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245984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ext Box 2"/>
          <p:cNvSpPr txBox="1">
            <a:spLocks noChangeArrowheads="1"/>
          </p:cNvSpPr>
          <p:nvPr/>
        </p:nvSpPr>
        <p:spPr bwMode="auto">
          <a:xfrm>
            <a:off x="6080760" y="2203704"/>
            <a:ext cx="5669280" cy="252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Zehirlenme</a:t>
            </a:r>
            <a:r>
              <a:rPr lang="de-DE" altLang="de-DE" sz="2400" b="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smtClean="0">
                <a:solidFill>
                  <a:srgbClr val="333333"/>
                </a:solidFill>
                <a:latin typeface="Calibri Light"/>
              </a:rPr>
              <a:t>Neden </a:t>
            </a:r>
            <a:r>
              <a:rPr lang="de-DE" altLang="de-DE" sz="2400" b="0" dirty="0">
                <a:solidFill>
                  <a:srgbClr val="333333"/>
                </a:solidFill>
                <a:latin typeface="Calibri Light"/>
              </a:rPr>
              <a:t>onunla evlendim</a:t>
            </a:r>
            <a:r>
              <a:rPr lang="de-DE" altLang="de-DE" sz="2400" b="0" dirty="0" smtClean="0">
                <a:solidFill>
                  <a:srgbClr val="333333"/>
                </a:solidFill>
                <a:latin typeface="Calibri Light"/>
              </a:rPr>
              <a:t>?</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tr-TR" altLang="de-DE" sz="2400" b="0" dirty="0" smtClean="0">
                <a:solidFill>
                  <a:srgbClr val="333333"/>
                </a:solidFill>
                <a:latin typeface="Calibri Light"/>
              </a:rPr>
              <a:t>İntihar</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Çaresiz</a:t>
            </a:r>
            <a:r>
              <a:rPr lang="de-DE" altLang="de-DE" sz="2400" b="0" dirty="0">
                <a:solidFill>
                  <a:srgbClr val="333333"/>
                </a:solidFill>
                <a:latin typeface="Calibri Light"/>
              </a:rPr>
              <a:t> </a:t>
            </a:r>
            <a:r>
              <a:rPr lang="de-DE" altLang="de-DE" sz="2400" b="0" dirty="0" err="1">
                <a:solidFill>
                  <a:srgbClr val="333333"/>
                </a:solidFill>
                <a:latin typeface="Calibri Light"/>
              </a:rPr>
              <a:t>bir</a:t>
            </a:r>
            <a:r>
              <a:rPr lang="de-DE" altLang="de-DE" sz="2400" b="0" dirty="0">
                <a:solidFill>
                  <a:srgbClr val="333333"/>
                </a:solidFill>
                <a:latin typeface="Calibri Light"/>
              </a:rPr>
              <a:t> </a:t>
            </a:r>
            <a:r>
              <a:rPr lang="de-DE" altLang="de-DE" sz="2400" b="0" dirty="0" err="1">
                <a:solidFill>
                  <a:srgbClr val="333333"/>
                </a:solidFill>
                <a:latin typeface="Calibri Light"/>
              </a:rPr>
              <a:t>anne</a:t>
            </a:r>
            <a:r>
              <a:rPr lang="de-DE" altLang="de-DE" sz="2400" b="0" dirty="0">
                <a:solidFill>
                  <a:srgbClr val="333333"/>
                </a:solidFill>
                <a:latin typeface="Calibri Light"/>
              </a:rPr>
              <a:t> </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31</a:t>
            </a:fld>
            <a:endParaRPr lang="de-DE" altLang="de-DE" b="0">
              <a:latin typeface="Calibri Light"/>
            </a:endParaRPr>
          </a:p>
        </p:txBody>
      </p:sp>
      <p:pic>
        <p:nvPicPr>
          <p:cNvPr id="12"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ext Box 2"/>
          <p:cNvSpPr txBox="1">
            <a:spLocks noChangeArrowheads="1"/>
          </p:cNvSpPr>
          <p:nvPr/>
        </p:nvSpPr>
        <p:spPr bwMode="auto">
          <a:xfrm>
            <a:off x="6080760" y="2203704"/>
            <a:ext cx="566928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Zehirlenme</a:t>
            </a:r>
            <a:r>
              <a:rPr lang="de-DE" altLang="de-DE" sz="2400" b="0" dirty="0">
                <a:solidFill>
                  <a:srgbClr val="333333"/>
                </a:solidFill>
                <a:latin typeface="Calibri Light"/>
              </a:rPr>
              <a:t> </a:t>
            </a:r>
          </a:p>
          <a:p>
            <a:pPr eaLnBrk="1" hangingPunct="1">
              <a:lnSpc>
                <a:spcPct val="105000"/>
              </a:lnSpc>
              <a:spcBef>
                <a:spcPts val="1999"/>
              </a:spcBef>
              <a:spcAft>
                <a:spcPts val="0"/>
              </a:spcAft>
              <a:buFont typeface="WingDings"/>
              <a:buAutoNum type="alphaLcPeriod"/>
            </a:pPr>
            <a:r>
              <a:rPr lang="de-DE" altLang="de-DE" sz="2400" b="0" dirty="0" smtClean="0">
                <a:solidFill>
                  <a:schemeClr val="accent1"/>
                </a:solidFill>
                <a:latin typeface="Calibri Light"/>
              </a:rPr>
              <a:t>Neden </a:t>
            </a:r>
            <a:r>
              <a:rPr lang="de-DE" altLang="de-DE" sz="2400" b="0" dirty="0">
                <a:solidFill>
                  <a:schemeClr val="accent1"/>
                </a:solidFill>
                <a:latin typeface="Calibri Light"/>
              </a:rPr>
              <a:t>onunla evlendim</a:t>
            </a:r>
            <a:r>
              <a:rPr lang="de-DE" altLang="de-DE" sz="2400" b="0" dirty="0" smtClean="0">
                <a:solidFill>
                  <a:schemeClr val="accent1"/>
                </a:solidFill>
                <a:latin typeface="Calibri Light"/>
              </a:rPr>
              <a:t>? </a:t>
            </a:r>
            <a:r>
              <a:rPr lang="de-DE" altLang="de-DE" sz="1800" b="0" dirty="0">
                <a:solidFill>
                  <a:srgbClr val="004992"/>
                </a:solidFill>
                <a:latin typeface="Calibri Light"/>
              </a:rPr>
              <a:t>(Murray, ca. 1940)</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Intihar</a:t>
            </a:r>
            <a:r>
              <a:rPr lang="de-DE" altLang="de-DE" sz="2400" b="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Çaresiz</a:t>
            </a:r>
            <a:r>
              <a:rPr lang="de-DE" altLang="de-DE" sz="2400" b="0" dirty="0">
                <a:solidFill>
                  <a:srgbClr val="333333"/>
                </a:solidFill>
                <a:latin typeface="Calibri Light"/>
              </a:rPr>
              <a:t> </a:t>
            </a:r>
            <a:r>
              <a:rPr lang="de-DE" altLang="de-DE" sz="2400" b="0" dirty="0" err="1">
                <a:solidFill>
                  <a:srgbClr val="333333"/>
                </a:solidFill>
                <a:latin typeface="Calibri Light"/>
              </a:rPr>
              <a:t>bir</a:t>
            </a:r>
            <a:r>
              <a:rPr lang="de-DE" altLang="de-DE" sz="2400" b="0" dirty="0">
                <a:solidFill>
                  <a:srgbClr val="333333"/>
                </a:solidFill>
                <a:latin typeface="Calibri Light"/>
              </a:rPr>
              <a:t> </a:t>
            </a:r>
            <a:r>
              <a:rPr lang="de-DE" altLang="de-DE" sz="2400" b="0" dirty="0" err="1">
                <a:solidFill>
                  <a:srgbClr val="333333"/>
                </a:solidFill>
                <a:latin typeface="Calibri Light"/>
              </a:rPr>
              <a:t>anne</a:t>
            </a:r>
            <a:r>
              <a:rPr lang="de-DE" altLang="de-DE" sz="2400" b="0" dirty="0">
                <a:solidFill>
                  <a:srgbClr val="333333"/>
                </a:solidFill>
                <a:latin typeface="Calibri Light"/>
              </a:rPr>
              <a:t> </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32</a:t>
            </a:fld>
            <a:endParaRPr lang="de-DE" altLang="de-DE" b="0">
              <a:latin typeface="Calibri Light"/>
            </a:endParaRPr>
          </a:p>
        </p:txBody>
      </p:sp>
      <p:pic>
        <p:nvPicPr>
          <p:cNvPr id="12"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Text Box 5"/>
          <p:cNvSpPr txBox="1">
            <a:spLocks noChangeArrowheads="1"/>
          </p:cNvSpPr>
          <p:nvPr/>
        </p:nvSpPr>
        <p:spPr bwMode="auto">
          <a:xfrm>
            <a:off x="6080760" y="2203704"/>
            <a:ext cx="5669280" cy="288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altLang="de-DE" sz="2400" b="0" dirty="0" smtClean="0">
                <a:solidFill>
                  <a:srgbClr val="333333"/>
                </a:solidFill>
                <a:latin typeface="Calibri Light"/>
              </a:rPr>
              <a:t>İsyan</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Alışveriş</a:t>
            </a:r>
            <a:r>
              <a:rPr lang="de-DE" altLang="de-DE" sz="2400" b="0" dirty="0">
                <a:solidFill>
                  <a:srgbClr val="333333"/>
                </a:solidFill>
                <a:latin typeface="Calibri Light"/>
              </a:rPr>
              <a:t> </a:t>
            </a:r>
            <a:r>
              <a:rPr lang="de-DE" altLang="de-DE" sz="2400" b="0" dirty="0" err="1">
                <a:solidFill>
                  <a:srgbClr val="333333"/>
                </a:solidFill>
                <a:latin typeface="Calibri Light"/>
              </a:rPr>
              <a:t>günü</a:t>
            </a:r>
            <a:endParaRPr lang="de-DE" altLang="de-DE" sz="2400" b="0" dirty="0">
              <a:solidFill>
                <a:srgbClr val="333333"/>
              </a:solidFill>
              <a:latin typeface="Calibri Light"/>
            </a:endParaRPr>
          </a:p>
          <a:p>
            <a:pPr>
              <a:lnSpc>
                <a:spcPct val="105000"/>
              </a:lnSpc>
              <a:spcBef>
                <a:spcPts val="1999"/>
              </a:spcBef>
              <a:spcAft>
                <a:spcPts val="0"/>
              </a:spcAft>
              <a:buClr>
                <a:srgbClr val="333333"/>
              </a:buClr>
              <a:buFont typeface="WingDings"/>
              <a:buAutoNum type="alphaLcPeriod"/>
            </a:pPr>
            <a:r>
              <a:rPr lang="tr-TR" altLang="de-DE" sz="2400" b="0" dirty="0" smtClean="0">
                <a:solidFill>
                  <a:srgbClr val="333333"/>
                </a:solidFill>
                <a:latin typeface="Calibri Light"/>
              </a:rPr>
              <a:t>İnsanların </a:t>
            </a:r>
            <a:r>
              <a:rPr lang="de-DE" altLang="de-DE" sz="2400" b="0" dirty="0" smtClean="0">
                <a:solidFill>
                  <a:srgbClr val="333333"/>
                </a:solidFill>
                <a:latin typeface="Calibri Light"/>
              </a:rPr>
              <a:t>bolluk </a:t>
            </a:r>
            <a:r>
              <a:rPr lang="de-DE" altLang="de-DE" sz="2400" b="0" dirty="0">
                <a:solidFill>
                  <a:srgbClr val="333333"/>
                </a:solidFill>
                <a:latin typeface="Calibri Light"/>
              </a:rPr>
              <a:t>ve lüks içinde yaşadığı bir ülke (Cockaigne ülkesi)</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Calibri Light"/>
              </a:rPr>
              <a:t>Çocuk</a:t>
            </a:r>
            <a:r>
              <a:rPr lang="en-US" altLang="de-DE" sz="2400" b="0" dirty="0">
                <a:solidFill>
                  <a:srgbClr val="333333"/>
                </a:solidFill>
                <a:latin typeface="Calibri Light"/>
              </a:rPr>
              <a:t> </a:t>
            </a:r>
            <a:r>
              <a:rPr lang="en-US" altLang="de-DE" sz="2400" b="0" dirty="0" err="1">
                <a:solidFill>
                  <a:srgbClr val="333333"/>
                </a:solidFill>
                <a:latin typeface="Calibri Light"/>
              </a:rPr>
              <a:t>oyunu</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33</a:t>
            </a:fld>
            <a:endParaRPr lang="de-DE" altLang="de-DE" b="0">
              <a:latin typeface="Calibri Light"/>
            </a:endParaRPr>
          </a:p>
        </p:txBody>
      </p:sp>
      <p:pic>
        <p:nvPicPr>
          <p:cNvPr id="11"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1026"/>
          <p:cNvSpPr txBox="1">
            <a:spLocks noChangeArrowheads="1"/>
          </p:cNvSpPr>
          <p:nvPr/>
        </p:nvSpPr>
        <p:spPr bwMode="auto">
          <a:xfrm>
            <a:off x="6080760" y="2203704"/>
            <a:ext cx="566928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Isyan</a:t>
            </a:r>
            <a:r>
              <a:rPr lang="de-DE" altLang="de-DE" sz="2400" b="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Alışveriş</a:t>
            </a:r>
            <a:r>
              <a:rPr lang="de-DE" altLang="de-DE" sz="2400" b="0" dirty="0">
                <a:solidFill>
                  <a:srgbClr val="333333"/>
                </a:solidFill>
                <a:latin typeface="Calibri Light"/>
              </a:rPr>
              <a:t> </a:t>
            </a:r>
            <a:r>
              <a:rPr lang="de-DE" altLang="de-DE" sz="2400" b="0" dirty="0" err="1">
                <a:solidFill>
                  <a:srgbClr val="333333"/>
                </a:solidFill>
                <a:latin typeface="Calibri Light"/>
              </a:rPr>
              <a:t>günü</a:t>
            </a:r>
            <a:endParaRPr lang="de-DE" altLang="de-DE" sz="2400" b="0" dirty="0">
              <a:solidFill>
                <a:srgbClr val="333333"/>
              </a:solidFill>
              <a:latin typeface="Calibri Light"/>
            </a:endParaRPr>
          </a:p>
          <a:p>
            <a:pPr>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İnsanların</a:t>
            </a:r>
            <a:r>
              <a:rPr lang="de-DE" altLang="de-DE" sz="2400" b="0" dirty="0">
                <a:solidFill>
                  <a:srgbClr val="333333"/>
                </a:solidFill>
                <a:latin typeface="Calibri Light"/>
              </a:rPr>
              <a:t> </a:t>
            </a:r>
            <a:r>
              <a:rPr lang="de-DE" altLang="de-DE" sz="2400" b="0" dirty="0" err="1">
                <a:solidFill>
                  <a:srgbClr val="333333"/>
                </a:solidFill>
                <a:latin typeface="Calibri Light"/>
              </a:rPr>
              <a:t>bolluk</a:t>
            </a:r>
            <a:r>
              <a:rPr lang="de-DE" altLang="de-DE" sz="2400" b="0" dirty="0">
                <a:solidFill>
                  <a:srgbClr val="333333"/>
                </a:solidFill>
                <a:latin typeface="Calibri Light"/>
              </a:rPr>
              <a:t> </a:t>
            </a:r>
            <a:r>
              <a:rPr lang="de-DE" altLang="de-DE" sz="2400" b="0" dirty="0" err="1">
                <a:solidFill>
                  <a:srgbClr val="333333"/>
                </a:solidFill>
                <a:latin typeface="Calibri Light"/>
              </a:rPr>
              <a:t>ve</a:t>
            </a:r>
            <a:r>
              <a:rPr lang="de-DE" altLang="de-DE" sz="2400" b="0" dirty="0">
                <a:solidFill>
                  <a:srgbClr val="333333"/>
                </a:solidFill>
                <a:latin typeface="Calibri Light"/>
              </a:rPr>
              <a:t> </a:t>
            </a:r>
            <a:r>
              <a:rPr lang="de-DE" altLang="de-DE" sz="2400" b="0" dirty="0" err="1">
                <a:solidFill>
                  <a:srgbClr val="333333"/>
                </a:solidFill>
                <a:latin typeface="Calibri Light"/>
              </a:rPr>
              <a:t>lüks</a:t>
            </a:r>
            <a:r>
              <a:rPr lang="de-DE" altLang="de-DE" sz="2400" b="0" dirty="0">
                <a:solidFill>
                  <a:srgbClr val="333333"/>
                </a:solidFill>
                <a:latin typeface="Calibri Light"/>
              </a:rPr>
              <a:t> </a:t>
            </a:r>
            <a:r>
              <a:rPr lang="de-DE" altLang="de-DE" sz="2400" b="0" dirty="0" err="1">
                <a:solidFill>
                  <a:srgbClr val="333333"/>
                </a:solidFill>
                <a:latin typeface="Calibri Light"/>
              </a:rPr>
              <a:t>içinde</a:t>
            </a:r>
            <a:r>
              <a:rPr lang="de-DE" altLang="de-DE" sz="2400" b="0" dirty="0">
                <a:solidFill>
                  <a:srgbClr val="333333"/>
                </a:solidFill>
                <a:latin typeface="Calibri Light"/>
              </a:rPr>
              <a:t> </a:t>
            </a:r>
            <a:r>
              <a:rPr lang="de-DE" altLang="de-DE" sz="2400" b="0" dirty="0" err="1">
                <a:solidFill>
                  <a:srgbClr val="333333"/>
                </a:solidFill>
                <a:latin typeface="Calibri Light"/>
              </a:rPr>
              <a:t>yaşadığı</a:t>
            </a:r>
            <a:r>
              <a:rPr lang="de-DE" altLang="de-DE" sz="2400" b="0" dirty="0">
                <a:solidFill>
                  <a:srgbClr val="333333"/>
                </a:solidFill>
                <a:latin typeface="Calibri Light"/>
              </a:rPr>
              <a:t> </a:t>
            </a:r>
            <a:r>
              <a:rPr lang="de-DE" altLang="de-DE" sz="2400" b="0" dirty="0" err="1">
                <a:solidFill>
                  <a:srgbClr val="333333"/>
                </a:solidFill>
                <a:latin typeface="Calibri Light"/>
              </a:rPr>
              <a:t>bir</a:t>
            </a:r>
            <a:r>
              <a:rPr lang="de-DE" altLang="de-DE" sz="2400" b="0" dirty="0">
                <a:solidFill>
                  <a:srgbClr val="333333"/>
                </a:solidFill>
                <a:latin typeface="Calibri Light"/>
              </a:rPr>
              <a:t> </a:t>
            </a:r>
            <a:r>
              <a:rPr lang="de-DE" altLang="de-DE" sz="2400" b="0" dirty="0" err="1">
                <a:solidFill>
                  <a:srgbClr val="333333"/>
                </a:solidFill>
                <a:latin typeface="Calibri Light"/>
              </a:rPr>
              <a:t>ülke</a:t>
            </a:r>
            <a:r>
              <a:rPr lang="de-DE" altLang="de-DE" sz="2400" b="0" dirty="0">
                <a:solidFill>
                  <a:srgbClr val="333333"/>
                </a:solidFill>
                <a:latin typeface="Calibri Light"/>
              </a:rPr>
              <a:t> (</a:t>
            </a:r>
            <a:r>
              <a:rPr lang="de-DE" altLang="de-DE" sz="2400" b="0" dirty="0" err="1">
                <a:solidFill>
                  <a:srgbClr val="333333"/>
                </a:solidFill>
                <a:latin typeface="Calibri Light"/>
              </a:rPr>
              <a:t>Cockaigne</a:t>
            </a:r>
            <a:r>
              <a:rPr lang="de-DE" altLang="de-DE" sz="2400" b="0" dirty="0">
                <a:solidFill>
                  <a:srgbClr val="333333"/>
                </a:solidFill>
                <a:latin typeface="Calibri Light"/>
              </a:rPr>
              <a:t> </a:t>
            </a:r>
            <a:r>
              <a:rPr lang="de-DE" altLang="de-DE" sz="2400" b="0" dirty="0" err="1">
                <a:solidFill>
                  <a:srgbClr val="333333"/>
                </a:solidFill>
                <a:latin typeface="Calibri Light"/>
              </a:rPr>
              <a:t>ülkesi</a:t>
            </a:r>
            <a:r>
              <a:rPr lang="de-DE" altLang="de-DE" sz="2400" b="0" dirty="0">
                <a:solidFill>
                  <a:srgbClr val="333333"/>
                </a:solidFill>
                <a:latin typeface="Calibri Light"/>
              </a:rPr>
              <a:t>)</a:t>
            </a:r>
          </a:p>
          <a:p>
            <a:pPr eaLnBrk="1" hangingPunct="1">
              <a:lnSpc>
                <a:spcPct val="105000"/>
              </a:lnSpc>
              <a:spcBef>
                <a:spcPts val="1999"/>
              </a:spcBef>
              <a:spcAft>
                <a:spcPts val="0"/>
              </a:spcAft>
              <a:buClr>
                <a:srgbClr val="004992"/>
              </a:buClr>
              <a:buFont typeface="WingDings"/>
              <a:buAutoNum type="alphaLcPeriod"/>
            </a:pPr>
            <a:r>
              <a:rPr lang="en-US" altLang="de-DE" sz="2400" b="0" dirty="0" err="1">
                <a:solidFill>
                  <a:srgbClr val="004992"/>
                </a:solidFill>
                <a:latin typeface="Calibri Light"/>
              </a:rPr>
              <a:t>Çocuk</a:t>
            </a:r>
            <a:r>
              <a:rPr lang="en-US" altLang="de-DE" sz="2400" b="0" dirty="0">
                <a:solidFill>
                  <a:srgbClr val="004992"/>
                </a:solidFill>
                <a:latin typeface="Calibri Light"/>
              </a:rPr>
              <a:t> </a:t>
            </a:r>
            <a:r>
              <a:rPr lang="en-US" altLang="de-DE" sz="2400" b="0" dirty="0" err="1" smtClean="0">
                <a:solidFill>
                  <a:srgbClr val="004992"/>
                </a:solidFill>
                <a:latin typeface="Calibri Light"/>
              </a:rPr>
              <a:t>oyunu</a:t>
            </a:r>
            <a:r>
              <a:rPr lang="tr-TR" altLang="de-DE" sz="2400" b="0" dirty="0" smtClean="0">
                <a:solidFill>
                  <a:srgbClr val="004992"/>
                </a:solidFill>
                <a:latin typeface="Calibri Light"/>
              </a:rPr>
              <a:t> </a:t>
            </a:r>
            <a:r>
              <a:rPr lang="en-US" altLang="de-DE" sz="1800" b="0" dirty="0" smtClean="0">
                <a:solidFill>
                  <a:srgbClr val="004992"/>
                </a:solidFill>
                <a:latin typeface="Calibri Light"/>
              </a:rPr>
              <a:t>(</a:t>
            </a:r>
            <a:r>
              <a:rPr lang="en-US" altLang="de-DE" sz="1800" b="0" dirty="0">
                <a:solidFill>
                  <a:srgbClr val="004992"/>
                </a:solidFill>
                <a:latin typeface="Calibri Light"/>
              </a:rPr>
              <a:t>Pieter d. Ä. Bruegel, 1560)</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34</a:t>
            </a:fld>
            <a:endParaRPr lang="de-DE" altLang="de-DE" b="0">
              <a:latin typeface="Calibri Light"/>
            </a:endParaRPr>
          </a:p>
        </p:txBody>
      </p:sp>
      <p:pic>
        <p:nvPicPr>
          <p:cNvPr id="10"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a:latin typeface="+mn-lt"/>
                <a:ea typeface="+mn-ea"/>
                <a:cs typeface="+mn-cs"/>
              </a:rPr>
              <a:t>Video </a:t>
            </a:r>
            <a:r>
              <a:rPr lang="en-US" altLang="ko-KR" sz="3600" spc="-5" dirty="0" err="1">
                <a:latin typeface="+mn-lt"/>
                <a:ea typeface="+mn-ea"/>
                <a:cs typeface="+mn-cs"/>
              </a:rPr>
              <a:t>klip</a:t>
            </a:r>
            <a:r>
              <a:rPr lang="en-US" altLang="ko-KR" sz="3600" spc="-5" dirty="0">
                <a:latin typeface="+mn-lt"/>
                <a:ea typeface="+mn-ea"/>
                <a:cs typeface="+mn-cs"/>
              </a:rPr>
              <a:t>: </a:t>
            </a:r>
            <a:r>
              <a:rPr lang="en-US" altLang="ko-KR" sz="3600" spc="-5" dirty="0" err="1">
                <a:latin typeface="+mn-lt"/>
                <a:ea typeface="+mn-ea"/>
                <a:cs typeface="+mn-cs"/>
              </a:rPr>
              <a:t>isteğe</a:t>
            </a:r>
            <a:r>
              <a:rPr lang="en-US" altLang="ko-KR" sz="3600" spc="-5" dirty="0">
                <a:latin typeface="+mn-lt"/>
                <a:ea typeface="+mn-ea"/>
                <a:cs typeface="+mn-cs"/>
              </a:rPr>
              <a:t> </a:t>
            </a:r>
            <a:r>
              <a:rPr lang="en-US" altLang="ko-KR" sz="3600" spc="-5" dirty="0" err="1">
                <a:latin typeface="+mn-lt"/>
                <a:ea typeface="+mn-ea"/>
                <a:cs typeface="+mn-cs"/>
              </a:rPr>
              <a:t>bağlı</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İsteğe</a:t>
            </a:r>
            <a:r>
              <a:rPr lang="en-US" altLang="ko-KR" sz="2400" dirty="0">
                <a:solidFill>
                  <a:srgbClr val="004992"/>
                </a:solidFill>
              </a:rPr>
              <a:t> </a:t>
            </a:r>
            <a:r>
              <a:rPr lang="en-US" altLang="ko-KR" sz="2400" dirty="0" err="1">
                <a:solidFill>
                  <a:srgbClr val="004992"/>
                </a:solidFill>
              </a:rPr>
              <a:t>bağlı</a:t>
            </a:r>
            <a:r>
              <a:rPr lang="en-US" altLang="ko-KR" sz="2400" dirty="0">
                <a:solidFill>
                  <a:srgbClr val="004992"/>
                </a:solidFill>
              </a:rPr>
              <a:t>: </a:t>
            </a:r>
            <a:r>
              <a:rPr lang="en-US" altLang="ko-KR" sz="2400" dirty="0" err="1">
                <a:solidFill>
                  <a:srgbClr val="004992"/>
                </a:solidFill>
              </a:rPr>
              <a:t>Bugünün</a:t>
            </a:r>
            <a:r>
              <a:rPr lang="en-US" altLang="ko-KR" sz="2400" dirty="0">
                <a:solidFill>
                  <a:srgbClr val="004992"/>
                </a:solidFill>
              </a:rPr>
              <a:t> </a:t>
            </a:r>
            <a:r>
              <a:rPr lang="en-US" altLang="ko-KR" sz="2400" dirty="0" err="1">
                <a:solidFill>
                  <a:srgbClr val="004992"/>
                </a:solidFill>
              </a:rPr>
              <a:t>konusu</a:t>
            </a:r>
            <a:r>
              <a:rPr lang="en-US" altLang="ko-KR" sz="2400" dirty="0">
                <a:solidFill>
                  <a:srgbClr val="004992"/>
                </a:solidFill>
              </a:rPr>
              <a:t> </a:t>
            </a:r>
            <a:r>
              <a:rPr lang="en-US" altLang="ko-KR" sz="2400" dirty="0" err="1">
                <a:solidFill>
                  <a:srgbClr val="004992"/>
                </a:solidFill>
              </a:rPr>
              <a:t>ile</a:t>
            </a:r>
            <a:r>
              <a:rPr lang="en-US" altLang="ko-KR" sz="2400" dirty="0">
                <a:solidFill>
                  <a:srgbClr val="004992"/>
                </a:solidFill>
              </a:rPr>
              <a:t> </a:t>
            </a:r>
            <a:r>
              <a:rPr lang="en-US" altLang="ko-KR" sz="2400" dirty="0" err="1">
                <a:solidFill>
                  <a:srgbClr val="004992"/>
                </a:solidFill>
              </a:rPr>
              <a:t>ilgili</a:t>
            </a:r>
            <a:r>
              <a:rPr lang="en-US" altLang="ko-KR" sz="2400" dirty="0">
                <a:solidFill>
                  <a:srgbClr val="004992"/>
                </a:solidFill>
              </a:rPr>
              <a:t> video </a:t>
            </a:r>
            <a:r>
              <a:rPr lang="en-US" altLang="ko-KR" sz="2400" dirty="0" err="1">
                <a:solidFill>
                  <a:srgbClr val="004992"/>
                </a:solidFill>
              </a:rPr>
              <a:t>klibe</a:t>
            </a:r>
            <a:r>
              <a:rPr lang="en-US" altLang="ko-KR" sz="2400" dirty="0">
                <a:solidFill>
                  <a:srgbClr val="004992"/>
                </a:solidFill>
              </a:rPr>
              <a:t> </a:t>
            </a:r>
            <a:r>
              <a:rPr lang="en-US" altLang="ko-KR" sz="2400" dirty="0" err="1">
                <a:solidFill>
                  <a:srgbClr val="004992"/>
                </a:solidFill>
              </a:rPr>
              <a:t>aşağıda</a:t>
            </a:r>
            <a:r>
              <a:rPr lang="en-US" altLang="ko-KR" sz="2400" dirty="0">
                <a:solidFill>
                  <a:srgbClr val="004992"/>
                </a:solidFill>
              </a:rPr>
              <a:t> </a:t>
            </a:r>
            <a:r>
              <a:rPr lang="en-US" altLang="ko-KR" sz="2400" dirty="0" err="1">
                <a:solidFill>
                  <a:srgbClr val="004992"/>
                </a:solidFill>
              </a:rPr>
              <a:t>belirtilen</a:t>
            </a:r>
            <a:r>
              <a:rPr lang="en-US" altLang="ko-KR" sz="2400" dirty="0">
                <a:solidFill>
                  <a:srgbClr val="004992"/>
                </a:solidFill>
              </a:rPr>
              <a:t> web </a:t>
            </a:r>
            <a:r>
              <a:rPr lang="en-US" altLang="ko-KR" sz="2400" dirty="0" err="1">
                <a:solidFill>
                  <a:srgbClr val="004992"/>
                </a:solidFill>
              </a:rPr>
              <a:t>sitesinden</a:t>
            </a:r>
            <a:r>
              <a:rPr lang="en-US" altLang="ko-KR" sz="2400" dirty="0">
                <a:solidFill>
                  <a:srgbClr val="004992"/>
                </a:solidFill>
              </a:rPr>
              <a:t> </a:t>
            </a:r>
            <a:r>
              <a:rPr lang="en-US" altLang="ko-KR" sz="2400" dirty="0" err="1">
                <a:solidFill>
                  <a:srgbClr val="004992"/>
                </a:solidFill>
              </a:rPr>
              <a:t>ulaşılabilir</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Videodan</a:t>
            </a:r>
            <a:r>
              <a:rPr lang="en-US" altLang="ko-KR" sz="2400" dirty="0">
                <a:solidFill>
                  <a:srgbClr val="333333"/>
                </a:solidFill>
              </a:rPr>
              <a:t> </a:t>
            </a:r>
            <a:r>
              <a:rPr lang="en-US" altLang="ko-KR" sz="2400" dirty="0" err="1">
                <a:solidFill>
                  <a:srgbClr val="333333"/>
                </a:solidFill>
              </a:rPr>
              <a:t>sonra</a:t>
            </a:r>
            <a:r>
              <a:rPr lang="en-US" altLang="ko-KR" sz="2400" dirty="0">
                <a:solidFill>
                  <a:srgbClr val="333333"/>
                </a:solidFill>
              </a:rPr>
              <a:t> </a:t>
            </a:r>
            <a:r>
              <a:rPr lang="en-US" altLang="ko-KR" sz="2400" dirty="0" err="1">
                <a:solidFill>
                  <a:srgbClr val="333333"/>
                </a:solidFill>
              </a:rPr>
              <a:t>bugünün</a:t>
            </a:r>
            <a:r>
              <a:rPr lang="en-US" altLang="ko-KR" sz="2400" dirty="0">
                <a:solidFill>
                  <a:srgbClr val="333333"/>
                </a:solidFill>
              </a:rPr>
              <a:t> </a:t>
            </a:r>
            <a:r>
              <a:rPr lang="en-US" altLang="ko-KR" sz="2400" dirty="0" err="1">
                <a:solidFill>
                  <a:srgbClr val="333333"/>
                </a:solidFill>
              </a:rPr>
              <a:t>konusu</a:t>
            </a:r>
            <a:r>
              <a:rPr lang="en-US" altLang="ko-KR" sz="2400" dirty="0">
                <a:solidFill>
                  <a:srgbClr val="333333"/>
                </a:solidFill>
              </a:rPr>
              <a:t> </a:t>
            </a:r>
            <a:r>
              <a:rPr lang="en-US" altLang="ko-KR" sz="2400" dirty="0" err="1">
                <a:solidFill>
                  <a:srgbClr val="333333"/>
                </a:solidFill>
              </a:rPr>
              <a:t>ile</a:t>
            </a:r>
            <a:r>
              <a:rPr lang="en-US" altLang="ko-KR" sz="2400" dirty="0">
                <a:solidFill>
                  <a:srgbClr val="333333"/>
                </a:solidFill>
              </a:rPr>
              <a:t> </a:t>
            </a:r>
            <a:r>
              <a:rPr lang="en-US" altLang="ko-KR" sz="2400" dirty="0" err="1">
                <a:solidFill>
                  <a:srgbClr val="333333"/>
                </a:solidFill>
              </a:rPr>
              <a:t>ilişkisini</a:t>
            </a:r>
            <a:r>
              <a:rPr lang="en-US" altLang="ko-KR" sz="2400" dirty="0">
                <a:solidFill>
                  <a:srgbClr val="333333"/>
                </a:solidFill>
              </a:rPr>
              <a:t> </a:t>
            </a:r>
            <a:r>
              <a:rPr lang="en-US" altLang="ko-KR" sz="2400" dirty="0" err="1">
                <a:solidFill>
                  <a:srgbClr val="333333"/>
                </a:solidFill>
              </a:rPr>
              <a:t>tartışabilirsiniz</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cs typeface="+mn-cs"/>
              </a:rPr>
              <a:t>[</a:t>
            </a:r>
            <a:r>
              <a:rPr lang="en-US" altLang="ko-KR" b="0" i="1" spc="-5" dirty="0" err="1">
                <a:solidFill>
                  <a:srgbClr val="333333"/>
                </a:solidFill>
                <a:latin typeface="+mn-lt"/>
                <a:cs typeface="+mn-cs"/>
              </a:rPr>
              <a:t>Eğiticiler</a:t>
            </a:r>
            <a:r>
              <a:rPr lang="en-US" altLang="ko-KR" b="0" i="1" spc="-5" dirty="0">
                <a:solidFill>
                  <a:srgbClr val="333333"/>
                </a:solidFill>
                <a:latin typeface="+mn-lt"/>
                <a:cs typeface="+mn-cs"/>
              </a:rPr>
              <a:t> </a:t>
            </a:r>
            <a:r>
              <a:rPr lang="en-US" altLang="ko-KR" b="0" i="1" spc="-5" dirty="0" err="1">
                <a:solidFill>
                  <a:srgbClr val="333333"/>
                </a:solidFill>
                <a:latin typeface="+mn-lt"/>
                <a:cs typeface="+mn-cs"/>
              </a:rPr>
              <a:t>için</a:t>
            </a:r>
            <a:r>
              <a:rPr lang="en-US" altLang="ko-KR" b="0" i="1" spc="-5" dirty="0">
                <a:solidFill>
                  <a:srgbClr val="333333"/>
                </a:solidFill>
                <a:latin typeface="+mn-lt"/>
                <a:cs typeface="+mn-cs"/>
              </a:rPr>
              <a:t>:</a:t>
            </a:r>
            <a:endParaRPr b="0" dirty="0">
              <a:solidFill>
                <a:srgbClr val="333333"/>
              </a:solidFill>
              <a:latin typeface="+mn-lt"/>
              <a:cs typeface="+mn-cs"/>
            </a:endParaRPr>
          </a:p>
          <a:p>
            <a:pPr marL="12700" marR="5080" defTabSz="914400" eaLnBrk="0" fontAlgn="base" hangingPunct="0">
              <a:spcBef>
                <a:spcPts val="800"/>
              </a:spcBef>
              <a:spcAft>
                <a:spcPct val="0"/>
              </a:spcAft>
            </a:pPr>
            <a:r>
              <a:rPr lang="en-US" altLang="ko-KR" b="0" dirty="0" err="1">
                <a:solidFill>
                  <a:srgbClr val="333333"/>
                </a:solidFill>
                <a:latin typeface="+mn-lt"/>
                <a:cs typeface="+mn-cs"/>
              </a:rPr>
              <a:t>Bazı</a:t>
            </a:r>
            <a:r>
              <a:rPr lang="en-US" altLang="ko-KR" b="0" dirty="0">
                <a:solidFill>
                  <a:srgbClr val="333333"/>
                </a:solidFill>
                <a:latin typeface="+mn-lt"/>
                <a:cs typeface="+mn-cs"/>
              </a:rPr>
              <a:t> video </a:t>
            </a:r>
            <a:r>
              <a:rPr lang="en-US" altLang="ko-KR" b="0" dirty="0" err="1">
                <a:solidFill>
                  <a:srgbClr val="333333"/>
                </a:solidFill>
                <a:latin typeface="+mn-lt"/>
                <a:cs typeface="+mn-cs"/>
              </a:rPr>
              <a:t>klipler</a:t>
            </a:r>
            <a:r>
              <a:rPr lang="en-US" altLang="ko-KR" b="0" dirty="0">
                <a:solidFill>
                  <a:srgbClr val="333333"/>
                </a:solidFill>
                <a:latin typeface="+mn-lt"/>
                <a:cs typeface="+mn-cs"/>
              </a:rPr>
              <a:t> </a:t>
            </a:r>
            <a:r>
              <a:rPr lang="en-US" altLang="ko-KR" b="0" dirty="0" err="1">
                <a:solidFill>
                  <a:srgbClr val="333333"/>
                </a:solidFill>
                <a:latin typeface="+mn-lt"/>
                <a:cs typeface="+mn-cs"/>
              </a:rPr>
              <a:t>tüm</a:t>
            </a:r>
            <a:r>
              <a:rPr lang="en-US" altLang="ko-KR" b="0" dirty="0">
                <a:solidFill>
                  <a:srgbClr val="333333"/>
                </a:solidFill>
                <a:latin typeface="+mn-lt"/>
                <a:cs typeface="+mn-cs"/>
              </a:rPr>
              <a:t> </a:t>
            </a:r>
            <a:r>
              <a:rPr lang="en-US" altLang="ko-KR" b="0" dirty="0" err="1">
                <a:solidFill>
                  <a:srgbClr val="333333"/>
                </a:solidFill>
                <a:latin typeface="+mn-lt"/>
                <a:cs typeface="+mn-cs"/>
              </a:rPr>
              <a:t>kültürler</a:t>
            </a:r>
            <a:r>
              <a:rPr lang="en-US" altLang="ko-KR" b="0" dirty="0">
                <a:solidFill>
                  <a:srgbClr val="333333"/>
                </a:solidFill>
                <a:latin typeface="+mn-lt"/>
                <a:cs typeface="+mn-cs"/>
              </a:rPr>
              <a:t> </a:t>
            </a:r>
            <a:r>
              <a:rPr lang="en-US" altLang="ko-KR" b="0" dirty="0" err="1">
                <a:solidFill>
                  <a:srgbClr val="333333"/>
                </a:solidFill>
                <a:latin typeface="+mn-lt"/>
                <a:cs typeface="+mn-cs"/>
              </a:rPr>
              <a:t>ve</a:t>
            </a:r>
            <a:r>
              <a:rPr lang="en-US" altLang="ko-KR" b="0" dirty="0">
                <a:solidFill>
                  <a:srgbClr val="333333"/>
                </a:solidFill>
                <a:latin typeface="+mn-lt"/>
                <a:cs typeface="+mn-cs"/>
              </a:rPr>
              <a:t> </a:t>
            </a:r>
            <a:r>
              <a:rPr lang="en-US" altLang="ko-KR" b="0" dirty="0" err="1">
                <a:solidFill>
                  <a:srgbClr val="333333"/>
                </a:solidFill>
                <a:latin typeface="+mn-lt"/>
                <a:cs typeface="+mn-cs"/>
              </a:rPr>
              <a:t>tüm</a:t>
            </a:r>
            <a:r>
              <a:rPr lang="en-US" altLang="ko-KR" b="0" dirty="0">
                <a:solidFill>
                  <a:srgbClr val="333333"/>
                </a:solidFill>
                <a:latin typeface="+mn-lt"/>
                <a:cs typeface="+mn-cs"/>
              </a:rPr>
              <a:t> </a:t>
            </a:r>
            <a:r>
              <a:rPr lang="en-US" altLang="ko-KR" b="0" dirty="0" err="1">
                <a:solidFill>
                  <a:srgbClr val="333333"/>
                </a:solidFill>
                <a:latin typeface="+mn-lt"/>
                <a:cs typeface="+mn-cs"/>
              </a:rPr>
              <a:t>izleyiciler</a:t>
            </a:r>
            <a:r>
              <a:rPr lang="en-US" altLang="ko-KR" b="0" dirty="0">
                <a:solidFill>
                  <a:srgbClr val="333333"/>
                </a:solidFill>
                <a:latin typeface="+mn-lt"/>
                <a:cs typeface="+mn-cs"/>
              </a:rPr>
              <a:t> </a:t>
            </a:r>
            <a:r>
              <a:rPr lang="en-US" altLang="ko-KR" b="0" dirty="0" err="1">
                <a:solidFill>
                  <a:srgbClr val="333333"/>
                </a:solidFill>
                <a:latin typeface="+mn-lt"/>
                <a:cs typeface="+mn-cs"/>
              </a:rPr>
              <a:t>için</a:t>
            </a:r>
            <a:r>
              <a:rPr lang="en-US" altLang="ko-KR" b="0" dirty="0">
                <a:solidFill>
                  <a:srgbClr val="333333"/>
                </a:solidFill>
                <a:latin typeface="+mn-lt"/>
                <a:cs typeface="+mn-cs"/>
              </a:rPr>
              <a:t> </a:t>
            </a:r>
            <a:r>
              <a:rPr lang="en-US" altLang="ko-KR" b="0" dirty="0" err="1">
                <a:solidFill>
                  <a:srgbClr val="333333"/>
                </a:solidFill>
                <a:latin typeface="+mn-lt"/>
                <a:cs typeface="+mn-cs"/>
              </a:rPr>
              <a:t>uygun</a:t>
            </a:r>
            <a:r>
              <a:rPr lang="en-US" altLang="ko-KR" b="0" dirty="0">
                <a:solidFill>
                  <a:srgbClr val="333333"/>
                </a:solidFill>
                <a:latin typeface="+mn-lt"/>
                <a:cs typeface="+mn-cs"/>
              </a:rPr>
              <a:t> </a:t>
            </a:r>
            <a:r>
              <a:rPr lang="en-US" altLang="ko-KR" b="0" dirty="0" err="1">
                <a:solidFill>
                  <a:srgbClr val="333333"/>
                </a:solidFill>
                <a:latin typeface="+mn-lt"/>
                <a:cs typeface="+mn-cs"/>
              </a:rPr>
              <a:t>olmayan</a:t>
            </a:r>
            <a:r>
              <a:rPr lang="en-US" altLang="ko-KR" b="0" dirty="0">
                <a:solidFill>
                  <a:srgbClr val="333333"/>
                </a:solidFill>
                <a:latin typeface="+mn-lt"/>
                <a:cs typeface="+mn-cs"/>
              </a:rPr>
              <a:t> </a:t>
            </a:r>
            <a:r>
              <a:rPr lang="en-US" altLang="ko-KR" b="0" dirty="0" err="1">
                <a:solidFill>
                  <a:srgbClr val="333333"/>
                </a:solidFill>
                <a:latin typeface="+mn-lt"/>
                <a:cs typeface="+mn-cs"/>
              </a:rPr>
              <a:t>dil</a:t>
            </a:r>
            <a:r>
              <a:rPr lang="en-US" altLang="ko-KR" b="0" dirty="0">
                <a:solidFill>
                  <a:srgbClr val="333333"/>
                </a:solidFill>
                <a:latin typeface="+mn-lt"/>
                <a:cs typeface="+mn-cs"/>
              </a:rPr>
              <a:t> </a:t>
            </a:r>
            <a:r>
              <a:rPr lang="en-US" altLang="ko-KR" b="0" dirty="0" err="1">
                <a:solidFill>
                  <a:srgbClr val="333333"/>
                </a:solidFill>
                <a:latin typeface="+mn-lt"/>
                <a:cs typeface="+mn-cs"/>
              </a:rPr>
              <a:t>içerebilir</a:t>
            </a:r>
            <a:r>
              <a:rPr lang="en-US" altLang="ko-KR" b="0" dirty="0">
                <a:solidFill>
                  <a:srgbClr val="333333"/>
                </a:solidFill>
                <a:latin typeface="+mn-lt"/>
                <a:cs typeface="+mn-cs"/>
              </a:rPr>
              <a:t>. </a:t>
            </a:r>
            <a:r>
              <a:rPr lang="en-US" altLang="ko-KR" b="0" dirty="0" err="1">
                <a:solidFill>
                  <a:srgbClr val="333333"/>
                </a:solidFill>
                <a:latin typeface="+mn-lt"/>
                <a:cs typeface="+mn-cs"/>
              </a:rPr>
              <a:t>Lütfen</a:t>
            </a:r>
            <a:r>
              <a:rPr lang="en-US" altLang="ko-KR" b="0" dirty="0">
                <a:solidFill>
                  <a:srgbClr val="333333"/>
                </a:solidFill>
                <a:latin typeface="+mn-lt"/>
                <a:cs typeface="+mn-cs"/>
              </a:rPr>
              <a:t> </a:t>
            </a:r>
            <a:r>
              <a:rPr lang="en-US" altLang="ko-KR" b="0" dirty="0" err="1">
                <a:solidFill>
                  <a:srgbClr val="333333"/>
                </a:solidFill>
                <a:latin typeface="+mn-lt"/>
                <a:cs typeface="+mn-cs"/>
              </a:rPr>
              <a:t>videoları</a:t>
            </a:r>
            <a:r>
              <a:rPr lang="en-US" altLang="ko-KR" b="0" dirty="0">
                <a:solidFill>
                  <a:srgbClr val="333333"/>
                </a:solidFill>
                <a:latin typeface="+mn-lt"/>
                <a:cs typeface="+mn-cs"/>
              </a:rPr>
              <a:t> </a:t>
            </a:r>
            <a:r>
              <a:rPr lang="en-US" altLang="ko-KR" b="0" dirty="0" err="1">
                <a:solidFill>
                  <a:srgbClr val="333333"/>
                </a:solidFill>
                <a:latin typeface="+mn-lt"/>
                <a:cs typeface="+mn-cs"/>
              </a:rPr>
              <a:t>göstermeden</a:t>
            </a:r>
            <a:r>
              <a:rPr lang="en-US" altLang="ko-KR" b="0" dirty="0">
                <a:solidFill>
                  <a:srgbClr val="333333"/>
                </a:solidFill>
                <a:latin typeface="+mn-lt"/>
                <a:cs typeface="+mn-cs"/>
              </a:rPr>
              <a:t> </a:t>
            </a:r>
            <a:r>
              <a:rPr lang="en-US" altLang="ko-KR" b="0" dirty="0" err="1">
                <a:solidFill>
                  <a:srgbClr val="333333"/>
                </a:solidFill>
                <a:latin typeface="+mn-lt"/>
                <a:cs typeface="+mn-cs"/>
              </a:rPr>
              <a:t>önce</a:t>
            </a:r>
            <a:r>
              <a:rPr lang="en-US" altLang="ko-KR" b="0" dirty="0">
                <a:solidFill>
                  <a:srgbClr val="333333"/>
                </a:solidFill>
                <a:latin typeface="+mn-lt"/>
                <a:cs typeface="+mn-cs"/>
              </a:rPr>
              <a:t> </a:t>
            </a:r>
            <a:r>
              <a:rPr lang="en-US" altLang="ko-KR" b="0" dirty="0" err="1">
                <a:solidFill>
                  <a:srgbClr val="333333"/>
                </a:solidFill>
                <a:latin typeface="+mn-lt"/>
                <a:cs typeface="+mn-cs"/>
              </a:rPr>
              <a:t>dikkatlice</a:t>
            </a:r>
            <a:r>
              <a:rPr lang="en-US" altLang="ko-KR" b="0" dirty="0">
                <a:solidFill>
                  <a:srgbClr val="333333"/>
                </a:solidFill>
                <a:latin typeface="+mn-lt"/>
                <a:cs typeface="+mn-cs"/>
              </a:rPr>
              <a:t> </a:t>
            </a:r>
            <a:r>
              <a:rPr lang="en-US" altLang="ko-KR" b="0" dirty="0" err="1">
                <a:solidFill>
                  <a:srgbClr val="333333"/>
                </a:solidFill>
                <a:latin typeface="+mn-lt"/>
                <a:cs typeface="+mn-cs"/>
              </a:rPr>
              <a:t>gözden</a:t>
            </a:r>
            <a:r>
              <a:rPr lang="en-US" altLang="ko-KR" b="0" dirty="0">
                <a:solidFill>
                  <a:srgbClr val="333333"/>
                </a:solidFill>
                <a:latin typeface="+mn-lt"/>
                <a:cs typeface="+mn-cs"/>
              </a:rPr>
              <a:t> </a:t>
            </a:r>
            <a:r>
              <a:rPr lang="en-US" altLang="ko-KR" b="0" dirty="0" err="1">
                <a:solidFill>
                  <a:srgbClr val="333333"/>
                </a:solidFill>
                <a:latin typeface="+mn-lt"/>
                <a:cs typeface="+mn-cs"/>
              </a:rPr>
              <a:t>geçiriniz</a:t>
            </a:r>
            <a:r>
              <a:rPr lang="en-US" altLang="ko-KR" b="0" dirty="0">
                <a:solidFill>
                  <a:srgbClr val="333333"/>
                </a:solidFill>
                <a:latin typeface="+mn-lt"/>
                <a:cs typeface="+mn-cs"/>
              </a:rPr>
              <a:t>.</a:t>
            </a:r>
            <a:r>
              <a:rPr lang="de-DE" b="0" dirty="0">
                <a:solidFill>
                  <a:srgbClr val="333333"/>
                </a:solidFill>
                <a:latin typeface="+mn-lt"/>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21167339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050"/>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Yasak</a:t>
            </a:r>
            <a:r>
              <a:rPr lang="de-DE" altLang="de-DE" sz="2400" b="0" dirty="0">
                <a:solidFill>
                  <a:srgbClr val="333333"/>
                </a:solidFill>
                <a:latin typeface="Calibri Light"/>
              </a:rPr>
              <a:t> </a:t>
            </a:r>
            <a:r>
              <a:rPr lang="de-DE" altLang="de-DE" sz="2400" b="0" dirty="0" err="1">
                <a:solidFill>
                  <a:srgbClr val="333333"/>
                </a:solidFill>
                <a:latin typeface="Calibri Light"/>
              </a:rPr>
              <a:t>kumar</a:t>
            </a:r>
            <a:r>
              <a:rPr lang="de-DE" altLang="de-DE" sz="2400" b="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Karo </a:t>
            </a:r>
            <a:r>
              <a:rPr lang="de-DE" altLang="de-DE" sz="2400" b="0" dirty="0" err="1">
                <a:solidFill>
                  <a:srgbClr val="333333"/>
                </a:solidFill>
                <a:latin typeface="Calibri Light"/>
              </a:rPr>
              <a:t>ası</a:t>
            </a:r>
            <a:r>
              <a:rPr lang="de-DE" altLang="de-DE" sz="2400" b="0" dirty="0">
                <a:solidFill>
                  <a:srgbClr val="333333"/>
                </a:solidFill>
                <a:latin typeface="Calibri Light"/>
              </a:rPr>
              <a:t> </a:t>
            </a:r>
            <a:r>
              <a:rPr lang="de-DE" altLang="de-DE" sz="2400" b="0" dirty="0" err="1">
                <a:solidFill>
                  <a:srgbClr val="333333"/>
                </a:solidFill>
                <a:latin typeface="Calibri Light"/>
              </a:rPr>
              <a:t>ile</a:t>
            </a:r>
            <a:r>
              <a:rPr lang="de-DE" altLang="de-DE" sz="2400" b="0" dirty="0">
                <a:solidFill>
                  <a:srgbClr val="333333"/>
                </a:solidFill>
                <a:latin typeface="Calibri Light"/>
              </a:rPr>
              <a:t> </a:t>
            </a:r>
            <a:r>
              <a:rPr lang="de-DE" altLang="de-DE" sz="2400" b="0" dirty="0" err="1">
                <a:solidFill>
                  <a:srgbClr val="333333"/>
                </a:solidFill>
                <a:latin typeface="Calibri Light"/>
              </a:rPr>
              <a:t>hile</a:t>
            </a:r>
            <a:r>
              <a:rPr lang="de-DE" altLang="de-DE" sz="2400" b="0" dirty="0">
                <a:solidFill>
                  <a:srgbClr val="333333"/>
                </a:solidFill>
                <a:latin typeface="Calibri Light"/>
              </a:rPr>
              <a:t> </a:t>
            </a:r>
            <a:r>
              <a:rPr lang="de-DE" altLang="de-DE" sz="2400" b="0" dirty="0" err="1">
                <a:solidFill>
                  <a:srgbClr val="333333"/>
                </a:solidFill>
                <a:latin typeface="Calibri Light"/>
              </a:rPr>
              <a:t>yapmak</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Zehir</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tr-TR" sz="2400" b="0" i="0" dirty="0">
                <a:effectLst/>
                <a:latin typeface="+mj-lt"/>
              </a:rPr>
              <a:t>Kontes evden ve bahçeden uzakta kumar oynar</a:t>
            </a:r>
            <a:endParaRPr lang="en-US" altLang="de-DE" sz="2400" b="0" dirty="0">
              <a:latin typeface="+mj-l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36</a:t>
            </a:fld>
            <a:endParaRPr lang="de-DE" altLang="de-DE" b="0">
              <a:latin typeface="Calibri Light"/>
            </a:endParaRPr>
          </a:p>
        </p:txBody>
      </p:sp>
      <p:pic>
        <p:nvPicPr>
          <p:cNvPr id="11"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 Box 1026"/>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Yasak</a:t>
            </a:r>
            <a:r>
              <a:rPr lang="de-DE" altLang="de-DE" sz="2400" b="0" dirty="0">
                <a:solidFill>
                  <a:srgbClr val="333333"/>
                </a:solidFill>
                <a:latin typeface="Calibri Light"/>
              </a:rPr>
              <a:t> </a:t>
            </a:r>
            <a:r>
              <a:rPr lang="de-DE" altLang="de-DE" sz="2400" b="0" dirty="0" err="1">
                <a:solidFill>
                  <a:srgbClr val="333333"/>
                </a:solidFill>
                <a:latin typeface="Calibri Light"/>
              </a:rPr>
              <a:t>kumar</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Karo </a:t>
            </a:r>
            <a:r>
              <a:rPr lang="de-DE" altLang="de-DE" sz="2400" b="0" dirty="0" err="1">
                <a:solidFill>
                  <a:srgbClr val="004992"/>
                </a:solidFill>
                <a:latin typeface="Calibri Light"/>
              </a:rPr>
              <a:t>ası</a:t>
            </a:r>
            <a:r>
              <a:rPr lang="de-DE" altLang="de-DE" sz="2400" b="0" dirty="0">
                <a:solidFill>
                  <a:srgbClr val="004992"/>
                </a:solidFill>
                <a:latin typeface="Calibri Light"/>
              </a:rPr>
              <a:t> </a:t>
            </a:r>
            <a:r>
              <a:rPr lang="de-DE" altLang="de-DE" sz="2400" b="0" dirty="0" err="1">
                <a:solidFill>
                  <a:srgbClr val="004992"/>
                </a:solidFill>
                <a:latin typeface="Calibri Light"/>
              </a:rPr>
              <a:t>ile</a:t>
            </a:r>
            <a:r>
              <a:rPr lang="de-DE" altLang="de-DE" sz="2400" b="0" dirty="0">
                <a:solidFill>
                  <a:srgbClr val="004992"/>
                </a:solidFill>
                <a:latin typeface="Calibri Light"/>
              </a:rPr>
              <a:t> </a:t>
            </a:r>
            <a:r>
              <a:rPr lang="de-DE" altLang="de-DE" sz="2400" b="0" dirty="0" err="1">
                <a:solidFill>
                  <a:srgbClr val="004992"/>
                </a:solidFill>
                <a:latin typeface="Calibri Light"/>
              </a:rPr>
              <a:t>hile</a:t>
            </a:r>
            <a:r>
              <a:rPr lang="de-DE" altLang="de-DE" sz="2400" b="0" dirty="0">
                <a:solidFill>
                  <a:srgbClr val="004992"/>
                </a:solidFill>
                <a:latin typeface="Calibri Light"/>
              </a:rPr>
              <a:t> </a:t>
            </a:r>
            <a:r>
              <a:rPr lang="de-DE" altLang="de-DE" sz="2400" b="0" dirty="0" err="1">
                <a:solidFill>
                  <a:srgbClr val="004992"/>
                </a:solidFill>
                <a:latin typeface="Calibri Light"/>
              </a:rPr>
              <a:t>yapmak</a:t>
            </a:r>
            <a:r>
              <a:rPr lang="de-DE" altLang="de-DE" sz="2400" b="0" dirty="0">
                <a:solidFill>
                  <a:srgbClr val="004992"/>
                </a:solidFill>
                <a:latin typeface="Calibri Light"/>
              </a:rPr>
              <a:t/>
            </a:r>
            <a:br>
              <a:rPr lang="de-DE" altLang="de-DE" sz="2400" b="0" dirty="0">
                <a:solidFill>
                  <a:srgbClr val="004992"/>
                </a:solidFill>
                <a:latin typeface="Calibri Light"/>
              </a:rPr>
            </a:br>
            <a:r>
              <a:rPr lang="de-DE" altLang="de-DE" sz="1800" b="0" dirty="0">
                <a:solidFill>
                  <a:srgbClr val="004992"/>
                </a:solidFill>
                <a:latin typeface="Calibri Light"/>
              </a:rPr>
              <a:t>(Georges de la Tour, 1630)</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Zehir</a:t>
            </a:r>
            <a:r>
              <a:rPr lang="de-DE" altLang="de-DE" sz="2400" b="0" dirty="0">
                <a:solidFill>
                  <a:srgbClr val="333333"/>
                </a:solidFill>
                <a:latin typeface="Calibri Light"/>
              </a:rPr>
              <a:t> </a:t>
            </a:r>
          </a:p>
          <a:p>
            <a:pPr>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Kontes</a:t>
            </a:r>
            <a:r>
              <a:rPr lang="de-DE" altLang="de-DE" sz="2400" b="0" dirty="0">
                <a:solidFill>
                  <a:srgbClr val="333333"/>
                </a:solidFill>
                <a:latin typeface="Calibri Light"/>
              </a:rPr>
              <a:t> </a:t>
            </a:r>
            <a:r>
              <a:rPr lang="tr-TR" sz="2400" b="0" i="0" dirty="0">
                <a:effectLst/>
                <a:latin typeface="+mj-lt"/>
              </a:rPr>
              <a:t>evden ve bahçeden uzakta kumar oynar</a:t>
            </a:r>
            <a:endParaRPr lang="en-US" altLang="de-DE" sz="2400" b="0" dirty="0">
              <a:latin typeface="+mj-lt"/>
            </a:endParaRPr>
          </a:p>
          <a:p>
            <a:pPr eaLnBrk="1" hangingPunct="1">
              <a:lnSpc>
                <a:spcPct val="105000"/>
              </a:lnSpc>
              <a:spcBef>
                <a:spcPts val="1999"/>
              </a:spcBef>
              <a:spcAft>
                <a:spcPts val="0"/>
              </a:spcAft>
              <a:buClr>
                <a:srgbClr val="333333"/>
              </a:buClr>
              <a:buFont typeface="WingDings"/>
              <a:buAutoNum type="alphaLcPeriod"/>
            </a:pPr>
            <a:endParaRPr lang="de-DE"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37</a:t>
            </a:fld>
            <a:endParaRPr lang="de-DE" altLang="de-DE" b="0">
              <a:latin typeface="Calibri Light"/>
            </a:endParaRPr>
          </a:p>
        </p:txBody>
      </p:sp>
      <p:pic>
        <p:nvPicPr>
          <p:cNvPr id="11"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Text Box 2"/>
          <p:cNvSpPr txBox="1">
            <a:spLocks noChangeArrowheads="1"/>
          </p:cNvSpPr>
          <p:nvPr/>
        </p:nvSpPr>
        <p:spPr bwMode="auto">
          <a:xfrm>
            <a:off x="6080760" y="2203704"/>
            <a:ext cx="566928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Mezarlığı</a:t>
            </a:r>
            <a:r>
              <a:rPr lang="de-DE" altLang="de-DE" sz="2400" b="0" dirty="0">
                <a:solidFill>
                  <a:srgbClr val="333333"/>
                </a:solidFill>
                <a:latin typeface="Calibri Light"/>
              </a:rPr>
              <a:t> </a:t>
            </a:r>
            <a:r>
              <a:rPr lang="de-DE" altLang="de-DE" sz="2400" b="0" dirty="0" err="1">
                <a:solidFill>
                  <a:srgbClr val="333333"/>
                </a:solidFill>
                <a:latin typeface="Calibri Light"/>
              </a:rPr>
              <a:t>tahrip</a:t>
            </a:r>
            <a:r>
              <a:rPr lang="de-DE" altLang="de-DE" sz="2400" b="0" dirty="0">
                <a:solidFill>
                  <a:srgbClr val="333333"/>
                </a:solidFill>
                <a:latin typeface="Calibri Light"/>
              </a:rPr>
              <a:t> </a:t>
            </a:r>
            <a:r>
              <a:rPr lang="de-DE" altLang="de-DE" sz="2400" b="0" dirty="0" err="1">
                <a:solidFill>
                  <a:srgbClr val="333333"/>
                </a:solidFill>
                <a:latin typeface="Calibri Light"/>
              </a:rPr>
              <a:t>etmek</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 </a:t>
            </a:r>
            <a:r>
              <a:rPr lang="de-DE" altLang="de-DE" sz="2400" b="0" dirty="0" err="1">
                <a:solidFill>
                  <a:srgbClr val="333333"/>
                </a:solidFill>
                <a:latin typeface="Calibri Light"/>
              </a:rPr>
              <a:t>Ay'ı</a:t>
            </a:r>
            <a:r>
              <a:rPr lang="de-DE" altLang="de-DE" sz="2400" b="0" dirty="0">
                <a:solidFill>
                  <a:srgbClr val="333333"/>
                </a:solidFill>
                <a:latin typeface="Calibri Light"/>
              </a:rPr>
              <a:t> </a:t>
            </a:r>
            <a:r>
              <a:rPr lang="de-DE" altLang="de-DE" sz="2400" b="0" dirty="0" err="1">
                <a:solidFill>
                  <a:srgbClr val="333333"/>
                </a:solidFill>
                <a:latin typeface="Calibri Light"/>
              </a:rPr>
              <a:t>düşünen</a:t>
            </a:r>
            <a:r>
              <a:rPr lang="de-DE" altLang="de-DE" sz="2400" b="0" dirty="0">
                <a:solidFill>
                  <a:srgbClr val="333333"/>
                </a:solidFill>
                <a:latin typeface="Calibri Light"/>
              </a:rPr>
              <a:t> </a:t>
            </a:r>
            <a:r>
              <a:rPr lang="de-DE" altLang="de-DE" sz="2400" b="0" dirty="0" err="1">
                <a:solidFill>
                  <a:srgbClr val="333333"/>
                </a:solidFill>
                <a:latin typeface="Calibri Light"/>
              </a:rPr>
              <a:t>iki</a:t>
            </a:r>
            <a:r>
              <a:rPr lang="de-DE" altLang="de-DE" sz="2400" b="0" dirty="0">
                <a:solidFill>
                  <a:srgbClr val="333333"/>
                </a:solidFill>
                <a:latin typeface="Calibri Light"/>
              </a:rPr>
              <a:t> </a:t>
            </a:r>
            <a:r>
              <a:rPr lang="de-DE" altLang="de-DE" sz="2400" b="0" dirty="0" err="1">
                <a:solidFill>
                  <a:srgbClr val="333333"/>
                </a:solidFill>
                <a:latin typeface="Calibri Light"/>
              </a:rPr>
              <a:t>adam</a:t>
            </a:r>
            <a:r>
              <a:rPr lang="de-DE" altLang="de-DE" sz="2400" b="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Vampir </a:t>
            </a:r>
            <a:r>
              <a:rPr lang="de-DE" altLang="de-DE" sz="2400" b="0" dirty="0" err="1">
                <a:solidFill>
                  <a:srgbClr val="333333"/>
                </a:solidFill>
                <a:latin typeface="Calibri Light"/>
              </a:rPr>
              <a:t>avcısı</a:t>
            </a:r>
            <a:r>
              <a:rPr lang="de-DE" altLang="de-DE" sz="2400" b="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Güneş</a:t>
            </a:r>
            <a:r>
              <a:rPr lang="de-DE" altLang="de-DE" sz="2400" b="0" dirty="0">
                <a:solidFill>
                  <a:srgbClr val="333333"/>
                </a:solidFill>
                <a:latin typeface="Calibri Light"/>
              </a:rPr>
              <a:t> </a:t>
            </a:r>
            <a:r>
              <a:rPr lang="de-DE" altLang="de-DE" sz="2400" b="0" dirty="0" err="1">
                <a:solidFill>
                  <a:srgbClr val="333333"/>
                </a:solidFill>
                <a:latin typeface="Calibri Light"/>
              </a:rPr>
              <a:t>tutulması</a:t>
            </a:r>
            <a:endParaRPr lang="de-DE"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38</a:t>
            </a:fld>
            <a:endParaRPr lang="de-DE" altLang="de-DE" b="0">
              <a:latin typeface="Calibri Light"/>
            </a:endParaRPr>
          </a:p>
        </p:txBody>
      </p:sp>
      <p:pic>
        <p:nvPicPr>
          <p:cNvPr id="11"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Text Box 5"/>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Mezarlığı</a:t>
            </a:r>
            <a:r>
              <a:rPr lang="de-DE" altLang="de-DE" sz="2400" b="0" dirty="0">
                <a:solidFill>
                  <a:srgbClr val="333333"/>
                </a:solidFill>
                <a:latin typeface="Calibri Light"/>
              </a:rPr>
              <a:t> </a:t>
            </a:r>
            <a:r>
              <a:rPr lang="de-DE" altLang="de-DE" sz="2400" b="0" dirty="0" err="1">
                <a:solidFill>
                  <a:srgbClr val="333333"/>
                </a:solidFill>
                <a:latin typeface="Calibri Light"/>
              </a:rPr>
              <a:t>tahrip</a:t>
            </a:r>
            <a:r>
              <a:rPr lang="de-DE" altLang="de-DE" sz="2400" b="0" dirty="0">
                <a:solidFill>
                  <a:srgbClr val="333333"/>
                </a:solidFill>
                <a:latin typeface="Calibri Light"/>
              </a:rPr>
              <a:t> </a:t>
            </a:r>
            <a:r>
              <a:rPr lang="de-DE" altLang="de-DE" sz="2400" b="0" dirty="0" err="1">
                <a:solidFill>
                  <a:srgbClr val="333333"/>
                </a:solidFill>
                <a:latin typeface="Calibri Light"/>
              </a:rPr>
              <a:t>etmek</a:t>
            </a:r>
            <a:endParaRPr lang="de-DE" altLang="de-DE" sz="2400" b="0" dirty="0">
              <a:solidFill>
                <a:srgbClr val="333333"/>
              </a:solidFill>
              <a:latin typeface="Calibri Light"/>
            </a:endParaRPr>
          </a:p>
          <a:p>
            <a:pPr>
              <a:lnSpc>
                <a:spcPct val="105000"/>
              </a:lnSpc>
              <a:spcBef>
                <a:spcPts val="1999"/>
              </a:spcBef>
              <a:spcAft>
                <a:spcPts val="0"/>
              </a:spcAft>
              <a:buFont typeface="WingDings"/>
              <a:buAutoNum type="alphaLcPeriod"/>
            </a:pPr>
            <a:r>
              <a:rPr lang="de-DE" altLang="de-DE" sz="2400" b="0" dirty="0">
                <a:solidFill>
                  <a:srgbClr val="333333"/>
                </a:solidFill>
                <a:latin typeface="Calibri Light"/>
              </a:rPr>
              <a:t> </a:t>
            </a:r>
            <a:r>
              <a:rPr lang="de-DE" altLang="de-DE" sz="2400" b="0" dirty="0" err="1">
                <a:solidFill>
                  <a:schemeClr val="accent1"/>
                </a:solidFill>
                <a:latin typeface="Calibri Light"/>
              </a:rPr>
              <a:t>Ay'ı</a:t>
            </a:r>
            <a:r>
              <a:rPr lang="de-DE" altLang="de-DE" sz="2400" b="0" dirty="0">
                <a:solidFill>
                  <a:schemeClr val="accent1"/>
                </a:solidFill>
                <a:latin typeface="Calibri Light"/>
              </a:rPr>
              <a:t> </a:t>
            </a:r>
            <a:r>
              <a:rPr lang="de-DE" altLang="de-DE" sz="2400" b="0" dirty="0" err="1">
                <a:solidFill>
                  <a:schemeClr val="accent1"/>
                </a:solidFill>
                <a:latin typeface="Calibri Light"/>
              </a:rPr>
              <a:t>düşünen</a:t>
            </a:r>
            <a:r>
              <a:rPr lang="de-DE" altLang="de-DE" sz="2400" b="0" dirty="0">
                <a:solidFill>
                  <a:schemeClr val="accent1"/>
                </a:solidFill>
                <a:latin typeface="Calibri Light"/>
              </a:rPr>
              <a:t> </a:t>
            </a:r>
            <a:r>
              <a:rPr lang="de-DE" altLang="de-DE" sz="2400" b="0" dirty="0" err="1">
                <a:solidFill>
                  <a:schemeClr val="accent1"/>
                </a:solidFill>
                <a:latin typeface="Calibri Light"/>
              </a:rPr>
              <a:t>iki</a:t>
            </a:r>
            <a:r>
              <a:rPr lang="de-DE" altLang="de-DE" sz="2400" b="0" dirty="0">
                <a:solidFill>
                  <a:schemeClr val="accent1"/>
                </a:solidFill>
                <a:latin typeface="Calibri Light"/>
              </a:rPr>
              <a:t> </a:t>
            </a:r>
            <a:r>
              <a:rPr lang="de-DE" altLang="de-DE" sz="2400" b="0" dirty="0" err="1">
                <a:solidFill>
                  <a:schemeClr val="accent1"/>
                </a:solidFill>
                <a:latin typeface="Calibri Light"/>
              </a:rPr>
              <a:t>adam</a:t>
            </a:r>
            <a:r>
              <a:rPr lang="de-DE" altLang="de-DE" sz="2400" b="0" dirty="0">
                <a:solidFill>
                  <a:schemeClr val="accent1"/>
                </a:solidFill>
                <a:latin typeface="Calibri Light"/>
              </a:rPr>
              <a:t> (Caspar David Friedrich, 1819)</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Vampir </a:t>
            </a:r>
            <a:r>
              <a:rPr lang="de-DE" altLang="de-DE" sz="2400" b="0" dirty="0" err="1">
                <a:solidFill>
                  <a:srgbClr val="333333"/>
                </a:solidFill>
                <a:latin typeface="Calibri Light"/>
              </a:rPr>
              <a:t>avcısı</a:t>
            </a:r>
            <a:r>
              <a:rPr lang="de-DE" altLang="de-DE" sz="2400" b="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Güneş</a:t>
            </a:r>
            <a:r>
              <a:rPr lang="de-DE" altLang="de-DE" sz="2400" b="0" dirty="0">
                <a:solidFill>
                  <a:srgbClr val="333333"/>
                </a:solidFill>
                <a:latin typeface="Calibri Light"/>
              </a:rPr>
              <a:t> </a:t>
            </a:r>
            <a:r>
              <a:rPr lang="de-DE" altLang="de-DE" sz="2400" b="0" dirty="0" err="1">
                <a:solidFill>
                  <a:srgbClr val="333333"/>
                </a:solidFill>
                <a:latin typeface="Calibri Light"/>
              </a:rPr>
              <a:t>tutulması</a:t>
            </a:r>
            <a:endParaRPr lang="de-DE"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39</a:t>
            </a:fld>
            <a:endParaRPr lang="de-DE" altLang="de-DE" b="0">
              <a:latin typeface="Calibri Light"/>
            </a:endParaRPr>
          </a:p>
        </p:txBody>
      </p:sp>
      <p:pic>
        <p:nvPicPr>
          <p:cNvPr id="11"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Text Box 5"/>
          <p:cNvSpPr txBox="1">
            <a:spLocks noChangeArrowheads="1"/>
          </p:cNvSpPr>
          <p:nvPr/>
        </p:nvSpPr>
        <p:spPr bwMode="auto">
          <a:xfrm>
            <a:off x="6080760" y="2203704"/>
            <a:ext cx="566928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Ağacın</a:t>
            </a:r>
            <a:r>
              <a:rPr lang="de-DE" altLang="de-DE" sz="2400" b="0" dirty="0">
                <a:solidFill>
                  <a:srgbClr val="333333"/>
                </a:solidFill>
                <a:latin typeface="Calibri Light"/>
              </a:rPr>
              <a:t> </a:t>
            </a:r>
            <a:r>
              <a:rPr lang="de-DE" altLang="de-DE" sz="2400" b="0" dirty="0" err="1">
                <a:solidFill>
                  <a:srgbClr val="333333"/>
                </a:solidFill>
                <a:latin typeface="Calibri Light"/>
              </a:rPr>
              <a:t>kenarında</a:t>
            </a:r>
            <a:r>
              <a:rPr lang="de-DE" altLang="de-DE" sz="2400" b="0" dirty="0">
                <a:solidFill>
                  <a:srgbClr val="333333"/>
                </a:solidFill>
                <a:latin typeface="Calibri Light"/>
              </a:rPr>
              <a:t> </a:t>
            </a:r>
            <a:r>
              <a:rPr lang="de-DE" altLang="de-DE" sz="2400" b="0" dirty="0" err="1">
                <a:solidFill>
                  <a:srgbClr val="333333"/>
                </a:solidFill>
                <a:latin typeface="Calibri Light"/>
              </a:rPr>
              <a:t>dinlenmek</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 </a:t>
            </a:r>
            <a:r>
              <a:rPr lang="de-DE" altLang="de-DE" sz="2400" b="0" dirty="0" err="1">
                <a:solidFill>
                  <a:srgbClr val="333333"/>
                </a:solidFill>
                <a:latin typeface="Calibri Light"/>
              </a:rPr>
              <a:t>Kaçış</a:t>
            </a:r>
            <a:r>
              <a:rPr lang="de-DE" altLang="de-DE" sz="2400" b="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Bitkinlik</a:t>
            </a:r>
            <a:r>
              <a:rPr lang="de-DE" altLang="de-DE" sz="2400" b="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Yaralılar</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40</a:t>
            </a:fld>
            <a:endParaRPr lang="de-DE" altLang="de-DE" b="0">
              <a:latin typeface="Calibri Light"/>
            </a:endParaRPr>
          </a:p>
        </p:txBody>
      </p:sp>
      <p:pic>
        <p:nvPicPr>
          <p:cNvPr id="11"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Text Box 3"/>
          <p:cNvSpPr txBox="1">
            <a:spLocks noChangeArrowheads="1"/>
          </p:cNvSpPr>
          <p:nvPr/>
        </p:nvSpPr>
        <p:spPr bwMode="auto">
          <a:xfrm>
            <a:off x="6080760" y="2203704"/>
            <a:ext cx="566928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err="1">
                <a:solidFill>
                  <a:srgbClr val="004992"/>
                </a:solidFill>
                <a:latin typeface="Calibri Light"/>
              </a:rPr>
              <a:t>Ağacın</a:t>
            </a:r>
            <a:r>
              <a:rPr lang="de-DE" altLang="de-DE" sz="2400" b="0" dirty="0">
                <a:solidFill>
                  <a:srgbClr val="004992"/>
                </a:solidFill>
                <a:latin typeface="Calibri Light"/>
              </a:rPr>
              <a:t> </a:t>
            </a:r>
            <a:r>
              <a:rPr lang="de-DE" altLang="de-DE" sz="2400" b="0" dirty="0" err="1">
                <a:solidFill>
                  <a:srgbClr val="004992"/>
                </a:solidFill>
                <a:latin typeface="Calibri Light"/>
              </a:rPr>
              <a:t>kenarında</a:t>
            </a:r>
            <a:r>
              <a:rPr lang="de-DE" altLang="de-DE" sz="2400" b="0" dirty="0">
                <a:solidFill>
                  <a:srgbClr val="004992"/>
                </a:solidFill>
                <a:latin typeface="Calibri Light"/>
              </a:rPr>
              <a:t> </a:t>
            </a:r>
            <a:r>
              <a:rPr lang="de-DE" altLang="de-DE" sz="2400" b="0" dirty="0" err="1">
                <a:solidFill>
                  <a:srgbClr val="004992"/>
                </a:solidFill>
                <a:latin typeface="Calibri Light"/>
              </a:rPr>
              <a:t>dinlenmek</a:t>
            </a:r>
            <a:r>
              <a:rPr lang="de-DE" altLang="de-DE" sz="1800" b="0" dirty="0">
                <a:solidFill>
                  <a:srgbClr val="004992"/>
                </a:solidFill>
                <a:latin typeface="Calibri Light"/>
              </a:rPr>
              <a:t/>
            </a:r>
            <a:br>
              <a:rPr lang="de-DE" altLang="de-DE" sz="1800" b="0" dirty="0">
                <a:solidFill>
                  <a:srgbClr val="004992"/>
                </a:solidFill>
                <a:latin typeface="Calibri Light"/>
              </a:rPr>
            </a:br>
            <a:r>
              <a:rPr lang="de-DE" altLang="de-DE" sz="1800" b="0" dirty="0">
                <a:solidFill>
                  <a:srgbClr val="004992"/>
                </a:solidFill>
                <a:latin typeface="Calibri Light"/>
              </a:rPr>
              <a:t>(F.G. Waldmüller, 1793-1865)</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Kaçış</a:t>
            </a:r>
            <a:r>
              <a:rPr lang="de-DE" altLang="de-DE" sz="2400" b="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Bitkinlik</a:t>
            </a:r>
            <a:r>
              <a:rPr lang="de-DE" altLang="de-DE" sz="2400" b="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Yaralılar</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41</a:t>
            </a:fld>
            <a:endParaRPr lang="de-DE" altLang="de-DE" b="0">
              <a:latin typeface="Calibri Light"/>
            </a:endParaRPr>
          </a:p>
        </p:txBody>
      </p:sp>
      <p:pic>
        <p:nvPicPr>
          <p:cNvPr id="11"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Text Box 1027"/>
          <p:cNvSpPr txBox="1">
            <a:spLocks noChangeArrowheads="1"/>
          </p:cNvSpPr>
          <p:nvPr/>
        </p:nvSpPr>
        <p:spPr bwMode="auto">
          <a:xfrm>
            <a:off x="6080760" y="2203704"/>
            <a:ext cx="5669280" cy="252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chemeClr val="tx1"/>
              </a:buClr>
              <a:buFont typeface="WingDings"/>
              <a:buAutoNum type="alphaLcPeriod"/>
            </a:pPr>
            <a:r>
              <a:rPr lang="de-DE" altLang="de-DE" sz="2400" b="0" dirty="0">
                <a:solidFill>
                  <a:srgbClr val="333333"/>
                </a:solidFill>
                <a:latin typeface="Calibri Light"/>
              </a:rPr>
              <a:t>Son </a:t>
            </a:r>
            <a:r>
              <a:rPr lang="de-DE" altLang="de-DE" sz="2400" b="0" dirty="0" err="1">
                <a:solidFill>
                  <a:srgbClr val="333333"/>
                </a:solidFill>
                <a:latin typeface="Calibri Light"/>
              </a:rPr>
              <a:t>yemek</a:t>
            </a:r>
            <a:endParaRPr lang="de-DE" altLang="de-DE" sz="2400" b="0" dirty="0">
              <a:solidFill>
                <a:srgbClr val="333333"/>
              </a:solidFill>
              <a:latin typeface="Calibri Light"/>
            </a:endParaRPr>
          </a:p>
          <a:p>
            <a:pPr eaLnBrk="1" hangingPunct="1">
              <a:lnSpc>
                <a:spcPct val="105000"/>
              </a:lnSpc>
              <a:spcBef>
                <a:spcPts val="1999"/>
              </a:spcBef>
              <a:spcAft>
                <a:spcPts val="0"/>
              </a:spcAft>
              <a:buClr>
                <a:schemeClr val="tx1"/>
              </a:buClr>
              <a:buFont typeface="WingDings"/>
              <a:buAutoNum type="alphaLcPeriod"/>
            </a:pPr>
            <a:r>
              <a:rPr lang="de-DE" altLang="de-DE" sz="2400" b="0" dirty="0" err="1">
                <a:solidFill>
                  <a:schemeClr val="tx1">
                    <a:lumMod val="50000"/>
                  </a:schemeClr>
                </a:solidFill>
                <a:latin typeface="Calibri Light"/>
              </a:rPr>
              <a:t>Tavşanları</a:t>
            </a:r>
            <a:r>
              <a:rPr lang="de-DE" altLang="de-DE" sz="2400" b="0" dirty="0">
                <a:solidFill>
                  <a:schemeClr val="tx1">
                    <a:lumMod val="50000"/>
                  </a:schemeClr>
                </a:solidFill>
                <a:latin typeface="Calibri Light"/>
              </a:rPr>
              <a:t> </a:t>
            </a:r>
            <a:r>
              <a:rPr lang="de-DE" altLang="de-DE" sz="2400" b="0" dirty="0" err="1">
                <a:solidFill>
                  <a:schemeClr val="tx1">
                    <a:lumMod val="50000"/>
                  </a:schemeClr>
                </a:solidFill>
                <a:latin typeface="Calibri Light"/>
              </a:rPr>
              <a:t>beslemek</a:t>
            </a:r>
            <a:r>
              <a:rPr lang="de-DE" altLang="de-DE" sz="2400" b="0" dirty="0">
                <a:solidFill>
                  <a:schemeClr val="tx1">
                    <a:lumMod val="50000"/>
                  </a:schemeClr>
                </a:solidFill>
                <a:latin typeface="Calibri Light"/>
              </a:rPr>
              <a:t> </a:t>
            </a:r>
            <a:endParaRPr lang="de-DE" altLang="de-DE" sz="1800" b="0" dirty="0">
              <a:solidFill>
                <a:schemeClr val="tx1">
                  <a:lumMod val="50000"/>
                </a:schemeClr>
              </a:solidFill>
              <a:latin typeface="Calibri Light"/>
            </a:endParaRPr>
          </a:p>
          <a:p>
            <a:pPr eaLnBrk="1" hangingPunct="1">
              <a:lnSpc>
                <a:spcPct val="105000"/>
              </a:lnSpc>
              <a:spcBef>
                <a:spcPts val="1999"/>
              </a:spcBef>
              <a:spcAft>
                <a:spcPts val="0"/>
              </a:spcAft>
              <a:buClr>
                <a:schemeClr val="tx1"/>
              </a:buClr>
              <a:buFont typeface="WingDings"/>
              <a:buAutoNum type="alphaLcPeriod"/>
            </a:pPr>
            <a:r>
              <a:rPr lang="de-DE" altLang="de-DE" sz="2400" b="0" dirty="0" err="1">
                <a:solidFill>
                  <a:srgbClr val="333333"/>
                </a:solidFill>
                <a:latin typeface="Calibri Light"/>
              </a:rPr>
              <a:t>Oyun</a:t>
            </a:r>
            <a:r>
              <a:rPr lang="de-DE" altLang="de-DE" sz="2400" b="0" dirty="0">
                <a:solidFill>
                  <a:srgbClr val="333333"/>
                </a:solidFill>
                <a:latin typeface="Calibri Light"/>
              </a:rPr>
              <a:t> </a:t>
            </a:r>
            <a:r>
              <a:rPr lang="de-DE" altLang="de-DE" sz="2400" b="0" dirty="0" err="1">
                <a:solidFill>
                  <a:srgbClr val="333333"/>
                </a:solidFill>
                <a:latin typeface="Calibri Light"/>
              </a:rPr>
              <a:t>arkadaşları</a:t>
            </a:r>
            <a:endParaRPr lang="de-DE" altLang="de-DE" sz="2400" b="0" dirty="0">
              <a:solidFill>
                <a:srgbClr val="333333"/>
              </a:solidFill>
              <a:latin typeface="Calibri Light"/>
            </a:endParaRPr>
          </a:p>
          <a:p>
            <a:pPr eaLnBrk="1" hangingPunct="1">
              <a:lnSpc>
                <a:spcPct val="105000"/>
              </a:lnSpc>
              <a:spcBef>
                <a:spcPts val="1999"/>
              </a:spcBef>
              <a:spcAft>
                <a:spcPts val="0"/>
              </a:spcAft>
              <a:buClr>
                <a:schemeClr val="tx1"/>
              </a:buClr>
              <a:buFont typeface="WingDings"/>
              <a:buAutoNum type="alphaLcPeriod"/>
            </a:pPr>
            <a:r>
              <a:rPr lang="de-DE" altLang="de-DE" sz="2400" b="0" dirty="0" err="1">
                <a:solidFill>
                  <a:srgbClr val="333333"/>
                </a:solidFill>
                <a:latin typeface="Calibri Light"/>
              </a:rPr>
              <a:t>Paskalya</a:t>
            </a:r>
            <a:r>
              <a:rPr lang="de-DE" altLang="de-DE" sz="2400" b="0" dirty="0">
                <a:solidFill>
                  <a:srgbClr val="333333"/>
                </a:solidFill>
                <a:latin typeface="Calibri Light"/>
              </a:rPr>
              <a:t> </a:t>
            </a:r>
            <a:r>
              <a:rPr lang="de-DE" altLang="de-DE" sz="2400" b="0" dirty="0" err="1">
                <a:solidFill>
                  <a:srgbClr val="333333"/>
                </a:solidFill>
                <a:latin typeface="Calibri Light"/>
              </a:rPr>
              <a:t>pazarı</a:t>
            </a:r>
            <a:endParaRPr lang="de-DE"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42</a:t>
            </a:fld>
            <a:endParaRPr lang="de-DE" altLang="de-DE" b="0">
              <a:latin typeface="Calibri Light"/>
            </a:endParaRPr>
          </a:p>
        </p:txBody>
      </p:sp>
      <p:pic>
        <p:nvPicPr>
          <p:cNvPr id="11"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Text Box 1027"/>
          <p:cNvSpPr txBox="1">
            <a:spLocks noChangeArrowheads="1"/>
          </p:cNvSpPr>
          <p:nvPr/>
        </p:nvSpPr>
        <p:spPr bwMode="auto">
          <a:xfrm>
            <a:off x="6080760" y="2203704"/>
            <a:ext cx="566928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Son </a:t>
            </a:r>
            <a:r>
              <a:rPr lang="de-DE" altLang="de-DE" sz="2400" b="0" dirty="0" err="1">
                <a:solidFill>
                  <a:srgbClr val="333333"/>
                </a:solidFill>
                <a:latin typeface="Calibri Light"/>
              </a:rPr>
              <a:t>yemek</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lphaLcPeriod"/>
            </a:pPr>
            <a:r>
              <a:rPr lang="de-DE" altLang="de-DE" sz="2400" b="0" dirty="0" err="1">
                <a:solidFill>
                  <a:srgbClr val="004992"/>
                </a:solidFill>
                <a:latin typeface="Calibri Light"/>
              </a:rPr>
              <a:t>Tavşanları</a:t>
            </a:r>
            <a:r>
              <a:rPr lang="de-DE" altLang="de-DE" sz="2400" b="0" dirty="0">
                <a:solidFill>
                  <a:srgbClr val="004992"/>
                </a:solidFill>
                <a:latin typeface="Calibri Light"/>
              </a:rPr>
              <a:t> </a:t>
            </a:r>
            <a:r>
              <a:rPr lang="de-DE" altLang="de-DE" sz="2400" b="0" dirty="0" err="1">
                <a:solidFill>
                  <a:srgbClr val="004992"/>
                </a:solidFill>
                <a:latin typeface="Calibri Light"/>
              </a:rPr>
              <a:t>beslemek</a:t>
            </a:r>
            <a:r>
              <a:rPr lang="de-DE" altLang="de-DE" sz="2400" b="0" dirty="0">
                <a:solidFill>
                  <a:srgbClr val="004992"/>
                </a:solidFill>
                <a:latin typeface="Calibri Light"/>
              </a:rPr>
              <a:t> </a:t>
            </a:r>
            <a:r>
              <a:rPr lang="de-DE" altLang="de-DE" sz="1800" b="0" dirty="0">
                <a:solidFill>
                  <a:srgbClr val="004992"/>
                </a:solidFill>
                <a:latin typeface="Calibri Light"/>
              </a:rPr>
              <a:t>(Felix Schlesinger, 1833-1910) </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Oyun</a:t>
            </a:r>
            <a:r>
              <a:rPr lang="de-DE" altLang="de-DE" sz="2400" b="0" dirty="0">
                <a:solidFill>
                  <a:srgbClr val="333333"/>
                </a:solidFill>
                <a:latin typeface="Calibri Light"/>
              </a:rPr>
              <a:t> </a:t>
            </a:r>
            <a:r>
              <a:rPr lang="de-DE" altLang="de-DE" sz="2400" b="0" dirty="0" err="1">
                <a:solidFill>
                  <a:srgbClr val="333333"/>
                </a:solidFill>
                <a:latin typeface="Calibri Light"/>
              </a:rPr>
              <a:t>arkadaşları</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Paskalya</a:t>
            </a:r>
            <a:r>
              <a:rPr lang="de-DE" altLang="de-DE" sz="2400" b="0" dirty="0">
                <a:solidFill>
                  <a:srgbClr val="333333"/>
                </a:solidFill>
                <a:latin typeface="Calibri Light"/>
              </a:rPr>
              <a:t> </a:t>
            </a:r>
            <a:r>
              <a:rPr lang="de-DE" altLang="de-DE" sz="2400" b="0" dirty="0" err="1">
                <a:solidFill>
                  <a:srgbClr val="333333"/>
                </a:solidFill>
                <a:latin typeface="Calibri Light"/>
              </a:rPr>
              <a:t>pazarı</a:t>
            </a:r>
            <a:endParaRPr lang="de-DE"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43</a:t>
            </a:fld>
            <a:endParaRPr lang="de-DE" altLang="de-DE" b="0">
              <a:latin typeface="Calibri Light"/>
            </a:endParaRPr>
          </a:p>
        </p:txBody>
      </p:sp>
      <p:pic>
        <p:nvPicPr>
          <p:cNvPr id="11"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Text Box 1026"/>
          <p:cNvSpPr txBox="1">
            <a:spLocks noChangeArrowheads="1"/>
          </p:cNvSpPr>
          <p:nvPr/>
        </p:nvSpPr>
        <p:spPr bwMode="auto">
          <a:xfrm>
            <a:off x="6080760" y="2203704"/>
            <a:ext cx="566928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Ölüm</a:t>
            </a:r>
            <a:r>
              <a:rPr lang="de-DE" altLang="de-DE" sz="2400" b="0" dirty="0">
                <a:solidFill>
                  <a:srgbClr val="333333"/>
                </a:solidFill>
                <a:latin typeface="Calibri Light"/>
              </a:rPr>
              <a:t> </a:t>
            </a:r>
            <a:r>
              <a:rPr lang="de-DE" altLang="de-DE" sz="2400" b="0" dirty="0" err="1">
                <a:solidFill>
                  <a:srgbClr val="333333"/>
                </a:solidFill>
                <a:latin typeface="Calibri Light"/>
              </a:rPr>
              <a:t>nefesi</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Ölen </a:t>
            </a:r>
            <a:r>
              <a:rPr lang="de-DE" altLang="de-DE" sz="2400" b="0" dirty="0" err="1">
                <a:solidFill>
                  <a:srgbClr val="333333"/>
                </a:solidFill>
                <a:latin typeface="Calibri Light"/>
              </a:rPr>
              <a:t>bir</a:t>
            </a:r>
            <a:r>
              <a:rPr lang="de-DE" altLang="de-DE" sz="2400" b="0" dirty="0">
                <a:solidFill>
                  <a:srgbClr val="333333"/>
                </a:solidFill>
                <a:latin typeface="Calibri Light"/>
              </a:rPr>
              <a:t> </a:t>
            </a:r>
            <a:r>
              <a:rPr lang="de-DE" altLang="de-DE" sz="2400" b="0" dirty="0" err="1">
                <a:solidFill>
                  <a:srgbClr val="333333"/>
                </a:solidFill>
                <a:latin typeface="Calibri Light"/>
              </a:rPr>
              <a:t>çocuk</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Ninni</a:t>
            </a:r>
            <a:r>
              <a:rPr lang="de-DE" altLang="de-DE" sz="2400" b="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Beşiğin</a:t>
            </a:r>
            <a:r>
              <a:rPr lang="de-DE" altLang="de-DE" sz="2400" b="0" dirty="0">
                <a:solidFill>
                  <a:srgbClr val="333333"/>
                </a:solidFill>
                <a:latin typeface="Calibri Light"/>
              </a:rPr>
              <a:t> </a:t>
            </a:r>
            <a:r>
              <a:rPr lang="de-DE" altLang="de-DE" sz="2400" b="0" dirty="0" err="1">
                <a:solidFill>
                  <a:srgbClr val="333333"/>
                </a:solidFill>
                <a:latin typeface="Calibri Light"/>
              </a:rPr>
              <a:t>başındaki</a:t>
            </a:r>
            <a:r>
              <a:rPr lang="de-DE" altLang="de-DE" sz="2400" b="0" dirty="0">
                <a:solidFill>
                  <a:srgbClr val="333333"/>
                </a:solidFill>
                <a:latin typeface="Calibri Light"/>
              </a:rPr>
              <a:t> </a:t>
            </a:r>
            <a:r>
              <a:rPr lang="de-DE" altLang="de-DE" sz="2400" b="0" dirty="0" err="1">
                <a:solidFill>
                  <a:srgbClr val="333333"/>
                </a:solidFill>
                <a:latin typeface="Calibri Light"/>
              </a:rPr>
              <a:t>anne</a:t>
            </a:r>
            <a:r>
              <a:rPr lang="de-DE" altLang="de-DE" sz="2400" b="0" dirty="0">
                <a:solidFill>
                  <a:srgbClr val="333333"/>
                </a:solidFill>
                <a:latin typeface="Calibri Light"/>
              </a:rPr>
              <a:t> </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44</a:t>
            </a:fld>
            <a:endParaRPr lang="de-DE" altLang="de-DE" b="0">
              <a:latin typeface="Calibri Light"/>
            </a:endParaRPr>
          </a:p>
        </p:txBody>
      </p:sp>
      <p:pic>
        <p:nvPicPr>
          <p:cNvPr id="11"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Text Box 2"/>
          <p:cNvSpPr txBox="1">
            <a:spLocks noChangeArrowheads="1"/>
          </p:cNvSpPr>
          <p:nvPr/>
        </p:nvSpPr>
        <p:spPr bwMode="auto">
          <a:xfrm>
            <a:off x="6080759" y="2203704"/>
            <a:ext cx="5669280" cy="266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Ölüm</a:t>
            </a:r>
            <a:r>
              <a:rPr lang="de-DE" altLang="de-DE" sz="2400" b="0" dirty="0">
                <a:solidFill>
                  <a:srgbClr val="333333"/>
                </a:solidFill>
                <a:latin typeface="Calibri Light"/>
              </a:rPr>
              <a:t> </a:t>
            </a:r>
            <a:r>
              <a:rPr lang="de-DE" altLang="de-DE" sz="2400" b="0" dirty="0" err="1">
                <a:solidFill>
                  <a:srgbClr val="333333"/>
                </a:solidFill>
                <a:latin typeface="Calibri Light"/>
              </a:rPr>
              <a:t>nefesi</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Ölen </a:t>
            </a:r>
            <a:r>
              <a:rPr lang="de-DE" altLang="de-DE" sz="2400" b="0" dirty="0" err="1">
                <a:solidFill>
                  <a:srgbClr val="333333"/>
                </a:solidFill>
                <a:latin typeface="Calibri Light"/>
              </a:rPr>
              <a:t>bir</a:t>
            </a:r>
            <a:r>
              <a:rPr lang="de-DE" altLang="de-DE" sz="2400" b="0" dirty="0">
                <a:solidFill>
                  <a:srgbClr val="333333"/>
                </a:solidFill>
                <a:latin typeface="Calibri Light"/>
              </a:rPr>
              <a:t> </a:t>
            </a:r>
            <a:r>
              <a:rPr lang="de-DE" altLang="de-DE" sz="2400" b="0" dirty="0" err="1">
                <a:solidFill>
                  <a:srgbClr val="333333"/>
                </a:solidFill>
                <a:latin typeface="Calibri Light"/>
              </a:rPr>
              <a:t>çocuk</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Ninni</a:t>
            </a:r>
            <a:r>
              <a:rPr lang="de-DE" altLang="de-DE" sz="2400" b="0" dirty="0">
                <a:solidFill>
                  <a:srgbClr val="333333"/>
                </a:solidFill>
                <a:latin typeface="Calibri Light"/>
              </a:rPr>
              <a:t> </a:t>
            </a:r>
          </a:p>
          <a:p>
            <a:pPr eaLnBrk="1" hangingPunct="1">
              <a:lnSpc>
                <a:spcPct val="105000"/>
              </a:lnSpc>
              <a:spcBef>
                <a:spcPts val="1999"/>
              </a:spcBef>
              <a:spcAft>
                <a:spcPts val="0"/>
              </a:spcAft>
              <a:buFont typeface="WingDings"/>
              <a:buAutoNum type="alphaLcPeriod"/>
            </a:pPr>
            <a:r>
              <a:rPr lang="de-DE" altLang="de-DE" sz="2400" b="0" dirty="0" err="1">
                <a:solidFill>
                  <a:srgbClr val="004992"/>
                </a:solidFill>
                <a:latin typeface="Calibri Light"/>
              </a:rPr>
              <a:t>Beşiğin</a:t>
            </a:r>
            <a:r>
              <a:rPr lang="de-DE" altLang="de-DE" sz="2400" b="0" dirty="0">
                <a:solidFill>
                  <a:srgbClr val="004992"/>
                </a:solidFill>
                <a:latin typeface="Calibri Light"/>
              </a:rPr>
              <a:t> </a:t>
            </a:r>
            <a:r>
              <a:rPr lang="de-DE" altLang="de-DE" sz="2400" b="0" dirty="0" err="1">
                <a:solidFill>
                  <a:srgbClr val="004992"/>
                </a:solidFill>
                <a:latin typeface="Calibri Light"/>
              </a:rPr>
              <a:t>başındaki</a:t>
            </a:r>
            <a:r>
              <a:rPr lang="de-DE" altLang="de-DE" sz="2400" b="0" dirty="0">
                <a:solidFill>
                  <a:srgbClr val="004992"/>
                </a:solidFill>
                <a:latin typeface="Calibri Light"/>
              </a:rPr>
              <a:t> </a:t>
            </a:r>
            <a:r>
              <a:rPr lang="de-DE" altLang="de-DE" sz="2400" b="0" dirty="0" err="1">
                <a:solidFill>
                  <a:srgbClr val="004992"/>
                </a:solidFill>
                <a:latin typeface="Calibri Light"/>
              </a:rPr>
              <a:t>anne</a:t>
            </a:r>
            <a:r>
              <a:rPr lang="de-DE" altLang="de-DE" sz="2400" b="0" dirty="0">
                <a:solidFill>
                  <a:srgbClr val="004992"/>
                </a:solidFill>
                <a:latin typeface="Calibri Light"/>
              </a:rPr>
              <a:t> </a:t>
            </a:r>
            <a:r>
              <a:rPr lang="de-DE" altLang="de-DE" sz="1800" b="0" dirty="0">
                <a:solidFill>
                  <a:srgbClr val="004992"/>
                </a:solidFill>
                <a:latin typeface="Calibri Light"/>
              </a:rPr>
              <a:t>(Morisot Berthe, 1872)</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45</a:t>
            </a:fld>
            <a:endParaRPr lang="de-DE" altLang="de-DE" b="0">
              <a:latin typeface="Calibri Light"/>
            </a:endParaRPr>
          </a:p>
        </p:txBody>
      </p:sp>
      <p:pic>
        <p:nvPicPr>
          <p:cNvPr id="11"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0" name="Rectangle 12"/>
          <p:cNvSpPr>
            <a:spLocks noGrp="1" noChangeArrowheads="1"/>
          </p:cNvSpPr>
          <p:nvPr>
            <p:ph type="body" sz="half" idx="4294967295"/>
          </p:nvPr>
        </p:nvSpPr>
        <p:spPr>
          <a:xfrm>
            <a:off x="6080760" y="2203704"/>
            <a:ext cx="5669280" cy="1008062"/>
          </a:xfrm>
          <a:noFill/>
        </p:spPr>
        <p:txBody>
          <a:bodyPr wrap="square">
            <a:noAutofit/>
          </a:bodyPr>
          <a:lstStyle/>
          <a:p>
            <a:pPr marL="457200" indent="-457200" eaLnBrk="1" hangingPunct="1">
              <a:buClr>
                <a:srgbClr val="333333"/>
              </a:buClr>
              <a:buFont typeface="WingDings"/>
              <a:buAutoNum type="alphaLcPeriod"/>
            </a:pPr>
            <a:r>
              <a:rPr lang="de-DE" altLang="de-DE" sz="2400" dirty="0" err="1">
                <a:solidFill>
                  <a:srgbClr val="333333"/>
                </a:solidFill>
                <a:latin typeface="Calibri Light"/>
              </a:rPr>
              <a:t>Dansa</a:t>
            </a:r>
            <a:r>
              <a:rPr lang="de-DE" altLang="de-DE" sz="2400" dirty="0">
                <a:solidFill>
                  <a:srgbClr val="333333"/>
                </a:solidFill>
                <a:latin typeface="Calibri Light"/>
              </a:rPr>
              <a:t> </a:t>
            </a:r>
            <a:r>
              <a:rPr lang="de-DE" altLang="de-DE" sz="2400" dirty="0" err="1">
                <a:solidFill>
                  <a:srgbClr val="333333"/>
                </a:solidFill>
                <a:latin typeface="Calibri Light"/>
              </a:rPr>
              <a:t>davet</a:t>
            </a:r>
            <a:r>
              <a:rPr lang="de-DE" altLang="de-DE" sz="2400" dirty="0">
                <a:solidFill>
                  <a:srgbClr val="333333"/>
                </a:solidFill>
                <a:latin typeface="Calibri Light"/>
              </a:rPr>
              <a:t> </a:t>
            </a:r>
            <a:r>
              <a:rPr lang="de-DE" altLang="de-DE" sz="2400" dirty="0" err="1">
                <a:solidFill>
                  <a:srgbClr val="333333"/>
                </a:solidFill>
                <a:latin typeface="Calibri Light"/>
              </a:rPr>
              <a:t>etmek</a:t>
            </a:r>
            <a:r>
              <a:rPr lang="de-DE" altLang="de-DE" sz="2400" dirty="0">
                <a:solidFill>
                  <a:srgbClr val="333333"/>
                </a:solidFill>
                <a:latin typeface="Calibri Light"/>
              </a:rPr>
              <a:t> </a:t>
            </a:r>
          </a:p>
          <a:p>
            <a:pPr marL="457200" indent="-457200" eaLnBrk="1" hangingPunct="1">
              <a:buClr>
                <a:srgbClr val="333333"/>
              </a:buClr>
              <a:buFont typeface="WingDings"/>
              <a:buAutoNum type="alphaLcPeriod"/>
            </a:pPr>
            <a:r>
              <a:rPr lang="de-DE" altLang="de-DE" sz="2400" dirty="0" err="1">
                <a:solidFill>
                  <a:srgbClr val="333333"/>
                </a:solidFill>
                <a:latin typeface="Calibri Light"/>
              </a:rPr>
              <a:t>Boyun</a:t>
            </a:r>
            <a:r>
              <a:rPr lang="de-DE" altLang="de-DE" sz="2400" dirty="0">
                <a:solidFill>
                  <a:srgbClr val="333333"/>
                </a:solidFill>
                <a:latin typeface="Calibri Light"/>
              </a:rPr>
              <a:t> </a:t>
            </a:r>
            <a:r>
              <a:rPr lang="de-DE" altLang="de-DE" sz="2400" dirty="0" err="1">
                <a:solidFill>
                  <a:srgbClr val="333333"/>
                </a:solidFill>
                <a:latin typeface="Calibri Light"/>
              </a:rPr>
              <a:t>masajı</a:t>
            </a:r>
            <a:endParaRPr lang="de-DE" altLang="de-DE" sz="2400" dirty="0">
              <a:solidFill>
                <a:srgbClr val="333333"/>
              </a:solidFill>
              <a:latin typeface="Calibri Light"/>
            </a:endParaRPr>
          </a:p>
          <a:p>
            <a:pPr marL="457200" indent="-457200">
              <a:buClr>
                <a:srgbClr val="333333"/>
              </a:buClr>
              <a:buFont typeface="WingDings"/>
              <a:buAutoNum type="alphaLcPeriod"/>
            </a:pPr>
            <a:r>
              <a:rPr lang="de-DE" altLang="de-DE" sz="2400" dirty="0" err="1">
                <a:solidFill>
                  <a:srgbClr val="333333"/>
                </a:solidFill>
                <a:latin typeface="Calibri Light"/>
              </a:rPr>
              <a:t>Giydirmek</a:t>
            </a:r>
            <a:endParaRPr lang="de-DE" altLang="de-DE" sz="2400" dirty="0">
              <a:solidFill>
                <a:srgbClr val="333333"/>
              </a:solidFill>
              <a:latin typeface="Calibri Light"/>
            </a:endParaRPr>
          </a:p>
          <a:p>
            <a:pPr marL="457200" indent="-457200">
              <a:buClr>
                <a:srgbClr val="333333"/>
              </a:buClr>
              <a:buFont typeface="WingDings"/>
              <a:buAutoNum type="alphaLcPeriod"/>
            </a:pPr>
            <a:r>
              <a:rPr lang="de-DE" altLang="de-DE" sz="2400" dirty="0" err="1">
                <a:solidFill>
                  <a:srgbClr val="333333"/>
                </a:solidFill>
                <a:latin typeface="Calibri Light"/>
              </a:rPr>
              <a:t>Suç</a:t>
            </a:r>
            <a:r>
              <a:rPr lang="de-DE" altLang="de-DE" sz="2400" dirty="0">
                <a:solidFill>
                  <a:srgbClr val="333333"/>
                </a:solidFill>
                <a:latin typeface="Calibri Light"/>
              </a:rPr>
              <a:t> </a:t>
            </a:r>
            <a:r>
              <a:rPr lang="de-DE" altLang="de-DE" sz="2400" dirty="0" err="1">
                <a:solidFill>
                  <a:srgbClr val="333333"/>
                </a:solidFill>
                <a:latin typeface="Calibri Light"/>
              </a:rPr>
              <a:t>üstü</a:t>
            </a:r>
            <a:r>
              <a:rPr lang="de-DE" altLang="de-DE" sz="2400" dirty="0">
                <a:solidFill>
                  <a:srgbClr val="333333"/>
                </a:solidFill>
                <a:latin typeface="Calibri Light"/>
              </a:rPr>
              <a:t> </a:t>
            </a:r>
            <a:r>
              <a:rPr lang="de-DE" altLang="de-DE" sz="2400" dirty="0" err="1">
                <a:solidFill>
                  <a:srgbClr val="333333"/>
                </a:solidFill>
                <a:latin typeface="Calibri Light"/>
              </a:rPr>
              <a:t>yakalamak</a:t>
            </a:r>
            <a:r>
              <a:rPr lang="de-DE" altLang="de-DE" sz="2400" dirty="0">
                <a:solidFill>
                  <a:srgbClr val="333333"/>
                </a:solidFill>
                <a:latin typeface="Calibri Light"/>
              </a:rPr>
              <a:t> </a:t>
            </a:r>
          </a:p>
          <a:p>
            <a:pPr eaLnBrk="1" hangingPunct="1"/>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46</a:t>
            </a:fld>
            <a:endParaRPr lang="de-DE" altLang="de-DE" b="0">
              <a:latin typeface="Calibri Light"/>
            </a:endParaRPr>
          </a:p>
        </p:txBody>
      </p:sp>
      <p:pic>
        <p:nvPicPr>
          <p:cNvPr id="13"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47</a:t>
            </a:fld>
            <a:endParaRPr lang="de-DE" altLang="de-DE" b="0">
              <a:latin typeface="Calibri Light"/>
            </a:endParaRPr>
          </a:p>
        </p:txBody>
      </p:sp>
      <p:pic>
        <p:nvPicPr>
          <p:cNvPr id="13"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2"/>
          <p:cNvSpPr txBox="1">
            <a:spLocks noChangeArrowheads="1"/>
          </p:cNvSpPr>
          <p:nvPr/>
        </p:nvSpPr>
        <p:spPr bwMode="gray">
          <a:xfrm>
            <a:off x="6080760" y="2203704"/>
            <a:ext cx="5669280" cy="2665456"/>
          </a:xfrm>
          <a:prstGeom prst="rect">
            <a:avLst/>
          </a:prstGeom>
          <a:noFill/>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457200" indent="-457200" eaLnBrk="1" hangingPunct="1">
              <a:buClr>
                <a:srgbClr val="333333"/>
              </a:buClr>
              <a:buFont typeface="WingDings"/>
              <a:buAutoNum type="alphaLcPeriod"/>
            </a:pPr>
            <a:r>
              <a:rPr lang="de-DE" altLang="de-DE" sz="2400" dirty="0" err="1">
                <a:solidFill>
                  <a:srgbClr val="333333"/>
                </a:solidFill>
                <a:latin typeface="Calibri Light"/>
              </a:rPr>
              <a:t>Dansa</a:t>
            </a:r>
            <a:r>
              <a:rPr lang="de-DE" altLang="de-DE" sz="2400" dirty="0">
                <a:solidFill>
                  <a:srgbClr val="333333"/>
                </a:solidFill>
                <a:latin typeface="Calibri Light"/>
              </a:rPr>
              <a:t> </a:t>
            </a:r>
            <a:r>
              <a:rPr lang="de-DE" altLang="de-DE" sz="2400" dirty="0" err="1">
                <a:solidFill>
                  <a:srgbClr val="333333"/>
                </a:solidFill>
                <a:latin typeface="Calibri Light"/>
              </a:rPr>
              <a:t>davet</a:t>
            </a:r>
            <a:r>
              <a:rPr lang="de-DE" altLang="de-DE" sz="2400" dirty="0">
                <a:solidFill>
                  <a:srgbClr val="333333"/>
                </a:solidFill>
                <a:latin typeface="Calibri Light"/>
              </a:rPr>
              <a:t> </a:t>
            </a:r>
            <a:r>
              <a:rPr lang="de-DE" altLang="de-DE" sz="2400" dirty="0" err="1">
                <a:solidFill>
                  <a:srgbClr val="333333"/>
                </a:solidFill>
                <a:latin typeface="Calibri Light"/>
              </a:rPr>
              <a:t>etmek</a:t>
            </a:r>
            <a:r>
              <a:rPr lang="de-DE" altLang="de-DE" sz="2400" dirty="0">
                <a:solidFill>
                  <a:srgbClr val="333333"/>
                </a:solidFill>
                <a:latin typeface="Calibri Light"/>
              </a:rPr>
              <a:t> </a:t>
            </a:r>
          </a:p>
          <a:p>
            <a:pPr marL="457200" indent="-457200" eaLnBrk="1" hangingPunct="1">
              <a:buClr>
                <a:srgbClr val="333333"/>
              </a:buClr>
              <a:buFont typeface="WingDings"/>
              <a:buAutoNum type="alphaLcPeriod"/>
            </a:pPr>
            <a:r>
              <a:rPr lang="de-DE" altLang="de-DE" sz="2400" dirty="0" err="1">
                <a:solidFill>
                  <a:srgbClr val="333333"/>
                </a:solidFill>
                <a:latin typeface="Calibri Light"/>
              </a:rPr>
              <a:t>Boyun</a:t>
            </a:r>
            <a:r>
              <a:rPr lang="de-DE" altLang="de-DE" sz="2400" dirty="0">
                <a:solidFill>
                  <a:srgbClr val="333333"/>
                </a:solidFill>
                <a:latin typeface="Calibri Light"/>
              </a:rPr>
              <a:t> </a:t>
            </a:r>
            <a:r>
              <a:rPr lang="de-DE" altLang="de-DE" sz="2400" dirty="0" err="1">
                <a:solidFill>
                  <a:srgbClr val="333333"/>
                </a:solidFill>
                <a:latin typeface="Calibri Light"/>
              </a:rPr>
              <a:t>masajı</a:t>
            </a:r>
            <a:endParaRPr lang="de-DE" altLang="de-DE" sz="2400" dirty="0">
              <a:solidFill>
                <a:srgbClr val="333333"/>
              </a:solidFill>
              <a:latin typeface="Calibri Light"/>
            </a:endParaRPr>
          </a:p>
          <a:p>
            <a:pPr marL="457200" indent="-457200" eaLnBrk="1" hangingPunct="1">
              <a:buClr>
                <a:srgbClr val="336699"/>
              </a:buClr>
              <a:buFont typeface="WingDings"/>
              <a:buAutoNum type="alphaLcPeriod"/>
            </a:pPr>
            <a:r>
              <a:rPr lang="de-DE" altLang="de-DE" sz="2400" dirty="0" err="1">
                <a:solidFill>
                  <a:srgbClr val="004992"/>
                </a:solidFill>
                <a:latin typeface="Calibri Light"/>
              </a:rPr>
              <a:t>Giydirmek</a:t>
            </a:r>
            <a:r>
              <a:rPr lang="de-DE" altLang="de-DE" dirty="0">
                <a:solidFill>
                  <a:srgbClr val="004992"/>
                </a:solidFill>
                <a:latin typeface="Calibri Light"/>
              </a:rPr>
              <a:t> (Joseph </a:t>
            </a:r>
            <a:r>
              <a:rPr lang="de-DE" altLang="de-DE" dirty="0" err="1">
                <a:solidFill>
                  <a:srgbClr val="004992"/>
                </a:solidFill>
                <a:latin typeface="Calibri Light"/>
              </a:rPr>
              <a:t>Caraud</a:t>
            </a:r>
            <a:r>
              <a:rPr lang="de-DE" altLang="de-DE" dirty="0">
                <a:solidFill>
                  <a:srgbClr val="004992"/>
                </a:solidFill>
                <a:latin typeface="Calibri Light"/>
              </a:rPr>
              <a:t>, 1868)</a:t>
            </a:r>
          </a:p>
          <a:p>
            <a:pPr marL="457200" indent="-457200">
              <a:buClr>
                <a:srgbClr val="333333"/>
              </a:buClr>
              <a:buFont typeface="WingDings"/>
              <a:buAutoNum type="alphaLcPeriod"/>
            </a:pPr>
            <a:r>
              <a:rPr lang="de-DE" altLang="de-DE" sz="2400" dirty="0" err="1">
                <a:solidFill>
                  <a:srgbClr val="333333"/>
                </a:solidFill>
                <a:latin typeface="Calibri Light"/>
              </a:rPr>
              <a:t>Suç</a:t>
            </a:r>
            <a:r>
              <a:rPr lang="de-DE" altLang="de-DE" sz="2400" dirty="0">
                <a:solidFill>
                  <a:srgbClr val="333333"/>
                </a:solidFill>
                <a:latin typeface="Calibri Light"/>
              </a:rPr>
              <a:t> </a:t>
            </a:r>
            <a:r>
              <a:rPr lang="de-DE" altLang="de-DE" sz="2400" dirty="0" err="1">
                <a:solidFill>
                  <a:srgbClr val="333333"/>
                </a:solidFill>
                <a:latin typeface="Calibri Light"/>
              </a:rPr>
              <a:t>üstü</a:t>
            </a:r>
            <a:r>
              <a:rPr lang="de-DE" altLang="de-DE" sz="2400" dirty="0">
                <a:solidFill>
                  <a:srgbClr val="333333"/>
                </a:solidFill>
                <a:latin typeface="Calibri Light"/>
              </a:rPr>
              <a:t> </a:t>
            </a:r>
            <a:r>
              <a:rPr lang="de-DE" altLang="de-DE" sz="2400" dirty="0" err="1">
                <a:solidFill>
                  <a:srgbClr val="333333"/>
                </a:solidFill>
                <a:latin typeface="Calibri Light"/>
              </a:rPr>
              <a:t>yakalamak</a:t>
            </a:r>
            <a:r>
              <a:rPr lang="de-DE" altLang="de-DE" sz="2400" dirty="0">
                <a:solidFill>
                  <a:srgbClr val="333333"/>
                </a:solidFill>
                <a:latin typeface="Calibri Light"/>
              </a:rPr>
              <a:t> </a:t>
            </a:r>
          </a:p>
          <a:p>
            <a:pPr fontAlgn="auto"/>
            <a:endParaRPr lang="de-DE" altLang="de-DE" sz="2400" dirty="0">
              <a:solidFill>
                <a:srgbClr val="333333"/>
              </a:solidFill>
              <a:latin typeface="Calibri Light"/>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6" name="Text Box 3"/>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Alkolikler</a:t>
            </a:r>
            <a:r>
              <a:rPr lang="de-DE" altLang="de-DE" sz="2400" b="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Reanimasyon</a:t>
            </a:r>
            <a:r>
              <a:rPr lang="de-DE" altLang="de-DE" sz="2400" b="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Temizlikçi</a:t>
            </a:r>
            <a:r>
              <a:rPr lang="de-DE" altLang="de-DE" sz="2400" b="0" dirty="0">
                <a:solidFill>
                  <a:srgbClr val="333333"/>
                </a:solidFill>
                <a:latin typeface="Calibri Light"/>
              </a:rPr>
              <a:t> </a:t>
            </a:r>
            <a:r>
              <a:rPr lang="de-DE" altLang="de-DE" sz="2400" b="0" dirty="0" err="1">
                <a:solidFill>
                  <a:srgbClr val="333333"/>
                </a:solidFill>
                <a:latin typeface="Calibri Light"/>
              </a:rPr>
              <a:t>kadınlar</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Ütücü</a:t>
            </a:r>
            <a:r>
              <a:rPr lang="de-DE" altLang="de-DE" sz="2400" b="0" dirty="0">
                <a:solidFill>
                  <a:srgbClr val="333333"/>
                </a:solidFill>
                <a:latin typeface="Calibri Light"/>
              </a:rPr>
              <a:t> </a:t>
            </a:r>
            <a:r>
              <a:rPr lang="de-DE" altLang="de-DE" sz="2400" b="0" dirty="0" err="1">
                <a:solidFill>
                  <a:srgbClr val="333333"/>
                </a:solidFill>
                <a:latin typeface="Calibri Light"/>
              </a:rPr>
              <a:t>kadınlar</a:t>
            </a:r>
            <a:endParaRPr lang="de-DE"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48</a:t>
            </a:fld>
            <a:endParaRPr lang="de-DE" altLang="de-DE" b="0">
              <a:latin typeface="Calibri Light"/>
            </a:endParaRPr>
          </a:p>
        </p:txBody>
      </p:sp>
      <p:pic>
        <p:nvPicPr>
          <p:cNvPr id="11"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4"/>
          <p:cNvSpPr>
            <a:spLocks noChangeArrowheads="1"/>
          </p:cNvSpPr>
          <p:nvPr/>
        </p:nvSpPr>
        <p:spPr bwMode="auto">
          <a:xfrm>
            <a:off x="408955" y="2321842"/>
            <a:ext cx="11376000" cy="1484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112644" name="Text Box 3"/>
          <p:cNvSpPr txBox="1">
            <a:spLocks noChangeArrowheads="1"/>
          </p:cNvSpPr>
          <p:nvPr/>
        </p:nvSpPr>
        <p:spPr bwMode="auto">
          <a:xfrm>
            <a:off x="6080759"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Alkolikler</a:t>
            </a:r>
            <a:r>
              <a:rPr lang="de-DE" altLang="de-DE" sz="2400" b="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Reanimasyon</a:t>
            </a:r>
            <a:r>
              <a:rPr lang="de-DE" altLang="de-DE" sz="2400" b="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Temizlikçi</a:t>
            </a:r>
            <a:r>
              <a:rPr lang="de-DE" altLang="de-DE" sz="2400" b="0" dirty="0">
                <a:solidFill>
                  <a:srgbClr val="333333"/>
                </a:solidFill>
                <a:latin typeface="Calibri Light"/>
              </a:rPr>
              <a:t> </a:t>
            </a:r>
            <a:r>
              <a:rPr lang="de-DE" altLang="de-DE" sz="2400" b="0" dirty="0" err="1">
                <a:solidFill>
                  <a:srgbClr val="333333"/>
                </a:solidFill>
                <a:latin typeface="Calibri Light"/>
              </a:rPr>
              <a:t>kadınlar</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lphaLcPeriod"/>
            </a:pPr>
            <a:r>
              <a:rPr lang="de-DE" altLang="de-DE" sz="2400" b="0" dirty="0" err="1">
                <a:solidFill>
                  <a:srgbClr val="004992"/>
                </a:solidFill>
                <a:latin typeface="Calibri Light"/>
              </a:rPr>
              <a:t>Ütücü</a:t>
            </a:r>
            <a:r>
              <a:rPr lang="de-DE" altLang="de-DE" sz="2400" b="0" dirty="0">
                <a:solidFill>
                  <a:srgbClr val="004992"/>
                </a:solidFill>
                <a:latin typeface="Calibri Light"/>
              </a:rPr>
              <a:t> </a:t>
            </a:r>
            <a:r>
              <a:rPr lang="de-DE" altLang="de-DE" sz="2400" b="0" dirty="0" err="1">
                <a:solidFill>
                  <a:srgbClr val="004992"/>
                </a:solidFill>
                <a:latin typeface="Calibri Light"/>
              </a:rPr>
              <a:t>kadınlar</a:t>
            </a:r>
            <a:r>
              <a:rPr lang="de-DE" altLang="de-DE" sz="1800" b="0" dirty="0">
                <a:solidFill>
                  <a:srgbClr val="004992"/>
                </a:solidFill>
                <a:latin typeface="Calibri Light"/>
              </a:rPr>
              <a:t> (Edgar Degas, 1884)</a:t>
            </a:r>
            <a:endParaRPr lang="en-US" altLang="de-DE" sz="1800" b="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49</a:t>
            </a:fld>
            <a:endParaRPr lang="de-DE" altLang="de-DE" b="0">
              <a:latin typeface="Calibri Light"/>
            </a:endParaRPr>
          </a:p>
        </p:txBody>
      </p:sp>
      <p:pic>
        <p:nvPicPr>
          <p:cNvPr id="11"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4"/>
          <p:cNvSpPr>
            <a:spLocks noChangeArrowheads="1"/>
          </p:cNvSpPr>
          <p:nvPr/>
        </p:nvSpPr>
        <p:spPr bwMode="auto">
          <a:xfrm>
            <a:off x="408955" y="2321842"/>
            <a:ext cx="11376000" cy="1484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114692" name="Text Box 5"/>
          <p:cNvSpPr txBox="1">
            <a:spLocks noChangeArrowheads="1"/>
          </p:cNvSpPr>
          <p:nvPr/>
        </p:nvSpPr>
        <p:spPr bwMode="auto">
          <a:xfrm>
            <a:off x="6080760" y="2203704"/>
            <a:ext cx="566928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Hasattan</a:t>
            </a:r>
            <a:r>
              <a:rPr lang="de-DE" altLang="de-DE" sz="2400" b="0" dirty="0">
                <a:solidFill>
                  <a:srgbClr val="333333"/>
                </a:solidFill>
                <a:latin typeface="Calibri Light"/>
              </a:rPr>
              <a:t> </a:t>
            </a:r>
            <a:r>
              <a:rPr lang="de-DE" altLang="de-DE" sz="2400" b="0" dirty="0" err="1">
                <a:solidFill>
                  <a:srgbClr val="333333"/>
                </a:solidFill>
                <a:latin typeface="Calibri Light"/>
              </a:rPr>
              <a:t>sonra</a:t>
            </a:r>
            <a:endParaRPr lang="de-DE" altLang="de-DE" sz="2400" b="0" dirty="0">
              <a:solidFill>
                <a:srgbClr val="333333"/>
              </a:solidFill>
              <a:latin typeface="Calibri Light"/>
            </a:endParaRPr>
          </a:p>
          <a:p>
            <a:pPr>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İnsanların</a:t>
            </a:r>
            <a:r>
              <a:rPr lang="de-DE" altLang="de-DE" sz="2400" b="0" dirty="0">
                <a:solidFill>
                  <a:srgbClr val="333333"/>
                </a:solidFill>
                <a:latin typeface="Calibri Light"/>
              </a:rPr>
              <a:t> </a:t>
            </a:r>
            <a:r>
              <a:rPr lang="de-DE" altLang="de-DE" sz="2400" b="0" dirty="0" err="1">
                <a:solidFill>
                  <a:srgbClr val="333333"/>
                </a:solidFill>
                <a:latin typeface="Calibri Light"/>
              </a:rPr>
              <a:t>bolluk</a:t>
            </a:r>
            <a:r>
              <a:rPr lang="de-DE" altLang="de-DE" sz="2400" b="0" dirty="0">
                <a:solidFill>
                  <a:srgbClr val="333333"/>
                </a:solidFill>
                <a:latin typeface="Calibri Light"/>
              </a:rPr>
              <a:t> </a:t>
            </a:r>
            <a:r>
              <a:rPr lang="de-DE" altLang="de-DE" sz="2400" b="0" dirty="0" err="1">
                <a:solidFill>
                  <a:srgbClr val="333333"/>
                </a:solidFill>
                <a:latin typeface="Calibri Light"/>
              </a:rPr>
              <a:t>ve</a:t>
            </a:r>
            <a:r>
              <a:rPr lang="de-DE" altLang="de-DE" sz="2400" b="0" dirty="0">
                <a:solidFill>
                  <a:srgbClr val="333333"/>
                </a:solidFill>
                <a:latin typeface="Calibri Light"/>
              </a:rPr>
              <a:t> </a:t>
            </a:r>
            <a:r>
              <a:rPr lang="de-DE" altLang="de-DE" sz="2400" b="0" dirty="0" err="1">
                <a:solidFill>
                  <a:srgbClr val="333333"/>
                </a:solidFill>
                <a:latin typeface="Calibri Light"/>
              </a:rPr>
              <a:t>lüks</a:t>
            </a:r>
            <a:r>
              <a:rPr lang="de-DE" altLang="de-DE" sz="2400" b="0" dirty="0">
                <a:solidFill>
                  <a:srgbClr val="333333"/>
                </a:solidFill>
                <a:latin typeface="Calibri Light"/>
              </a:rPr>
              <a:t> </a:t>
            </a:r>
            <a:r>
              <a:rPr lang="de-DE" altLang="de-DE" sz="2400" b="0" dirty="0" err="1">
                <a:solidFill>
                  <a:srgbClr val="333333"/>
                </a:solidFill>
                <a:latin typeface="Calibri Light"/>
              </a:rPr>
              <a:t>içinde</a:t>
            </a:r>
            <a:r>
              <a:rPr lang="de-DE" altLang="de-DE" sz="2400" b="0" dirty="0">
                <a:solidFill>
                  <a:srgbClr val="333333"/>
                </a:solidFill>
                <a:latin typeface="Calibri Light"/>
              </a:rPr>
              <a:t> </a:t>
            </a:r>
            <a:r>
              <a:rPr lang="de-DE" altLang="de-DE" sz="2400" b="0" dirty="0" err="1">
                <a:solidFill>
                  <a:srgbClr val="333333"/>
                </a:solidFill>
                <a:latin typeface="Calibri Light"/>
              </a:rPr>
              <a:t>yaşadığı</a:t>
            </a:r>
            <a:r>
              <a:rPr lang="de-DE" altLang="de-DE" sz="2400" b="0" dirty="0">
                <a:solidFill>
                  <a:srgbClr val="333333"/>
                </a:solidFill>
                <a:latin typeface="Calibri Light"/>
              </a:rPr>
              <a:t> </a:t>
            </a:r>
            <a:r>
              <a:rPr lang="de-DE" altLang="de-DE" sz="2400" b="0" dirty="0" err="1">
                <a:solidFill>
                  <a:srgbClr val="333333"/>
                </a:solidFill>
                <a:latin typeface="Calibri Light"/>
              </a:rPr>
              <a:t>bir</a:t>
            </a:r>
            <a:r>
              <a:rPr lang="de-DE" altLang="de-DE" sz="2400" b="0" dirty="0">
                <a:solidFill>
                  <a:srgbClr val="333333"/>
                </a:solidFill>
                <a:latin typeface="Calibri Light"/>
              </a:rPr>
              <a:t> </a:t>
            </a:r>
            <a:r>
              <a:rPr lang="de-DE" altLang="de-DE" sz="2400" b="0" dirty="0" err="1">
                <a:solidFill>
                  <a:srgbClr val="333333"/>
                </a:solidFill>
                <a:latin typeface="Calibri Light"/>
              </a:rPr>
              <a:t>ülke</a:t>
            </a:r>
            <a:r>
              <a:rPr lang="de-DE" altLang="de-DE" sz="2400" b="0" dirty="0">
                <a:solidFill>
                  <a:srgbClr val="333333"/>
                </a:solidFill>
                <a:latin typeface="Calibri Light"/>
              </a:rPr>
              <a:t> (</a:t>
            </a:r>
            <a:r>
              <a:rPr lang="de-DE" altLang="de-DE" sz="2400" b="0" dirty="0" err="1">
                <a:solidFill>
                  <a:srgbClr val="333333"/>
                </a:solidFill>
                <a:latin typeface="Calibri Light"/>
              </a:rPr>
              <a:t>Cockaigne</a:t>
            </a:r>
            <a:r>
              <a:rPr lang="de-DE" altLang="de-DE" sz="2400" b="0" dirty="0">
                <a:solidFill>
                  <a:srgbClr val="333333"/>
                </a:solidFill>
                <a:latin typeface="Calibri Light"/>
              </a:rPr>
              <a:t> </a:t>
            </a:r>
            <a:r>
              <a:rPr lang="de-DE" altLang="de-DE" sz="2400" b="0" dirty="0" err="1">
                <a:solidFill>
                  <a:srgbClr val="333333"/>
                </a:solidFill>
                <a:latin typeface="Calibri Light"/>
              </a:rPr>
              <a:t>ülkesi</a:t>
            </a:r>
            <a:r>
              <a:rPr lang="de-DE" altLang="de-DE" sz="2400" b="0" dirty="0">
                <a:solidFill>
                  <a:srgbClr val="333333"/>
                </a:solidFill>
                <a:latin typeface="Calibri Light"/>
              </a:rPr>
              <a: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 </a:t>
            </a:r>
            <a:r>
              <a:rPr lang="de-DE" altLang="de-DE" sz="2400" b="0" dirty="0" err="1">
                <a:solidFill>
                  <a:srgbClr val="333333"/>
                </a:solidFill>
                <a:latin typeface="Calibri Light"/>
              </a:rPr>
              <a:t>Kafası</a:t>
            </a:r>
            <a:r>
              <a:rPr lang="de-DE" altLang="de-DE" sz="2400" b="0" dirty="0">
                <a:solidFill>
                  <a:srgbClr val="333333"/>
                </a:solidFill>
                <a:latin typeface="Calibri Light"/>
              </a:rPr>
              <a:t> </a:t>
            </a:r>
            <a:r>
              <a:rPr lang="de-DE" altLang="de-DE" sz="2400" b="0" dirty="0" err="1">
                <a:solidFill>
                  <a:srgbClr val="333333"/>
                </a:solidFill>
                <a:latin typeface="Calibri Light"/>
              </a:rPr>
              <a:t>kesilmiş</a:t>
            </a:r>
            <a:r>
              <a:rPr lang="de-DE" altLang="de-DE" sz="2400" b="0" dirty="0">
                <a:solidFill>
                  <a:srgbClr val="333333"/>
                </a:solidFill>
                <a:latin typeface="Calibri Light"/>
              </a:rPr>
              <a:t> </a:t>
            </a:r>
            <a:r>
              <a:rPr lang="de-DE" altLang="de-DE" sz="2400" b="0" dirty="0" err="1">
                <a:solidFill>
                  <a:srgbClr val="333333"/>
                </a:solidFill>
                <a:latin typeface="Calibri Light"/>
              </a:rPr>
              <a:t>tavuk</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 </a:t>
            </a:r>
            <a:r>
              <a:rPr lang="de-DE" altLang="de-DE" sz="2400" b="0" dirty="0" err="1">
                <a:solidFill>
                  <a:srgbClr val="333333"/>
                </a:solidFill>
                <a:latin typeface="Calibri Light"/>
              </a:rPr>
              <a:t>Gıda</a:t>
            </a:r>
            <a:r>
              <a:rPr lang="de-DE" altLang="de-DE" sz="2400" b="0" dirty="0">
                <a:solidFill>
                  <a:srgbClr val="333333"/>
                </a:solidFill>
                <a:latin typeface="Calibri Light"/>
              </a:rPr>
              <a:t> </a:t>
            </a:r>
            <a:r>
              <a:rPr lang="de-DE" altLang="de-DE" sz="2400" b="0" dirty="0" err="1">
                <a:solidFill>
                  <a:srgbClr val="333333"/>
                </a:solidFill>
                <a:latin typeface="Calibri Light"/>
              </a:rPr>
              <a:t>zehirlenmesi</a:t>
            </a:r>
            <a:endParaRPr lang="de-DE"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50</a:t>
            </a:fld>
            <a:endParaRPr lang="de-DE" altLang="de-DE" b="0">
              <a:latin typeface="Calibri Light"/>
            </a:endParaRPr>
          </a:p>
        </p:txBody>
      </p:sp>
      <p:pic>
        <p:nvPicPr>
          <p:cNvPr id="11"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4"/>
          <p:cNvSpPr>
            <a:spLocks noChangeArrowheads="1"/>
          </p:cNvSpPr>
          <p:nvPr/>
        </p:nvSpPr>
        <p:spPr bwMode="auto">
          <a:xfrm>
            <a:off x="408955" y="2321842"/>
            <a:ext cx="11376000" cy="1484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114692" name="Text Box 5"/>
          <p:cNvSpPr txBox="1">
            <a:spLocks noChangeArrowheads="1"/>
          </p:cNvSpPr>
          <p:nvPr/>
        </p:nvSpPr>
        <p:spPr bwMode="auto">
          <a:xfrm>
            <a:off x="6080760" y="2203704"/>
            <a:ext cx="566928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Hasattan</a:t>
            </a:r>
            <a:r>
              <a:rPr lang="de-DE" altLang="de-DE" sz="2400" b="0" dirty="0">
                <a:solidFill>
                  <a:srgbClr val="333333"/>
                </a:solidFill>
                <a:latin typeface="Calibri Light"/>
              </a:rPr>
              <a:t> </a:t>
            </a:r>
            <a:r>
              <a:rPr lang="de-DE" altLang="de-DE" sz="2400" b="0" dirty="0" err="1">
                <a:solidFill>
                  <a:srgbClr val="333333"/>
                </a:solidFill>
                <a:latin typeface="Calibri Light"/>
              </a:rPr>
              <a:t>sonra</a:t>
            </a:r>
            <a:endParaRPr lang="de-DE" altLang="de-DE" sz="2400" b="0" dirty="0">
              <a:solidFill>
                <a:srgbClr val="333333"/>
              </a:solidFill>
              <a:latin typeface="Calibri Light"/>
            </a:endParaRPr>
          </a:p>
          <a:p>
            <a:pPr>
              <a:lnSpc>
                <a:spcPct val="105000"/>
              </a:lnSpc>
              <a:spcBef>
                <a:spcPts val="1999"/>
              </a:spcBef>
              <a:spcAft>
                <a:spcPts val="0"/>
              </a:spcAft>
              <a:buFont typeface="WingDings"/>
              <a:buAutoNum type="alphaLcPeriod"/>
            </a:pPr>
            <a:r>
              <a:rPr lang="de-DE" altLang="de-DE" sz="2400" b="0" dirty="0" err="1">
                <a:solidFill>
                  <a:srgbClr val="336699"/>
                </a:solidFill>
                <a:latin typeface="Calibri Light"/>
              </a:rPr>
              <a:t>İnsanların</a:t>
            </a:r>
            <a:r>
              <a:rPr lang="de-DE" altLang="de-DE" sz="2400" b="0" dirty="0">
                <a:solidFill>
                  <a:srgbClr val="336699"/>
                </a:solidFill>
                <a:latin typeface="Calibri Light"/>
              </a:rPr>
              <a:t> </a:t>
            </a:r>
            <a:r>
              <a:rPr lang="de-DE" altLang="de-DE" sz="2400" b="0" dirty="0" err="1">
                <a:solidFill>
                  <a:srgbClr val="336699"/>
                </a:solidFill>
                <a:latin typeface="Calibri Light"/>
              </a:rPr>
              <a:t>bolluk</a:t>
            </a:r>
            <a:r>
              <a:rPr lang="de-DE" altLang="de-DE" sz="2400" b="0" dirty="0">
                <a:solidFill>
                  <a:srgbClr val="336699"/>
                </a:solidFill>
                <a:latin typeface="Calibri Light"/>
              </a:rPr>
              <a:t> </a:t>
            </a:r>
            <a:r>
              <a:rPr lang="de-DE" altLang="de-DE" sz="2400" b="0" dirty="0" err="1">
                <a:solidFill>
                  <a:srgbClr val="336699"/>
                </a:solidFill>
                <a:latin typeface="Calibri Light"/>
              </a:rPr>
              <a:t>ve</a:t>
            </a:r>
            <a:r>
              <a:rPr lang="de-DE" altLang="de-DE" sz="2400" b="0" dirty="0">
                <a:solidFill>
                  <a:srgbClr val="336699"/>
                </a:solidFill>
                <a:latin typeface="Calibri Light"/>
              </a:rPr>
              <a:t> </a:t>
            </a:r>
            <a:r>
              <a:rPr lang="de-DE" altLang="de-DE" sz="2400" b="0" dirty="0" err="1">
                <a:solidFill>
                  <a:srgbClr val="336699"/>
                </a:solidFill>
                <a:latin typeface="Calibri Light"/>
              </a:rPr>
              <a:t>lüks</a:t>
            </a:r>
            <a:r>
              <a:rPr lang="de-DE" altLang="de-DE" sz="2400" b="0" dirty="0">
                <a:solidFill>
                  <a:srgbClr val="336699"/>
                </a:solidFill>
                <a:latin typeface="Calibri Light"/>
              </a:rPr>
              <a:t> </a:t>
            </a:r>
            <a:r>
              <a:rPr lang="de-DE" altLang="de-DE" sz="2400" b="0" dirty="0" err="1">
                <a:solidFill>
                  <a:srgbClr val="336699"/>
                </a:solidFill>
                <a:latin typeface="Calibri Light"/>
              </a:rPr>
              <a:t>içinde</a:t>
            </a:r>
            <a:r>
              <a:rPr lang="de-DE" altLang="de-DE" sz="2400" b="0" dirty="0">
                <a:solidFill>
                  <a:srgbClr val="336699"/>
                </a:solidFill>
                <a:latin typeface="Calibri Light"/>
              </a:rPr>
              <a:t> </a:t>
            </a:r>
            <a:r>
              <a:rPr lang="de-DE" altLang="de-DE" sz="2400" b="0" dirty="0" err="1">
                <a:solidFill>
                  <a:srgbClr val="336699"/>
                </a:solidFill>
                <a:latin typeface="Calibri Light"/>
              </a:rPr>
              <a:t>yaşadığı</a:t>
            </a:r>
            <a:r>
              <a:rPr lang="de-DE" altLang="de-DE" sz="2400" b="0" dirty="0">
                <a:solidFill>
                  <a:srgbClr val="336699"/>
                </a:solidFill>
                <a:latin typeface="Calibri Light"/>
              </a:rPr>
              <a:t> </a:t>
            </a:r>
            <a:r>
              <a:rPr lang="de-DE" altLang="de-DE" sz="2400" b="0" dirty="0" err="1">
                <a:solidFill>
                  <a:srgbClr val="336699"/>
                </a:solidFill>
                <a:latin typeface="Calibri Light"/>
              </a:rPr>
              <a:t>bir</a:t>
            </a:r>
            <a:r>
              <a:rPr lang="de-DE" altLang="de-DE" sz="2400" b="0" dirty="0">
                <a:solidFill>
                  <a:srgbClr val="336699"/>
                </a:solidFill>
                <a:latin typeface="Calibri Light"/>
              </a:rPr>
              <a:t> </a:t>
            </a:r>
            <a:r>
              <a:rPr lang="de-DE" altLang="de-DE" sz="2400" b="0" dirty="0" err="1">
                <a:solidFill>
                  <a:srgbClr val="336699"/>
                </a:solidFill>
                <a:latin typeface="Calibri Light"/>
              </a:rPr>
              <a:t>ülke</a:t>
            </a:r>
            <a:r>
              <a:rPr lang="de-DE" altLang="de-DE" sz="2400" b="0" dirty="0">
                <a:solidFill>
                  <a:srgbClr val="336699"/>
                </a:solidFill>
                <a:latin typeface="Calibri Light"/>
              </a:rPr>
              <a:t> (</a:t>
            </a:r>
            <a:r>
              <a:rPr lang="de-DE" altLang="de-DE" sz="2400" b="0" dirty="0" err="1">
                <a:solidFill>
                  <a:srgbClr val="336699"/>
                </a:solidFill>
                <a:latin typeface="Calibri Light"/>
              </a:rPr>
              <a:t>Cockaigne</a:t>
            </a:r>
            <a:r>
              <a:rPr lang="de-DE" altLang="de-DE" sz="2400" b="0" dirty="0">
                <a:solidFill>
                  <a:srgbClr val="336699"/>
                </a:solidFill>
                <a:latin typeface="Calibri Light"/>
              </a:rPr>
              <a:t> </a:t>
            </a:r>
            <a:r>
              <a:rPr lang="de-DE" altLang="de-DE" sz="2400" b="0" dirty="0" err="1">
                <a:solidFill>
                  <a:srgbClr val="336699"/>
                </a:solidFill>
                <a:latin typeface="Calibri Light"/>
              </a:rPr>
              <a:t>ülkesi</a:t>
            </a:r>
            <a:r>
              <a:rPr lang="de-DE" altLang="de-DE" sz="2400" b="0" dirty="0" smtClean="0">
                <a:solidFill>
                  <a:srgbClr val="336699"/>
                </a:solidFill>
                <a:latin typeface="Calibri Light"/>
              </a:rPr>
              <a:t>) </a:t>
            </a:r>
            <a:r>
              <a:rPr lang="de-DE" altLang="de-DE" sz="1800" b="0" dirty="0">
                <a:solidFill>
                  <a:srgbClr val="336699"/>
                </a:solidFill>
                <a:latin typeface="Calibri Light"/>
              </a:rPr>
              <a:t>(Pieter d. Ä. </a:t>
            </a:r>
            <a:r>
              <a:rPr lang="de-DE" altLang="de-DE" sz="1800" b="0" dirty="0" err="1">
                <a:solidFill>
                  <a:srgbClr val="336699"/>
                </a:solidFill>
                <a:latin typeface="Calibri Light"/>
              </a:rPr>
              <a:t>Bruegel</a:t>
            </a:r>
            <a:r>
              <a:rPr lang="de-DE" altLang="de-DE" sz="1800" b="0" dirty="0">
                <a:solidFill>
                  <a:srgbClr val="336699"/>
                </a:solidFill>
                <a:latin typeface="Calibri Light"/>
              </a:rPr>
              <a:t>, 1567</a:t>
            </a:r>
            <a:r>
              <a:rPr lang="de-DE" altLang="de-DE" sz="1800" b="0" dirty="0" smtClean="0">
                <a:solidFill>
                  <a:srgbClr val="336699"/>
                </a:solidFill>
                <a:latin typeface="Calibri Light"/>
              </a:rPr>
              <a:t>)</a:t>
            </a:r>
            <a:endParaRPr lang="de-DE" altLang="de-DE" sz="1800" b="0" dirty="0">
              <a:solidFill>
                <a:srgbClr val="336699"/>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 </a:t>
            </a:r>
            <a:r>
              <a:rPr lang="de-DE" altLang="de-DE" sz="2400" b="0" dirty="0" err="1">
                <a:solidFill>
                  <a:srgbClr val="333333"/>
                </a:solidFill>
                <a:latin typeface="Calibri Light"/>
              </a:rPr>
              <a:t>Kafası</a:t>
            </a:r>
            <a:r>
              <a:rPr lang="de-DE" altLang="de-DE" sz="2400" b="0" dirty="0">
                <a:solidFill>
                  <a:srgbClr val="333333"/>
                </a:solidFill>
                <a:latin typeface="Calibri Light"/>
              </a:rPr>
              <a:t> </a:t>
            </a:r>
            <a:r>
              <a:rPr lang="de-DE" altLang="de-DE" sz="2400" b="0" dirty="0" err="1">
                <a:solidFill>
                  <a:srgbClr val="333333"/>
                </a:solidFill>
                <a:latin typeface="Calibri Light"/>
              </a:rPr>
              <a:t>kesilmiş</a:t>
            </a:r>
            <a:r>
              <a:rPr lang="de-DE" altLang="de-DE" sz="2400" b="0" dirty="0">
                <a:solidFill>
                  <a:srgbClr val="333333"/>
                </a:solidFill>
                <a:latin typeface="Calibri Light"/>
              </a:rPr>
              <a:t> </a:t>
            </a:r>
            <a:r>
              <a:rPr lang="de-DE" altLang="de-DE" sz="2400" b="0" dirty="0" err="1">
                <a:solidFill>
                  <a:srgbClr val="333333"/>
                </a:solidFill>
                <a:latin typeface="Calibri Light"/>
              </a:rPr>
              <a:t>tavuk</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 </a:t>
            </a:r>
            <a:r>
              <a:rPr lang="de-DE" altLang="de-DE" sz="2400" b="0" dirty="0" err="1">
                <a:solidFill>
                  <a:srgbClr val="333333"/>
                </a:solidFill>
                <a:latin typeface="Calibri Light"/>
              </a:rPr>
              <a:t>Gıda</a:t>
            </a:r>
            <a:r>
              <a:rPr lang="de-DE" altLang="de-DE" sz="2400" b="0" dirty="0">
                <a:solidFill>
                  <a:srgbClr val="333333"/>
                </a:solidFill>
                <a:latin typeface="Calibri Light"/>
              </a:rPr>
              <a:t> </a:t>
            </a:r>
            <a:r>
              <a:rPr lang="de-DE" altLang="de-DE" sz="2400" b="0" dirty="0" err="1">
                <a:solidFill>
                  <a:srgbClr val="333333"/>
                </a:solidFill>
                <a:latin typeface="Calibri Light"/>
              </a:rPr>
              <a:t>zehirlenmesi</a:t>
            </a:r>
            <a:endParaRPr lang="de-DE"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51</a:t>
            </a:fld>
            <a:endParaRPr lang="de-DE" altLang="de-DE" b="0">
              <a:latin typeface="Calibri Light"/>
            </a:endParaRPr>
          </a:p>
        </p:txBody>
      </p:sp>
      <p:pic>
        <p:nvPicPr>
          <p:cNvPr id="11"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615727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4"/>
          <p:cNvSpPr>
            <a:spLocks noChangeArrowheads="1"/>
          </p:cNvSpPr>
          <p:nvPr/>
        </p:nvSpPr>
        <p:spPr bwMode="auto">
          <a:xfrm>
            <a:off x="408955" y="2321842"/>
            <a:ext cx="11376000" cy="1484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118788" name="Text Box 3"/>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sz="2400" b="0" i="0" dirty="0">
                <a:solidFill>
                  <a:schemeClr val="tx1">
                    <a:lumMod val="50000"/>
                  </a:schemeClr>
                </a:solidFill>
                <a:effectLst/>
                <a:latin typeface="+mj-lt"/>
              </a:rPr>
              <a:t>Büyü </a:t>
            </a:r>
          </a:p>
          <a:p>
            <a:pPr eaLnBrk="1" hangingPunct="1">
              <a:lnSpc>
                <a:spcPct val="105000"/>
              </a:lnSpc>
              <a:spcBef>
                <a:spcPts val="1999"/>
              </a:spcBef>
              <a:spcAft>
                <a:spcPts val="0"/>
              </a:spcAft>
              <a:buClr>
                <a:srgbClr val="333333"/>
              </a:buClr>
              <a:buFont typeface="WingDings"/>
              <a:buAutoNum type="alphaLcPeriod"/>
            </a:pPr>
            <a:r>
              <a:rPr lang="tr-TR" sz="2400" b="0" i="0" dirty="0">
                <a:solidFill>
                  <a:schemeClr val="tx1">
                    <a:lumMod val="50000"/>
                  </a:schemeClr>
                </a:solidFill>
                <a:effectLst/>
                <a:latin typeface="+mj-lt"/>
              </a:rPr>
              <a:t>Şaşkınlık</a:t>
            </a:r>
          </a:p>
          <a:p>
            <a:pPr eaLnBrk="1" hangingPunct="1">
              <a:lnSpc>
                <a:spcPct val="105000"/>
              </a:lnSpc>
              <a:spcBef>
                <a:spcPts val="1999"/>
              </a:spcBef>
              <a:spcAft>
                <a:spcPts val="0"/>
              </a:spcAft>
              <a:buClr>
                <a:srgbClr val="333333"/>
              </a:buClr>
              <a:buFont typeface="WingDings"/>
              <a:buAutoNum type="alphaLcPeriod"/>
            </a:pPr>
            <a:r>
              <a:rPr lang="tr-TR" sz="2400" b="0" i="0" dirty="0">
                <a:solidFill>
                  <a:schemeClr val="tx1">
                    <a:lumMod val="50000"/>
                  </a:schemeClr>
                </a:solidFill>
                <a:effectLst/>
                <a:latin typeface="+mj-lt"/>
              </a:rPr>
              <a:t> Gezici vaiz </a:t>
            </a:r>
          </a:p>
          <a:p>
            <a:pPr eaLnBrk="1" hangingPunct="1">
              <a:lnSpc>
                <a:spcPct val="105000"/>
              </a:lnSpc>
              <a:spcBef>
                <a:spcPts val="1999"/>
              </a:spcBef>
              <a:spcAft>
                <a:spcPts val="0"/>
              </a:spcAft>
              <a:buClr>
                <a:srgbClr val="333333"/>
              </a:buClr>
              <a:buFont typeface="WingDings"/>
              <a:buAutoNum type="alphaLcPeriod"/>
            </a:pPr>
            <a:r>
              <a:rPr lang="tr-TR" sz="2400" b="0" i="0" dirty="0">
                <a:solidFill>
                  <a:schemeClr val="tx1">
                    <a:lumMod val="50000"/>
                  </a:schemeClr>
                </a:solidFill>
                <a:effectLst/>
                <a:latin typeface="+mj-lt"/>
              </a:rPr>
              <a:t>Hokkabaz</a:t>
            </a:r>
            <a:endParaRPr lang="de-DE" altLang="de-DE" sz="2400" b="0" dirty="0">
              <a:solidFill>
                <a:schemeClr val="tx1">
                  <a:lumMod val="50000"/>
                </a:schemeClr>
              </a:solidFill>
              <a:latin typeface="+mj-l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52</a:t>
            </a:fld>
            <a:endParaRPr lang="de-DE" altLang="de-DE" b="0">
              <a:latin typeface="Calibri Light"/>
            </a:endParaRPr>
          </a:p>
        </p:txBody>
      </p:sp>
      <p:pic>
        <p:nvPicPr>
          <p:cNvPr id="11"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Text Box 3"/>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sz="2400" b="0" i="0" dirty="0">
                <a:solidFill>
                  <a:schemeClr val="tx1">
                    <a:lumMod val="50000"/>
                  </a:schemeClr>
                </a:solidFill>
                <a:effectLst/>
                <a:latin typeface="+mj-lt"/>
              </a:rPr>
              <a:t>Büyü </a:t>
            </a:r>
          </a:p>
          <a:p>
            <a:pPr eaLnBrk="1" hangingPunct="1">
              <a:lnSpc>
                <a:spcPct val="105000"/>
              </a:lnSpc>
              <a:spcBef>
                <a:spcPts val="1999"/>
              </a:spcBef>
              <a:spcAft>
                <a:spcPts val="0"/>
              </a:spcAft>
              <a:buClr>
                <a:srgbClr val="333333"/>
              </a:buClr>
              <a:buFont typeface="WingDings"/>
              <a:buAutoNum type="alphaLcPeriod"/>
            </a:pPr>
            <a:r>
              <a:rPr lang="tr-TR" sz="2400" b="0" i="0" dirty="0">
                <a:solidFill>
                  <a:schemeClr val="tx1">
                    <a:lumMod val="50000"/>
                  </a:schemeClr>
                </a:solidFill>
                <a:effectLst/>
                <a:latin typeface="+mj-lt"/>
              </a:rPr>
              <a:t>Şaşkınlık</a:t>
            </a:r>
          </a:p>
          <a:p>
            <a:pPr eaLnBrk="1" hangingPunct="1">
              <a:lnSpc>
                <a:spcPct val="105000"/>
              </a:lnSpc>
              <a:spcBef>
                <a:spcPts val="1999"/>
              </a:spcBef>
              <a:spcAft>
                <a:spcPts val="0"/>
              </a:spcAft>
              <a:buClr>
                <a:srgbClr val="333333"/>
              </a:buClr>
              <a:buFont typeface="WingDings"/>
              <a:buAutoNum type="alphaLcPeriod"/>
            </a:pPr>
            <a:r>
              <a:rPr lang="tr-TR" sz="2400" b="0" i="0" dirty="0">
                <a:solidFill>
                  <a:schemeClr val="tx1">
                    <a:lumMod val="50000"/>
                  </a:schemeClr>
                </a:solidFill>
                <a:effectLst/>
                <a:latin typeface="+mj-lt"/>
              </a:rPr>
              <a:t> Gezici vaiz </a:t>
            </a:r>
          </a:p>
          <a:p>
            <a:pPr eaLnBrk="1" hangingPunct="1">
              <a:lnSpc>
                <a:spcPct val="105000"/>
              </a:lnSpc>
              <a:spcBef>
                <a:spcPts val="1999"/>
              </a:spcBef>
              <a:spcAft>
                <a:spcPts val="0"/>
              </a:spcAft>
              <a:buClr>
                <a:srgbClr val="004992"/>
              </a:buClr>
              <a:buFont typeface="WingDings"/>
              <a:buAutoNum type="alphaLcPeriod"/>
            </a:pPr>
            <a:r>
              <a:rPr lang="de-DE" altLang="de-DE" sz="2400" b="0" dirty="0" err="1">
                <a:solidFill>
                  <a:srgbClr val="004992"/>
                </a:solidFill>
                <a:latin typeface="Calibri Light"/>
              </a:rPr>
              <a:t>Hokkabaz</a:t>
            </a:r>
            <a:r>
              <a:rPr lang="de-DE" altLang="de-DE" sz="2400" b="0" dirty="0">
                <a:solidFill>
                  <a:srgbClr val="004992"/>
                </a:solidFill>
                <a:latin typeface="Calibri Light"/>
              </a:rPr>
              <a:t> </a:t>
            </a:r>
            <a:r>
              <a:rPr lang="de-DE" altLang="de-DE" sz="1800" b="0" dirty="0">
                <a:solidFill>
                  <a:srgbClr val="004992"/>
                </a:solidFill>
                <a:latin typeface="Calibri Light"/>
              </a:rPr>
              <a:t>(Hieronymus Bosch, 1480)</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53</a:t>
            </a:fld>
            <a:endParaRPr lang="de-DE" altLang="de-DE" b="0">
              <a:latin typeface="Calibri Light"/>
            </a:endParaRPr>
          </a:p>
        </p:txBody>
      </p:sp>
      <p:pic>
        <p:nvPicPr>
          <p:cNvPr id="11"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2050"/>
          <p:cNvSpPr txBox="1">
            <a:spLocks noChangeArrowheads="1"/>
          </p:cNvSpPr>
          <p:nvPr/>
        </p:nvSpPr>
        <p:spPr bwMode="auto">
          <a:xfrm>
            <a:off x="6080759"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sz="2400" b="0" i="0" dirty="0">
                <a:solidFill>
                  <a:schemeClr val="tx1">
                    <a:lumMod val="50000"/>
                  </a:schemeClr>
                </a:solidFill>
                <a:effectLst/>
                <a:latin typeface="+mj-lt"/>
              </a:rPr>
              <a:t>Cenaze yemeği</a:t>
            </a:r>
          </a:p>
          <a:p>
            <a:pPr eaLnBrk="1" hangingPunct="1">
              <a:lnSpc>
                <a:spcPct val="105000"/>
              </a:lnSpc>
              <a:spcBef>
                <a:spcPts val="1999"/>
              </a:spcBef>
              <a:spcAft>
                <a:spcPts val="0"/>
              </a:spcAft>
              <a:buClr>
                <a:srgbClr val="333333"/>
              </a:buClr>
              <a:buFont typeface="WingDings"/>
              <a:buAutoNum type="alphaLcPeriod"/>
            </a:pPr>
            <a:r>
              <a:rPr lang="tr-TR" sz="2400" b="0" i="0" dirty="0">
                <a:solidFill>
                  <a:schemeClr val="tx1">
                    <a:lumMod val="50000"/>
                  </a:schemeClr>
                </a:solidFill>
                <a:effectLst/>
                <a:latin typeface="+mj-lt"/>
              </a:rPr>
              <a:t> Dua </a:t>
            </a:r>
          </a:p>
          <a:p>
            <a:pPr eaLnBrk="1" hangingPunct="1">
              <a:lnSpc>
                <a:spcPct val="105000"/>
              </a:lnSpc>
              <a:spcBef>
                <a:spcPts val="1999"/>
              </a:spcBef>
              <a:spcAft>
                <a:spcPts val="0"/>
              </a:spcAft>
              <a:buClr>
                <a:srgbClr val="333333"/>
              </a:buClr>
              <a:buFont typeface="WingDings"/>
              <a:buAutoNum type="alphaLcPeriod"/>
            </a:pPr>
            <a:r>
              <a:rPr lang="tr-TR" sz="2400" b="0" i="0" dirty="0">
                <a:solidFill>
                  <a:schemeClr val="tx1">
                    <a:lumMod val="50000"/>
                  </a:schemeClr>
                </a:solidFill>
                <a:effectLst/>
                <a:latin typeface="+mj-lt"/>
              </a:rPr>
              <a:t>Öğle </a:t>
            </a:r>
            <a:r>
              <a:rPr lang="tr-TR" sz="2400" b="0" i="0" dirty="0" smtClean="0">
                <a:solidFill>
                  <a:schemeClr val="tx1">
                    <a:lumMod val="50000"/>
                  </a:schemeClr>
                </a:solidFill>
                <a:effectLst/>
                <a:latin typeface="+mj-lt"/>
              </a:rPr>
              <a:t>yemeği</a:t>
            </a:r>
            <a:endParaRPr lang="de-DE" sz="2400" b="0" i="0" dirty="0" smtClean="0">
              <a:solidFill>
                <a:schemeClr val="tx1">
                  <a:lumMod val="50000"/>
                </a:schemeClr>
              </a:solidFill>
              <a:effectLst/>
              <a:latin typeface="+mj-lt"/>
            </a:endParaRPr>
          </a:p>
          <a:p>
            <a:pPr eaLnBrk="1" hangingPunct="1">
              <a:lnSpc>
                <a:spcPct val="105000"/>
              </a:lnSpc>
              <a:spcBef>
                <a:spcPts val="1999"/>
              </a:spcBef>
              <a:spcAft>
                <a:spcPts val="0"/>
              </a:spcAft>
              <a:buClr>
                <a:srgbClr val="333333"/>
              </a:buClr>
              <a:buFont typeface="WingDings"/>
              <a:buAutoNum type="alphaLcPeriod"/>
            </a:pPr>
            <a:r>
              <a:rPr lang="tr-TR" sz="2400" b="0" i="0" dirty="0" smtClean="0">
                <a:solidFill>
                  <a:schemeClr val="tx1">
                    <a:lumMod val="50000"/>
                  </a:schemeClr>
                </a:solidFill>
                <a:effectLst/>
                <a:latin typeface="+mj-lt"/>
              </a:rPr>
              <a:t>Nutuk</a:t>
            </a:r>
            <a:endParaRPr lang="en-US" altLang="de-DE" sz="2400" b="0" dirty="0">
              <a:solidFill>
                <a:schemeClr val="tx1">
                  <a:lumMod val="50000"/>
                </a:schemeClr>
              </a:solidFill>
              <a:latin typeface="+mj-l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54</a:t>
            </a:fld>
            <a:endParaRPr lang="de-DE" altLang="de-DE" b="0">
              <a:latin typeface="Calibri Light"/>
            </a:endParaRPr>
          </a:p>
        </p:txBody>
      </p:sp>
      <p:pic>
        <p:nvPicPr>
          <p:cNvPr id="11"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ext Box 2"/>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tr-TR" sz="2400" b="0" i="0" dirty="0">
                <a:solidFill>
                  <a:schemeClr val="tx1">
                    <a:lumMod val="50000"/>
                  </a:schemeClr>
                </a:solidFill>
                <a:effectLst/>
                <a:latin typeface="+mj-lt"/>
              </a:rPr>
              <a:t>Cenaze yemeği</a:t>
            </a:r>
          </a:p>
          <a:p>
            <a:pPr eaLnBrk="1" hangingPunct="1">
              <a:lnSpc>
                <a:spcPct val="105000"/>
              </a:lnSpc>
              <a:spcBef>
                <a:spcPts val="1999"/>
              </a:spcBef>
              <a:spcAft>
                <a:spcPts val="0"/>
              </a:spcAft>
              <a:buClr>
                <a:srgbClr val="333333"/>
              </a:buClr>
              <a:buFont typeface="WingDings"/>
              <a:buAutoNum type="alphaLcPeriod"/>
            </a:pPr>
            <a:r>
              <a:rPr lang="tr-TR" sz="2400" b="0" i="0" dirty="0">
                <a:solidFill>
                  <a:schemeClr val="tx1">
                    <a:lumMod val="50000"/>
                  </a:schemeClr>
                </a:solidFill>
                <a:effectLst/>
                <a:latin typeface="+mj-lt"/>
              </a:rPr>
              <a:t> Dua </a:t>
            </a:r>
          </a:p>
          <a:p>
            <a:pPr eaLnBrk="1" hangingPunct="1">
              <a:lnSpc>
                <a:spcPct val="105000"/>
              </a:lnSpc>
              <a:spcBef>
                <a:spcPts val="1999"/>
              </a:spcBef>
              <a:spcAft>
                <a:spcPts val="0"/>
              </a:spcAft>
              <a:buClr>
                <a:srgbClr val="004992"/>
              </a:buClr>
              <a:buFont typeface="WingDings"/>
              <a:buAutoNum type="alphaLcPeriod"/>
            </a:pPr>
            <a:r>
              <a:rPr lang="de-DE" altLang="de-DE" sz="2400" b="0" dirty="0" err="1">
                <a:solidFill>
                  <a:srgbClr val="004992"/>
                </a:solidFill>
                <a:latin typeface="Calibri Light"/>
              </a:rPr>
              <a:t>Öğle</a:t>
            </a:r>
            <a:r>
              <a:rPr lang="de-DE" altLang="de-DE" sz="2400" b="0" dirty="0">
                <a:solidFill>
                  <a:srgbClr val="004992"/>
                </a:solidFill>
                <a:latin typeface="Calibri Light"/>
              </a:rPr>
              <a:t> </a:t>
            </a:r>
            <a:r>
              <a:rPr lang="de-DE" altLang="de-DE" sz="2400" b="0" dirty="0" err="1">
                <a:solidFill>
                  <a:srgbClr val="004992"/>
                </a:solidFill>
                <a:latin typeface="Calibri Light"/>
              </a:rPr>
              <a:t>yemeği</a:t>
            </a:r>
            <a:r>
              <a:rPr lang="de-DE" altLang="de-DE" sz="2400" b="0" dirty="0">
                <a:solidFill>
                  <a:srgbClr val="004992"/>
                </a:solidFill>
                <a:latin typeface="Calibri Light"/>
              </a:rPr>
              <a:t> </a:t>
            </a:r>
            <a:r>
              <a:rPr lang="de-DE" altLang="de-DE" sz="1800" b="0" dirty="0">
                <a:solidFill>
                  <a:srgbClr val="004992"/>
                </a:solidFill>
                <a:latin typeface="Calibri Light"/>
              </a:rPr>
              <a:t>(Albin Egger-Lienz, 1910)</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Calibri Light"/>
              </a:rPr>
              <a:t>Nutuk</a:t>
            </a:r>
            <a:r>
              <a:rPr lang="en-US" altLang="de-DE" sz="2400" b="0" dirty="0">
                <a:solidFill>
                  <a:srgbClr val="333333"/>
                </a:solidFill>
                <a:latin typeface="Calibri Light"/>
              </a:rPr>
              <a:t> </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55</a:t>
            </a:fld>
            <a:endParaRPr lang="de-DE" altLang="de-DE" b="0">
              <a:latin typeface="Calibri Light"/>
            </a:endParaRPr>
          </a:p>
        </p:txBody>
      </p:sp>
      <p:pic>
        <p:nvPicPr>
          <p:cNvPr id="11"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9" name="Text Box 2"/>
          <p:cNvSpPr txBox="1">
            <a:spLocks noChangeArrowheads="1"/>
          </p:cNvSpPr>
          <p:nvPr/>
        </p:nvSpPr>
        <p:spPr bwMode="auto">
          <a:xfrm>
            <a:off x="7223948" y="1813842"/>
            <a:ext cx="4156099"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b="0">
              <a:latin typeface="Calibri Light"/>
            </a:endParaRPr>
          </a:p>
        </p:txBody>
      </p:sp>
      <p:sp>
        <p:nvSpPr>
          <p:cNvPr id="57348" name="Rectangle 3"/>
          <p:cNvSpPr>
            <a:spLocks noChangeArrowheads="1"/>
          </p:cNvSpPr>
          <p:nvPr/>
        </p:nvSpPr>
        <p:spPr bwMode="auto">
          <a:xfrm>
            <a:off x="5953571" y="2378869"/>
            <a:ext cx="5669280" cy="2100262"/>
          </a:xfrm>
          <a:prstGeom prst="rect">
            <a:avLst/>
          </a:prstGeom>
          <a:noFill/>
          <a:ln w="9525">
            <a:noFill/>
            <a:miter lim="800000"/>
            <a:headEnd/>
            <a:tailEnd/>
          </a:ln>
        </p:spPr>
        <p:txBody>
          <a:bodyPr wrap="square">
            <a:noAutofit/>
          </a:bodyPr>
          <a:lstStyle/>
          <a:p>
            <a:pPr marL="457200" indent="-457200" eaLnBrk="1" hangingPunct="1">
              <a:lnSpc>
                <a:spcPct val="105000"/>
              </a:lnSpc>
              <a:spcBef>
                <a:spcPts val="1999"/>
              </a:spcBef>
              <a:spcAft>
                <a:spcPts val="0"/>
              </a:spcAft>
              <a:buClr>
                <a:srgbClr val="333333"/>
              </a:buClr>
              <a:buFont typeface="WingDings"/>
              <a:buAutoNum type="alphaLcPeriod"/>
              <a:defRPr/>
            </a:pPr>
            <a:r>
              <a:rPr lang="tr-TR" sz="2400" b="0" i="0" dirty="0">
                <a:solidFill>
                  <a:schemeClr val="tx1">
                    <a:lumMod val="50000"/>
                  </a:schemeClr>
                </a:solidFill>
                <a:effectLst/>
                <a:latin typeface="+mj-lt"/>
              </a:rPr>
              <a:t>iki süvari ile şarap içen kız</a:t>
            </a:r>
          </a:p>
          <a:p>
            <a:pPr marL="457200" indent="-457200" eaLnBrk="1" hangingPunct="1">
              <a:lnSpc>
                <a:spcPct val="105000"/>
              </a:lnSpc>
              <a:spcBef>
                <a:spcPts val="1999"/>
              </a:spcBef>
              <a:spcAft>
                <a:spcPts val="0"/>
              </a:spcAft>
              <a:buClr>
                <a:srgbClr val="333333"/>
              </a:buClr>
              <a:buFont typeface="WingDings"/>
              <a:buAutoNum type="alphaLcPeriod"/>
              <a:defRPr/>
            </a:pPr>
            <a:r>
              <a:rPr lang="tr-TR" sz="2400" b="0" i="0" dirty="0">
                <a:solidFill>
                  <a:schemeClr val="tx1">
                    <a:lumMod val="50000"/>
                  </a:schemeClr>
                </a:solidFill>
                <a:effectLst/>
                <a:latin typeface="+mj-lt"/>
              </a:rPr>
              <a:t> Öneri </a:t>
            </a:r>
          </a:p>
          <a:p>
            <a:pPr marL="457200" indent="-457200" eaLnBrk="1" hangingPunct="1">
              <a:lnSpc>
                <a:spcPct val="105000"/>
              </a:lnSpc>
              <a:spcBef>
                <a:spcPts val="1999"/>
              </a:spcBef>
              <a:spcAft>
                <a:spcPts val="0"/>
              </a:spcAft>
              <a:buClr>
                <a:srgbClr val="333333"/>
              </a:buClr>
              <a:buFont typeface="WingDings"/>
              <a:buAutoNum type="alphaLcPeriod"/>
              <a:defRPr/>
            </a:pPr>
            <a:r>
              <a:rPr lang="tr-TR" sz="2400" b="0" i="0" dirty="0">
                <a:solidFill>
                  <a:schemeClr val="tx1">
                    <a:lumMod val="50000"/>
                  </a:schemeClr>
                </a:solidFill>
                <a:effectLst/>
                <a:latin typeface="+mj-lt"/>
              </a:rPr>
              <a:t>İkizler </a:t>
            </a:r>
          </a:p>
          <a:p>
            <a:pPr marL="457200" indent="-457200" eaLnBrk="1" hangingPunct="1">
              <a:lnSpc>
                <a:spcPct val="105000"/>
              </a:lnSpc>
              <a:spcBef>
                <a:spcPts val="1999"/>
              </a:spcBef>
              <a:spcAft>
                <a:spcPts val="0"/>
              </a:spcAft>
              <a:buClr>
                <a:srgbClr val="333333"/>
              </a:buClr>
              <a:buFont typeface="WingDings"/>
              <a:buAutoNum type="alphaLcPeriod"/>
              <a:defRPr/>
            </a:pPr>
            <a:r>
              <a:rPr lang="tr-TR" sz="2400" b="0" i="0" dirty="0">
                <a:solidFill>
                  <a:schemeClr val="tx1">
                    <a:lumMod val="50000"/>
                  </a:schemeClr>
                </a:solidFill>
                <a:effectLst/>
                <a:latin typeface="+mj-lt"/>
              </a:rPr>
              <a:t>Şenlikli akşam yemeği</a:t>
            </a:r>
            <a:endParaRPr lang="de-DE" sz="2400" b="0" dirty="0">
              <a:solidFill>
                <a:schemeClr val="tx1">
                  <a:lumMod val="50000"/>
                </a:schemeClr>
              </a:solidFill>
              <a:latin typeface="+mj-l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56</a:t>
            </a:fld>
            <a:endParaRPr lang="de-DE" altLang="de-DE" b="0">
              <a:latin typeface="Calibri Light"/>
            </a:endParaRPr>
          </a:p>
        </p:txBody>
      </p:sp>
      <p:pic>
        <p:nvPicPr>
          <p:cNvPr id="12"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9" name="Text Box 2"/>
          <p:cNvSpPr txBox="1">
            <a:spLocks noChangeArrowheads="1"/>
          </p:cNvSpPr>
          <p:nvPr/>
        </p:nvSpPr>
        <p:spPr bwMode="auto">
          <a:xfrm>
            <a:off x="7223948" y="1813842"/>
            <a:ext cx="4156099"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b="0">
              <a:latin typeface="Calibri Light"/>
            </a:endParaRPr>
          </a:p>
        </p:txBody>
      </p:sp>
      <p:sp>
        <p:nvSpPr>
          <p:cNvPr id="57348" name="Rectangle 3"/>
          <p:cNvSpPr>
            <a:spLocks noChangeArrowheads="1"/>
          </p:cNvSpPr>
          <p:nvPr/>
        </p:nvSpPr>
        <p:spPr bwMode="auto">
          <a:xfrm>
            <a:off x="5953571" y="2378869"/>
            <a:ext cx="5669280" cy="2100262"/>
          </a:xfrm>
          <a:prstGeom prst="rect">
            <a:avLst/>
          </a:prstGeom>
          <a:noFill/>
          <a:ln w="9525">
            <a:noFill/>
            <a:miter lim="800000"/>
            <a:headEnd/>
            <a:tailEnd/>
          </a:ln>
        </p:spPr>
        <p:txBody>
          <a:bodyPr wrap="square">
            <a:noAutofit/>
          </a:bodyPr>
          <a:lstStyle/>
          <a:p>
            <a:pPr marL="457200" indent="-457200">
              <a:lnSpc>
                <a:spcPct val="105000"/>
              </a:lnSpc>
              <a:spcBef>
                <a:spcPts val="1999"/>
              </a:spcBef>
              <a:spcAft>
                <a:spcPts val="0"/>
              </a:spcAft>
              <a:buClr>
                <a:srgbClr val="336699"/>
              </a:buClr>
              <a:buFont typeface="WingDings"/>
              <a:buAutoNum type="alphaLcPeriod"/>
              <a:defRPr/>
            </a:pPr>
            <a:r>
              <a:rPr lang="tr-TR" sz="2400" b="0" i="0" dirty="0">
                <a:solidFill>
                  <a:srgbClr val="336699"/>
                </a:solidFill>
                <a:effectLst/>
                <a:latin typeface="+mj-lt"/>
              </a:rPr>
              <a:t>iki süvari ile şarap içen </a:t>
            </a:r>
            <a:r>
              <a:rPr lang="tr-TR" sz="2400" b="0" i="0" dirty="0" smtClean="0">
                <a:solidFill>
                  <a:srgbClr val="336699"/>
                </a:solidFill>
                <a:effectLst/>
                <a:latin typeface="+mj-lt"/>
              </a:rPr>
              <a:t>kız</a:t>
            </a:r>
            <a:r>
              <a:rPr lang="de-DE" sz="2400" b="0" i="0" dirty="0" smtClean="0">
                <a:solidFill>
                  <a:srgbClr val="336699"/>
                </a:solidFill>
                <a:effectLst/>
                <a:latin typeface="+mj-lt"/>
              </a:rPr>
              <a:t> </a:t>
            </a:r>
            <a:r>
              <a:rPr lang="de-DE" b="0" dirty="0">
                <a:solidFill>
                  <a:srgbClr val="004992"/>
                </a:solidFill>
                <a:latin typeface="Calibri Light"/>
              </a:rPr>
              <a:t>(Jan Vermeer van Delft, 1660</a:t>
            </a:r>
            <a:r>
              <a:rPr lang="de-DE" b="0" dirty="0" smtClean="0">
                <a:solidFill>
                  <a:srgbClr val="004992"/>
                </a:solidFill>
                <a:latin typeface="Calibri Light"/>
              </a:rPr>
              <a:t>)</a:t>
            </a:r>
            <a:endParaRPr lang="tr-TR" b="0" i="0" dirty="0">
              <a:solidFill>
                <a:schemeClr val="tx1">
                  <a:lumMod val="50000"/>
                </a:schemeClr>
              </a:solidFill>
              <a:effectLst/>
              <a:latin typeface="+mj-lt"/>
            </a:endParaRPr>
          </a:p>
          <a:p>
            <a:pPr marL="457200" indent="-457200" eaLnBrk="1" hangingPunct="1">
              <a:lnSpc>
                <a:spcPct val="105000"/>
              </a:lnSpc>
              <a:spcBef>
                <a:spcPts val="1999"/>
              </a:spcBef>
              <a:spcAft>
                <a:spcPts val="0"/>
              </a:spcAft>
              <a:buClr>
                <a:srgbClr val="333333"/>
              </a:buClr>
              <a:buFont typeface="WingDings"/>
              <a:buAutoNum type="alphaLcPeriod"/>
              <a:defRPr/>
            </a:pPr>
            <a:r>
              <a:rPr lang="tr-TR" sz="2400" b="0" i="0" dirty="0">
                <a:solidFill>
                  <a:schemeClr val="tx1">
                    <a:lumMod val="50000"/>
                  </a:schemeClr>
                </a:solidFill>
                <a:effectLst/>
                <a:latin typeface="+mj-lt"/>
              </a:rPr>
              <a:t> Öneri </a:t>
            </a:r>
          </a:p>
          <a:p>
            <a:pPr marL="457200" indent="-457200" eaLnBrk="1" hangingPunct="1">
              <a:lnSpc>
                <a:spcPct val="105000"/>
              </a:lnSpc>
              <a:spcBef>
                <a:spcPts val="1999"/>
              </a:spcBef>
              <a:spcAft>
                <a:spcPts val="0"/>
              </a:spcAft>
              <a:buClr>
                <a:srgbClr val="333333"/>
              </a:buClr>
              <a:buFont typeface="WingDings"/>
              <a:buAutoNum type="alphaLcPeriod"/>
              <a:defRPr/>
            </a:pPr>
            <a:r>
              <a:rPr lang="tr-TR" sz="2400" b="0" i="0" dirty="0">
                <a:solidFill>
                  <a:schemeClr val="tx1">
                    <a:lumMod val="50000"/>
                  </a:schemeClr>
                </a:solidFill>
                <a:effectLst/>
                <a:latin typeface="+mj-lt"/>
              </a:rPr>
              <a:t>İkizler </a:t>
            </a:r>
          </a:p>
          <a:p>
            <a:pPr marL="457200" indent="-457200" eaLnBrk="1" hangingPunct="1">
              <a:lnSpc>
                <a:spcPct val="105000"/>
              </a:lnSpc>
              <a:spcBef>
                <a:spcPts val="1999"/>
              </a:spcBef>
              <a:spcAft>
                <a:spcPts val="0"/>
              </a:spcAft>
              <a:buClr>
                <a:srgbClr val="333333"/>
              </a:buClr>
              <a:buFont typeface="WingDings"/>
              <a:buAutoNum type="alphaLcPeriod"/>
              <a:defRPr/>
            </a:pPr>
            <a:r>
              <a:rPr lang="tr-TR" sz="2400" b="0" i="0" dirty="0">
                <a:solidFill>
                  <a:schemeClr val="tx1">
                    <a:lumMod val="50000"/>
                  </a:schemeClr>
                </a:solidFill>
                <a:effectLst/>
                <a:latin typeface="+mj-lt"/>
              </a:rPr>
              <a:t>Şenlikli akşam yemeği</a:t>
            </a:r>
            <a:endParaRPr lang="de-DE" sz="2400" b="0" dirty="0">
              <a:solidFill>
                <a:schemeClr val="tx1">
                  <a:lumMod val="50000"/>
                </a:schemeClr>
              </a:solidFill>
              <a:latin typeface="+mj-l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57</a:t>
            </a:fld>
            <a:endParaRPr lang="de-DE" altLang="de-DE" b="0">
              <a:latin typeface="Calibri Light"/>
            </a:endParaRPr>
          </a:p>
        </p:txBody>
      </p:sp>
      <p:pic>
        <p:nvPicPr>
          <p:cNvPr id="12"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675969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6" name="Text Box 3"/>
          <p:cNvSpPr txBox="1">
            <a:spLocks noChangeArrowheads="1"/>
          </p:cNvSpPr>
          <p:nvPr/>
        </p:nvSpPr>
        <p:spPr bwMode="auto">
          <a:xfrm>
            <a:off x="6069790" y="2142621"/>
            <a:ext cx="566928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Venedik‘te</a:t>
            </a:r>
            <a:r>
              <a:rPr lang="de-DE" altLang="de-DE" sz="2400" b="0" dirty="0">
                <a:solidFill>
                  <a:srgbClr val="333333"/>
                </a:solidFill>
                <a:latin typeface="Calibri Light"/>
              </a:rPr>
              <a:t> </a:t>
            </a:r>
            <a:r>
              <a:rPr lang="de-DE" altLang="de-DE" sz="2400" b="0" dirty="0" err="1">
                <a:solidFill>
                  <a:srgbClr val="333333"/>
                </a:solidFill>
                <a:latin typeface="Calibri Light"/>
              </a:rPr>
              <a:t>karnaval</a:t>
            </a:r>
            <a:r>
              <a:rPr lang="de-DE" altLang="de-DE" sz="2400" b="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Opera </a:t>
            </a:r>
            <a:r>
              <a:rPr lang="de-DE" altLang="de-DE" sz="2400" b="0" dirty="0" err="1">
                <a:solidFill>
                  <a:srgbClr val="333333"/>
                </a:solidFill>
                <a:latin typeface="Calibri Light"/>
              </a:rPr>
              <a:t>gözlüklü</a:t>
            </a:r>
            <a:r>
              <a:rPr lang="de-DE" altLang="de-DE" sz="2400" b="0" dirty="0">
                <a:solidFill>
                  <a:srgbClr val="333333"/>
                </a:solidFill>
                <a:latin typeface="Calibri Light"/>
              </a:rPr>
              <a:t> </a:t>
            </a:r>
            <a:r>
              <a:rPr lang="de-DE" altLang="de-DE" sz="2400" b="0" dirty="0" err="1">
                <a:solidFill>
                  <a:srgbClr val="333333"/>
                </a:solidFill>
                <a:latin typeface="Calibri Light"/>
              </a:rPr>
              <a:t>kadın</a:t>
            </a:r>
            <a:r>
              <a:rPr lang="de-DE" altLang="de-DE" sz="2400" b="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Gizli</a:t>
            </a:r>
            <a:r>
              <a:rPr lang="de-DE" altLang="de-DE" sz="2400" b="0" dirty="0">
                <a:solidFill>
                  <a:srgbClr val="333333"/>
                </a:solidFill>
                <a:latin typeface="Calibri Light"/>
              </a:rPr>
              <a:t> </a:t>
            </a:r>
            <a:r>
              <a:rPr lang="de-DE" altLang="de-DE" sz="2400" b="0" dirty="0" err="1">
                <a:solidFill>
                  <a:srgbClr val="333333"/>
                </a:solidFill>
                <a:latin typeface="Calibri Light"/>
              </a:rPr>
              <a:t>ajan</a:t>
            </a:r>
            <a:r>
              <a:rPr lang="de-DE" altLang="de-DE" sz="2400" b="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İblis</a:t>
            </a:r>
            <a:r>
              <a:rPr lang="de-DE" altLang="de-DE" sz="2400" b="0" dirty="0">
                <a:solidFill>
                  <a:srgbClr val="333333"/>
                </a:solidFill>
                <a:latin typeface="Calibri Light"/>
              </a:rPr>
              <a:t> </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58</a:t>
            </a:fld>
            <a:endParaRPr lang="de-DE" altLang="de-DE" b="0">
              <a:latin typeface="Calibri Light"/>
            </a:endParaRPr>
          </a:p>
        </p:txBody>
      </p:sp>
      <p:pic>
        <p:nvPicPr>
          <p:cNvPr id="11"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4" name="Text Box 3"/>
          <p:cNvSpPr txBox="1">
            <a:spLocks noChangeArrowheads="1"/>
          </p:cNvSpPr>
          <p:nvPr/>
        </p:nvSpPr>
        <p:spPr bwMode="auto">
          <a:xfrm>
            <a:off x="6086522" y="2097417"/>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Venedik‘te</a:t>
            </a:r>
            <a:r>
              <a:rPr lang="de-DE" altLang="de-DE" sz="2400" b="0" dirty="0">
                <a:solidFill>
                  <a:srgbClr val="333333"/>
                </a:solidFill>
                <a:latin typeface="Calibri Light"/>
              </a:rPr>
              <a:t> </a:t>
            </a:r>
            <a:r>
              <a:rPr lang="de-DE" altLang="de-DE" sz="2400" b="0" dirty="0" err="1">
                <a:solidFill>
                  <a:srgbClr val="333333"/>
                </a:solidFill>
                <a:latin typeface="Calibri Light"/>
              </a:rPr>
              <a:t>karnaval</a:t>
            </a:r>
            <a:r>
              <a:rPr lang="de-DE" altLang="de-DE" sz="2400" b="0" dirty="0">
                <a:solidFill>
                  <a:srgbClr val="333333"/>
                </a:solidFill>
                <a:latin typeface="Calibri Light"/>
              </a:rPr>
              <a:t> </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Opera </a:t>
            </a:r>
            <a:r>
              <a:rPr lang="de-DE" altLang="de-DE" sz="2400" b="0" dirty="0" err="1">
                <a:solidFill>
                  <a:srgbClr val="004992"/>
                </a:solidFill>
                <a:latin typeface="Calibri Light"/>
              </a:rPr>
              <a:t>gözlüklü</a:t>
            </a:r>
            <a:r>
              <a:rPr lang="de-DE" altLang="de-DE" sz="2400" b="0" dirty="0">
                <a:solidFill>
                  <a:srgbClr val="004992"/>
                </a:solidFill>
                <a:latin typeface="Calibri Light"/>
              </a:rPr>
              <a:t> </a:t>
            </a:r>
            <a:r>
              <a:rPr lang="de-DE" altLang="de-DE" sz="2400" b="0" dirty="0" err="1">
                <a:solidFill>
                  <a:srgbClr val="004992"/>
                </a:solidFill>
                <a:latin typeface="Calibri Light"/>
              </a:rPr>
              <a:t>kadın</a:t>
            </a:r>
            <a:r>
              <a:rPr lang="de-DE" altLang="de-DE" sz="2400" b="0" dirty="0">
                <a:solidFill>
                  <a:srgbClr val="004992"/>
                </a:solidFill>
                <a:latin typeface="Calibri Light"/>
              </a:rPr>
              <a:t/>
            </a:r>
            <a:br>
              <a:rPr lang="de-DE" altLang="de-DE" sz="2400" b="0" dirty="0">
                <a:solidFill>
                  <a:srgbClr val="004992"/>
                </a:solidFill>
                <a:latin typeface="Calibri Light"/>
              </a:rPr>
            </a:br>
            <a:r>
              <a:rPr lang="de-DE" altLang="de-DE" sz="1800" b="0" dirty="0">
                <a:solidFill>
                  <a:srgbClr val="004992"/>
                </a:solidFill>
                <a:latin typeface="Calibri Light"/>
              </a:rPr>
              <a:t>(Edgar Degas, 1834-1917)</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Gizli</a:t>
            </a:r>
            <a:r>
              <a:rPr lang="de-DE" altLang="de-DE" sz="2400" b="0" dirty="0">
                <a:solidFill>
                  <a:srgbClr val="333333"/>
                </a:solidFill>
                <a:latin typeface="Calibri Light"/>
              </a:rPr>
              <a:t> </a:t>
            </a:r>
            <a:r>
              <a:rPr lang="de-DE" altLang="de-DE" sz="2400" b="0" dirty="0" err="1">
                <a:solidFill>
                  <a:srgbClr val="333333"/>
                </a:solidFill>
                <a:latin typeface="Calibri Light"/>
              </a:rPr>
              <a:t>ajan</a:t>
            </a:r>
            <a:r>
              <a:rPr lang="de-DE" altLang="de-DE" sz="2400" b="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İblis</a:t>
            </a:r>
            <a:r>
              <a:rPr lang="de-DE" altLang="de-DE" sz="2400" b="0" dirty="0">
                <a:solidFill>
                  <a:srgbClr val="333333"/>
                </a:solidFill>
                <a:latin typeface="Calibri Light"/>
              </a:rPr>
              <a:t> </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59</a:t>
            </a:fld>
            <a:endParaRPr lang="de-DE" altLang="de-DE" b="0">
              <a:latin typeface="Calibri Light"/>
            </a:endParaRPr>
          </a:p>
        </p:txBody>
      </p:sp>
      <p:pic>
        <p:nvPicPr>
          <p:cNvPr id="10"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b="1" dirty="0">
                <a:solidFill>
                  <a:srgbClr val="333333"/>
                </a:solidFill>
              </a:rPr>
              <a:t>Öğrenme hedeflerimiz</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Önemli ve anlık kararlar almamız gerektiğinde, aceleci davranmaktan çekininiz ve ilgili tüm bilgiyi değerlendiriniz</a:t>
            </a:r>
            <a:r>
              <a:rPr lang="tr-TR" altLang="de-DE">
                <a:solidFill>
                  <a:srgbClr val="333333"/>
                </a:solidFill>
              </a:rPr>
              <a:t>.</a:t>
            </a:r>
            <a:r>
              <a:rPr lang="en-GB" altLang="de-DE">
                <a:solidFill>
                  <a:srgbClr val="333333"/>
                </a:solidFill>
              </a:rPr>
              <a:t> (“</a:t>
            </a:r>
            <a:r>
              <a:rPr lang="tr-TR" altLang="de-DE">
                <a:solidFill>
                  <a:srgbClr val="333333"/>
                </a:solidFill>
              </a:rPr>
              <a:t>sonradan </a:t>
            </a:r>
            <a:r>
              <a:rPr lang="tr-TR" altLang="de-DE" dirty="0">
                <a:solidFill>
                  <a:srgbClr val="333333"/>
                </a:solidFill>
              </a:rPr>
              <a:t>pişman olmaktansa güvenli davranmak </a:t>
            </a:r>
            <a:r>
              <a:rPr lang="tr-TR" altLang="de-DE">
                <a:solidFill>
                  <a:srgbClr val="333333"/>
                </a:solidFill>
              </a:rPr>
              <a:t>daha iyidir</a:t>
            </a:r>
            <a:r>
              <a:rPr lang="en-GB" altLang="de-DE">
                <a:solidFill>
                  <a:srgbClr val="333333"/>
                </a:solidFill>
              </a:rPr>
              <a:t>”).</a:t>
            </a:r>
            <a:endParaRPr lang="en-US" dirty="0"/>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60</a:t>
            </a:fld>
            <a:endParaRPr lang="de-DE" dirty="0">
              <a:latin typeface="+mn-lt"/>
              <a:cs typeface="+mn-cs"/>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b="1" dirty="0">
                <a:solidFill>
                  <a:srgbClr val="333333"/>
                </a:solidFill>
              </a:rPr>
              <a:t>Öğrenme hedeflerimiz</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Önemli ve anlık kararlar almamız gerektiğinde, aceleci davranmaktan çekininiz ve ilgili tüm bilgiyi değerlendiriniz.</a:t>
            </a:r>
            <a:r>
              <a:rPr lang="en-GB" altLang="de-DE" dirty="0">
                <a:solidFill>
                  <a:srgbClr val="333333"/>
                </a:solidFill>
              </a:rPr>
              <a:t> (“</a:t>
            </a:r>
            <a:r>
              <a:rPr lang="tr-TR" altLang="de-DE" dirty="0">
                <a:solidFill>
                  <a:srgbClr val="333333"/>
                </a:solidFill>
              </a:rPr>
              <a:t>sonradan pişman olmaktansa güvenli davranmak daha iyidir</a:t>
            </a:r>
            <a:r>
              <a:rPr lang="en-GB" altLang="de-DE" dirty="0">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tr-TR" altLang="de-DE" dirty="0">
                <a:solidFill>
                  <a:srgbClr val="004992"/>
                </a:solidFill>
              </a:rPr>
              <a:t>Örnek: </a:t>
            </a:r>
            <a:r>
              <a:rPr lang="tr-TR" altLang="de-DE" dirty="0">
                <a:solidFill>
                  <a:schemeClr val="tx1">
                    <a:lumMod val="50000"/>
                  </a:schemeClr>
                </a:solidFill>
              </a:rPr>
              <a:t>Birisi çok yavaş konuşuyor ve hareketsiz bir yüz ifadesi var.  </a:t>
            </a:r>
            <a:r>
              <a:rPr lang="tr-TR" altLang="de-DE" dirty="0">
                <a:solidFill>
                  <a:srgbClr val="004992"/>
                </a:solidFill>
              </a:rPr>
              <a:t>Zihinsel engelli mi? Nörolojik hastalık? </a:t>
            </a:r>
          </a:p>
          <a:p>
            <a:pPr marL="285750" lvl="0" indent="-285750" defTabSz="914400" fontAlgn="base">
              <a:lnSpc>
                <a:spcPct val="100000"/>
              </a:lnSpc>
              <a:spcBef>
                <a:spcPts val="1200"/>
              </a:spcBef>
              <a:buClr>
                <a:srgbClr val="000000"/>
              </a:buClr>
              <a:buFont typeface="WingDings"/>
              <a:buChar char=""/>
            </a:pPr>
            <a:r>
              <a:rPr lang="tr-TR" altLang="de-DE" dirty="0">
                <a:solidFill>
                  <a:schemeClr val="tx1">
                    <a:lumMod val="50000"/>
                  </a:schemeClr>
                </a:solidFill>
              </a:rPr>
              <a:t>Aceleci kararlara dikkat edin: Semptomlar ilaç yan etkilerinden de kaynaklanıyor olabilir. </a:t>
            </a:r>
            <a:r>
              <a:rPr lang="tr-TR" altLang="de-DE" dirty="0"/>
              <a:t>Unutmayın ki; acele alınan kararlar hata yapma riskimizi arttırır</a:t>
            </a:r>
            <a:r>
              <a:rPr lang="de-DE" altLang="de-DE" dirty="0"/>
              <a:t>.</a:t>
            </a:r>
            <a:endParaRPr lang="en-GB" altLang="de-DE" dirty="0"/>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61</a:t>
            </a:fld>
            <a:endParaRPr lang="de-DE" dirty="0">
              <a:latin typeface="+mn-lt"/>
              <a:cs typeface="+mn-cs"/>
            </a:endParaRPr>
          </a:p>
        </p:txBody>
      </p:sp>
    </p:spTree>
    <p:extLst>
      <p:ext uri="{BB962C8B-B14F-4D97-AF65-F5344CB8AC3E}">
        <p14:creationId xmlns:p14="http://schemas.microsoft.com/office/powerpoint/2010/main" val="63499706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b="1" dirty="0">
                <a:solidFill>
                  <a:srgbClr val="333333"/>
                </a:solidFill>
              </a:rPr>
              <a:t>Öğrenme hedeflerimiz</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Önemli ve anlık kararlar almamız gerektiğinde, aceleci davranmaktan çekininiz ve ilgili tüm bilgiyi değerlendiriniz.</a:t>
            </a:r>
            <a:r>
              <a:rPr lang="en-GB" altLang="de-DE" dirty="0">
                <a:solidFill>
                  <a:srgbClr val="333333"/>
                </a:solidFill>
              </a:rPr>
              <a:t> (“</a:t>
            </a:r>
            <a:r>
              <a:rPr lang="tr-TR" altLang="de-DE" dirty="0">
                <a:solidFill>
                  <a:srgbClr val="333333"/>
                </a:solidFill>
              </a:rPr>
              <a:t>sonradan pişman olmaktansa güvenli davranmak daha iyidir</a:t>
            </a:r>
            <a:r>
              <a:rPr lang="en-GB" altLang="de-DE" dirty="0">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tr-TR" altLang="de-DE" dirty="0">
                <a:solidFill>
                  <a:srgbClr val="004992"/>
                </a:solidFill>
              </a:rPr>
              <a:t>Örnek: </a:t>
            </a:r>
            <a:r>
              <a:rPr lang="tr-TR" altLang="de-DE" dirty="0">
                <a:solidFill>
                  <a:schemeClr val="tx1">
                    <a:lumMod val="50000"/>
                  </a:schemeClr>
                </a:solidFill>
              </a:rPr>
              <a:t>Birisi çok yavaş konuşuyor ve hareketsiz bir yüz ifadesi var.  </a:t>
            </a:r>
            <a:r>
              <a:rPr lang="tr-TR" altLang="de-DE" dirty="0">
                <a:solidFill>
                  <a:srgbClr val="004992"/>
                </a:solidFill>
              </a:rPr>
              <a:t>Zihinsel engelli mi? Nörolojik hastalık? </a:t>
            </a:r>
          </a:p>
          <a:p>
            <a:pPr marL="285750" lvl="0" indent="-285750" defTabSz="914400" fontAlgn="base">
              <a:lnSpc>
                <a:spcPct val="100000"/>
              </a:lnSpc>
              <a:spcBef>
                <a:spcPts val="1200"/>
              </a:spcBef>
              <a:buClr>
                <a:srgbClr val="000000"/>
              </a:buClr>
              <a:buFont typeface="WingDings"/>
              <a:buChar char=""/>
            </a:pPr>
            <a:r>
              <a:rPr lang="tr-TR" altLang="de-DE" dirty="0">
                <a:solidFill>
                  <a:schemeClr val="tx1">
                    <a:lumMod val="50000"/>
                  </a:schemeClr>
                </a:solidFill>
              </a:rPr>
              <a:t>Aceleci kararlara dikkat edin: Semptomlar ilaç yan etkilerinden de kaynaklanıyor olabilir. </a:t>
            </a:r>
            <a:r>
              <a:rPr lang="tr-TR" altLang="de-DE" dirty="0"/>
              <a:t>Unutmayın ki; acele alınan kararlar hata yapma riskimizi arttırır</a:t>
            </a:r>
            <a:r>
              <a:rPr lang="de-DE" altLang="de-DE" dirty="0"/>
              <a:t>.</a:t>
            </a:r>
            <a:endParaRPr lang="en-GB" altLang="de-DE" dirty="0"/>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Daha az önemdeki olaylarda ise,</a:t>
            </a:r>
            <a:r>
              <a:rPr lang="de-DE" altLang="de-DE" dirty="0">
                <a:solidFill>
                  <a:srgbClr val="333333"/>
                </a:solidFill>
              </a:rPr>
              <a:t> </a:t>
            </a:r>
            <a:r>
              <a:rPr lang="tr-TR" altLang="de-DE" dirty="0">
                <a:solidFill>
                  <a:srgbClr val="333333"/>
                </a:solidFill>
              </a:rPr>
              <a:t>hızlı da harekete geçebiliriz</a:t>
            </a:r>
            <a:r>
              <a:rPr lang="en-GB" altLang="de-DE" dirty="0">
                <a:solidFill>
                  <a:srgbClr val="333333"/>
                </a:solidFill>
              </a:rPr>
              <a:t> (</a:t>
            </a:r>
            <a:r>
              <a:rPr lang="tr-TR" altLang="de-DE" dirty="0">
                <a:solidFill>
                  <a:srgbClr val="333333"/>
                </a:solidFill>
              </a:rPr>
              <a:t>ör:</a:t>
            </a:r>
            <a:r>
              <a:rPr lang="en-GB" altLang="de-DE" dirty="0">
                <a:solidFill>
                  <a:srgbClr val="333333"/>
                </a:solidFill>
              </a:rPr>
              <a:t> </a:t>
            </a:r>
            <a:r>
              <a:rPr lang="tr-TR" altLang="de-DE" dirty="0">
                <a:solidFill>
                  <a:srgbClr val="333333"/>
                </a:solidFill>
              </a:rPr>
              <a:t>ne tip yoğurt ya da pasta yiyeceğimizi seçerken)</a:t>
            </a:r>
            <a:r>
              <a:rPr lang="de-DE" altLang="de-DE" dirty="0">
                <a:solidFill>
                  <a:srgbClr val="333333"/>
                </a:solidFill>
              </a:rPr>
              <a:t>.</a:t>
            </a:r>
            <a:endParaRPr lang="en-US" dirty="0"/>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62</a:t>
            </a:fld>
            <a:endParaRPr lang="de-DE" dirty="0">
              <a:latin typeface="+mn-lt"/>
              <a:cs typeface="+mn-cs"/>
            </a:endParaRPr>
          </a:p>
        </p:txBody>
      </p:sp>
    </p:spTree>
    <p:extLst>
      <p:ext uri="{BB962C8B-B14F-4D97-AF65-F5344CB8AC3E}">
        <p14:creationId xmlns:p14="http://schemas.microsoft.com/office/powerpoint/2010/main" val="64691461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b="1" dirty="0">
                <a:solidFill>
                  <a:srgbClr val="333333"/>
                </a:solidFill>
              </a:rPr>
              <a:t>Öğrenme hedeflerimiz</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Önemli ve anlık kararlar almamız gerektiğinde, aceleci davranmaktan çekininiz ve ilgili tüm bilgiyi değerlendiriniz.</a:t>
            </a:r>
            <a:r>
              <a:rPr lang="en-GB" altLang="de-DE" dirty="0">
                <a:solidFill>
                  <a:srgbClr val="333333"/>
                </a:solidFill>
              </a:rPr>
              <a:t> (“</a:t>
            </a:r>
            <a:r>
              <a:rPr lang="tr-TR" altLang="de-DE" dirty="0">
                <a:solidFill>
                  <a:srgbClr val="333333"/>
                </a:solidFill>
              </a:rPr>
              <a:t>sonradan pişman olmaktansa güvenli davranmak daha iyidir</a:t>
            </a:r>
            <a:r>
              <a:rPr lang="en-GB" altLang="de-DE" dirty="0">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tr-TR" altLang="de-DE" dirty="0">
                <a:solidFill>
                  <a:srgbClr val="004992"/>
                </a:solidFill>
              </a:rPr>
              <a:t>Örnek: </a:t>
            </a:r>
            <a:r>
              <a:rPr lang="tr-TR" altLang="de-DE" dirty="0">
                <a:solidFill>
                  <a:schemeClr val="tx1">
                    <a:lumMod val="50000"/>
                  </a:schemeClr>
                </a:solidFill>
              </a:rPr>
              <a:t>Birisi çok yavaş konuşuyor ve hareketsiz bir yüz ifadesi var.  </a:t>
            </a:r>
            <a:r>
              <a:rPr lang="tr-TR" altLang="de-DE" dirty="0">
                <a:solidFill>
                  <a:srgbClr val="004992"/>
                </a:solidFill>
              </a:rPr>
              <a:t>Zihinsel engelli mi? Nörolojik hastalık? </a:t>
            </a:r>
          </a:p>
          <a:p>
            <a:pPr marL="285750" lvl="0" indent="-285750" defTabSz="914400" fontAlgn="base">
              <a:lnSpc>
                <a:spcPct val="100000"/>
              </a:lnSpc>
              <a:spcBef>
                <a:spcPts val="1200"/>
              </a:spcBef>
              <a:buClr>
                <a:srgbClr val="000000"/>
              </a:buClr>
              <a:buFont typeface="WingDings"/>
              <a:buChar char=""/>
            </a:pPr>
            <a:r>
              <a:rPr lang="tr-TR" altLang="de-DE" dirty="0">
                <a:solidFill>
                  <a:schemeClr val="tx1">
                    <a:lumMod val="50000"/>
                  </a:schemeClr>
                </a:solidFill>
              </a:rPr>
              <a:t>Aceleci kararlara dikkat edin: Semptomlar ilaç yan etkilerinden de kaynaklanıyor olabilir. </a:t>
            </a:r>
            <a:r>
              <a:rPr lang="tr-TR" altLang="de-DE" dirty="0"/>
              <a:t>Unutmayın ki; acele alınan kararlar hata yapma riskimizi arttırır</a:t>
            </a:r>
            <a:r>
              <a:rPr lang="de-DE" altLang="de-DE" dirty="0"/>
              <a:t>.</a:t>
            </a:r>
            <a:endParaRPr lang="en-GB" altLang="de-DE" dirty="0"/>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Daha az önemdeki olaylarda ise,</a:t>
            </a:r>
            <a:r>
              <a:rPr lang="de-DE" altLang="de-DE" dirty="0">
                <a:solidFill>
                  <a:srgbClr val="333333"/>
                </a:solidFill>
              </a:rPr>
              <a:t> </a:t>
            </a:r>
            <a:r>
              <a:rPr lang="tr-TR" altLang="de-DE" dirty="0">
                <a:solidFill>
                  <a:srgbClr val="333333"/>
                </a:solidFill>
              </a:rPr>
              <a:t>hızlı da harekete geçebiliriz</a:t>
            </a:r>
            <a:r>
              <a:rPr lang="en-GB" altLang="de-DE" dirty="0">
                <a:solidFill>
                  <a:srgbClr val="333333"/>
                </a:solidFill>
              </a:rPr>
              <a:t> (</a:t>
            </a:r>
            <a:r>
              <a:rPr lang="tr-TR" altLang="de-DE" dirty="0">
                <a:solidFill>
                  <a:srgbClr val="333333"/>
                </a:solidFill>
              </a:rPr>
              <a:t>ör:</a:t>
            </a:r>
            <a:r>
              <a:rPr lang="en-GB" altLang="de-DE" dirty="0">
                <a:solidFill>
                  <a:srgbClr val="333333"/>
                </a:solidFill>
              </a:rPr>
              <a:t> </a:t>
            </a:r>
            <a:r>
              <a:rPr lang="tr-TR" altLang="de-DE" dirty="0">
                <a:solidFill>
                  <a:srgbClr val="333333"/>
                </a:solidFill>
              </a:rPr>
              <a:t>ne tip yoğurt ya da pasta yiyeceğimizi seçerken)</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İnsan hata yapar</a:t>
            </a:r>
            <a:r>
              <a:rPr lang="en-US" altLang="de-DE" dirty="0">
                <a:solidFill>
                  <a:srgbClr val="333333"/>
                </a:solidFill>
              </a:rPr>
              <a:t> – </a:t>
            </a:r>
            <a:r>
              <a:rPr lang="tr-TR" altLang="de-DE" dirty="0">
                <a:solidFill>
                  <a:srgbClr val="333333"/>
                </a:solidFill>
              </a:rPr>
              <a:t>yanlış olabileceğiniz olasılığına karşı hazırlıklı olunuz</a:t>
            </a:r>
            <a:r>
              <a:rPr lang="en-US" altLang="de-DE" dirty="0">
                <a:solidFill>
                  <a:srgbClr val="333333"/>
                </a:solidFill>
              </a:rPr>
              <a:t>.</a:t>
            </a:r>
            <a:endParaRPr lang="en-US" dirty="0"/>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63</a:t>
            </a:fld>
            <a:endParaRPr lang="de-DE" dirty="0">
              <a:latin typeface="+mn-lt"/>
              <a:cs typeface="+mn-cs"/>
            </a:endParaRPr>
          </a:p>
        </p:txBody>
      </p:sp>
    </p:spTree>
    <p:extLst>
      <p:ext uri="{BB962C8B-B14F-4D97-AF65-F5344CB8AC3E}">
        <p14:creationId xmlns:p14="http://schemas.microsoft.com/office/powerpoint/2010/main" val="170767357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b="1" dirty="0">
                <a:solidFill>
                  <a:srgbClr val="333333"/>
                </a:solidFill>
              </a:rPr>
              <a:t>Öğrenme hedeflerimiz</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Önemli ve anlık kararlar almamız gerektiğinde, aceleci davranmaktan çekininiz ve ilgili tüm bilgiyi değerlendiriniz.</a:t>
            </a:r>
            <a:r>
              <a:rPr lang="en-GB" altLang="de-DE" dirty="0">
                <a:solidFill>
                  <a:srgbClr val="333333"/>
                </a:solidFill>
              </a:rPr>
              <a:t> (“</a:t>
            </a:r>
            <a:r>
              <a:rPr lang="tr-TR" altLang="de-DE" dirty="0">
                <a:solidFill>
                  <a:srgbClr val="333333"/>
                </a:solidFill>
              </a:rPr>
              <a:t>sonradan pişman olmaktansa güvenli davranmak daha iyidir</a:t>
            </a:r>
            <a:r>
              <a:rPr lang="en-GB" altLang="de-DE" dirty="0">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tr-TR" altLang="de-DE" dirty="0">
                <a:solidFill>
                  <a:srgbClr val="004992"/>
                </a:solidFill>
              </a:rPr>
              <a:t>Örnek: </a:t>
            </a:r>
            <a:r>
              <a:rPr lang="tr-TR" altLang="de-DE" dirty="0">
                <a:solidFill>
                  <a:schemeClr val="tx1">
                    <a:lumMod val="50000"/>
                  </a:schemeClr>
                </a:solidFill>
              </a:rPr>
              <a:t>Birisi çok yavaş konuşuyor ve hareketsiz bir yüz ifadesi var.  </a:t>
            </a:r>
            <a:r>
              <a:rPr lang="tr-TR" altLang="de-DE" dirty="0">
                <a:solidFill>
                  <a:srgbClr val="004992"/>
                </a:solidFill>
              </a:rPr>
              <a:t>Zihinsel engelli mi? Nörolojik hastalık? </a:t>
            </a:r>
          </a:p>
          <a:p>
            <a:pPr marL="285750" lvl="0" indent="-285750" defTabSz="914400" fontAlgn="base">
              <a:lnSpc>
                <a:spcPct val="100000"/>
              </a:lnSpc>
              <a:spcBef>
                <a:spcPts val="1200"/>
              </a:spcBef>
              <a:buClr>
                <a:srgbClr val="000000"/>
              </a:buClr>
              <a:buFont typeface="WingDings"/>
              <a:buChar char=""/>
            </a:pPr>
            <a:r>
              <a:rPr lang="tr-TR" altLang="de-DE" dirty="0">
                <a:solidFill>
                  <a:schemeClr val="tx1">
                    <a:lumMod val="50000"/>
                  </a:schemeClr>
                </a:solidFill>
              </a:rPr>
              <a:t>Aceleci kararlara dikkat edin: Semptomlar ilaç yan etkilerinden de kaynaklanıyor olabilir. </a:t>
            </a:r>
            <a:r>
              <a:rPr lang="tr-TR" altLang="de-DE" dirty="0"/>
              <a:t>Unutmayın ki; acele alınan kararlar hata yapma riskimizi arttırır</a:t>
            </a:r>
            <a:r>
              <a:rPr lang="de-DE" altLang="de-DE" dirty="0"/>
              <a:t>.</a:t>
            </a:r>
            <a:endParaRPr lang="en-GB" altLang="de-DE" dirty="0"/>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Daha az önemdeki olaylarda ise,</a:t>
            </a:r>
            <a:r>
              <a:rPr lang="de-DE" altLang="de-DE" dirty="0">
                <a:solidFill>
                  <a:srgbClr val="333333"/>
                </a:solidFill>
              </a:rPr>
              <a:t> </a:t>
            </a:r>
            <a:r>
              <a:rPr lang="tr-TR" altLang="de-DE" dirty="0">
                <a:solidFill>
                  <a:srgbClr val="333333"/>
                </a:solidFill>
              </a:rPr>
              <a:t>hızlı da harekete geçebiliriz</a:t>
            </a:r>
            <a:r>
              <a:rPr lang="en-GB" altLang="de-DE" dirty="0">
                <a:solidFill>
                  <a:srgbClr val="333333"/>
                </a:solidFill>
              </a:rPr>
              <a:t> (</a:t>
            </a:r>
            <a:r>
              <a:rPr lang="tr-TR" altLang="de-DE" dirty="0">
                <a:solidFill>
                  <a:srgbClr val="333333"/>
                </a:solidFill>
              </a:rPr>
              <a:t>ör:</a:t>
            </a:r>
            <a:r>
              <a:rPr lang="en-GB" altLang="de-DE" dirty="0">
                <a:solidFill>
                  <a:srgbClr val="333333"/>
                </a:solidFill>
              </a:rPr>
              <a:t> </a:t>
            </a:r>
            <a:r>
              <a:rPr lang="tr-TR" altLang="de-DE" dirty="0">
                <a:solidFill>
                  <a:srgbClr val="333333"/>
                </a:solidFill>
              </a:rPr>
              <a:t>ne tip yoğurt ya da pasta yiyeceğimizi seçerken)</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tr-TR" altLang="de-DE" dirty="0">
                <a:solidFill>
                  <a:srgbClr val="333333"/>
                </a:solidFill>
              </a:rPr>
              <a:t>İnsan hata yapar</a:t>
            </a:r>
            <a:r>
              <a:rPr lang="en-US" altLang="de-DE" dirty="0">
                <a:solidFill>
                  <a:srgbClr val="333333"/>
                </a:solidFill>
              </a:rPr>
              <a:t> – </a:t>
            </a:r>
            <a:r>
              <a:rPr lang="tr-TR" altLang="de-DE" dirty="0">
                <a:solidFill>
                  <a:srgbClr val="333333"/>
                </a:solidFill>
              </a:rPr>
              <a:t>yanlış olabileceğiniz olasılığına karşı hazırlıklı olunuz</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Önemli</a:t>
            </a:r>
            <a:r>
              <a:rPr lang="en-US" altLang="de-DE" dirty="0">
                <a:solidFill>
                  <a:srgbClr val="333333"/>
                </a:solidFill>
              </a:rPr>
              <a:t> </a:t>
            </a:r>
            <a:r>
              <a:rPr lang="en-US" altLang="de-DE" dirty="0" err="1">
                <a:solidFill>
                  <a:srgbClr val="333333"/>
                </a:solidFill>
              </a:rPr>
              <a:t>kararlarınızı</a:t>
            </a:r>
            <a:r>
              <a:rPr lang="en-US" altLang="de-DE" dirty="0">
                <a:solidFill>
                  <a:srgbClr val="333333"/>
                </a:solidFill>
              </a:rPr>
              <a:t> </a:t>
            </a:r>
            <a:r>
              <a:rPr lang="en-US" altLang="de-DE" dirty="0" err="1">
                <a:solidFill>
                  <a:srgbClr val="333333"/>
                </a:solidFill>
              </a:rPr>
              <a:t>sağlam</a:t>
            </a:r>
            <a:r>
              <a:rPr lang="en-US" altLang="de-DE" dirty="0">
                <a:solidFill>
                  <a:srgbClr val="333333"/>
                </a:solidFill>
              </a:rPr>
              <a:t> </a:t>
            </a:r>
            <a:r>
              <a:rPr lang="en-US" altLang="de-DE" dirty="0" err="1">
                <a:solidFill>
                  <a:srgbClr val="333333"/>
                </a:solidFill>
              </a:rPr>
              <a:t>gerçeklere</a:t>
            </a:r>
            <a:r>
              <a:rPr lang="en-US" altLang="de-DE" dirty="0">
                <a:solidFill>
                  <a:srgbClr val="333333"/>
                </a:solidFill>
              </a:rPr>
              <a:t> </a:t>
            </a:r>
            <a:r>
              <a:rPr lang="en-US" altLang="de-DE" dirty="0" err="1">
                <a:solidFill>
                  <a:srgbClr val="333333"/>
                </a:solidFill>
              </a:rPr>
              <a:t>dayandırınız</a:t>
            </a:r>
            <a:r>
              <a:rPr lang="en-US" altLang="de-DE" dirty="0">
                <a:solidFill>
                  <a:srgbClr val="333333"/>
                </a:solidFill>
              </a:rPr>
              <a:t>. </a:t>
            </a:r>
            <a:r>
              <a:rPr lang="en-US" altLang="de-DE" dirty="0" err="1">
                <a:solidFill>
                  <a:srgbClr val="333333"/>
                </a:solidFill>
              </a:rPr>
              <a:t>Tahminler</a:t>
            </a:r>
            <a:r>
              <a:rPr lang="en-US" altLang="de-DE" dirty="0">
                <a:solidFill>
                  <a:srgbClr val="333333"/>
                </a:solidFill>
              </a:rPr>
              <a:t> «</a:t>
            </a:r>
            <a:r>
              <a:rPr lang="en-US" altLang="de-DE" dirty="0" err="1">
                <a:solidFill>
                  <a:srgbClr val="333333"/>
                </a:solidFill>
              </a:rPr>
              <a:t>kötü</a:t>
            </a:r>
            <a:r>
              <a:rPr lang="en-US" altLang="de-DE" dirty="0">
                <a:solidFill>
                  <a:srgbClr val="333333"/>
                </a:solidFill>
              </a:rPr>
              <a:t> </a:t>
            </a:r>
            <a:r>
              <a:rPr lang="en-US" altLang="de-DE" dirty="0" err="1">
                <a:solidFill>
                  <a:srgbClr val="333333"/>
                </a:solidFill>
              </a:rPr>
              <a:t>danışmanlar»dır</a:t>
            </a:r>
            <a:r>
              <a:rPr lang="en-US" altLang="de-DE" dirty="0">
                <a:solidFill>
                  <a:srgbClr val="333333"/>
                </a:solidFill>
              </a:rPr>
              <a:t>. </a:t>
            </a:r>
            <a:r>
              <a:rPr lang="en-US" altLang="de-DE" dirty="0" err="1">
                <a:solidFill>
                  <a:srgbClr val="333333"/>
                </a:solidFill>
              </a:rPr>
              <a:t>Hatalı</a:t>
            </a:r>
            <a:r>
              <a:rPr lang="en-US" altLang="de-DE" dirty="0">
                <a:solidFill>
                  <a:srgbClr val="333333"/>
                </a:solidFill>
              </a:rPr>
              <a:t> </a:t>
            </a:r>
            <a:r>
              <a:rPr lang="en-US" altLang="de-DE" dirty="0" err="1">
                <a:solidFill>
                  <a:srgbClr val="333333"/>
                </a:solidFill>
              </a:rPr>
              <a:t>yargılamanın</a:t>
            </a:r>
            <a:r>
              <a:rPr lang="en-US" altLang="de-DE" dirty="0">
                <a:solidFill>
                  <a:srgbClr val="333333"/>
                </a:solidFill>
              </a:rPr>
              <a:t> </a:t>
            </a:r>
            <a:r>
              <a:rPr lang="en-US" altLang="de-DE" dirty="0" err="1">
                <a:solidFill>
                  <a:srgbClr val="333333"/>
                </a:solidFill>
              </a:rPr>
              <a:t>sonuçlarını</a:t>
            </a:r>
            <a:r>
              <a:rPr lang="en-US" altLang="de-DE" dirty="0">
                <a:solidFill>
                  <a:srgbClr val="333333"/>
                </a:solidFill>
              </a:rPr>
              <a:t> </a:t>
            </a:r>
            <a:r>
              <a:rPr lang="en-US" altLang="de-DE" dirty="0" err="1">
                <a:solidFill>
                  <a:srgbClr val="333333"/>
                </a:solidFill>
              </a:rPr>
              <a:t>daima</a:t>
            </a:r>
            <a:r>
              <a:rPr lang="en-US" altLang="de-DE" dirty="0">
                <a:solidFill>
                  <a:srgbClr val="333333"/>
                </a:solidFill>
              </a:rPr>
              <a:t> </a:t>
            </a:r>
            <a:r>
              <a:rPr lang="en-US" altLang="de-DE" dirty="0" err="1">
                <a:solidFill>
                  <a:srgbClr val="333333"/>
                </a:solidFill>
              </a:rPr>
              <a:t>göz</a:t>
            </a:r>
            <a:r>
              <a:rPr lang="en-US" altLang="de-DE" dirty="0">
                <a:solidFill>
                  <a:srgbClr val="333333"/>
                </a:solidFill>
              </a:rPr>
              <a:t> </a:t>
            </a:r>
            <a:r>
              <a:rPr lang="en-US" altLang="de-DE" dirty="0" err="1">
                <a:solidFill>
                  <a:srgbClr val="333333"/>
                </a:solidFill>
              </a:rPr>
              <a:t>önünde</a:t>
            </a:r>
            <a:r>
              <a:rPr lang="en-US" altLang="de-DE" dirty="0">
                <a:solidFill>
                  <a:srgbClr val="333333"/>
                </a:solidFill>
              </a:rPr>
              <a:t> </a:t>
            </a:r>
            <a:r>
              <a:rPr lang="en-US" altLang="de-DE" dirty="0" err="1">
                <a:solidFill>
                  <a:srgbClr val="333333"/>
                </a:solidFill>
              </a:rPr>
              <a:t>bulundurunuz</a:t>
            </a:r>
            <a:r>
              <a:rPr lang="en-US" altLang="de-DE" dirty="0">
                <a:solidFill>
                  <a:srgbClr val="333333"/>
                </a:solidFill>
              </a:rPr>
              <a:t>.</a:t>
            </a:r>
            <a:endParaRPr lang="en-US" dirty="0"/>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64</a:t>
            </a:fld>
            <a:endParaRPr lang="de-DE" dirty="0">
              <a:latin typeface="+mn-lt"/>
              <a:cs typeface="+mn-cs"/>
            </a:endParaRPr>
          </a:p>
        </p:txBody>
      </p:sp>
    </p:spTree>
    <p:extLst>
      <p:ext uri="{BB962C8B-B14F-4D97-AF65-F5344CB8AC3E}">
        <p14:creationId xmlns:p14="http://schemas.microsoft.com/office/powerpoint/2010/main" val="357558951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tr-TR" altLang="de-DE" sz="2400" dirty="0">
                <a:solidFill>
                  <a:srgbClr val="333333"/>
                </a:solidFill>
              </a:rPr>
              <a:t>Psikozdaki çoğu</a:t>
            </a:r>
            <a:r>
              <a:rPr lang="en-AU" altLang="de-DE" sz="2400" dirty="0">
                <a:solidFill>
                  <a:srgbClr val="333333"/>
                </a:solidFill>
              </a:rPr>
              <a:t> </a:t>
            </a:r>
            <a:r>
              <a:rPr lang="de-DE" altLang="de-DE" sz="2400" dirty="0">
                <a:solidFill>
                  <a:srgbClr val="333333"/>
                </a:solidFill>
              </a:rPr>
              <a:t>[</a:t>
            </a:r>
            <a:r>
              <a:rPr lang="tr-TR" altLang="de-DE" sz="2400" dirty="0">
                <a:solidFill>
                  <a:srgbClr val="333333"/>
                </a:solidFill>
              </a:rPr>
              <a:t>ancak hepsi değil</a:t>
            </a:r>
            <a:r>
              <a:rPr lang="de-DE" altLang="de-DE" sz="2400" dirty="0">
                <a:solidFill>
                  <a:srgbClr val="333333"/>
                </a:solidFill>
              </a:rPr>
              <a:t>!] </a:t>
            </a:r>
            <a:r>
              <a:rPr lang="tr-TR" altLang="de-DE" sz="2400" dirty="0">
                <a:solidFill>
                  <a:srgbClr val="333333"/>
                </a:solidFill>
              </a:rPr>
              <a:t>insan hemen sonuca varma ve aşırıya kaçan yargılar oluşturma eğilimindedirler</a:t>
            </a:r>
            <a:r>
              <a:rPr lang="en-AU" altLang="de-DE" sz="2400" dirty="0">
                <a:solidFill>
                  <a:srgbClr val="333333"/>
                </a:solidFill>
              </a:rPr>
              <a:t>. </a:t>
            </a:r>
            <a:r>
              <a:rPr lang="tr-TR" altLang="de-DE" sz="2400" dirty="0">
                <a:solidFill>
                  <a:srgbClr val="333333"/>
                </a:solidFill>
              </a:rPr>
              <a:t>Kişi baskı altındayken ve rahatlamak isterken, böyle bir muhakeme şeklini daha çok kullanabilir</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65</a:t>
            </a:fld>
            <a:endParaRPr lang="de-DE" dirty="0">
              <a:latin typeface="+mn-lt"/>
              <a:cs typeface="+mn-cs"/>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tr-TR" altLang="de-DE" sz="2400" dirty="0">
                <a:solidFill>
                  <a:srgbClr val="333333"/>
                </a:solidFill>
              </a:rPr>
              <a:t>Psikozdaki çoğu</a:t>
            </a:r>
            <a:r>
              <a:rPr lang="en-AU" altLang="de-DE" sz="2400" dirty="0">
                <a:solidFill>
                  <a:srgbClr val="333333"/>
                </a:solidFill>
              </a:rPr>
              <a:t> </a:t>
            </a:r>
            <a:r>
              <a:rPr lang="de-DE" altLang="de-DE" sz="2400" dirty="0">
                <a:solidFill>
                  <a:srgbClr val="333333"/>
                </a:solidFill>
              </a:rPr>
              <a:t>[</a:t>
            </a:r>
            <a:r>
              <a:rPr lang="tr-TR" altLang="de-DE" sz="2400" dirty="0">
                <a:solidFill>
                  <a:srgbClr val="333333"/>
                </a:solidFill>
              </a:rPr>
              <a:t>ancak hepsi değil</a:t>
            </a:r>
            <a:r>
              <a:rPr lang="de-DE" altLang="de-DE" sz="2400" dirty="0">
                <a:solidFill>
                  <a:srgbClr val="333333"/>
                </a:solidFill>
              </a:rPr>
              <a:t>!] </a:t>
            </a:r>
            <a:r>
              <a:rPr lang="tr-TR" altLang="de-DE" sz="2400" dirty="0">
                <a:solidFill>
                  <a:srgbClr val="333333"/>
                </a:solidFill>
              </a:rPr>
              <a:t>insan hemen sonuca varma ve aşırıya kaçan yargılar oluşturma eğilimindedirler</a:t>
            </a:r>
            <a:r>
              <a:rPr lang="en-AU" altLang="de-DE" sz="2400" dirty="0">
                <a:solidFill>
                  <a:srgbClr val="333333"/>
                </a:solidFill>
              </a:rPr>
              <a:t>. </a:t>
            </a:r>
            <a:r>
              <a:rPr lang="tr-TR" altLang="de-DE" sz="2400" dirty="0">
                <a:solidFill>
                  <a:srgbClr val="333333"/>
                </a:solidFill>
              </a:rPr>
              <a:t>Kişi baskı altındayken ve rahatlamak isterken, böyle bir muhakeme şeklini daha çok kullanabilir</a:t>
            </a:r>
            <a:r>
              <a:rPr lang="en-AU" altLang="de-DE" sz="2400" dirty="0">
                <a:solidFill>
                  <a:srgbClr val="333333"/>
                </a:solidFill>
              </a:rPr>
              <a:t>.</a:t>
            </a:r>
          </a:p>
          <a:p>
            <a:pPr lvl="0" defTabSz="914400" fontAlgn="base"/>
            <a:r>
              <a:rPr lang="tr-TR" sz="2000" b="0" i="0" dirty="0">
                <a:effectLst/>
                <a:latin typeface="+mj-lt"/>
              </a:rPr>
              <a:t>Örnek: </a:t>
            </a:r>
            <a:r>
              <a:rPr lang="tr-TR" sz="2000" b="0" i="0" dirty="0">
                <a:solidFill>
                  <a:schemeClr val="tx1">
                    <a:lumMod val="50000"/>
                  </a:schemeClr>
                </a:solidFill>
                <a:effectLst/>
                <a:latin typeface="+mj-lt"/>
              </a:rPr>
              <a:t>A</a:t>
            </a:r>
            <a:r>
              <a:rPr lang="tr-TR" sz="2000" dirty="0">
                <a:solidFill>
                  <a:schemeClr val="tx1">
                    <a:lumMod val="50000"/>
                  </a:schemeClr>
                </a:solidFill>
                <a:latin typeface="+mj-lt"/>
              </a:rPr>
              <a:t>yşe</a:t>
            </a:r>
            <a:r>
              <a:rPr lang="tr-TR" sz="2000" b="0" i="0" dirty="0">
                <a:solidFill>
                  <a:schemeClr val="tx1">
                    <a:lumMod val="50000"/>
                  </a:schemeClr>
                </a:solidFill>
                <a:effectLst/>
                <a:latin typeface="+mj-lt"/>
              </a:rPr>
              <a:t>, doktorunun aslında sahte bir kimlikle psikiyatrist olarak yıllardır peşinde olan eski erkek arkadaşı olduğunu iddia eder.</a:t>
            </a:r>
          </a:p>
          <a:p>
            <a:pPr lvl="0" defTabSz="914400" fontAlgn="base"/>
            <a:r>
              <a:rPr lang="tr-TR" sz="2000" dirty="0">
                <a:latin typeface="+mj-lt"/>
              </a:rPr>
              <a:t>Öncesinde</a:t>
            </a:r>
            <a:r>
              <a:rPr lang="tr-TR" sz="2000" b="0" i="0" dirty="0">
                <a:effectLst/>
                <a:latin typeface="+mj-lt"/>
              </a:rPr>
              <a:t>: </a:t>
            </a:r>
            <a:r>
              <a:rPr lang="tr-TR" sz="2000" b="0" i="0" dirty="0">
                <a:solidFill>
                  <a:schemeClr val="tx1">
                    <a:lumMod val="50000"/>
                  </a:schemeClr>
                </a:solidFill>
                <a:effectLst/>
                <a:latin typeface="+mj-lt"/>
              </a:rPr>
              <a:t>Her ikisi de aynı köyden geliyor ve aynı adı paylaşıyor. </a:t>
            </a:r>
          </a:p>
          <a:p>
            <a:pPr lvl="0" defTabSz="914400" fontAlgn="base"/>
            <a:r>
              <a:rPr lang="tr-TR" sz="2000" b="0" i="0" dirty="0">
                <a:effectLst/>
                <a:latin typeface="+mj-lt"/>
              </a:rPr>
              <a:t>Fakat: </a:t>
            </a:r>
            <a:r>
              <a:rPr lang="tr-TR" sz="2000" b="0" i="0" dirty="0">
                <a:solidFill>
                  <a:schemeClr val="tx1">
                    <a:lumMod val="50000"/>
                  </a:schemeClr>
                </a:solidFill>
                <a:effectLst/>
                <a:latin typeface="+mj-lt"/>
              </a:rPr>
              <a:t>Bu şans eseri oldu</a:t>
            </a:r>
            <a:r>
              <a:rPr lang="tr-TR" sz="2000" b="0" i="0" dirty="0">
                <a:solidFill>
                  <a:srgbClr val="0071D0"/>
                </a:solidFill>
                <a:effectLst/>
                <a:latin typeface="Arial" panose="020B0604020202020204" pitchFamily="34" charset="0"/>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66</a:t>
            </a:fld>
            <a:endParaRPr lang="de-DE" dirty="0">
              <a:latin typeface="+mn-lt"/>
              <a:cs typeface="+mn-cs"/>
            </a:endParaRPr>
          </a:p>
        </p:txBody>
      </p:sp>
    </p:spTree>
    <p:extLst>
      <p:ext uri="{BB962C8B-B14F-4D97-AF65-F5344CB8AC3E}">
        <p14:creationId xmlns:p14="http://schemas.microsoft.com/office/powerpoint/2010/main" val="75204341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tr-TR" altLang="de-DE" sz="2400" dirty="0">
                <a:solidFill>
                  <a:srgbClr val="333333"/>
                </a:solidFill>
              </a:rPr>
              <a:t>Psikozdaki çoğu</a:t>
            </a:r>
            <a:r>
              <a:rPr lang="en-AU" altLang="de-DE" sz="2400" dirty="0">
                <a:solidFill>
                  <a:srgbClr val="333333"/>
                </a:solidFill>
              </a:rPr>
              <a:t> </a:t>
            </a:r>
            <a:r>
              <a:rPr lang="de-DE" altLang="de-DE" sz="2400" dirty="0">
                <a:solidFill>
                  <a:srgbClr val="333333"/>
                </a:solidFill>
              </a:rPr>
              <a:t>[</a:t>
            </a:r>
            <a:r>
              <a:rPr lang="tr-TR" altLang="de-DE" sz="2400" dirty="0">
                <a:solidFill>
                  <a:srgbClr val="333333"/>
                </a:solidFill>
              </a:rPr>
              <a:t>ancak hepsi değil</a:t>
            </a:r>
            <a:r>
              <a:rPr lang="de-DE" altLang="de-DE" sz="2400" dirty="0">
                <a:solidFill>
                  <a:srgbClr val="333333"/>
                </a:solidFill>
              </a:rPr>
              <a:t>!] </a:t>
            </a:r>
            <a:r>
              <a:rPr lang="tr-TR" altLang="de-DE" sz="2400" dirty="0">
                <a:solidFill>
                  <a:srgbClr val="333333"/>
                </a:solidFill>
              </a:rPr>
              <a:t>insan hemen sonuca varma ve aşırıya kaçan yargılar oluşturma eğilimindedirler</a:t>
            </a:r>
            <a:r>
              <a:rPr lang="en-AU" altLang="de-DE" sz="2400" dirty="0">
                <a:solidFill>
                  <a:srgbClr val="333333"/>
                </a:solidFill>
              </a:rPr>
              <a:t>. </a:t>
            </a:r>
            <a:r>
              <a:rPr lang="tr-TR" altLang="de-DE" sz="2400" dirty="0">
                <a:solidFill>
                  <a:srgbClr val="333333"/>
                </a:solidFill>
              </a:rPr>
              <a:t>Kişi baskı altındayken ve rahatlamak isterken, böyle bir muhakeme şeklini daha çok kullanabilir</a:t>
            </a:r>
            <a:r>
              <a:rPr lang="en-AU" altLang="de-DE" sz="2400" dirty="0">
                <a:solidFill>
                  <a:srgbClr val="333333"/>
                </a:solidFill>
              </a:rPr>
              <a:t>.</a:t>
            </a:r>
          </a:p>
          <a:p>
            <a:pPr lvl="0" defTabSz="914400" fontAlgn="base"/>
            <a:r>
              <a:rPr lang="tr-TR" sz="2000" b="0" i="0" dirty="0">
                <a:effectLst/>
                <a:latin typeface="+mj-lt"/>
              </a:rPr>
              <a:t>Örnek: </a:t>
            </a:r>
            <a:r>
              <a:rPr lang="tr-TR" sz="2000" b="0" i="0" dirty="0">
                <a:solidFill>
                  <a:schemeClr val="tx1">
                    <a:lumMod val="50000"/>
                  </a:schemeClr>
                </a:solidFill>
                <a:effectLst/>
                <a:latin typeface="+mj-lt"/>
              </a:rPr>
              <a:t>A</a:t>
            </a:r>
            <a:r>
              <a:rPr lang="tr-TR" sz="2000" dirty="0">
                <a:solidFill>
                  <a:schemeClr val="tx1">
                    <a:lumMod val="50000"/>
                  </a:schemeClr>
                </a:solidFill>
                <a:latin typeface="+mj-lt"/>
              </a:rPr>
              <a:t>yşe</a:t>
            </a:r>
            <a:r>
              <a:rPr lang="tr-TR" sz="2000" b="0" i="0" dirty="0">
                <a:solidFill>
                  <a:schemeClr val="tx1">
                    <a:lumMod val="50000"/>
                  </a:schemeClr>
                </a:solidFill>
                <a:effectLst/>
                <a:latin typeface="+mj-lt"/>
              </a:rPr>
              <a:t>, doktorunun aslında sahte bir kimlikle psikiyatrist olarak yıllardır peşinde olan eski erkek arkadaşı olduğunu iddia eder.</a:t>
            </a:r>
          </a:p>
          <a:p>
            <a:pPr lvl="0" defTabSz="914400" fontAlgn="base"/>
            <a:r>
              <a:rPr lang="tr-TR" sz="2000" dirty="0">
                <a:latin typeface="+mj-lt"/>
              </a:rPr>
              <a:t>Öncesinde</a:t>
            </a:r>
            <a:r>
              <a:rPr lang="tr-TR" sz="2000" b="0" i="0" dirty="0">
                <a:effectLst/>
                <a:latin typeface="+mj-lt"/>
              </a:rPr>
              <a:t>: </a:t>
            </a:r>
            <a:r>
              <a:rPr lang="tr-TR" sz="2000" b="0" i="0" dirty="0">
                <a:solidFill>
                  <a:schemeClr val="tx1">
                    <a:lumMod val="50000"/>
                  </a:schemeClr>
                </a:solidFill>
                <a:effectLst/>
                <a:latin typeface="+mj-lt"/>
              </a:rPr>
              <a:t>Her ikisi de aynı köyden geliyor ve aynı adı paylaşıyor. </a:t>
            </a:r>
          </a:p>
          <a:p>
            <a:pPr lvl="0" defTabSz="914400" fontAlgn="base"/>
            <a:r>
              <a:rPr lang="tr-TR" sz="2000" b="0" i="0" dirty="0">
                <a:effectLst/>
                <a:latin typeface="+mj-lt"/>
              </a:rPr>
              <a:t>Fakat: </a:t>
            </a:r>
            <a:r>
              <a:rPr lang="tr-TR" sz="2000" b="0" i="0" dirty="0">
                <a:solidFill>
                  <a:schemeClr val="tx1">
                    <a:lumMod val="50000"/>
                  </a:schemeClr>
                </a:solidFill>
                <a:effectLst/>
                <a:latin typeface="+mj-lt"/>
              </a:rPr>
              <a:t>Bu şans eseri oldu</a:t>
            </a:r>
            <a:r>
              <a:rPr lang="tr-TR" sz="2000" b="0" i="0" dirty="0">
                <a:solidFill>
                  <a:srgbClr val="0071D0"/>
                </a:solidFill>
                <a:effectLst/>
                <a:latin typeface="Arial" panose="020B0604020202020204" pitchFamily="34" charset="0"/>
              </a:rPr>
              <a:t>.</a:t>
            </a:r>
            <a:endParaRPr lang="en-US" sz="2400" dirty="0">
              <a:solidFill>
                <a:srgbClr val="333333"/>
              </a:solidFill>
            </a:endParaRPr>
          </a:p>
          <a:p>
            <a:pPr lvl="0" defTabSz="914400" fontAlgn="base"/>
            <a:r>
              <a:rPr lang="tr-TR" altLang="de-DE" sz="2400" dirty="0">
                <a:solidFill>
                  <a:srgbClr val="333333"/>
                </a:solidFill>
              </a:rPr>
              <a:t>Ciddi sonuçlar doğurabilecek ithamlarda bulunmadan önce</a:t>
            </a:r>
            <a:r>
              <a:rPr lang="en-AU" altLang="de-DE" sz="2400" dirty="0">
                <a:solidFill>
                  <a:srgbClr val="333333"/>
                </a:solidFill>
              </a:rPr>
              <a:t>, </a:t>
            </a:r>
            <a:r>
              <a:rPr lang="tr-TR" altLang="de-DE" sz="2400" dirty="0">
                <a:solidFill>
                  <a:srgbClr val="333333"/>
                </a:solidFill>
              </a:rPr>
              <a:t>olabildiğince fazla kaynaktan bilgi edinmelisiniz ve güvendiğiniz insanlar ile olası farklı açıklamalar hakkında konuşmalısınız</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67</a:t>
            </a:fld>
            <a:endParaRPr lang="de-DE" dirty="0">
              <a:latin typeface="+mn-lt"/>
              <a:cs typeface="+mn-cs"/>
            </a:endParaRPr>
          </a:p>
        </p:txBody>
      </p:sp>
    </p:spTree>
    <p:extLst>
      <p:ext uri="{BB962C8B-B14F-4D97-AF65-F5344CB8AC3E}">
        <p14:creationId xmlns:p14="http://schemas.microsoft.com/office/powerpoint/2010/main" val="168994705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İlginiz</a:t>
            </a:r>
            <a:r>
              <a:rPr lang="en-US" altLang="ko-KR" sz="3600" dirty="0">
                <a:latin typeface="+mn-lt"/>
                <a:ea typeface="+mn-ea"/>
                <a:cs typeface="+mn-cs"/>
              </a:rPr>
              <a:t> </a:t>
            </a:r>
            <a:r>
              <a:rPr lang="en-US" altLang="ko-KR" sz="3600" dirty="0" err="1">
                <a:latin typeface="+mn-lt"/>
                <a:ea typeface="+mn-ea"/>
                <a:cs typeface="+mn-cs"/>
              </a:rPr>
              <a:t>için</a:t>
            </a:r>
            <a:r>
              <a:rPr lang="en-US" altLang="ko-KR" sz="3600" dirty="0">
                <a:latin typeface="+mn-lt"/>
                <a:ea typeface="+mn-ea"/>
                <a:cs typeface="+mn-cs"/>
              </a:rPr>
              <a:t> </a:t>
            </a:r>
            <a:r>
              <a:rPr lang="en-US" altLang="ko-KR" sz="3600" dirty="0" err="1">
                <a:latin typeface="+mn-lt"/>
                <a:ea typeface="+mn-ea"/>
                <a:cs typeface="+mn-cs"/>
              </a:rPr>
              <a:t>teşekkür</a:t>
            </a:r>
            <a:r>
              <a:rPr lang="en-US" altLang="ko-KR" sz="3600" dirty="0">
                <a:latin typeface="+mn-lt"/>
                <a:ea typeface="+mn-ea"/>
                <a:cs typeface="+mn-cs"/>
              </a:rPr>
              <a:t> </a:t>
            </a:r>
            <a:r>
              <a:rPr lang="en-US" altLang="ko-KR" sz="3600" dirty="0" err="1">
                <a:latin typeface="+mn-lt"/>
                <a:ea typeface="+mn-ea"/>
                <a:cs typeface="+mn-cs"/>
              </a:rPr>
              <a:t>ederim</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Eğiticiler</a:t>
            </a:r>
            <a:r>
              <a:rPr lang="en-US" altLang="ko-KR" i="1" dirty="0">
                <a:solidFill>
                  <a:srgbClr val="004992"/>
                </a:solidFill>
              </a:rPr>
              <a:t> </a:t>
            </a:r>
            <a:r>
              <a:rPr lang="en-US" altLang="ko-KR" i="1" dirty="0" err="1">
                <a:solidFill>
                  <a:srgbClr val="004992"/>
                </a:solidFill>
              </a:rPr>
              <a:t>için</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Lütfen</a:t>
            </a:r>
            <a:r>
              <a:rPr lang="en-US" altLang="ko-KR" dirty="0">
                <a:solidFill>
                  <a:srgbClr val="004992"/>
                </a:solidFill>
              </a:rPr>
              <a:t> </a:t>
            </a:r>
            <a:r>
              <a:rPr lang="en-US" altLang="ko-KR" dirty="0" err="1">
                <a:solidFill>
                  <a:srgbClr val="004992"/>
                </a:solidFill>
              </a:rPr>
              <a:t>çalışma</a:t>
            </a:r>
            <a:r>
              <a:rPr lang="en-US" altLang="ko-KR" dirty="0">
                <a:solidFill>
                  <a:srgbClr val="004992"/>
                </a:solidFill>
              </a:rPr>
              <a:t> </a:t>
            </a:r>
            <a:r>
              <a:rPr lang="en-US" altLang="ko-KR" dirty="0" err="1">
                <a:solidFill>
                  <a:srgbClr val="004992"/>
                </a:solidFill>
              </a:rPr>
              <a:t>kağıtlarını</a:t>
            </a:r>
            <a:r>
              <a:rPr lang="en-US" altLang="ko-KR" dirty="0">
                <a:solidFill>
                  <a:srgbClr val="004992"/>
                </a:solidFill>
              </a:rPr>
              <a:t> </a:t>
            </a:r>
            <a:r>
              <a:rPr lang="en-US" altLang="ko-KR" dirty="0" err="1">
                <a:solidFill>
                  <a:srgbClr val="004992"/>
                </a:solidFill>
              </a:rPr>
              <a:t>dağıtın</a:t>
            </a:r>
            <a:r>
              <a:rPr lang="en-US" altLang="ko-KR" dirty="0">
                <a:solidFill>
                  <a:srgbClr val="004992"/>
                </a:solidFill>
              </a:rPr>
              <a:t>. COGITO </a:t>
            </a:r>
            <a:r>
              <a:rPr lang="en-US" altLang="ko-KR" dirty="0" err="1">
                <a:solidFill>
                  <a:srgbClr val="004992"/>
                </a:solidFill>
              </a:rPr>
              <a:t>uygulamamızı</a:t>
            </a:r>
            <a:r>
              <a:rPr lang="en-US" altLang="ko-KR" dirty="0">
                <a:solidFill>
                  <a:srgbClr val="004992"/>
                </a:solidFill>
              </a:rPr>
              <a:t> </a:t>
            </a:r>
            <a:r>
              <a:rPr lang="en-US" altLang="ko-KR" dirty="0" err="1">
                <a:solidFill>
                  <a:srgbClr val="004992"/>
                </a:solidFill>
              </a:rPr>
              <a:t>tanıtın</a:t>
            </a:r>
            <a:r>
              <a:rPr lang="en-US" altLang="ko-KR" dirty="0">
                <a:solidFill>
                  <a:srgbClr val="004992"/>
                </a:solidFill>
              </a:rPr>
              <a:t> (</a:t>
            </a:r>
            <a:r>
              <a:rPr lang="en-US" altLang="ko-KR" dirty="0" err="1">
                <a:solidFill>
                  <a:srgbClr val="004992"/>
                </a:solidFill>
              </a:rPr>
              <a:t>ücretsiz</a:t>
            </a:r>
            <a:r>
              <a:rPr lang="en-US" altLang="ko-KR" dirty="0">
                <a:solidFill>
                  <a:srgbClr val="004992"/>
                </a:solidFill>
              </a:rPr>
              <a:t> </a:t>
            </a:r>
            <a:r>
              <a:rPr lang="en-US" altLang="ko-KR" dirty="0" err="1">
                <a:solidFill>
                  <a:srgbClr val="004992"/>
                </a:solidFill>
              </a:rPr>
              <a:t>indirin</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de-DE" dirty="0">
                <a:latin typeface="+mn-lt"/>
                <a:cs typeface="+mn-cs"/>
              </a:rPr>
              <a:t>Eğitim Modülü 7 – Hemen Sonuca </a:t>
            </a:r>
            <a:r>
              <a:rPr lang="de-DE" dirty="0" smtClean="0">
                <a:latin typeface="+mn-lt"/>
                <a:cs typeface="+mn-cs"/>
              </a:rPr>
              <a:t>Atlamak </a:t>
            </a:r>
            <a:r>
              <a:rPr lang="de-DE" dirty="0">
                <a:latin typeface="+mn-lt"/>
                <a:cs typeface="+mn-cs"/>
              </a:rPr>
              <a:t>II</a:t>
            </a: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68</a:t>
            </a:fld>
            <a:endParaRPr lang="de-DE" dirty="0">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5"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03216445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69</a:t>
            </a:fld>
            <a:endParaRPr lang="de-DE" altLang="de-DE" b="0">
              <a:latin typeface="Calibri Light"/>
            </a:endParaRPr>
          </a:p>
        </p:txBody>
      </p:sp>
      <p:sp>
        <p:nvSpPr>
          <p:cNvPr id="1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r>
              <a:rPr lang="de-DE" altLang="de-DE" sz="1200" b="0" dirty="0">
                <a:solidFill>
                  <a:srgbClr val="333333"/>
                </a:solidFill>
                <a:latin typeface="+mj-lt"/>
              </a:rPr>
              <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18" name="Group 2"/>
          <p:cNvGraphicFramePr>
            <a:graphicFrameLocks noGrp="1"/>
          </p:cNvGraphicFramePr>
          <p:nvPr/>
        </p:nvGraphicFramePr>
        <p:xfrm>
          <a:off x="408954" y="2011680"/>
          <a:ext cx="11375999" cy="188669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Oiseau ‘3’</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a:t>
                      </a:r>
                      <a:endPar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cigarette box/ Zigarettenschachtel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reproduced</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paintings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are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in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the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public</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domain</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because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their</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copyright</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has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expired</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(all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artists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died</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more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than</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70years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ago</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public</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domain</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da die Schutzfrist des Urheberrechts unseres Wissens abgelaufen ist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public</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domain</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alle Künstler verstarben vor mindestens 70 Jahren). Alle Reproduktionen gelten ebenfalls als gemeinfrei.</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n-NO" sz="3600" dirty="0" err="1">
                <a:solidFill>
                  <a:srgbClr val="004992"/>
                </a:solidFill>
                <a:latin typeface="+mn-lt"/>
                <a:ea typeface="+mn-ea"/>
                <a:cs typeface="+mn-cs"/>
              </a:rPr>
              <a:t>Hemen</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Sonuca</a:t>
            </a:r>
            <a:r>
              <a:rPr lang="nn-NO" sz="3600" dirty="0">
                <a:solidFill>
                  <a:srgbClr val="004992"/>
                </a:solidFill>
                <a:latin typeface="+mn-lt"/>
                <a:ea typeface="+mn-ea"/>
                <a:cs typeface="+mn-cs"/>
              </a:rPr>
              <a:t> Varma “</a:t>
            </a:r>
            <a:r>
              <a:rPr lang="nn-NO" sz="3600" dirty="0" err="1">
                <a:solidFill>
                  <a:srgbClr val="004992"/>
                </a:solidFill>
                <a:latin typeface="+mn-lt"/>
                <a:ea typeface="+mn-ea"/>
                <a:cs typeface="+mn-cs"/>
              </a:rPr>
              <a:t>hareket</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halinde</a:t>
            </a:r>
            <a:r>
              <a:rPr lang="nn-NO" sz="3600" dirty="0">
                <a:solidFill>
                  <a:srgbClr val="004992"/>
                </a:solidFill>
                <a:latin typeface="+mn-lt"/>
                <a:ea typeface="+mn-ea"/>
                <a:cs typeface="+mn-cs"/>
              </a:rPr>
              <a:t>”</a:t>
            </a:r>
            <a:br>
              <a:rPr lang="nn-NO" sz="3600" dirty="0">
                <a:solidFill>
                  <a:srgbClr val="004992"/>
                </a:solidFill>
                <a:latin typeface="+mn-lt"/>
                <a:ea typeface="+mn-ea"/>
                <a:cs typeface="+mn-cs"/>
              </a:rPr>
            </a:b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şehir</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efsaneleri</a:t>
            </a:r>
            <a:r>
              <a:rPr lang="nn-NO" sz="3600" dirty="0">
                <a:solidFill>
                  <a:srgbClr val="004992"/>
                </a:solidFill>
                <a:latin typeface="+mn-lt"/>
                <a:ea typeface="+mn-ea"/>
                <a:cs typeface="+mn-cs"/>
              </a:rPr>
              <a:t>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7 - Jumping to Conclusions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70</a:t>
            </a:fld>
            <a:endParaRPr lang="de-DE" altLang="de-DE">
              <a:solidFill>
                <a:srgbClr val="000000"/>
              </a:solidFill>
              <a:latin typeface="Calibri Light"/>
            </a:endParaRPr>
          </a:p>
        </p:txBody>
      </p:sp>
      <p:graphicFrame>
        <p:nvGraphicFramePr>
          <p:cNvPr id="9" name="Group 45"/>
          <p:cNvGraphicFramePr>
            <a:graphicFrameLocks noGrp="1"/>
          </p:cNvGraphicFramePr>
          <p:nvPr>
            <p:extLst>
              <p:ext uri="{D42A27DB-BD31-4B8C-83A1-F6EECF244321}">
                <p14:modId xmlns:p14="http://schemas.microsoft.com/office/powerpoint/2010/main" val="4241849068"/>
              </p:ext>
            </p:extLst>
          </p:nvPr>
        </p:nvGraphicFramePr>
        <p:xfrm>
          <a:off x="408955" y="2194560"/>
          <a:ext cx="11376001" cy="429768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5665141">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Efsane</a:t>
                      </a:r>
                      <a:r>
                        <a:rPr kumimoji="0" lang="de-DE" sz="2000" b="0" i="0" u="none" strike="noStrike" cap="none" normalizeH="0" baseline="0" dirty="0">
                          <a:ln>
                            <a:noFill/>
                          </a:ln>
                          <a:solidFill>
                            <a:srgbClr val="000000"/>
                          </a:solidFill>
                          <a:effectLst/>
                          <a:latin typeface="Calibri Ligh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Komplo</a:t>
                      </a:r>
                      <a:r>
                        <a:rPr kumimoji="0" lang="de-DE" sz="2000" b="0" i="0" u="none" strike="noStrike" cap="none" normalizeH="0" baseline="0" dirty="0">
                          <a:ln>
                            <a:noFill/>
                          </a:ln>
                          <a:solidFill>
                            <a:srgbClr val="000000"/>
                          </a:solidFill>
                          <a:effectLst/>
                          <a:latin typeface="Calibri Light"/>
                        </a:rPr>
                        <a:t> </a:t>
                      </a:r>
                      <a:r>
                        <a:rPr kumimoji="0" lang="de-DE" sz="2000" b="0" i="0" u="none" strike="noStrike" cap="none" normalizeH="0" baseline="0" dirty="0" err="1">
                          <a:ln>
                            <a:noFill/>
                          </a:ln>
                          <a:solidFill>
                            <a:srgbClr val="000000"/>
                          </a:solidFill>
                          <a:effectLst/>
                          <a:latin typeface="Calibri Light"/>
                        </a:rPr>
                        <a:t>teorileri</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a:t>
                      </a:r>
                      <a:r>
                        <a:rPr kumimoji="0" lang="de-DE" sz="2000" b="0" i="0" u="none" strike="noStrike" cap="none" normalizeH="0" baseline="0" dirty="0" err="1">
                          <a:ln>
                            <a:noFill/>
                          </a:ln>
                          <a:solidFill>
                            <a:srgbClr val="000000"/>
                          </a:solidFill>
                          <a:effectLst/>
                          <a:latin typeface="Calibri Light"/>
                        </a:rPr>
                        <a:t>Kanıt</a:t>
                      </a:r>
                      <a:r>
                        <a:rPr kumimoji="0" lang="de-DE" sz="2000" b="0" i="0" u="none" strike="noStrike" cap="none" normalizeH="0" baseline="0" dirty="0">
                          <a:ln>
                            <a:noFill/>
                          </a:ln>
                          <a:solidFill>
                            <a:srgbClr val="000000"/>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mn-lt"/>
                        </a:rPr>
                        <a:t>“1969'daki </a:t>
                      </a:r>
                      <a:r>
                        <a:rPr kumimoji="0" lang="en-US" sz="1800" b="0" i="0" u="none" strike="noStrike" cap="none" normalizeH="0" baseline="0" dirty="0" err="1">
                          <a:ln>
                            <a:noFill/>
                          </a:ln>
                          <a:solidFill>
                            <a:srgbClr val="333333"/>
                          </a:solidFill>
                          <a:effectLst/>
                          <a:latin typeface="+mn-lt"/>
                        </a:rPr>
                        <a:t>Ay'a</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iniş</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hiç</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gerçekleşmedi</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ve</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sadece</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sahte</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bir</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fotoğraftan</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ibaret</a:t>
                      </a:r>
                      <a:r>
                        <a:rPr kumimoji="0" lang="en-US" sz="1800" b="0" i="0" u="none" strike="noStrike" cap="none" normalizeH="0" baseline="0" dirty="0">
                          <a:ln>
                            <a:noFill/>
                          </a:ln>
                          <a:solidFill>
                            <a:srgbClr val="333333"/>
                          </a:solidFill>
                          <a:effectLst/>
                          <a:latin typeface="+mn-l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dirty="0" err="1">
                          <a:solidFill>
                            <a:srgbClr val="333333"/>
                          </a:solidFill>
                          <a:latin typeface="Calibri Light"/>
                        </a:rPr>
                        <a:t>Argümanlar</a:t>
                      </a:r>
                      <a:r>
                        <a:rPr lang="en-US" sz="1800" dirty="0">
                          <a:solidFill>
                            <a:srgbClr val="333333"/>
                          </a:solidFill>
                          <a:latin typeface="Calibri Light"/>
                        </a:rPr>
                        <a:t> </a:t>
                      </a:r>
                      <a:r>
                        <a:rPr lang="en-US" sz="1800" dirty="0" err="1">
                          <a:solidFill>
                            <a:srgbClr val="333333"/>
                          </a:solidFill>
                          <a:latin typeface="Calibri Light"/>
                        </a:rPr>
                        <a:t>destekleyici</a:t>
                      </a:r>
                      <a:r>
                        <a:rPr lang="en-US" sz="1800" dirty="0">
                          <a:solidFill>
                            <a:srgbClr val="333333"/>
                          </a:solidFill>
                          <a:latin typeface="Calibri Light"/>
                        </a:rPr>
                        <a:t> mi?</a:t>
                      </a:r>
                    </a:p>
                    <a:p>
                      <a:pPr marL="533400" marR="0" lvl="0" indent="-533400" algn="l" defTabSz="914400" rtl="0" eaLnBrk="1" fontAlgn="base" latinLnBrk="0" hangingPunct="1">
                        <a:lnSpc>
                          <a:spcPct val="100000"/>
                        </a:lnSpc>
                        <a:spcBef>
                          <a:spcPts val="12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555139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n-NO" sz="3600" dirty="0" err="1">
                <a:solidFill>
                  <a:srgbClr val="004992"/>
                </a:solidFill>
                <a:latin typeface="+mn-lt"/>
                <a:ea typeface="+mn-ea"/>
                <a:cs typeface="+mn-cs"/>
              </a:rPr>
              <a:t>Hemen</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Sonuca</a:t>
            </a:r>
            <a:r>
              <a:rPr lang="nn-NO" sz="3600" dirty="0">
                <a:solidFill>
                  <a:srgbClr val="004992"/>
                </a:solidFill>
                <a:latin typeface="+mn-lt"/>
                <a:ea typeface="+mn-ea"/>
                <a:cs typeface="+mn-cs"/>
              </a:rPr>
              <a:t> Varma “</a:t>
            </a:r>
            <a:r>
              <a:rPr lang="nn-NO" sz="3600" dirty="0" err="1">
                <a:solidFill>
                  <a:srgbClr val="004992"/>
                </a:solidFill>
                <a:latin typeface="+mn-lt"/>
                <a:ea typeface="+mn-ea"/>
                <a:cs typeface="+mn-cs"/>
              </a:rPr>
              <a:t>hareket</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halinde</a:t>
            </a:r>
            <a:r>
              <a:rPr lang="nn-NO" sz="3600" dirty="0">
                <a:solidFill>
                  <a:srgbClr val="004992"/>
                </a:solidFill>
                <a:latin typeface="+mn-lt"/>
                <a:ea typeface="+mn-ea"/>
                <a:cs typeface="+mn-cs"/>
              </a:rPr>
              <a:t>”</a:t>
            </a:r>
            <a:br>
              <a:rPr lang="nn-NO" sz="3600" dirty="0">
                <a:solidFill>
                  <a:srgbClr val="004992"/>
                </a:solidFill>
                <a:latin typeface="+mn-lt"/>
                <a:ea typeface="+mn-ea"/>
                <a:cs typeface="+mn-cs"/>
              </a:rPr>
            </a:b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şehir</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efsaneleri</a:t>
            </a:r>
            <a:r>
              <a:rPr lang="nn-NO" sz="3600" dirty="0">
                <a:solidFill>
                  <a:srgbClr val="004992"/>
                </a:solidFill>
                <a:latin typeface="+mn-lt"/>
                <a:ea typeface="+mn-ea"/>
                <a:cs typeface="+mn-cs"/>
              </a:rPr>
              <a:t>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7 - Jumping to Conclusions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71</a:t>
            </a:fld>
            <a:endParaRPr lang="de-DE" altLang="de-DE">
              <a:solidFill>
                <a:srgbClr val="000000"/>
              </a:solidFill>
              <a:latin typeface="Calibri Light"/>
            </a:endParaRPr>
          </a:p>
        </p:txBody>
      </p:sp>
      <p:graphicFrame>
        <p:nvGraphicFramePr>
          <p:cNvPr id="9" name="Group 45"/>
          <p:cNvGraphicFramePr>
            <a:graphicFrameLocks noGrp="1"/>
          </p:cNvGraphicFramePr>
          <p:nvPr>
            <p:extLst>
              <p:ext uri="{D42A27DB-BD31-4B8C-83A1-F6EECF244321}">
                <p14:modId xmlns:p14="http://schemas.microsoft.com/office/powerpoint/2010/main" val="198523452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Efsane</a:t>
                      </a:r>
                      <a:r>
                        <a:rPr kumimoji="0" lang="de-DE" sz="2000" b="0" i="0" u="none" strike="noStrike" cap="none" normalizeH="0" baseline="0" dirty="0">
                          <a:ln>
                            <a:noFill/>
                          </a:ln>
                          <a:solidFill>
                            <a:srgbClr val="000000"/>
                          </a:solidFill>
                          <a:effectLst/>
                          <a:latin typeface="Calibri Ligh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Komple</a:t>
                      </a:r>
                      <a:r>
                        <a:rPr kumimoji="0" lang="de-DE" sz="2000" b="0" i="0" u="none" strike="noStrike" cap="none" normalizeH="0" baseline="0" dirty="0">
                          <a:ln>
                            <a:noFill/>
                          </a:ln>
                          <a:solidFill>
                            <a:srgbClr val="000000"/>
                          </a:solidFill>
                          <a:effectLst/>
                          <a:latin typeface="Calibri Light"/>
                        </a:rPr>
                        <a:t> </a:t>
                      </a:r>
                      <a:r>
                        <a:rPr kumimoji="0" lang="de-DE" sz="2000" b="0" i="0" u="none" strike="noStrike" cap="none" normalizeH="0" baseline="0" dirty="0" err="1">
                          <a:ln>
                            <a:noFill/>
                          </a:ln>
                          <a:solidFill>
                            <a:srgbClr val="000000"/>
                          </a:solidFill>
                          <a:effectLst/>
                          <a:latin typeface="Calibri Light"/>
                        </a:rPr>
                        <a:t>teorileri</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a:t>
                      </a:r>
                      <a:r>
                        <a:rPr kumimoji="0" lang="de-DE" sz="2000" b="0" i="0" u="none" strike="noStrike" cap="none" normalizeH="0" baseline="0" dirty="0" err="1">
                          <a:ln>
                            <a:noFill/>
                          </a:ln>
                          <a:solidFill>
                            <a:srgbClr val="000000"/>
                          </a:solidFill>
                          <a:effectLst/>
                          <a:latin typeface="Calibri Light"/>
                        </a:rPr>
                        <a:t>Kanıt</a:t>
                      </a:r>
                      <a:r>
                        <a:rPr kumimoji="0" lang="de-DE" sz="2000" b="0" i="0" u="none" strike="noStrike" cap="none" normalizeH="0" baseline="0" dirty="0">
                          <a:ln>
                            <a:noFill/>
                          </a:ln>
                          <a:solidFill>
                            <a:srgbClr val="000000"/>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mn-lt"/>
                        </a:rPr>
                        <a:t>1969'daki </a:t>
                      </a:r>
                      <a:r>
                        <a:rPr kumimoji="0" lang="en-US" sz="1800" b="0" i="0" u="none" strike="noStrike" cap="none" normalizeH="0" baseline="0" dirty="0" err="1">
                          <a:ln>
                            <a:noFill/>
                          </a:ln>
                          <a:solidFill>
                            <a:srgbClr val="333333"/>
                          </a:solidFill>
                          <a:effectLst/>
                          <a:latin typeface="+mn-lt"/>
                        </a:rPr>
                        <a:t>Ay'a</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inişin</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hiç</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gerçekleşmediği</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ve</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sahte</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olduğu</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iddia</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ediliyor</a:t>
                      </a:r>
                      <a:r>
                        <a:rPr kumimoji="0" lang="en-US" sz="1800" b="0" i="0" u="none" strike="noStrike" cap="none" normalizeH="0" baseline="0" dirty="0">
                          <a:ln>
                            <a:noFill/>
                          </a:ln>
                          <a:solidFill>
                            <a:srgbClr val="333333"/>
                          </a:solidFill>
                          <a:effectLst/>
                          <a:latin typeface="+mn-l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dirty="0" err="1">
                          <a:solidFill>
                            <a:srgbClr val="333333"/>
                          </a:solidFill>
                          <a:latin typeface="Calibri Light"/>
                        </a:rPr>
                        <a:t>ABD’nin</a:t>
                      </a:r>
                      <a:r>
                        <a:rPr lang="en-US" sz="1800" dirty="0">
                          <a:solidFill>
                            <a:srgbClr val="333333"/>
                          </a:solidFill>
                          <a:latin typeface="Calibri Light"/>
                        </a:rPr>
                        <a:t> </a:t>
                      </a:r>
                      <a:r>
                        <a:rPr lang="en-US" sz="1800" dirty="0" err="1">
                          <a:solidFill>
                            <a:srgbClr val="333333"/>
                          </a:solidFill>
                          <a:latin typeface="Calibri Light"/>
                        </a:rPr>
                        <a:t>İddia</a:t>
                      </a:r>
                      <a:r>
                        <a:rPr lang="en-US" sz="1800" dirty="0">
                          <a:solidFill>
                            <a:srgbClr val="333333"/>
                          </a:solidFill>
                          <a:latin typeface="Calibri Light"/>
                        </a:rPr>
                        <a:t> </a:t>
                      </a:r>
                      <a:r>
                        <a:rPr lang="en-US" sz="1800" dirty="0" err="1">
                          <a:solidFill>
                            <a:srgbClr val="333333"/>
                          </a:solidFill>
                          <a:latin typeface="Calibri Light"/>
                        </a:rPr>
                        <a:t>Edilen</a:t>
                      </a:r>
                      <a:r>
                        <a:rPr lang="en-US" sz="1800" dirty="0">
                          <a:solidFill>
                            <a:srgbClr val="333333"/>
                          </a:solidFill>
                          <a:latin typeface="Calibri Light"/>
                        </a:rPr>
                        <a:t> </a:t>
                      </a:r>
                      <a:r>
                        <a:rPr lang="en-US" sz="1800" dirty="0" err="1">
                          <a:solidFill>
                            <a:srgbClr val="333333"/>
                          </a:solidFill>
                          <a:latin typeface="Calibri Light"/>
                        </a:rPr>
                        <a:t>Nedenleri</a:t>
                      </a:r>
                      <a:r>
                        <a:rPr lang="en-US" sz="1800" dirty="0">
                          <a:solidFill>
                            <a:srgbClr val="333333"/>
                          </a:solidFill>
                          <a:latin typeface="Calibri Light"/>
                        </a:rPr>
                        <a:t> </a:t>
                      </a:r>
                    </a:p>
                    <a:p>
                      <a:pPr marL="457200" indent="-457200">
                        <a:lnSpc>
                          <a:spcPct val="100000"/>
                        </a:lnSpc>
                        <a:spcBef>
                          <a:spcPts val="1200"/>
                        </a:spcBef>
                        <a:buFont typeface="+mj-lt"/>
                        <a:buAutoNum type="arabicPeriod"/>
                      </a:pPr>
                      <a:r>
                        <a:rPr lang="tr-TR" sz="1800" b="0" i="0" kern="1200" dirty="0">
                          <a:solidFill>
                            <a:schemeClr val="dk1"/>
                          </a:solidFill>
                          <a:effectLst/>
                          <a:latin typeface="+mn-lt"/>
                          <a:ea typeface="+mn-ea"/>
                          <a:cs typeface="+mn-cs"/>
                        </a:rPr>
                        <a:t>Daha önce uzaya başarılı bir şekilde uydu fırlatan Sovyetler Birliği ile uzay yolculuğu yarışmasında "teknolojik zafer amacı.</a:t>
                      </a:r>
                    </a:p>
                    <a:p>
                      <a:pPr marL="457200" indent="-457200">
                        <a:lnSpc>
                          <a:spcPct val="100000"/>
                        </a:lnSpc>
                        <a:spcBef>
                          <a:spcPts val="1200"/>
                        </a:spcBef>
                        <a:buFont typeface="+mj-lt"/>
                        <a:buAutoNum type="arabicPeriod"/>
                      </a:pPr>
                      <a:r>
                        <a:rPr lang="tr-TR" sz="1800" b="0" i="0" kern="1200" dirty="0">
                          <a:solidFill>
                            <a:schemeClr val="dk1"/>
                          </a:solidFill>
                          <a:effectLst/>
                          <a:latin typeface="+mn-lt"/>
                          <a:ea typeface="+mn-ea"/>
                          <a:cs typeface="+mn-cs"/>
                        </a:rPr>
                        <a:t>Vietnam Savaşı'ndan dikkatin dağılması.</a:t>
                      </a:r>
                      <a:endParaRPr lang="en-US" sz="1800" dirty="0">
                        <a:solidFill>
                          <a:srgbClr val="333333"/>
                        </a:solidFill>
                        <a:latin typeface="Calibri Light"/>
                      </a:endParaRPr>
                    </a:p>
                    <a:p>
                      <a:pPr marL="457200" indent="-457200">
                        <a:lnSpc>
                          <a:spcPct val="100000"/>
                        </a:lnSpc>
                        <a:spcBef>
                          <a:spcPts val="1200"/>
                        </a:spcBef>
                        <a:buFont typeface="+mj-lt"/>
                        <a:buAutoNum type="arabicPeriod"/>
                      </a:pPr>
                      <a:r>
                        <a:rPr lang="tr-TR" sz="1800" b="0" i="0" kern="1200" dirty="0">
                          <a:solidFill>
                            <a:schemeClr val="dk1"/>
                          </a:solidFill>
                          <a:effectLst/>
                          <a:latin typeface="+mn-lt"/>
                          <a:ea typeface="+mn-ea"/>
                          <a:cs typeface="+mn-cs"/>
                        </a:rPr>
                        <a:t>NASA'nın kendisi, hükümet bütçesinin kesilmesinden korktuğu için aya iniş taklidi yaptı.</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052537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n-NO" sz="3600" dirty="0" err="1">
                <a:solidFill>
                  <a:srgbClr val="004992"/>
                </a:solidFill>
                <a:latin typeface="+mn-lt"/>
                <a:ea typeface="+mn-ea"/>
                <a:cs typeface="+mn-cs"/>
              </a:rPr>
              <a:t>Hemen</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Sonuca</a:t>
            </a:r>
            <a:r>
              <a:rPr lang="nn-NO" sz="3600" dirty="0">
                <a:solidFill>
                  <a:srgbClr val="004992"/>
                </a:solidFill>
                <a:latin typeface="+mn-lt"/>
                <a:ea typeface="+mn-ea"/>
                <a:cs typeface="+mn-cs"/>
              </a:rPr>
              <a:t> Varma “</a:t>
            </a:r>
            <a:r>
              <a:rPr lang="nn-NO" sz="3600" dirty="0" err="1">
                <a:solidFill>
                  <a:srgbClr val="004992"/>
                </a:solidFill>
                <a:latin typeface="+mn-lt"/>
                <a:ea typeface="+mn-ea"/>
                <a:cs typeface="+mn-cs"/>
              </a:rPr>
              <a:t>hareket</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halinde</a:t>
            </a:r>
            <a:r>
              <a:rPr lang="nn-NO" sz="3600" dirty="0">
                <a:solidFill>
                  <a:srgbClr val="004992"/>
                </a:solidFill>
                <a:latin typeface="+mn-lt"/>
                <a:ea typeface="+mn-ea"/>
                <a:cs typeface="+mn-cs"/>
              </a:rPr>
              <a:t>”</a:t>
            </a:r>
            <a:br>
              <a:rPr lang="nn-NO" sz="3600" dirty="0">
                <a:solidFill>
                  <a:srgbClr val="004992"/>
                </a:solidFill>
                <a:latin typeface="+mn-lt"/>
                <a:ea typeface="+mn-ea"/>
                <a:cs typeface="+mn-cs"/>
              </a:rPr>
            </a:b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şehir</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efsaneleri</a:t>
            </a:r>
            <a:r>
              <a:rPr lang="nn-NO" sz="3600" dirty="0">
                <a:solidFill>
                  <a:srgbClr val="004992"/>
                </a:solidFill>
                <a:latin typeface="+mn-lt"/>
                <a:ea typeface="+mn-ea"/>
                <a:cs typeface="+mn-cs"/>
              </a:rPr>
              <a:t>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7 - Jumping to Conclusions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72</a:t>
            </a:fld>
            <a:endParaRPr lang="de-DE" altLang="de-DE">
              <a:solidFill>
                <a:srgbClr val="000000"/>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31904439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Efsane</a:t>
                      </a:r>
                      <a:r>
                        <a:rPr kumimoji="0" lang="de-DE" sz="2000" b="0" i="0" u="none" strike="noStrike" cap="none" normalizeH="0" baseline="0" dirty="0">
                          <a:ln>
                            <a:noFill/>
                          </a:ln>
                          <a:solidFill>
                            <a:srgbClr val="000000"/>
                          </a:solidFill>
                          <a:effectLst/>
                          <a:latin typeface="Calibri Ligh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Lehine</a:t>
                      </a:r>
                      <a:r>
                        <a:rPr kumimoji="0" lang="de-DE" sz="2000" b="0" i="0" u="none" strike="noStrike" cap="none" normalizeH="0" baseline="0" dirty="0">
                          <a:ln>
                            <a:noFill/>
                          </a:ln>
                          <a:solidFill>
                            <a:srgbClr val="000000"/>
                          </a:solidFill>
                          <a:effectLst/>
                          <a:latin typeface="Calibri Light"/>
                        </a:rPr>
                        <a:t> </a:t>
                      </a:r>
                      <a:r>
                        <a:rPr kumimoji="0" lang="de-DE" sz="2000" b="0" i="0" u="none" strike="noStrike" cap="none" normalizeH="0" baseline="0" dirty="0" err="1">
                          <a:ln>
                            <a:noFill/>
                          </a:ln>
                          <a:solidFill>
                            <a:srgbClr val="000000"/>
                          </a:solidFill>
                          <a:effectLst/>
                          <a:latin typeface="Calibri Light"/>
                        </a:rPr>
                        <a:t>ve</a:t>
                      </a:r>
                      <a:r>
                        <a:rPr kumimoji="0" lang="de-DE" sz="2000" b="0" i="0" u="none" strike="noStrike" cap="none" normalizeH="0" baseline="0" dirty="0">
                          <a:ln>
                            <a:noFill/>
                          </a:ln>
                          <a:solidFill>
                            <a:srgbClr val="000000"/>
                          </a:solidFill>
                          <a:effectLst/>
                          <a:latin typeface="Calibri Light"/>
                        </a:rPr>
                        <a:t> </a:t>
                      </a:r>
                      <a:r>
                        <a:rPr kumimoji="0" lang="de-DE" sz="2000" b="0" i="0" u="none" strike="noStrike" cap="none" normalizeH="0" baseline="0" dirty="0" err="1">
                          <a:ln>
                            <a:noFill/>
                          </a:ln>
                          <a:solidFill>
                            <a:srgbClr val="000000"/>
                          </a:solidFill>
                          <a:effectLst/>
                          <a:latin typeface="Calibri Light"/>
                        </a:rPr>
                        <a:t>alehine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a:t>
                      </a:r>
                      <a:r>
                        <a:rPr kumimoji="0" lang="de-DE" sz="2000" b="0" i="0" u="none" strike="noStrike" cap="none" normalizeH="0" baseline="0" dirty="0" err="1">
                          <a:ln>
                            <a:noFill/>
                          </a:ln>
                          <a:solidFill>
                            <a:srgbClr val="000000"/>
                          </a:solidFill>
                          <a:effectLst/>
                          <a:latin typeface="Calibri Light"/>
                        </a:rPr>
                        <a:t>Kanıt</a:t>
                      </a:r>
                      <a:r>
                        <a:rPr kumimoji="0" lang="de-DE" sz="2000" b="0" i="0" u="none" strike="noStrike" cap="none" normalizeH="0" baseline="0" dirty="0">
                          <a:ln>
                            <a:noFill/>
                          </a:ln>
                          <a:solidFill>
                            <a:srgbClr val="000000"/>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mn-lt"/>
                        </a:rPr>
                        <a:t>“1969'daki </a:t>
                      </a:r>
                      <a:r>
                        <a:rPr kumimoji="0" lang="en-US" sz="1800" b="0" i="0" u="none" strike="noStrike" cap="none" normalizeH="0" baseline="0" dirty="0" err="1">
                          <a:ln>
                            <a:noFill/>
                          </a:ln>
                          <a:solidFill>
                            <a:srgbClr val="333333"/>
                          </a:solidFill>
                          <a:effectLst/>
                          <a:latin typeface="+mn-lt"/>
                        </a:rPr>
                        <a:t>Ay'a</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iniş</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hiç</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gerçekleşmedi</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ve</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sadece</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sahte</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bir</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fotoğraftan</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ibaret</a:t>
                      </a:r>
                      <a:r>
                        <a:rPr kumimoji="0" lang="en-US" sz="1800" b="0" i="0" u="none" strike="noStrike" cap="none" normalizeH="0" baseline="0" dirty="0">
                          <a:ln>
                            <a:noFill/>
                          </a:ln>
                          <a:solidFill>
                            <a:srgbClr val="333333"/>
                          </a:solidFill>
                          <a:effectLst/>
                          <a:latin typeface="+mn-lt"/>
                        </a:rPr>
                        <a:t>.”</a:t>
                      </a:r>
                      <a:endParaRPr kumimoji="0" lang="de-DE" sz="1800" b="0" i="0" u="none" strike="noStrike" cap="none" normalizeH="0" baseline="0" dirty="0">
                        <a:ln>
                          <a:noFill/>
                        </a:ln>
                        <a:solidFill>
                          <a:srgbClr val="333333"/>
                        </a:solidFill>
                        <a:effectLst/>
                        <a:latin typeface="+mn-l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err="1">
                          <a:ln>
                            <a:noFill/>
                          </a:ln>
                          <a:solidFill>
                            <a:srgbClr val="333333"/>
                          </a:solidFill>
                          <a:effectLst/>
                          <a:latin typeface="Calibri Light"/>
                        </a:rPr>
                        <a:t>lehine</a:t>
                      </a:r>
                      <a:r>
                        <a:rPr kumimoji="0" lang="de-DE" sz="1800" b="1" i="0" u="none" strike="noStrike" cap="none" normalizeH="0" baseline="0" dirty="0">
                          <a:ln>
                            <a:noFill/>
                          </a:ln>
                          <a:solidFill>
                            <a:srgbClr val="333333"/>
                          </a:solidFill>
                          <a:effectLst/>
                          <a:latin typeface="Calibri Light"/>
                        </a:rPr>
                        <a:t>: </a:t>
                      </a:r>
                      <a:r>
                        <a:rPr kumimoji="0" lang="de-DE" sz="1800" b="1" i="0" u="none" strike="noStrike" cap="none" normalizeH="0" baseline="0" dirty="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901129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775597"/>
          </a:xfrm>
        </p:spPr>
        <p:txBody>
          <a:bodyPr vert="horz" lIns="0" tIns="0" rIns="0" bIns="0" rtlCol="0" anchor="t">
            <a:spAutoFit/>
          </a:bodyPr>
          <a:lstStyle/>
          <a:p>
            <a:pPr defTabSz="914377">
              <a:spcBef>
                <a:spcPts val="0"/>
              </a:spcBef>
            </a:pPr>
            <a:r>
              <a:rPr lang="nn-NO" sz="2800" dirty="0" err="1">
                <a:solidFill>
                  <a:srgbClr val="004992"/>
                </a:solidFill>
                <a:latin typeface="+mn-lt"/>
                <a:ea typeface="+mn-ea"/>
                <a:cs typeface="+mn-cs"/>
              </a:rPr>
              <a:t>Hemen</a:t>
            </a:r>
            <a:r>
              <a:rPr lang="nn-NO" sz="2800" dirty="0">
                <a:solidFill>
                  <a:srgbClr val="004992"/>
                </a:solidFill>
                <a:latin typeface="+mn-lt"/>
                <a:ea typeface="+mn-ea"/>
                <a:cs typeface="+mn-cs"/>
              </a:rPr>
              <a:t> </a:t>
            </a:r>
            <a:r>
              <a:rPr lang="nn-NO" sz="2800" dirty="0" err="1">
                <a:solidFill>
                  <a:srgbClr val="004992"/>
                </a:solidFill>
                <a:latin typeface="+mn-lt"/>
                <a:ea typeface="+mn-ea"/>
                <a:cs typeface="+mn-cs"/>
              </a:rPr>
              <a:t>Sonuca</a:t>
            </a:r>
            <a:r>
              <a:rPr lang="nn-NO" sz="2800" dirty="0">
                <a:solidFill>
                  <a:srgbClr val="004992"/>
                </a:solidFill>
                <a:latin typeface="+mn-lt"/>
                <a:ea typeface="+mn-ea"/>
                <a:cs typeface="+mn-cs"/>
              </a:rPr>
              <a:t> Varma “</a:t>
            </a:r>
            <a:r>
              <a:rPr lang="nn-NO" sz="2800" dirty="0" err="1">
                <a:solidFill>
                  <a:srgbClr val="004992"/>
                </a:solidFill>
                <a:latin typeface="+mn-lt"/>
                <a:ea typeface="+mn-ea"/>
                <a:cs typeface="+mn-cs"/>
              </a:rPr>
              <a:t>hareket</a:t>
            </a:r>
            <a:r>
              <a:rPr lang="nn-NO" sz="2800" dirty="0">
                <a:solidFill>
                  <a:srgbClr val="004992"/>
                </a:solidFill>
                <a:latin typeface="+mn-lt"/>
                <a:ea typeface="+mn-ea"/>
                <a:cs typeface="+mn-cs"/>
              </a:rPr>
              <a:t> </a:t>
            </a:r>
            <a:r>
              <a:rPr lang="nn-NO" sz="2800" dirty="0" err="1">
                <a:solidFill>
                  <a:srgbClr val="004992"/>
                </a:solidFill>
                <a:latin typeface="+mn-lt"/>
                <a:ea typeface="+mn-ea"/>
                <a:cs typeface="+mn-cs"/>
              </a:rPr>
              <a:t>halinde</a:t>
            </a:r>
            <a:r>
              <a:rPr lang="nn-NO" sz="2800" dirty="0">
                <a:solidFill>
                  <a:srgbClr val="004992"/>
                </a:solidFill>
                <a:latin typeface="+mn-lt"/>
                <a:ea typeface="+mn-ea"/>
                <a:cs typeface="+mn-cs"/>
              </a:rPr>
              <a:t>”</a:t>
            </a:r>
            <a:br>
              <a:rPr lang="nn-NO" sz="2800" dirty="0">
                <a:solidFill>
                  <a:srgbClr val="004992"/>
                </a:solidFill>
                <a:latin typeface="+mn-lt"/>
                <a:ea typeface="+mn-ea"/>
                <a:cs typeface="+mn-cs"/>
              </a:rPr>
            </a:br>
            <a:r>
              <a:rPr lang="nn-NO" dirty="0">
                <a:solidFill>
                  <a:srgbClr val="004992"/>
                </a:solidFill>
                <a:latin typeface="+mn-lt"/>
                <a:ea typeface="+mn-ea"/>
                <a:cs typeface="+mn-cs"/>
              </a:rPr>
              <a:t>- </a:t>
            </a:r>
            <a:r>
              <a:rPr lang="nn-NO" dirty="0" err="1">
                <a:solidFill>
                  <a:srgbClr val="004992"/>
                </a:solidFill>
                <a:latin typeface="+mn-lt"/>
                <a:ea typeface="+mn-ea"/>
                <a:cs typeface="+mn-cs"/>
              </a:rPr>
              <a:t>şehir</a:t>
            </a:r>
            <a:r>
              <a:rPr lang="nn-NO" dirty="0">
                <a:solidFill>
                  <a:srgbClr val="004992"/>
                </a:solidFill>
                <a:latin typeface="+mn-lt"/>
                <a:ea typeface="+mn-ea"/>
                <a:cs typeface="+mn-cs"/>
              </a:rPr>
              <a:t> </a:t>
            </a:r>
            <a:r>
              <a:rPr lang="nn-NO" dirty="0" err="1">
                <a:solidFill>
                  <a:srgbClr val="004992"/>
                </a:solidFill>
                <a:latin typeface="+mn-lt"/>
                <a:ea typeface="+mn-ea"/>
                <a:cs typeface="+mn-cs"/>
              </a:rPr>
              <a:t>efsaneleri</a:t>
            </a:r>
            <a:r>
              <a:rPr lang="nn-NO" dirty="0">
                <a:solidFill>
                  <a:srgbClr val="004992"/>
                </a:solidFill>
                <a:latin typeface="+mn-lt"/>
                <a:ea typeface="+mn-ea"/>
                <a:cs typeface="+mn-cs"/>
              </a:rPr>
              <a:t>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7 - Jumping to Conclusions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73</a:t>
            </a:fld>
            <a:endParaRPr lang="de-DE" altLang="de-DE">
              <a:solidFill>
                <a:srgbClr val="000000"/>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90945434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Efsane</a:t>
                      </a:r>
                      <a:r>
                        <a:rPr kumimoji="0" lang="de-DE" sz="2000" b="0" i="0" u="none" strike="noStrike" cap="none" normalizeH="0" baseline="0" dirty="0">
                          <a:ln>
                            <a:noFill/>
                          </a:ln>
                          <a:solidFill>
                            <a:srgbClr val="000000"/>
                          </a:solidFill>
                          <a:effectLst/>
                          <a:latin typeface="Calibri Ligh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Lehine</a:t>
                      </a:r>
                      <a:r>
                        <a:rPr kumimoji="0" lang="de-DE" sz="2000" b="0" i="0" u="none" strike="noStrike" cap="none" normalizeH="0" baseline="0" dirty="0">
                          <a:ln>
                            <a:noFill/>
                          </a:ln>
                          <a:solidFill>
                            <a:srgbClr val="000000"/>
                          </a:solidFill>
                          <a:effectLst/>
                          <a:latin typeface="Calibri Light"/>
                        </a:rPr>
                        <a:t> </a:t>
                      </a:r>
                      <a:r>
                        <a:rPr kumimoji="0" lang="de-DE" sz="2000" b="0" i="0" u="none" strike="noStrike" cap="none" normalizeH="0" baseline="0" dirty="0" err="1">
                          <a:ln>
                            <a:noFill/>
                          </a:ln>
                          <a:solidFill>
                            <a:srgbClr val="000000"/>
                          </a:solidFill>
                          <a:effectLst/>
                          <a:latin typeface="Calibri Light"/>
                        </a:rPr>
                        <a:t>ve</a:t>
                      </a:r>
                      <a:r>
                        <a:rPr kumimoji="0" lang="de-DE" sz="2000" b="0" i="0" u="none" strike="noStrike" cap="none" normalizeH="0" baseline="0" dirty="0">
                          <a:ln>
                            <a:noFill/>
                          </a:ln>
                          <a:solidFill>
                            <a:srgbClr val="000000"/>
                          </a:solidFill>
                          <a:effectLst/>
                          <a:latin typeface="Calibri Light"/>
                        </a:rPr>
                        <a:t> </a:t>
                      </a:r>
                      <a:r>
                        <a:rPr kumimoji="0" lang="de-DE" sz="2000" b="0" i="0" u="none" strike="noStrike" cap="none" normalizeH="0" baseline="0" dirty="0" err="1">
                          <a:ln>
                            <a:noFill/>
                          </a:ln>
                          <a:solidFill>
                            <a:srgbClr val="000000"/>
                          </a:solidFill>
                          <a:effectLst/>
                          <a:latin typeface="Calibri Light"/>
                        </a:rPr>
                        <a:t>alehine</a:t>
                      </a:r>
                      <a:r>
                        <a:rPr kumimoji="0" lang="de-DE" sz="2000" b="0" i="0" u="none" strike="noStrike" cap="none" normalizeH="0" baseline="0" dirty="0">
                          <a:ln>
                            <a:noFill/>
                          </a:ln>
                          <a:solidFill>
                            <a:srgbClr val="000000"/>
                          </a:solidFill>
                          <a:effectLst/>
                          <a:latin typeface="Calibri Ligh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a:t>
                      </a:r>
                      <a:r>
                        <a:rPr kumimoji="0" lang="de-DE" sz="2000" b="0" i="0" u="none" strike="noStrike" cap="none" normalizeH="0" baseline="0" dirty="0" err="1">
                          <a:ln>
                            <a:noFill/>
                          </a:ln>
                          <a:solidFill>
                            <a:srgbClr val="000000"/>
                          </a:solidFill>
                          <a:effectLst/>
                          <a:latin typeface="Calibri Light"/>
                        </a:rPr>
                        <a:t>Kanıt</a:t>
                      </a:r>
                      <a:r>
                        <a:rPr kumimoji="0" lang="de-DE" sz="2000" b="0" i="0" u="none" strike="noStrike" cap="none" normalizeH="0" baseline="0" dirty="0">
                          <a:ln>
                            <a:noFill/>
                          </a:ln>
                          <a:solidFill>
                            <a:srgbClr val="000000"/>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mn-lt"/>
                        </a:rPr>
                        <a:t>“1969'daki </a:t>
                      </a:r>
                      <a:r>
                        <a:rPr kumimoji="0" lang="en-US" sz="1800" b="0" i="0" u="none" strike="noStrike" cap="none" normalizeH="0" baseline="0" dirty="0" err="1">
                          <a:ln>
                            <a:noFill/>
                          </a:ln>
                          <a:solidFill>
                            <a:srgbClr val="333333"/>
                          </a:solidFill>
                          <a:effectLst/>
                          <a:latin typeface="+mn-lt"/>
                        </a:rPr>
                        <a:t>Ay'a</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iniş</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hiç</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gerçekleşmedi</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ve</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sadece</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sahte</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bir</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fotoğraftan</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ibaret</a:t>
                      </a:r>
                      <a:r>
                        <a:rPr kumimoji="0" lang="en-US" sz="1800" b="0" i="0" u="none" strike="noStrike" cap="none" normalizeH="0" baseline="0" dirty="0">
                          <a:ln>
                            <a:noFill/>
                          </a:ln>
                          <a:solidFill>
                            <a:srgbClr val="333333"/>
                          </a:solidFill>
                          <a:effectLst/>
                          <a:latin typeface="+mn-lt"/>
                        </a:rPr>
                        <a:t>.”</a:t>
                      </a:r>
                      <a:endParaRPr kumimoji="0" lang="de-DE" sz="1800" b="0" i="0" u="none" strike="noStrike" cap="none" normalizeH="0" baseline="0" dirty="0">
                        <a:ln>
                          <a:noFill/>
                        </a:ln>
                        <a:solidFill>
                          <a:srgbClr val="333333"/>
                        </a:solidFill>
                        <a:effectLst/>
                        <a:latin typeface="+mn-l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Lehine</a:t>
                      </a:r>
                      <a:r>
                        <a:rPr kumimoji="0" lang="en-US" sz="1800" b="1"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lang="tr-TR" sz="1800" b="0" i="0" kern="1200" dirty="0">
                          <a:solidFill>
                            <a:schemeClr val="dk1"/>
                          </a:solidFill>
                          <a:effectLst/>
                          <a:latin typeface="+mn-lt"/>
                          <a:ea typeface="+mn-ea"/>
                          <a:cs typeface="+mn-cs"/>
                        </a:rPr>
                        <a:t>Dalgalanan bayrak": imkansız çünkü Ay'da atmosfer/hava yok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lang="tr-TR" sz="1800" b="0" i="0" kern="1200" dirty="0">
                          <a:solidFill>
                            <a:schemeClr val="dk1"/>
                          </a:solidFill>
                          <a:effectLst/>
                          <a:latin typeface="+mn-lt"/>
                          <a:ea typeface="+mn-ea"/>
                          <a:cs typeface="+mn-cs"/>
                        </a:rPr>
                        <a:t>Yıldızsız gökyüzü ve değişen gölgelerin resimleri bir film stüdyosu yapımına işaret ediyor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lang="tr-TR" sz="1800" b="0" i="0" kern="1200" dirty="0">
                          <a:solidFill>
                            <a:schemeClr val="dk1"/>
                          </a:solidFill>
                          <a:effectLst/>
                          <a:latin typeface="+mn-lt"/>
                          <a:ea typeface="+mn-ea"/>
                          <a:cs typeface="+mn-cs"/>
                        </a:rPr>
                        <a:t>Astronot Armstrong'un telsiz mesajı: Başkan </a:t>
                      </a:r>
                      <a:r>
                        <a:rPr lang="tr-TR" sz="1800" b="0" i="0" kern="1200" dirty="0" err="1">
                          <a:solidFill>
                            <a:schemeClr val="dk1"/>
                          </a:solidFill>
                          <a:effectLst/>
                          <a:latin typeface="+mn-lt"/>
                          <a:ea typeface="+mn-ea"/>
                          <a:cs typeface="+mn-cs"/>
                        </a:rPr>
                        <a:t>Nixon'ın</a:t>
                      </a:r>
                      <a:r>
                        <a:rPr lang="tr-TR" sz="1800" b="0" i="0" kern="1200" dirty="0">
                          <a:solidFill>
                            <a:schemeClr val="dk1"/>
                          </a:solidFill>
                          <a:effectLst/>
                          <a:latin typeface="+mn-lt"/>
                          <a:ea typeface="+mn-ea"/>
                          <a:cs typeface="+mn-cs"/>
                        </a:rPr>
                        <a:t> son cümlesine çok hızlı yanıt veriyor. Radyo sinyallerinin dünyaya iletilmesi için Armstrong'un cevaplaması gerekenden daha fazla zamana ihtiyacı var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548607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n-NO" sz="3600" dirty="0" err="1">
                <a:solidFill>
                  <a:srgbClr val="004992"/>
                </a:solidFill>
                <a:latin typeface="+mn-lt"/>
                <a:ea typeface="+mn-ea"/>
                <a:cs typeface="+mn-cs"/>
              </a:rPr>
              <a:t>Hemen</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Sonuca</a:t>
            </a:r>
            <a:r>
              <a:rPr lang="nn-NO" sz="3600" dirty="0">
                <a:solidFill>
                  <a:srgbClr val="004992"/>
                </a:solidFill>
                <a:latin typeface="+mn-lt"/>
                <a:ea typeface="+mn-ea"/>
                <a:cs typeface="+mn-cs"/>
              </a:rPr>
              <a:t> Varma “</a:t>
            </a:r>
            <a:r>
              <a:rPr lang="nn-NO" sz="3600" dirty="0" err="1">
                <a:solidFill>
                  <a:srgbClr val="004992"/>
                </a:solidFill>
                <a:latin typeface="+mn-lt"/>
                <a:ea typeface="+mn-ea"/>
                <a:cs typeface="+mn-cs"/>
              </a:rPr>
              <a:t>hareket</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halinde</a:t>
            </a:r>
            <a:r>
              <a:rPr lang="nn-NO" sz="3600" dirty="0">
                <a:solidFill>
                  <a:srgbClr val="004992"/>
                </a:solidFill>
                <a:latin typeface="+mn-lt"/>
                <a:ea typeface="+mn-ea"/>
                <a:cs typeface="+mn-cs"/>
              </a:rPr>
              <a:t>”</a:t>
            </a:r>
            <a:br>
              <a:rPr lang="nn-NO" sz="3600" dirty="0">
                <a:solidFill>
                  <a:srgbClr val="004992"/>
                </a:solidFill>
                <a:latin typeface="+mn-lt"/>
                <a:ea typeface="+mn-ea"/>
                <a:cs typeface="+mn-cs"/>
              </a:rPr>
            </a:b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şehir</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efsaneleri</a:t>
            </a:r>
            <a:r>
              <a:rPr lang="nn-NO" sz="3600" dirty="0">
                <a:solidFill>
                  <a:srgbClr val="004992"/>
                </a:solidFill>
                <a:latin typeface="+mn-lt"/>
                <a:ea typeface="+mn-ea"/>
                <a:cs typeface="+mn-cs"/>
              </a:rPr>
              <a:t>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7 - Jumping to Conclusions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74</a:t>
            </a:fld>
            <a:endParaRPr lang="de-DE" altLang="de-DE">
              <a:solidFill>
                <a:srgbClr val="000000"/>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326785692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Efsane</a:t>
                      </a:r>
                      <a:r>
                        <a:rPr kumimoji="0" lang="de-DE" sz="2000" b="0" i="0" u="none" strike="noStrike" cap="none" normalizeH="0" baseline="0" dirty="0">
                          <a:ln>
                            <a:noFill/>
                          </a:ln>
                          <a:solidFill>
                            <a:srgbClr val="000000"/>
                          </a:solidFill>
                          <a:effectLst/>
                          <a:latin typeface="Calibri Ligh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Lehine</a:t>
                      </a:r>
                      <a:r>
                        <a:rPr kumimoji="0" lang="de-DE" sz="2000" b="0" i="0" u="none" strike="noStrike" cap="none" normalizeH="0" baseline="0" dirty="0">
                          <a:ln>
                            <a:noFill/>
                          </a:ln>
                          <a:solidFill>
                            <a:srgbClr val="000000"/>
                          </a:solidFill>
                          <a:effectLst/>
                          <a:latin typeface="Calibri Light"/>
                        </a:rPr>
                        <a:t> </a:t>
                      </a:r>
                      <a:r>
                        <a:rPr kumimoji="0" lang="de-DE" sz="2000" b="0" i="0" u="none" strike="noStrike" cap="none" normalizeH="0" baseline="0" dirty="0" err="1">
                          <a:ln>
                            <a:noFill/>
                          </a:ln>
                          <a:solidFill>
                            <a:srgbClr val="000000"/>
                          </a:solidFill>
                          <a:effectLst/>
                          <a:latin typeface="Calibri Light"/>
                        </a:rPr>
                        <a:t>ve</a:t>
                      </a:r>
                      <a:r>
                        <a:rPr kumimoji="0" lang="de-DE" sz="2000" b="0" i="0" u="none" strike="noStrike" cap="none" normalizeH="0" baseline="0" dirty="0">
                          <a:ln>
                            <a:noFill/>
                          </a:ln>
                          <a:solidFill>
                            <a:srgbClr val="000000"/>
                          </a:solidFill>
                          <a:effectLst/>
                          <a:latin typeface="Calibri Light"/>
                        </a:rPr>
                        <a:t> </a:t>
                      </a:r>
                      <a:r>
                        <a:rPr kumimoji="0" lang="de-DE" sz="2000" b="0" i="0" u="none" strike="noStrike" cap="none" normalizeH="0" baseline="0" dirty="0" err="1">
                          <a:ln>
                            <a:noFill/>
                          </a:ln>
                          <a:solidFill>
                            <a:srgbClr val="000000"/>
                          </a:solidFill>
                          <a:effectLst/>
                          <a:latin typeface="Calibri Light"/>
                        </a:rPr>
                        <a:t>alehine</a:t>
                      </a:r>
                      <a:r>
                        <a:rPr kumimoji="0" lang="de-DE" sz="2000" b="0" i="0" u="none" strike="noStrike" cap="none" normalizeH="0" baseline="0" dirty="0">
                          <a:ln>
                            <a:noFill/>
                          </a:ln>
                          <a:solidFill>
                            <a:srgbClr val="000000"/>
                          </a:solidFill>
                          <a:effectLst/>
                          <a:latin typeface="Calibri Ligh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a:t>
                      </a:r>
                      <a:r>
                        <a:rPr kumimoji="0" lang="de-DE" sz="2000" b="0" i="0" u="none" strike="noStrike" cap="none" normalizeH="0" baseline="0" dirty="0" err="1">
                          <a:ln>
                            <a:noFill/>
                          </a:ln>
                          <a:solidFill>
                            <a:srgbClr val="000000"/>
                          </a:solidFill>
                          <a:effectLst/>
                          <a:latin typeface="Calibri Light"/>
                        </a:rPr>
                        <a:t>Kanıt</a:t>
                      </a:r>
                      <a:r>
                        <a:rPr kumimoji="0" lang="de-DE" sz="2000" b="0" i="0" u="none" strike="noStrike" cap="none" normalizeH="0" baseline="0" dirty="0">
                          <a:ln>
                            <a:noFill/>
                          </a:ln>
                          <a:solidFill>
                            <a:srgbClr val="000000"/>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mn-lt"/>
                        </a:rPr>
                        <a:t>“1969'daki </a:t>
                      </a:r>
                      <a:r>
                        <a:rPr kumimoji="0" lang="en-US" sz="1800" b="0" i="0" u="none" strike="noStrike" cap="none" normalizeH="0" baseline="0" dirty="0" err="1">
                          <a:ln>
                            <a:noFill/>
                          </a:ln>
                          <a:solidFill>
                            <a:srgbClr val="333333"/>
                          </a:solidFill>
                          <a:effectLst/>
                          <a:latin typeface="+mn-lt"/>
                        </a:rPr>
                        <a:t>Ay'a</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iniş</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hiç</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gerçekleşmedi</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ve</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sadece</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sahte</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bir</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fotoğraftan</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ibaret</a:t>
                      </a:r>
                      <a:r>
                        <a:rPr kumimoji="0" lang="en-US" sz="1800" b="0" i="0" u="none" strike="noStrike" cap="none" normalizeH="0" baseline="0" dirty="0">
                          <a:ln>
                            <a:noFill/>
                          </a:ln>
                          <a:solidFill>
                            <a:srgbClr val="333333"/>
                          </a:solidFill>
                          <a:effectLst/>
                          <a:latin typeface="+mn-lt"/>
                        </a:rPr>
                        <a:t>.”</a:t>
                      </a:r>
                      <a:endParaRPr kumimoji="0" lang="de-DE" sz="1800" b="0" i="0" u="none" strike="noStrike" cap="none" normalizeH="0" baseline="0" dirty="0">
                        <a:ln>
                          <a:noFill/>
                        </a:ln>
                        <a:solidFill>
                          <a:srgbClr val="333333"/>
                        </a:solidFill>
                        <a:effectLst/>
                        <a:latin typeface="+mn-l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err="1">
                          <a:ln>
                            <a:noFill/>
                          </a:ln>
                          <a:solidFill>
                            <a:srgbClr val="333333"/>
                          </a:solidFill>
                          <a:effectLst/>
                          <a:latin typeface="Calibri Light"/>
                        </a:rPr>
                        <a:t>Alehine</a:t>
                      </a:r>
                      <a:r>
                        <a:rPr kumimoji="0" lang="de-DE" sz="1800" b="1" i="0" u="none" strike="noStrike" cap="none" normalizeH="0" baseline="0" dirty="0">
                          <a:ln>
                            <a:noFill/>
                          </a:ln>
                          <a:solidFill>
                            <a:srgbClr val="333333"/>
                          </a:solidFill>
                          <a:effectLst/>
                          <a:latin typeface="Calibri Light"/>
                        </a:rPr>
                        <a:t> : </a:t>
                      </a:r>
                      <a:r>
                        <a:rPr kumimoji="0" lang="de-DE" sz="1800" b="1" i="0" u="none" strike="noStrike" cap="none" normalizeH="0" baseline="0" dirty="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142693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n-NO" sz="3600" dirty="0" err="1">
                <a:solidFill>
                  <a:srgbClr val="004992"/>
                </a:solidFill>
                <a:latin typeface="+mn-lt"/>
                <a:ea typeface="+mn-ea"/>
                <a:cs typeface="+mn-cs"/>
              </a:rPr>
              <a:t>Hemen</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Sonuca</a:t>
            </a:r>
            <a:r>
              <a:rPr lang="nn-NO" sz="3600" dirty="0">
                <a:solidFill>
                  <a:srgbClr val="004992"/>
                </a:solidFill>
                <a:latin typeface="+mn-lt"/>
                <a:ea typeface="+mn-ea"/>
                <a:cs typeface="+mn-cs"/>
              </a:rPr>
              <a:t> Varma “</a:t>
            </a:r>
            <a:r>
              <a:rPr lang="nn-NO" sz="3600" dirty="0" err="1">
                <a:solidFill>
                  <a:srgbClr val="004992"/>
                </a:solidFill>
                <a:latin typeface="+mn-lt"/>
                <a:ea typeface="+mn-ea"/>
                <a:cs typeface="+mn-cs"/>
              </a:rPr>
              <a:t>hareket</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halinde</a:t>
            </a:r>
            <a:r>
              <a:rPr lang="nn-NO" sz="3600" dirty="0">
                <a:solidFill>
                  <a:srgbClr val="004992"/>
                </a:solidFill>
                <a:latin typeface="+mn-lt"/>
                <a:ea typeface="+mn-ea"/>
                <a:cs typeface="+mn-cs"/>
              </a:rPr>
              <a:t>”</a:t>
            </a:r>
            <a:br>
              <a:rPr lang="nn-NO" sz="3600" dirty="0">
                <a:solidFill>
                  <a:srgbClr val="004992"/>
                </a:solidFill>
                <a:latin typeface="+mn-lt"/>
                <a:ea typeface="+mn-ea"/>
                <a:cs typeface="+mn-cs"/>
              </a:rPr>
            </a:b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şehir</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efsaneleri</a:t>
            </a:r>
            <a:r>
              <a:rPr lang="nn-NO" sz="3600" dirty="0">
                <a:solidFill>
                  <a:srgbClr val="004992"/>
                </a:solidFill>
                <a:latin typeface="+mn-lt"/>
                <a:ea typeface="+mn-ea"/>
                <a:cs typeface="+mn-cs"/>
              </a:rPr>
              <a:t> -</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7 - Jumping to Conclusions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75</a:t>
            </a:fld>
            <a:endParaRPr lang="de-DE" altLang="de-DE">
              <a:solidFill>
                <a:srgbClr val="000000"/>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217761154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Efsane</a:t>
                      </a:r>
                      <a:r>
                        <a:rPr kumimoji="0" lang="de-DE" sz="2000" b="0" i="0" u="none" strike="noStrike" cap="none" normalizeH="0" baseline="0" dirty="0">
                          <a:ln>
                            <a:noFill/>
                          </a:ln>
                          <a:solidFill>
                            <a:srgbClr val="000000"/>
                          </a:solidFill>
                          <a:effectLst/>
                          <a:latin typeface="Calibri Light"/>
                        </a:rPr>
                        <a:t> </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Lehine</a:t>
                      </a:r>
                      <a:r>
                        <a:rPr kumimoji="0" lang="de-DE" sz="2000" b="0" i="0" u="none" strike="noStrike" cap="none" normalizeH="0" baseline="0" dirty="0">
                          <a:ln>
                            <a:noFill/>
                          </a:ln>
                          <a:solidFill>
                            <a:srgbClr val="000000"/>
                          </a:solidFill>
                          <a:effectLst/>
                          <a:latin typeface="Calibri Light"/>
                        </a:rPr>
                        <a:t> </a:t>
                      </a:r>
                      <a:r>
                        <a:rPr kumimoji="0" lang="de-DE" sz="2000" b="0" i="0" u="none" strike="noStrike" cap="none" normalizeH="0" baseline="0" dirty="0" err="1">
                          <a:ln>
                            <a:noFill/>
                          </a:ln>
                          <a:solidFill>
                            <a:srgbClr val="000000"/>
                          </a:solidFill>
                          <a:effectLst/>
                          <a:latin typeface="Calibri Light"/>
                        </a:rPr>
                        <a:t>ve</a:t>
                      </a:r>
                      <a:r>
                        <a:rPr kumimoji="0" lang="de-DE" sz="2000" b="0" i="0" u="none" strike="noStrike" cap="none" normalizeH="0" baseline="0" dirty="0">
                          <a:ln>
                            <a:noFill/>
                          </a:ln>
                          <a:solidFill>
                            <a:srgbClr val="000000"/>
                          </a:solidFill>
                          <a:effectLst/>
                          <a:latin typeface="Calibri Light"/>
                        </a:rPr>
                        <a:t> </a:t>
                      </a:r>
                      <a:r>
                        <a:rPr kumimoji="0" lang="de-DE" sz="2000" b="0" i="0" u="none" strike="noStrike" cap="none" normalizeH="0" baseline="0" dirty="0" err="1">
                          <a:ln>
                            <a:noFill/>
                          </a:ln>
                          <a:solidFill>
                            <a:srgbClr val="000000"/>
                          </a:solidFill>
                          <a:effectLst/>
                          <a:latin typeface="Calibri Light"/>
                        </a:rPr>
                        <a:t>alehine</a:t>
                      </a:r>
                      <a:r>
                        <a:rPr kumimoji="0" lang="de-DE" sz="2000" b="0" i="0" u="none" strike="noStrike" cap="none" normalizeH="0" baseline="0" dirty="0">
                          <a:ln>
                            <a:noFill/>
                          </a:ln>
                          <a:solidFill>
                            <a:srgbClr val="000000"/>
                          </a:solidFill>
                          <a:effectLst/>
                          <a:latin typeface="Calibri Light"/>
                        </a:rPr>
                        <a:t> </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a:t>
                      </a:r>
                      <a:r>
                        <a:rPr kumimoji="0" lang="de-DE" sz="2000" b="0" i="0" u="none" strike="noStrike" cap="none" normalizeH="0" baseline="0" dirty="0" err="1">
                          <a:ln>
                            <a:noFill/>
                          </a:ln>
                          <a:solidFill>
                            <a:srgbClr val="000000"/>
                          </a:solidFill>
                          <a:effectLst/>
                          <a:latin typeface="Calibri Light"/>
                        </a:rPr>
                        <a:t>Kanıt</a:t>
                      </a:r>
                      <a:r>
                        <a:rPr kumimoji="0" lang="de-DE" sz="2000" b="0" i="0" u="none" strike="noStrike" cap="none" normalizeH="0" baseline="0" dirty="0">
                          <a:ln>
                            <a:noFill/>
                          </a:ln>
                          <a:solidFill>
                            <a:srgbClr val="000000"/>
                          </a:solidFill>
                          <a:effectLst/>
                          <a:latin typeface="Calibri Light"/>
                        </a:rPr>
                        <a:t>”</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800" b="0" i="0" u="none" strike="noStrike" cap="none" normalizeH="0" baseline="0" dirty="0">
                          <a:ln>
                            <a:noFill/>
                          </a:ln>
                          <a:solidFill>
                            <a:srgbClr val="333333"/>
                          </a:solidFill>
                          <a:effectLst/>
                          <a:latin typeface="+mn-lt"/>
                        </a:rPr>
                        <a:t>“1969'daki </a:t>
                      </a:r>
                      <a:r>
                        <a:rPr kumimoji="0" lang="en-US" sz="1800" b="0" i="0" u="none" strike="noStrike" cap="none" normalizeH="0" baseline="0" dirty="0" err="1">
                          <a:ln>
                            <a:noFill/>
                          </a:ln>
                          <a:solidFill>
                            <a:srgbClr val="333333"/>
                          </a:solidFill>
                          <a:effectLst/>
                          <a:latin typeface="+mn-lt"/>
                        </a:rPr>
                        <a:t>Ay'a</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iniş</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hiç</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gerçekleşmedi</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ve</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sadece</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sahte</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bir</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fotoğraftan</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ibaret</a:t>
                      </a:r>
                      <a:r>
                        <a:rPr kumimoji="0" lang="en-US" sz="1800" b="0" i="0" u="none" strike="noStrike" cap="none" normalizeH="0" baseline="0" dirty="0">
                          <a:ln>
                            <a:noFill/>
                          </a:ln>
                          <a:solidFill>
                            <a:srgbClr val="333333"/>
                          </a:solidFill>
                          <a:effectLst/>
                          <a:latin typeface="+mn-lt"/>
                        </a:rPr>
                        <a:t>.”</a:t>
                      </a:r>
                      <a:endParaRPr kumimoji="0" lang="de-DE" sz="1800" b="0" i="0" u="none" strike="noStrike" cap="none" normalizeH="0" baseline="0" dirty="0">
                        <a:ln>
                          <a:noFill/>
                        </a:ln>
                        <a:solidFill>
                          <a:srgbClr val="333333"/>
                        </a:solidFill>
                        <a:effectLst/>
                        <a:latin typeface="+mn-l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dirty="0" err="1">
                          <a:latin typeface="Calibri Light"/>
                        </a:rPr>
                        <a:t>Alehine</a:t>
                      </a:r>
                      <a:r>
                        <a:rPr lang="en-US" sz="1800" b="1" dirty="0">
                          <a:latin typeface="Calibri Light"/>
                        </a:rPr>
                        <a:t> :</a:t>
                      </a:r>
                    </a:p>
                    <a:p>
                      <a:pPr marL="342900" indent="-342900">
                        <a:lnSpc>
                          <a:spcPct val="100000"/>
                        </a:lnSpc>
                        <a:spcBef>
                          <a:spcPts val="1200"/>
                        </a:spcBef>
                        <a:buFont typeface="+mj-lt"/>
                        <a:buAutoNum type="arabicPeriod"/>
                      </a:pPr>
                      <a:r>
                        <a:rPr lang="tr-TR" sz="1800" b="0" i="0" kern="1200" dirty="0">
                          <a:solidFill>
                            <a:schemeClr val="dk1"/>
                          </a:solidFill>
                          <a:effectLst/>
                          <a:latin typeface="+mn-lt"/>
                          <a:ea typeface="+mn-ea"/>
                          <a:cs typeface="+mn-cs"/>
                        </a:rPr>
                        <a:t>Bayrağın sallanması, direğin ayın yüzeyine çarpması ve destekleyici bir çapraz çubuktan kaynaklanıyordu.</a:t>
                      </a:r>
                    </a:p>
                    <a:p>
                      <a:pPr marL="342900" indent="-342900">
                        <a:lnSpc>
                          <a:spcPct val="100000"/>
                        </a:lnSpc>
                        <a:spcBef>
                          <a:spcPts val="1200"/>
                        </a:spcBef>
                        <a:buFont typeface="+mj-lt"/>
                        <a:buAutoNum type="arabicPeriod"/>
                      </a:pPr>
                      <a:r>
                        <a:rPr lang="tr-TR" sz="1800" b="0" i="0" kern="1200" dirty="0">
                          <a:solidFill>
                            <a:schemeClr val="dk1"/>
                          </a:solidFill>
                          <a:effectLst/>
                          <a:latin typeface="+mn-lt"/>
                          <a:ea typeface="+mn-ea"/>
                          <a:cs typeface="+mn-cs"/>
                        </a:rPr>
                        <a:t>Gece fotoğrafları, </a:t>
                      </a:r>
                      <a:r>
                        <a:rPr lang="tr-TR" sz="1800" b="0" i="0" kern="1200" dirty="0" err="1">
                          <a:solidFill>
                            <a:schemeClr val="dk1"/>
                          </a:solidFill>
                          <a:effectLst/>
                          <a:latin typeface="+mn-lt"/>
                          <a:ea typeface="+mn-ea"/>
                          <a:cs typeface="+mn-cs"/>
                        </a:rPr>
                        <a:t>pozlama</a:t>
                      </a:r>
                      <a:r>
                        <a:rPr lang="tr-TR" sz="1800" b="0" i="0" kern="1200" dirty="0">
                          <a:solidFill>
                            <a:schemeClr val="dk1"/>
                          </a:solidFill>
                          <a:effectLst/>
                          <a:latin typeface="+mn-lt"/>
                          <a:ea typeface="+mn-ea"/>
                          <a:cs typeface="+mn-cs"/>
                        </a:rPr>
                        <a:t> süreleri nedeniyle zayıf ışık kaynaklarını yakalayamaz</a:t>
                      </a:r>
                      <a:r>
                        <a:rPr lang="en-US" sz="1800" dirty="0">
                          <a:latin typeface="Times New Roman"/>
                          <a:sym typeface="Wingdings" panose="05000000000000000000" pitchFamily="2" charset="2"/>
                        </a:rPr>
                        <a:t>→</a:t>
                      </a:r>
                      <a:r>
                        <a:rPr lang="en-US" sz="1800" dirty="0">
                          <a:latin typeface="Calibri Light"/>
                          <a:sym typeface="Wingdings" panose="05000000000000000000" pitchFamily="2" charset="2"/>
                        </a:rPr>
                        <a:t> </a:t>
                      </a:r>
                      <a:r>
                        <a:rPr lang="en-US" sz="1800" dirty="0" err="1">
                          <a:latin typeface="Calibri Light"/>
                          <a:sym typeface="Wingdings" panose="05000000000000000000" pitchFamily="2" charset="2"/>
                        </a:rPr>
                        <a:t>yıldız</a:t>
                      </a:r>
                      <a:r>
                        <a:rPr lang="en-US" sz="1800" dirty="0">
                          <a:latin typeface="Calibri Light"/>
                          <a:sym typeface="Wingdings" panose="05000000000000000000" pitchFamily="2" charset="2"/>
                        </a:rPr>
                        <a:t> yok</a:t>
                      </a:r>
                      <a:endParaRPr lang="en-US" sz="1800" dirty="0">
                        <a:latin typeface="Calibri Light"/>
                      </a:endParaRPr>
                    </a:p>
                    <a:p>
                      <a:pPr marL="342900" indent="-342900">
                        <a:lnSpc>
                          <a:spcPct val="100000"/>
                        </a:lnSpc>
                        <a:spcBef>
                          <a:spcPts val="1200"/>
                        </a:spcBef>
                        <a:buFont typeface="+mj-lt"/>
                        <a:buAutoNum type="arabicPeriod"/>
                      </a:pPr>
                      <a:r>
                        <a:rPr lang="tr-TR" sz="1800" b="0" i="0" kern="1200" dirty="0">
                          <a:solidFill>
                            <a:schemeClr val="dk1"/>
                          </a:solidFill>
                          <a:effectLst/>
                          <a:latin typeface="+mn-lt"/>
                          <a:ea typeface="+mn-ea"/>
                          <a:cs typeface="+mn-cs"/>
                        </a:rPr>
                        <a:t>Değişen gölgeler, düzensiz ay yüzeyinden kaynaklanıyordu</a:t>
                      </a:r>
                    </a:p>
                    <a:p>
                      <a:pPr marL="342900" indent="-342900">
                        <a:lnSpc>
                          <a:spcPct val="100000"/>
                        </a:lnSpc>
                        <a:spcBef>
                          <a:spcPts val="1200"/>
                        </a:spcBef>
                        <a:buFont typeface="+mj-lt"/>
                        <a:buAutoNum type="arabicPeriod"/>
                      </a:pPr>
                      <a:r>
                        <a:rPr lang="tr-TR" sz="1800" b="0" i="0" kern="1200" dirty="0">
                          <a:solidFill>
                            <a:schemeClr val="dk1"/>
                          </a:solidFill>
                          <a:effectLst/>
                          <a:latin typeface="+mn-lt"/>
                          <a:ea typeface="+mn-ea"/>
                          <a:cs typeface="+mn-cs"/>
                        </a:rPr>
                        <a:t>Röportaj, </a:t>
                      </a:r>
                      <a:r>
                        <a:rPr lang="tr-TR" sz="1800" b="0" i="0" kern="1200" dirty="0" err="1">
                          <a:solidFill>
                            <a:schemeClr val="dk1"/>
                          </a:solidFill>
                          <a:effectLst/>
                          <a:latin typeface="+mn-lt"/>
                          <a:ea typeface="+mn-ea"/>
                          <a:cs typeface="+mn-cs"/>
                        </a:rPr>
                        <a:t>Nixon</a:t>
                      </a:r>
                      <a:r>
                        <a:rPr lang="tr-TR" sz="1800" b="0" i="0" kern="1200" dirty="0">
                          <a:solidFill>
                            <a:schemeClr val="dk1"/>
                          </a:solidFill>
                          <a:effectLst/>
                          <a:latin typeface="+mn-lt"/>
                          <a:ea typeface="+mn-ea"/>
                          <a:cs typeface="+mn-cs"/>
                        </a:rPr>
                        <a:t> ve Armstrong'un diyaloğu arasındaki orijinal zaman gecikmesini kapsayacak şekilde düzenlenmişti</a:t>
                      </a:r>
                      <a:endParaRPr lang="en-US" sz="1800" dirty="0">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104506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de-DE" sz="2200" b="0" dirty="0" err="1">
                <a:solidFill>
                  <a:srgbClr val="000000"/>
                </a:solidFill>
                <a:latin typeface="Calibri Light"/>
                <a:ea typeface="ＭＳ Ｐゴシック" panose="020B0600070205080204" pitchFamily="34" charset="-128"/>
              </a:rPr>
              <a:t>Ay'a</a:t>
            </a:r>
            <a:r>
              <a:rPr lang="de-DE" sz="2200" b="0" dirty="0">
                <a:solidFill>
                  <a:srgbClr val="000000"/>
                </a:solidFill>
                <a:latin typeface="Calibri Light"/>
                <a:ea typeface="ＭＳ Ｐゴシック" panose="020B0600070205080204" pitchFamily="34" charset="-128"/>
              </a:rPr>
              <a:t> </a:t>
            </a:r>
            <a:r>
              <a:rPr lang="de-DE" sz="2200" b="0" dirty="0" err="1">
                <a:solidFill>
                  <a:srgbClr val="000000"/>
                </a:solidFill>
                <a:latin typeface="Calibri Light"/>
                <a:ea typeface="ＭＳ Ｐゴシック" panose="020B0600070205080204" pitchFamily="34" charset="-128"/>
              </a:rPr>
              <a:t>iniş</a:t>
            </a:r>
            <a:r>
              <a:rPr lang="de-DE" sz="2200" b="0" dirty="0">
                <a:solidFill>
                  <a:srgbClr val="000000"/>
                </a:solidFill>
                <a:latin typeface="Calibri Light"/>
                <a:ea typeface="ＭＳ Ｐゴシック" panose="020B0600070205080204" pitchFamily="34" charset="-128"/>
              </a:rPr>
              <a:t> ABD </a:t>
            </a:r>
            <a:r>
              <a:rPr lang="de-DE" sz="2200" b="0" dirty="0" err="1">
                <a:solidFill>
                  <a:srgbClr val="000000"/>
                </a:solidFill>
                <a:latin typeface="Calibri Light"/>
                <a:ea typeface="ＭＳ Ｐゴシック" panose="020B0600070205080204" pitchFamily="34" charset="-128"/>
              </a:rPr>
              <a:t>Hükümeti</a:t>
            </a:r>
            <a:r>
              <a:rPr lang="de-DE" sz="2200" b="0" dirty="0">
                <a:solidFill>
                  <a:srgbClr val="000000"/>
                </a:solidFill>
                <a:latin typeface="Calibri Light"/>
                <a:ea typeface="ＭＳ Ｐゴシック" panose="020B0600070205080204" pitchFamily="34" charset="-128"/>
              </a:rPr>
              <a:t> </a:t>
            </a:r>
            <a:r>
              <a:rPr lang="de-DE" sz="2200" b="0" dirty="0" err="1">
                <a:solidFill>
                  <a:srgbClr val="000000"/>
                </a:solidFill>
                <a:latin typeface="Calibri Light"/>
                <a:ea typeface="ＭＳ Ｐゴシック" panose="020B0600070205080204" pitchFamily="34" charset="-128"/>
              </a:rPr>
              <a:t>tarafından</a:t>
            </a:r>
            <a:r>
              <a:rPr lang="de-DE" sz="2200" b="0" dirty="0">
                <a:solidFill>
                  <a:srgbClr val="000000"/>
                </a:solidFill>
                <a:latin typeface="Calibri Light"/>
                <a:ea typeface="ＭＳ Ｐゴシック" panose="020B0600070205080204" pitchFamily="34" charset="-128"/>
              </a:rPr>
              <a:t> </a:t>
            </a:r>
            <a:r>
              <a:rPr lang="de-DE" sz="2200" b="0" dirty="0" err="1">
                <a:solidFill>
                  <a:srgbClr val="000000"/>
                </a:solidFill>
                <a:latin typeface="Calibri Light"/>
                <a:ea typeface="ＭＳ Ｐゴシック" panose="020B0600070205080204" pitchFamily="34" charset="-128"/>
              </a:rPr>
              <a:t>sahte</a:t>
            </a:r>
            <a:r>
              <a:rPr lang="de-DE" sz="2200" b="0" dirty="0">
                <a:solidFill>
                  <a:srgbClr val="000000"/>
                </a:solidFill>
                <a:latin typeface="Calibri Light"/>
                <a:ea typeface="ＭＳ Ｐゴシック" panose="020B0600070205080204" pitchFamily="34" charset="-128"/>
              </a:rPr>
              <a:t> </a:t>
            </a:r>
            <a:r>
              <a:rPr lang="de-DE" sz="2200" b="0" dirty="0" err="1">
                <a:solidFill>
                  <a:srgbClr val="000000"/>
                </a:solidFill>
                <a:latin typeface="Calibri Light"/>
                <a:ea typeface="ＭＳ Ｐゴシック" panose="020B0600070205080204" pitchFamily="34" charset="-128"/>
              </a:rPr>
              <a:t>bir</a:t>
            </a:r>
            <a:r>
              <a:rPr lang="de-DE" sz="2200" b="0" dirty="0">
                <a:solidFill>
                  <a:srgbClr val="000000"/>
                </a:solidFill>
                <a:latin typeface="Calibri Light"/>
                <a:ea typeface="ＭＳ Ｐゴシック" panose="020B0600070205080204" pitchFamily="34" charset="-128"/>
              </a:rPr>
              <a:t> </a:t>
            </a:r>
            <a:r>
              <a:rPr lang="de-DE" sz="2200" b="0" dirty="0" err="1">
                <a:solidFill>
                  <a:srgbClr val="000000"/>
                </a:solidFill>
                <a:latin typeface="Calibri Light"/>
                <a:ea typeface="ＭＳ Ｐゴシック" panose="020B0600070205080204" pitchFamily="34" charset="-128"/>
              </a:rPr>
              <a:t>şekilde</a:t>
            </a:r>
            <a:r>
              <a:rPr lang="de-DE" sz="2200" b="0" dirty="0">
                <a:solidFill>
                  <a:srgbClr val="000000"/>
                </a:solidFill>
                <a:latin typeface="Calibri Light"/>
                <a:ea typeface="ＭＳ Ｐゴシック" panose="020B0600070205080204" pitchFamily="34" charset="-128"/>
              </a:rPr>
              <a:t> mi </a:t>
            </a:r>
            <a:r>
              <a:rPr lang="de-DE" sz="2200" b="0" dirty="0" err="1">
                <a:solidFill>
                  <a:srgbClr val="000000"/>
                </a:solidFill>
                <a:latin typeface="Calibri Light"/>
                <a:ea typeface="ＭＳ Ｐゴシック" panose="020B0600070205080204" pitchFamily="34" charset="-128"/>
              </a:rPr>
              <a:t>düzenlendi</a:t>
            </a:r>
            <a:r>
              <a:rPr lang="de-DE" sz="2200" b="0" dirty="0">
                <a:solidFill>
                  <a:srgbClr val="000000"/>
                </a:solidFill>
                <a:latin typeface="Calibri Light"/>
                <a:ea typeface="ＭＳ Ｐゴシック" panose="020B0600070205080204" pitchFamily="34" charset="-128"/>
              </a:rPr>
              <a:t> ? </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n-NO" sz="3600" dirty="0" err="1">
                <a:solidFill>
                  <a:srgbClr val="004992"/>
                </a:solidFill>
                <a:latin typeface="+mn-lt"/>
                <a:ea typeface="+mn-ea"/>
                <a:cs typeface="+mn-cs"/>
              </a:rPr>
              <a:t>Hemen</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Sonuca</a:t>
            </a:r>
            <a:r>
              <a:rPr lang="nn-NO" sz="3600" dirty="0">
                <a:solidFill>
                  <a:srgbClr val="004992"/>
                </a:solidFill>
                <a:latin typeface="+mn-lt"/>
                <a:ea typeface="+mn-ea"/>
                <a:cs typeface="+mn-cs"/>
              </a:rPr>
              <a:t> Varma “</a:t>
            </a:r>
            <a:r>
              <a:rPr lang="nn-NO" sz="3600" dirty="0" err="1">
                <a:solidFill>
                  <a:srgbClr val="004992"/>
                </a:solidFill>
                <a:latin typeface="+mn-lt"/>
                <a:ea typeface="+mn-ea"/>
                <a:cs typeface="+mn-cs"/>
              </a:rPr>
              <a:t>hareket</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halinde</a:t>
            </a:r>
            <a:r>
              <a:rPr lang="nn-NO" sz="3600" dirty="0">
                <a:solidFill>
                  <a:srgbClr val="004992"/>
                </a:solidFill>
                <a:latin typeface="+mn-lt"/>
                <a:ea typeface="+mn-ea"/>
                <a:cs typeface="+mn-cs"/>
              </a:rPr>
              <a:t>”</a:t>
            </a:r>
            <a:br>
              <a:rPr lang="nn-NO" sz="3600" dirty="0">
                <a:solidFill>
                  <a:srgbClr val="004992"/>
                </a:solidFill>
                <a:latin typeface="+mn-lt"/>
                <a:ea typeface="+mn-ea"/>
                <a:cs typeface="+mn-cs"/>
              </a:rPr>
            </a:b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şehir</a:t>
            </a:r>
            <a:r>
              <a:rPr lang="nn-NO" sz="3600" dirty="0">
                <a:solidFill>
                  <a:srgbClr val="004992"/>
                </a:solidFill>
                <a:latin typeface="+mn-lt"/>
                <a:ea typeface="+mn-ea"/>
                <a:cs typeface="+mn-cs"/>
              </a:rPr>
              <a:t> </a:t>
            </a:r>
            <a:r>
              <a:rPr lang="nn-NO" sz="3600" dirty="0" err="1">
                <a:solidFill>
                  <a:srgbClr val="004992"/>
                </a:solidFill>
                <a:latin typeface="+mn-lt"/>
                <a:ea typeface="+mn-ea"/>
                <a:cs typeface="+mn-cs"/>
              </a:rPr>
              <a:t>efsaneleri</a:t>
            </a:r>
            <a:r>
              <a:rPr lang="nn-NO" sz="3600" dirty="0">
                <a:solidFill>
                  <a:srgbClr val="004992"/>
                </a:solidFill>
                <a:latin typeface="+mn-lt"/>
                <a:ea typeface="+mn-ea"/>
                <a:cs typeface="+mn-cs"/>
              </a:rPr>
              <a:t>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7 - Jumping to Conclusions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76</a:t>
            </a:fld>
            <a:endParaRPr lang="de-DE" altLang="de-DE">
              <a:solidFill>
                <a:srgbClr val="000000"/>
              </a:solidFill>
              <a:latin typeface="Calibri Light"/>
            </a:endParaRPr>
          </a:p>
        </p:txBody>
      </p:sp>
      <p:sp>
        <p:nvSpPr>
          <p:cNvPr id="12" name="Rectangle 11"/>
          <p:cNvSpPr/>
          <p:nvPr/>
        </p:nvSpPr>
        <p:spPr>
          <a:xfrm>
            <a:off x="387271" y="2777183"/>
            <a:ext cx="11376000" cy="707886"/>
          </a:xfrm>
          <a:prstGeom prst="rect">
            <a:avLst/>
          </a:prstGeom>
        </p:spPr>
        <p:txBody>
          <a:bodyPr wrap="none">
            <a:noAutofit/>
          </a:bodyPr>
          <a:lstStyle/>
          <a:p>
            <a:pPr algn="ctr">
              <a:spcBef>
                <a:spcPts val="0"/>
              </a:spcBef>
            </a:pPr>
            <a:r>
              <a:rPr lang="de-DE" altLang="de-DE" sz="4000" dirty="0" err="1">
                <a:solidFill>
                  <a:srgbClr val="FF0000"/>
                </a:solidFill>
                <a:latin typeface="Calibri Light"/>
              </a:rPr>
              <a:t>Hayır</a:t>
            </a:r>
            <a:r>
              <a:rPr lang="de-DE" altLang="de-DE" sz="4000" dirty="0">
                <a:solidFill>
                  <a:srgbClr val="FF0000"/>
                </a:solidFill>
                <a:latin typeface="Calibri Light"/>
              </a:rPr>
              <a:t>! </a:t>
            </a:r>
            <a:endParaRPr lang="de-DE" altLang="de-DE" sz="4000" dirty="0">
              <a:latin typeface="Calibri Light"/>
            </a:endParaRPr>
          </a:p>
        </p:txBody>
      </p:sp>
      <p:sp>
        <p:nvSpPr>
          <p:cNvPr id="13" name="Caption_14"/>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dirty="0">
                <a:latin typeface="+mj-lt"/>
              </a:rPr>
              <a:t>Kaynak : German television station ZDF: „Vorsicht Verschwörung“ (Beware conspiracy) </a:t>
            </a:r>
          </a:p>
        </p:txBody>
      </p:sp>
      <p:sp>
        <p:nvSpPr>
          <p:cNvPr id="14" name="Text Box 8"/>
          <p:cNvSpPr txBox="1">
            <a:spLocks noChangeArrowheads="1"/>
          </p:cNvSpPr>
          <p:nvPr/>
        </p:nvSpPr>
        <p:spPr bwMode="auto">
          <a:xfrm>
            <a:off x="4138971" y="3496940"/>
            <a:ext cx="7609984" cy="1240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b="0" dirty="0" err="1">
                <a:latin typeface="Calibri Light"/>
              </a:rPr>
              <a:t>Yönetmen</a:t>
            </a:r>
            <a:r>
              <a:rPr lang="en-US" altLang="de-DE" sz="2400" b="0" dirty="0">
                <a:latin typeface="Calibri Light"/>
              </a:rPr>
              <a:t> Roland Emmerich (Independence Day):</a:t>
            </a:r>
            <a:br>
              <a:rPr lang="en-US" altLang="de-DE" sz="2400" b="0" dirty="0">
                <a:latin typeface="Calibri Light"/>
              </a:rPr>
            </a:br>
            <a:r>
              <a:rPr lang="en-US" altLang="de-DE" sz="2400" b="0" dirty="0">
                <a:latin typeface="Calibri Light"/>
              </a:rPr>
              <a:t>"</a:t>
            </a:r>
            <a:r>
              <a:rPr lang="en-US" altLang="de-DE" sz="2400" b="0" dirty="0" err="1">
                <a:latin typeface="Calibri Light"/>
              </a:rPr>
              <a:t>Ay'a</a:t>
            </a:r>
            <a:r>
              <a:rPr lang="en-US" altLang="de-DE" sz="2400" b="0" dirty="0">
                <a:latin typeface="Calibri Light"/>
              </a:rPr>
              <a:t> </a:t>
            </a:r>
            <a:r>
              <a:rPr lang="en-US" altLang="de-DE" sz="2400" b="0" dirty="0" err="1">
                <a:latin typeface="Calibri Light"/>
              </a:rPr>
              <a:t>iniş</a:t>
            </a:r>
            <a:r>
              <a:rPr lang="en-US" altLang="de-DE" sz="2400" b="0" dirty="0">
                <a:latin typeface="Calibri Light"/>
              </a:rPr>
              <a:t> (...) </a:t>
            </a:r>
            <a:r>
              <a:rPr lang="en-US" altLang="de-DE" sz="2400" b="0" dirty="0" err="1">
                <a:latin typeface="Calibri Light"/>
              </a:rPr>
              <a:t>çok</a:t>
            </a:r>
            <a:r>
              <a:rPr lang="en-US" altLang="de-DE" sz="2400" b="0" dirty="0">
                <a:latin typeface="Calibri Light"/>
              </a:rPr>
              <a:t> </a:t>
            </a:r>
            <a:r>
              <a:rPr lang="en-US" altLang="de-DE" sz="2400" b="0" dirty="0" err="1">
                <a:latin typeface="Calibri Light"/>
              </a:rPr>
              <a:t>iyiydi</a:t>
            </a:r>
            <a:r>
              <a:rPr lang="en-US" altLang="de-DE" sz="2400" b="0" dirty="0">
                <a:latin typeface="Calibri Light"/>
              </a:rPr>
              <a:t>. 1960'larda </a:t>
            </a:r>
            <a:r>
              <a:rPr lang="en-US" altLang="de-DE" sz="2400" b="0" dirty="0" err="1">
                <a:latin typeface="Calibri Light"/>
              </a:rPr>
              <a:t>böyle</a:t>
            </a:r>
            <a:r>
              <a:rPr lang="en-US" altLang="de-DE" sz="2400" b="0" dirty="0">
                <a:latin typeface="Calibri Light"/>
              </a:rPr>
              <a:t> </a:t>
            </a:r>
            <a:r>
              <a:rPr lang="en-US" altLang="de-DE" sz="2400" b="0" dirty="0" err="1">
                <a:latin typeface="Calibri Light"/>
              </a:rPr>
              <a:t>bir</a:t>
            </a:r>
            <a:r>
              <a:rPr lang="en-US" altLang="de-DE" sz="2400" b="0" dirty="0">
                <a:latin typeface="Calibri Light"/>
              </a:rPr>
              <a:t> </a:t>
            </a:r>
            <a:r>
              <a:rPr lang="en-US" altLang="de-DE" sz="2400" b="0" dirty="0" err="1">
                <a:latin typeface="Calibri Light"/>
              </a:rPr>
              <a:t>şeyi</a:t>
            </a:r>
            <a:r>
              <a:rPr lang="en-US" altLang="de-DE" sz="2400" b="0" dirty="0">
                <a:latin typeface="Calibri Light"/>
              </a:rPr>
              <a:t> </a:t>
            </a:r>
            <a:r>
              <a:rPr lang="en-US" altLang="de-DE" sz="2400" b="0" dirty="0" err="1">
                <a:latin typeface="Calibri Light"/>
              </a:rPr>
              <a:t>sahnelemek</a:t>
            </a:r>
            <a:r>
              <a:rPr lang="en-US" altLang="de-DE" sz="2400" b="0" dirty="0">
                <a:latin typeface="Calibri Light"/>
              </a:rPr>
              <a:t> </a:t>
            </a:r>
            <a:r>
              <a:rPr lang="en-US" altLang="de-DE" sz="2400" b="0" dirty="0" err="1">
                <a:latin typeface="Calibri Light"/>
              </a:rPr>
              <a:t>imkansızdı</a:t>
            </a:r>
            <a:r>
              <a:rPr lang="en-US" altLang="de-DE" sz="2400" b="0" dirty="0">
                <a:latin typeface="Calibri Light"/>
              </a:rPr>
              <a:t>. </a:t>
            </a:r>
            <a:r>
              <a:rPr lang="en-US" altLang="de-DE" sz="2400" b="0" dirty="0" err="1">
                <a:latin typeface="Calibri Light"/>
              </a:rPr>
              <a:t>Bugünün</a:t>
            </a:r>
            <a:r>
              <a:rPr lang="en-US" altLang="de-DE" sz="2400" b="0" dirty="0">
                <a:latin typeface="Calibri Light"/>
              </a:rPr>
              <a:t> </a:t>
            </a:r>
            <a:r>
              <a:rPr lang="en-US" altLang="de-DE" sz="2400" b="0" dirty="0" err="1">
                <a:latin typeface="Calibri Light"/>
              </a:rPr>
              <a:t>ekipmanlarıyla</a:t>
            </a:r>
            <a:r>
              <a:rPr lang="en-US" altLang="de-DE" sz="2400" b="0" dirty="0">
                <a:latin typeface="Calibri Light"/>
              </a:rPr>
              <a:t> bile </a:t>
            </a:r>
            <a:r>
              <a:rPr lang="en-US" altLang="de-DE" sz="2400" b="0" dirty="0" err="1">
                <a:latin typeface="Calibri Light"/>
              </a:rPr>
              <a:t>bu</a:t>
            </a:r>
            <a:r>
              <a:rPr lang="en-US" altLang="de-DE" sz="2400" b="0" dirty="0">
                <a:latin typeface="Calibri Light"/>
              </a:rPr>
              <a:t> </a:t>
            </a:r>
            <a:r>
              <a:rPr lang="en-US" altLang="de-DE" sz="2400" b="0" dirty="0" err="1">
                <a:latin typeface="Calibri Light"/>
              </a:rPr>
              <a:t>zor</a:t>
            </a:r>
            <a:r>
              <a:rPr lang="en-US" altLang="de-DE" sz="2400" b="0" dirty="0">
                <a:latin typeface="Calibri Light"/>
              </a:rPr>
              <a:t> </a:t>
            </a:r>
            <a:r>
              <a:rPr lang="en-US" altLang="de-DE" sz="2400" b="0" dirty="0" err="1">
                <a:latin typeface="Calibri Light"/>
              </a:rPr>
              <a:t>olacaktır</a:t>
            </a:r>
            <a:r>
              <a:rPr lang="en-US" altLang="de-DE" sz="2400" b="0" dirty="0">
                <a:latin typeface="Calibri Light"/>
              </a:rPr>
              <a:t>."</a:t>
            </a:r>
            <a:endParaRPr lang="de-DE" altLang="de-DE" sz="2400" b="0" i="1" dirty="0">
              <a:latin typeface="Calibri Ligh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250146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Bu </a:t>
            </a:r>
            <a:r>
              <a:rPr lang="en-US" sz="3600" dirty="0" err="1">
                <a:latin typeface="Calibri Light"/>
              </a:rPr>
              <a:t>şehir</a:t>
            </a:r>
            <a:r>
              <a:rPr lang="en-US" sz="3600" dirty="0">
                <a:latin typeface="Calibri Light"/>
              </a:rPr>
              <a:t> </a:t>
            </a:r>
            <a:r>
              <a:rPr lang="en-US" sz="3600" dirty="0" err="1">
                <a:latin typeface="Calibri Light"/>
              </a:rPr>
              <a:t>efsaneleri</a:t>
            </a:r>
            <a:r>
              <a:rPr lang="en-US" sz="3600" dirty="0">
                <a:latin typeface="Calibri Light"/>
              </a:rPr>
              <a:t> </a:t>
            </a:r>
            <a:r>
              <a:rPr lang="en-US" sz="3600" dirty="0" err="1">
                <a:latin typeface="Calibri Light"/>
              </a:rPr>
              <a:t>ve</a:t>
            </a:r>
            <a:r>
              <a:rPr lang="en-US" sz="3600" dirty="0">
                <a:latin typeface="Calibri Light"/>
              </a:rPr>
              <a:t> </a:t>
            </a:r>
            <a:r>
              <a:rPr lang="en-US" sz="3600" dirty="0" err="1">
                <a:latin typeface="Calibri Light"/>
              </a:rPr>
              <a:t>diğer</a:t>
            </a:r>
            <a:r>
              <a:rPr lang="en-US" sz="3600" dirty="0">
                <a:latin typeface="Calibri Light"/>
              </a:rPr>
              <a:t> </a:t>
            </a:r>
            <a:r>
              <a:rPr lang="en-US" sz="3600" dirty="0" err="1">
                <a:latin typeface="Calibri Light"/>
              </a:rPr>
              <a:t>komplo</a:t>
            </a:r>
            <a:r>
              <a:rPr lang="en-US" sz="3600" dirty="0">
                <a:latin typeface="Calibri Light"/>
              </a:rPr>
              <a:t> </a:t>
            </a:r>
            <a:r>
              <a:rPr lang="en-US" sz="3600" dirty="0" err="1">
                <a:latin typeface="Calibri Light"/>
              </a:rPr>
              <a:t>teorileri</a:t>
            </a:r>
            <a:r>
              <a:rPr lang="en-US" sz="3600" dirty="0">
                <a:latin typeface="Calibri Light"/>
              </a:rPr>
              <a:t> </a:t>
            </a:r>
            <a:r>
              <a:rPr lang="en-US" sz="3600" dirty="0" err="1">
                <a:latin typeface="Calibri Light"/>
              </a:rPr>
              <a:t>nasıl</a:t>
            </a:r>
            <a:r>
              <a:rPr lang="en-US" sz="3600" dirty="0">
                <a:latin typeface="Calibri Light"/>
              </a:rPr>
              <a:t> </a:t>
            </a:r>
            <a:r>
              <a:rPr lang="en-US" sz="3600" dirty="0" err="1">
                <a:latin typeface="Calibri Light"/>
              </a:rPr>
              <a:t>ortaya</a:t>
            </a:r>
            <a:r>
              <a:rPr lang="en-US" sz="3600" dirty="0">
                <a:latin typeface="Calibri Light"/>
              </a:rPr>
              <a:t> </a:t>
            </a:r>
            <a:r>
              <a:rPr lang="en-US" sz="3600" dirty="0" err="1">
                <a:latin typeface="Calibri Light"/>
              </a:rPr>
              <a:t>çıktı</a:t>
            </a:r>
            <a:r>
              <a:rPr lang="en-US" sz="3600" dirty="0">
                <a:latin typeface="Calibri Light"/>
              </a:rPr>
              <a:t>?</a:t>
            </a:r>
          </a:p>
        </p:txBody>
      </p:sp>
      <p:sp>
        <p:nvSpPr>
          <p:cNvPr id="4" name="Content Placeholder 3"/>
          <p:cNvSpPr>
            <a:spLocks noGrp="1"/>
          </p:cNvSpPr>
          <p:nvPr>
            <p:ph idx="1"/>
          </p:nvPr>
        </p:nvSpPr>
        <p:spPr/>
        <p:txBody>
          <a:bodyPr/>
          <a:lstStyle/>
          <a:p>
            <a:pPr lvl="0" defTabSz="914400" fontAlgn="base">
              <a:buClr>
                <a:srgbClr val="333333"/>
              </a:buClr>
              <a:defRPr/>
            </a:pPr>
            <a:r>
              <a:rPr lang="en-US" sz="2400" dirty="0" smtClean="0">
                <a:solidFill>
                  <a:srgbClr val="333333"/>
                </a:solidFill>
                <a:latin typeface="Calibri Light"/>
                <a:cs typeface="Times New Roman" panose="02020603050405020304" pitchFamily="18" charset="0"/>
              </a:rPr>
              <a:t>???</a:t>
            </a:r>
            <a:endParaRPr lang="en-US" sz="24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5" name="Slide Number Placeholder 4"/>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77</a:t>
            </a:fld>
            <a:endParaRPr lang="de-DE" altLang="de-DE" b="0">
              <a:latin typeface="Calibri Light"/>
            </a:endParaRPr>
          </a:p>
        </p:txBody>
      </p:sp>
    </p:spTree>
    <p:extLst>
      <p:ext uri="{BB962C8B-B14F-4D97-AF65-F5344CB8AC3E}">
        <p14:creationId xmlns:p14="http://schemas.microsoft.com/office/powerpoint/2010/main" val="163457905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Bu </a:t>
            </a:r>
            <a:r>
              <a:rPr lang="en-US" sz="3600" dirty="0" err="1">
                <a:latin typeface="Calibri Light"/>
              </a:rPr>
              <a:t>şehir</a:t>
            </a:r>
            <a:r>
              <a:rPr lang="en-US" sz="3600" dirty="0">
                <a:latin typeface="Calibri Light"/>
              </a:rPr>
              <a:t> </a:t>
            </a:r>
            <a:r>
              <a:rPr lang="en-US" sz="3600" dirty="0" err="1">
                <a:latin typeface="Calibri Light"/>
              </a:rPr>
              <a:t>efsaneleri</a:t>
            </a:r>
            <a:r>
              <a:rPr lang="en-US" sz="3600" dirty="0">
                <a:latin typeface="Calibri Light"/>
              </a:rPr>
              <a:t> </a:t>
            </a:r>
            <a:r>
              <a:rPr lang="en-US" sz="3600" dirty="0" err="1">
                <a:latin typeface="Calibri Light"/>
              </a:rPr>
              <a:t>ve</a:t>
            </a:r>
            <a:r>
              <a:rPr lang="en-US" sz="3600" dirty="0">
                <a:latin typeface="Calibri Light"/>
              </a:rPr>
              <a:t> </a:t>
            </a:r>
            <a:r>
              <a:rPr lang="en-US" sz="3600" dirty="0" err="1">
                <a:latin typeface="Calibri Light"/>
              </a:rPr>
              <a:t>diğer</a:t>
            </a:r>
            <a:r>
              <a:rPr lang="en-US" sz="3600" dirty="0">
                <a:latin typeface="Calibri Light"/>
              </a:rPr>
              <a:t> </a:t>
            </a:r>
            <a:r>
              <a:rPr lang="en-US" sz="3600" dirty="0" err="1">
                <a:latin typeface="Calibri Light"/>
              </a:rPr>
              <a:t>komplo</a:t>
            </a:r>
            <a:r>
              <a:rPr lang="en-US" sz="3600" dirty="0">
                <a:latin typeface="Calibri Light"/>
              </a:rPr>
              <a:t> </a:t>
            </a:r>
            <a:r>
              <a:rPr lang="en-US" sz="3600" dirty="0" err="1">
                <a:latin typeface="Calibri Light"/>
              </a:rPr>
              <a:t>teorileri</a:t>
            </a:r>
            <a:r>
              <a:rPr lang="en-US" sz="3600" dirty="0">
                <a:latin typeface="Calibri Light"/>
              </a:rPr>
              <a:t> </a:t>
            </a:r>
            <a:r>
              <a:rPr lang="en-US" sz="3600" dirty="0" err="1">
                <a:latin typeface="Calibri Light"/>
              </a:rPr>
              <a:t>nasıl</a:t>
            </a:r>
            <a:r>
              <a:rPr lang="en-US" sz="3600" dirty="0">
                <a:latin typeface="Calibri Light"/>
              </a:rPr>
              <a:t> </a:t>
            </a:r>
            <a:r>
              <a:rPr lang="en-US" sz="3600" dirty="0" err="1">
                <a:latin typeface="Calibri Light"/>
              </a:rPr>
              <a:t>ortaya</a:t>
            </a:r>
            <a:r>
              <a:rPr lang="en-US" sz="3600" dirty="0">
                <a:latin typeface="Calibri Light"/>
              </a:rPr>
              <a:t> </a:t>
            </a:r>
            <a:r>
              <a:rPr lang="en-US" sz="3600" dirty="0" err="1">
                <a:latin typeface="Calibri Light"/>
              </a:rPr>
              <a:t>çıktı</a:t>
            </a:r>
            <a:r>
              <a:rPr lang="en-US" sz="3600" dirty="0">
                <a:latin typeface="Calibri Light"/>
              </a:rPr>
              <a:t>?</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en-US" sz="2400" dirty="0" err="1">
                <a:solidFill>
                  <a:srgbClr val="333333"/>
                </a:solidFill>
                <a:latin typeface="Calibri Light"/>
                <a:cs typeface="Times New Roman" panose="02020603050405020304" pitchFamily="18" charset="0"/>
              </a:rPr>
              <a:t>Genellikle</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gerçeklikten</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daha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zorlayıcıdırlar</a:t>
            </a:r>
            <a:r>
              <a:rPr lang="en-US" sz="2400" dirty="0">
                <a:solidFill>
                  <a:srgbClr val="333333"/>
                </a:solidFill>
                <a:latin typeface="Calibri Light"/>
                <a:cs typeface="Times New Roman" panose="02020603050405020304" pitchFamily="18" charset="0"/>
              </a:rPr>
              <a:t>. </a:t>
            </a:r>
          </a:p>
          <a:p>
            <a:pPr marL="342900" lvl="0" indent="-342900" defTabSz="914400" fontAlgn="base">
              <a:buClr>
                <a:srgbClr val="333333"/>
              </a:buClr>
              <a:buFont typeface="WingDings"/>
              <a:buChar char=""/>
              <a:defRPr/>
            </a:pPr>
            <a:r>
              <a:rPr lang="tr-TR" sz="2400" b="0" i="0" dirty="0">
                <a:solidFill>
                  <a:schemeClr val="tx1"/>
                </a:solidFill>
                <a:effectLst/>
                <a:latin typeface="+mj-lt"/>
              </a:rPr>
              <a:t>Kontrol edilmesi zor gerçeklere dayanırlar ve insanlar bunlara kolayca inanırlar (örneğin, sallanan bayrak, fotoğrafların yeryüzünde çekildiğini gösterir).</a:t>
            </a:r>
          </a:p>
          <a:p>
            <a:pPr marL="342900" indent="-342900" defTabSz="914400" fontAlgn="base">
              <a:buClr>
                <a:srgbClr val="333333"/>
              </a:buClr>
              <a:buFont typeface="WingDings"/>
              <a:buChar char=""/>
              <a:defRPr/>
            </a:pPr>
            <a:r>
              <a:rPr lang="en-US" sz="2400" dirty="0" err="1">
                <a:solidFill>
                  <a:srgbClr val="333333"/>
                </a:solidFill>
                <a:latin typeface="Calibri Light"/>
                <a:cs typeface="Times New Roman" panose="02020603050405020304" pitchFamily="18" charset="0"/>
              </a:rPr>
              <a:t>Alternatif</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açıklamaları</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gizlerler</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örneğin</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yıldızsız</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gökyüzü</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gece</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fotoğrafçılığının</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teknik</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sınırlamalarıyla</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açıklanabilir</a:t>
            </a:r>
            <a:r>
              <a:rPr lang="en-US"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defRPr/>
            </a:pPr>
            <a:r>
              <a:rPr lang="en-US" sz="2400" dirty="0" err="1">
                <a:solidFill>
                  <a:srgbClr val="333333"/>
                </a:solidFill>
                <a:latin typeface="Calibri Light"/>
                <a:cs typeface="Times New Roman" panose="02020603050405020304" pitchFamily="18" charset="0"/>
              </a:rPr>
              <a:t>Şehir</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efsaneleri</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gerçekleri</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bağlamından</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çıkarır</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ve</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sınırlarını</a:t>
            </a:r>
            <a:r>
              <a:rPr lang="en-US" sz="2400" dirty="0">
                <a:solidFill>
                  <a:srgbClr val="333333"/>
                </a:solidFill>
                <a:latin typeface="Calibri Light"/>
                <a:cs typeface="Times New Roman" panose="02020603050405020304" pitchFamily="18" charset="0"/>
              </a:rPr>
              <a:t> </a:t>
            </a:r>
            <a:r>
              <a:rPr lang="en-US" sz="2400" dirty="0" err="1">
                <a:solidFill>
                  <a:srgbClr val="333333"/>
                </a:solidFill>
                <a:latin typeface="Calibri Light"/>
                <a:cs typeface="Times New Roman" panose="02020603050405020304" pitchFamily="18" charset="0"/>
              </a:rPr>
              <a:t>zorlar</a:t>
            </a:r>
            <a:r>
              <a:rPr lang="en-US" sz="2400" dirty="0">
                <a:solidFill>
                  <a:srgbClr val="333333"/>
                </a:solidFill>
                <a:latin typeface="Calibri Light"/>
                <a:cs typeface="Times New Roman" panose="02020603050405020304" pitchFamily="18" charset="0"/>
              </a:rPr>
              <a:t>.</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5" name="Slide Number Placeholder 4"/>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78</a:t>
            </a:fld>
            <a:endParaRPr lang="de-DE" altLang="de-DE" b="0">
              <a:latin typeface="Calibri Light"/>
            </a:endParaRPr>
          </a:p>
        </p:txBody>
      </p:sp>
    </p:spTree>
    <p:extLst>
      <p:ext uri="{BB962C8B-B14F-4D97-AF65-F5344CB8AC3E}">
        <p14:creationId xmlns:p14="http://schemas.microsoft.com/office/powerpoint/2010/main" val="3918639941"/>
      </p:ext>
    </p:extLst>
  </p:cSld>
  <p:clrMapOvr>
    <a:masterClrMapping/>
  </p:clrMapOvr>
  <p:timing>
    <p:tnLst>
      <p:par>
        <p:cTn id="1" dur="indefinite" restart="never" nodeType="tmRoot"/>
      </p:par>
    </p:tnLst>
  </p:timing>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4519</Words>
  <Application>Microsoft Office PowerPoint</Application>
  <PresentationFormat>Benutzerdefiniert</PresentationFormat>
  <Paragraphs>661</Paragraphs>
  <Slides>78</Slides>
  <Notes>76</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78</vt:i4>
      </vt:variant>
    </vt:vector>
  </HeadingPairs>
  <TitlesOfParts>
    <vt:vector size="87" baseType="lpstr">
      <vt:lpstr>ＭＳ Ｐゴシック</vt:lpstr>
      <vt:lpstr>Arial</vt:lpstr>
      <vt:lpstr>Calibri Light</vt:lpstr>
      <vt:lpstr>Symbol</vt:lpstr>
      <vt:lpstr>Times New Roman</vt:lpstr>
      <vt:lpstr>Wingdings</vt:lpstr>
      <vt:lpstr>Wingdings</vt:lpstr>
      <vt:lpstr>UKE_PPT-Vorlage_16zu9</vt:lpstr>
      <vt:lpstr>1_UKE_PPT-Vorlage_16zu9</vt:lpstr>
      <vt:lpstr>MCT 7 B – Hemen Sonuca Atlamak II</vt:lpstr>
      <vt:lpstr>Acele Ulaşılmış Sonuçlar</vt:lpstr>
      <vt:lpstr>Acele Ulaşılmış Sonuçlar</vt:lpstr>
      <vt:lpstr>Acele Ulaşılmış Sonuçlar</vt:lpstr>
      <vt:lpstr>Hemen Sonuca Varma Hangi durumlarda gerçeğin tümünü bilmeden sonuca varırız?</vt:lpstr>
      <vt:lpstr>Hemen Sonuca Varma Hangi durumlarda gerçeğin tümünü bilmeden sonuca varırız?</vt:lpstr>
      <vt:lpstr>Hemen Sonuca Varma Hangi durumlarda gerçeğin tümünü bilmeden sonuca varırız?</vt:lpstr>
      <vt:lpstr>Hemen Sonuca Varma Hangi durumlarda gerçeğin tümünü bilmeden sonuca varırız?</vt:lpstr>
      <vt:lpstr>Hemen Sonuca Varma “hareket halinde”</vt:lpstr>
      <vt:lpstr>Hemen Sonuca Varma “hareket halinde” - şehir efsaneleri – (alternatif bir alıştırma için sunumun sonuna bakın)</vt:lpstr>
      <vt:lpstr>Hemen Sonuca Varma “hareket halinde” - şehir efsaneleri – (alternatif bir alıştırma için sunumun sonuna bakın)</vt:lpstr>
      <vt:lpstr>Hemen Sonuca Varma “hareket halinde” - şehir efsaneleri – (alternatif bir alıştırma için sunumun sonuna bakın)</vt:lpstr>
      <vt:lpstr>Hemen Sonuca Varma “hareket halinde” - şehir efsaneleri – (alternatif bir alıştırma için sunumun sonuna bakın)</vt:lpstr>
      <vt:lpstr>Hemen Sonuca Varma “hareket halinde” - şehir efsaneleri -</vt:lpstr>
      <vt:lpstr>Bu komplo teorileri nasıl ortaya çıkıyor?</vt:lpstr>
      <vt:lpstr>Bu komplo teorileri nasıl ortaya çıkıyor?</vt:lpstr>
      <vt:lpstr>Bu komplo teorileri nasıl ortaya çıkıyor?</vt:lpstr>
      <vt:lpstr>Bunu neden yapıyoruz?</vt:lpstr>
      <vt:lpstr>Bunu neden yapıyoruz?</vt:lpstr>
      <vt:lpstr>Hemen sonuca Atlamak psikotik dönemde nasıl yanlış anlaşılmalara yol açıyor - örnekler</vt:lpstr>
      <vt:lpstr>Alıştırma</vt:lpstr>
      <vt:lpstr>Alıştırma</vt:lpstr>
      <vt:lpstr>Alıştırma</vt:lpstr>
      <vt:lpstr>Alıştırma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Video klip: isteğe bağlı</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Günlük hayatımıza taşıyalım</vt:lpstr>
      <vt:lpstr>Günlük hayatımıza taşıyalım</vt:lpstr>
      <vt:lpstr>Günlük hayatımıza taşıyalım</vt:lpstr>
      <vt:lpstr>Günlük hayatımıza taşıyalım</vt:lpstr>
      <vt:lpstr>Günlük hayatımıza taşıyalım</vt:lpstr>
      <vt:lpstr>Bunun psikoz ile alakası nedir?</vt:lpstr>
      <vt:lpstr>Bunun psikoz ile alakası nedir?</vt:lpstr>
      <vt:lpstr>Bunun psikoz ile alakası nedir?</vt:lpstr>
      <vt:lpstr>İlginiz için teşekkür ederim</vt:lpstr>
      <vt:lpstr>PowerPoint-Präsentation</vt:lpstr>
      <vt:lpstr>Hemen Sonuca Varma “hareket halinde” - şehir efsaneleri -</vt:lpstr>
      <vt:lpstr>Hemen Sonuca Varma “hareket halinde” - şehir efsaneleri -</vt:lpstr>
      <vt:lpstr>Hemen Sonuca Varma “hareket halinde” - şehir efsaneleri -</vt:lpstr>
      <vt:lpstr>Hemen Sonuca Varma “hareket halinde” - şehir efsaneleri -</vt:lpstr>
      <vt:lpstr>Hemen Sonuca Varma “hareket halinde” - şehir efsaneleri -</vt:lpstr>
      <vt:lpstr>Hemen Sonuca Varma “hareket halinde” - şehir efsaneleri -</vt:lpstr>
      <vt:lpstr>Hemen Sonuca Varma “hareket halinde” - şehir efsaneleri -</vt:lpstr>
      <vt:lpstr>Bu şehir efsaneleri ve diğer komplo teorileri nasıl ortaya çıktı?</vt:lpstr>
      <vt:lpstr>Bu şehir efsaneleri ve diğer komplo teorileri nasıl ortaya çıktı?</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UKE Arbeit</cp:lastModifiedBy>
  <cp:revision>302</cp:revision>
  <dcterms:created xsi:type="dcterms:W3CDTF">2004-06-30T16:15:23Z</dcterms:created>
  <dcterms:modified xsi:type="dcterms:W3CDTF">2024-06-06T06:48:37Z</dcterms:modified>
</cp:coreProperties>
</file>