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0" r:id="rId1"/>
    <p:sldMasterId id="2147483718" r:id="rId2"/>
    <p:sldMasterId id="2147483731" r:id="rId3"/>
    <p:sldMasterId id="2147483744" r:id="rId4"/>
  </p:sldMasterIdLst>
  <p:notesMasterIdLst>
    <p:notesMasterId r:id="rId74"/>
  </p:notesMasterIdLst>
  <p:handoutMasterIdLst>
    <p:handoutMasterId r:id="rId75"/>
  </p:handoutMasterIdLst>
  <p:sldIdLst>
    <p:sldId id="648" r:id="rId5"/>
    <p:sldId id="545" r:id="rId6"/>
    <p:sldId id="547" r:id="rId7"/>
    <p:sldId id="650" r:id="rId8"/>
    <p:sldId id="651" r:id="rId9"/>
    <p:sldId id="576" r:id="rId10"/>
    <p:sldId id="636" r:id="rId11"/>
    <p:sldId id="582" r:id="rId12"/>
    <p:sldId id="633" r:id="rId13"/>
    <p:sldId id="634" r:id="rId14"/>
    <p:sldId id="635" r:id="rId15"/>
    <p:sldId id="301" r:id="rId16"/>
    <p:sldId id="562" r:id="rId17"/>
    <p:sldId id="566" r:id="rId18"/>
    <p:sldId id="567" r:id="rId19"/>
    <p:sldId id="572" r:id="rId20"/>
    <p:sldId id="637" r:id="rId21"/>
    <p:sldId id="638" r:id="rId22"/>
    <p:sldId id="639" r:id="rId23"/>
    <p:sldId id="646" r:id="rId24"/>
    <p:sldId id="587" r:id="rId25"/>
    <p:sldId id="588" r:id="rId26"/>
    <p:sldId id="589" r:id="rId27"/>
    <p:sldId id="590" r:id="rId28"/>
    <p:sldId id="591" r:id="rId29"/>
    <p:sldId id="592" r:id="rId30"/>
    <p:sldId id="593" r:id="rId31"/>
    <p:sldId id="594" r:id="rId32"/>
    <p:sldId id="595" r:id="rId33"/>
    <p:sldId id="596" r:id="rId34"/>
    <p:sldId id="597" r:id="rId35"/>
    <p:sldId id="598" r:id="rId36"/>
    <p:sldId id="599" r:id="rId37"/>
    <p:sldId id="600" r:id="rId38"/>
    <p:sldId id="601" r:id="rId39"/>
    <p:sldId id="602" r:id="rId40"/>
    <p:sldId id="603" r:id="rId41"/>
    <p:sldId id="604" r:id="rId42"/>
    <p:sldId id="605" r:id="rId43"/>
    <p:sldId id="606" r:id="rId44"/>
    <p:sldId id="645" r:id="rId45"/>
    <p:sldId id="607" r:id="rId46"/>
    <p:sldId id="608" r:id="rId47"/>
    <p:sldId id="609" r:id="rId48"/>
    <p:sldId id="627" r:id="rId49"/>
    <p:sldId id="611" r:id="rId50"/>
    <p:sldId id="612" r:id="rId51"/>
    <p:sldId id="613" r:id="rId52"/>
    <p:sldId id="628" r:id="rId53"/>
    <p:sldId id="615" r:id="rId54"/>
    <p:sldId id="616" r:id="rId55"/>
    <p:sldId id="617" r:id="rId56"/>
    <p:sldId id="618" r:id="rId57"/>
    <p:sldId id="619" r:id="rId58"/>
    <p:sldId id="620" r:id="rId59"/>
    <p:sldId id="621" r:id="rId60"/>
    <p:sldId id="622" r:id="rId61"/>
    <p:sldId id="623" r:id="rId62"/>
    <p:sldId id="624" r:id="rId63"/>
    <p:sldId id="625" r:id="rId64"/>
    <p:sldId id="629" r:id="rId65"/>
    <p:sldId id="575" r:id="rId66"/>
    <p:sldId id="640" r:id="rId67"/>
    <p:sldId id="641" r:id="rId68"/>
    <p:sldId id="487" r:id="rId69"/>
    <p:sldId id="642" r:id="rId70"/>
    <p:sldId id="643" r:id="rId71"/>
    <p:sldId id="649" r:id="rId72"/>
    <p:sldId id="568" r:id="rId73"/>
  </p:sldIdLst>
  <p:sldSz cx="12195175" cy="6858000"/>
  <p:notesSz cx="7099300" cy="102346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3" autoAdjust="0"/>
    <p:restoredTop sz="94316" autoAdjust="0"/>
  </p:normalViewPr>
  <p:slideViewPr>
    <p:cSldViewPr>
      <p:cViewPr varScale="1">
        <p:scale>
          <a:sx n="82" d="100"/>
          <a:sy n="82" d="100"/>
        </p:scale>
        <p:origin x="576" y="62"/>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73276F00-187D-4A8A-A365-770ECCBAB404}" type="slidenum">
              <a:rPr lang="en-GB" altLang="de-DE"/>
              <a:pPr>
                <a:defRPr/>
              </a:pPr>
              <a:t>‹Nr.›</a:t>
            </a:fld>
            <a:endParaRPr lang="en-GB" altLang="de-DE"/>
          </a:p>
        </p:txBody>
      </p:sp>
    </p:spTree>
    <p:extLst>
      <p:ext uri="{BB962C8B-B14F-4D97-AF65-F5344CB8AC3E}">
        <p14:creationId xmlns:p14="http://schemas.microsoft.com/office/powerpoint/2010/main" val="68955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AB65161-84F8-446B-B9AC-6D8ABDBC6D20}" type="slidenum">
              <a:rPr lang="en-US" altLang="de-DE"/>
              <a:pPr>
                <a:defRPr/>
              </a:pPr>
              <a:t>‹Nr.›</a:t>
            </a:fld>
            <a:endParaRPr lang="en-US" altLang="de-DE"/>
          </a:p>
        </p:txBody>
      </p:sp>
    </p:spTree>
    <p:extLst>
      <p:ext uri="{BB962C8B-B14F-4D97-AF65-F5344CB8AC3E}">
        <p14:creationId xmlns:p14="http://schemas.microsoft.com/office/powerpoint/2010/main" val="19847131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A01F88-F30A-4E2E-9955-8BBBF664D2D5}"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09256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A46D1-02E4-4890-9187-A19032509189}" type="slidenum">
              <a:rPr lang="en-US" altLang="de-DE" sz="1300" smtClean="0"/>
              <a:pPr>
                <a:spcBef>
                  <a:spcPct val="0"/>
                </a:spcBef>
              </a:pPr>
              <a:t>3</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4069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A46D1-02E4-4890-9187-A19032509189}"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5573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A46D1-02E4-4890-9187-A19032509189}" type="slidenum">
              <a:rPr lang="en-US" altLang="de-DE" sz="1300" smtClean="0"/>
              <a:pPr>
                <a:spcBef>
                  <a:spcPct val="0"/>
                </a:spcBef>
              </a:pPr>
              <a:t>5</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9547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05344E-B0FB-4452-9DCE-B479C0787C2A}" type="slidenum">
              <a:rPr lang="en-US" altLang="de-DE" sz="1300" smtClean="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7422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360070-A5D8-40C8-95F6-2717FCDA2BAA}" type="slidenum">
              <a:rPr lang="en-US" altLang="de-DE" sz="1300" smtClean="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76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7F31EB-4D6C-4739-A0D9-B1D9E6BFE60D}" type="slidenum">
              <a:rPr lang="en-US" altLang="de-DE" sz="1300" smtClean="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53235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C60F2-5B3D-475F-813B-98DF1057B5F4}" type="slidenum">
              <a:rPr lang="en-US" altLang="de-DE" sz="1300" smtClean="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2809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7AAA0E-8540-4928-A8A7-3B5E9C4439F1}" type="slidenum">
              <a:rPr lang="en-US" altLang="de-DE" sz="1300" smtClean="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6823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A038C-9F06-4D8D-8388-0F95071E71F3}" type="slidenum">
              <a:rPr lang="en-US" altLang="de-DE" sz="1300" smtClean="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9642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4FA7D9-2503-4666-BA4E-6BE7E0441AD7}" type="slidenum">
              <a:rPr lang="en-US" altLang="de-DE" sz="1300" smtClean="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818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7136A-F4B6-4E60-B685-720BD976F9CB}" type="slidenum">
              <a:rPr lang="en-US" altLang="de-DE" sz="1300" smtClean="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1477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C38B94-399D-4B3A-B6C8-024BF9FF0A59}" type="slidenum">
              <a:rPr lang="en-US" altLang="de-DE" sz="1300" smtClean="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729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AA5441-B9D7-4BC7-9BF3-48AEEBC8C369}" type="slidenum">
              <a:rPr lang="en-US" altLang="de-DE" sz="1300" smtClean="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6106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52B2BD-25E7-4E72-9969-32378B02E4A0}" type="slidenum">
              <a:rPr lang="en-US" altLang="de-DE" sz="1300" smtClean="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527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7230-CC1B-4DE8-8030-886B5BD0678A}" type="slidenum">
              <a:rPr lang="en-US" altLang="de-DE" sz="1300" smtClean="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7089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880BB6-D4E2-4AF0-B0CC-A524CFDEDCCD}" type="slidenum">
              <a:rPr lang="en-US" altLang="de-DE" sz="1300" smtClean="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8590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A917C3-B54A-4643-9ABA-4D50212FFD22}" type="slidenum">
              <a:rPr lang="en-US" altLang="de-DE" sz="1300" smtClean="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10758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21BFC6-D26C-43C8-990B-2B5879A36419}" type="slidenum">
              <a:rPr lang="en-US" altLang="de-DE" sz="1300" smtClean="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232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BE6A8-8434-4E58-AA77-F6CD97910576}" type="slidenum">
              <a:rPr lang="en-US" altLang="de-DE" sz="1300" smtClean="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76896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E0447E-F3D5-41E8-9E48-B7AA668C36AB}" type="slidenum">
              <a:rPr lang="en-US" altLang="de-DE" sz="1300" smtClean="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7223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9C1B86-CF1B-4047-A573-15AE18EF7E27}" type="slidenum">
              <a:rPr lang="en-US" altLang="de-DE" sz="1300" smtClean="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4218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27159C-B42F-44A8-A247-DC7B2E5DCECB}" type="slidenum">
              <a:rPr lang="en-US" altLang="de-DE" sz="1300" smtClean="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4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3E5B97-5088-4FB8-95C6-6717AA5E2886}" type="slidenum">
              <a:rPr lang="en-US" altLang="de-DE" sz="1300" smtClean="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59649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0D2206-BA3E-42ED-9261-F9C024C7C331}" type="slidenum">
              <a:rPr lang="en-US" altLang="de-DE" sz="1300" smtClean="0">
                <a:solidFill>
                  <a:srgbClr val="000000"/>
                </a:solidFill>
                <a:ea typeface="ＭＳ Ｐゴシック" panose="020B0600070205080204" pitchFamily="34" charset="-128"/>
              </a:rPr>
              <a:pPr>
                <a:spcBef>
                  <a:spcPct val="0"/>
                </a:spcBef>
              </a:pPr>
              <a:t>36</a:t>
            </a:fld>
            <a:endParaRPr lang="en-US" altLang="de-DE" sz="1300">
              <a:solidFill>
                <a:srgbClr val="000000"/>
              </a:solidFill>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8943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3D2553-811D-4B2D-A253-EFDF2D04DF99}" type="slidenum">
              <a:rPr lang="en-US" altLang="de-DE" sz="1300" smtClean="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82204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781C96-0172-4463-BEE7-DBB0694CE255}" type="slidenum">
              <a:rPr lang="en-US" altLang="de-DE" sz="1300" smtClean="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1598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EF19D6-CB62-4CC6-B922-5313DE40507E}" type="slidenum">
              <a:rPr lang="en-US" altLang="de-DE" sz="1300" smtClean="0">
                <a:solidFill>
                  <a:srgbClr val="000000"/>
                </a:solidFill>
                <a:ea typeface="ＭＳ Ｐゴシック" panose="020B0600070205080204" pitchFamily="34" charset="-128"/>
              </a:rPr>
              <a:pPr>
                <a:spcBef>
                  <a:spcPct val="0"/>
                </a:spcBef>
              </a:pPr>
              <a:t>39</a:t>
            </a:fld>
            <a:endParaRPr lang="en-US" altLang="de-DE" sz="1300">
              <a:solidFill>
                <a:srgbClr val="000000"/>
              </a:solidFill>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9613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494ADF-8047-4720-9CB3-1C7251F91E01}" type="slidenum">
              <a:rPr lang="en-US" altLang="de-DE" sz="1300" smtClean="0">
                <a:solidFill>
                  <a:srgbClr val="000000"/>
                </a:solidFill>
                <a:ea typeface="ＭＳ Ｐゴシック" panose="020B0600070205080204" pitchFamily="34" charset="-128"/>
              </a:rPr>
              <a:pPr>
                <a:spcBef>
                  <a:spcPct val="0"/>
                </a:spcBef>
              </a:pPr>
              <a:t>40</a:t>
            </a:fld>
            <a:endParaRPr lang="en-US" altLang="de-DE" sz="1300">
              <a:solidFill>
                <a:srgbClr val="000000"/>
              </a:solidFill>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0216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083FF4-5FEE-4F7D-B0AC-F5466CB1AA08}" type="slidenum">
              <a:rPr lang="en-US" altLang="de-DE" sz="1300" smtClean="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8592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C29E15-8510-4FB0-BE84-078F07CD4191}" type="slidenum">
              <a:rPr lang="en-US" altLang="de-DE" sz="1300" smtClean="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47314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151EA3-56F4-4A2A-9F3A-ACAB1B9833BE}" type="slidenum">
              <a:rPr lang="en-US" altLang="de-DE" sz="1300" smtClean="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512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C9BE77-B406-47FC-AF61-E94E29996288}" type="slidenum">
              <a:rPr lang="en-US" altLang="de-DE" sz="1300" smtClean="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98667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4E5F3B-5C9D-429B-B402-80332820774A}" type="slidenum">
              <a:rPr lang="en-US" altLang="de-DE" sz="1300" smtClean="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1465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CF11CF-A96F-420B-9641-9E28A264CE5A}" type="slidenum">
              <a:rPr lang="en-US" altLang="de-DE" sz="1300" smtClean="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4268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D4E17D-3B3A-416F-AD59-471A94759287}" type="slidenum">
              <a:rPr lang="en-US" altLang="de-DE" sz="1300" smtClean="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1201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17C641-D010-4135-B3B1-8E3BE0AB37EA}" type="slidenum">
              <a:rPr lang="en-US" altLang="de-DE" sz="1300" smtClean="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47092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DB80B9-42C5-4476-890A-8B1B60E0D3DB}" type="slidenum">
              <a:rPr lang="en-US" altLang="de-DE" sz="1300" smtClean="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0648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003E4C-6791-40C5-BB0D-AC1A225C548C}" type="slidenum">
              <a:rPr lang="en-US" altLang="de-DE" sz="1300" smtClean="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65526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24A1C8-CEB9-4EA2-B0B1-F07F086CA2D4}" type="slidenum">
              <a:rPr lang="en-US" altLang="de-DE" sz="1300" smtClean="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124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41674F-6563-43CE-A1DF-A6A9C1F42663}" type="slidenum">
              <a:rPr lang="en-US" altLang="de-DE" sz="1300" smtClean="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79996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10EA95-CD3F-4B19-8915-B96747B1FF3E}" type="slidenum">
              <a:rPr lang="en-US" altLang="de-DE" sz="1300" smtClean="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77041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48BED5-2427-4394-B71A-03EFDAAAF164}" type="slidenum">
              <a:rPr lang="en-US" altLang="de-DE" sz="1300" smtClean="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902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9E00AE-88E3-46FA-8D84-58EE8E36FF0A}" type="slidenum">
              <a:rPr lang="en-US" altLang="de-DE" sz="1300" smtClean="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69201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2CC77-34DA-4A79-87B0-51787B9B4517}" type="slidenum">
              <a:rPr lang="en-US" altLang="de-DE" sz="1300" smtClean="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923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61ADD7-29C1-4BFF-A7F6-25F007393DF1}" type="slidenum">
              <a:rPr lang="en-US" altLang="de-DE" sz="1300" smtClean="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35197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B7D7E-230F-409A-A38E-486C32B2EDC1}" type="slidenum">
              <a:rPr lang="en-US" altLang="de-DE" sz="1300" smtClean="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6453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0F8BB-605B-417E-93CB-77C93952B547}" type="slidenum">
              <a:rPr lang="en-US" altLang="de-DE" sz="1300" smtClean="0">
                <a:solidFill>
                  <a:srgbClr val="000000"/>
                </a:solidFill>
                <a:ea typeface="ＭＳ Ｐゴシック" panose="020B0600070205080204" pitchFamily="34" charset="-128"/>
              </a:rPr>
              <a:pPr>
                <a:spcBef>
                  <a:spcPct val="0"/>
                </a:spcBef>
              </a:pPr>
              <a:t>60</a:t>
            </a:fld>
            <a:endParaRPr lang="en-US" altLang="de-DE" sz="1300">
              <a:solidFill>
                <a:srgbClr val="000000"/>
              </a:solidFill>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547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945A0B-245F-4686-84E9-C7E4383E2904}" type="slidenum">
              <a:rPr lang="en-US" altLang="de-DE" sz="1300" smtClean="0">
                <a:solidFill>
                  <a:srgbClr val="000000"/>
                </a:solidFill>
                <a:ea typeface="ＭＳ Ｐゴシック" panose="020B0600070205080204" pitchFamily="34" charset="-128"/>
              </a:rPr>
              <a:pPr>
                <a:spcBef>
                  <a:spcPct val="0"/>
                </a:spcBef>
              </a:pPr>
              <a:t>61</a:t>
            </a:fld>
            <a:endParaRPr lang="en-US" altLang="de-DE" sz="1300">
              <a:solidFill>
                <a:srgbClr val="000000"/>
              </a:solidFill>
              <a:ea typeface="ＭＳ Ｐゴシック" panose="020B0600070205080204" pitchFamily="34" charset="-128"/>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66764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044C18-AA3A-4D00-B762-DFCAA846457B}" type="slidenum">
              <a:rPr lang="en-US" altLang="de-DE" sz="1300" smtClean="0"/>
              <a:pPr>
                <a:spcBef>
                  <a:spcPct val="0"/>
                </a:spcBef>
              </a:pPr>
              <a:t>62</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5492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044C18-AA3A-4D00-B762-DFCAA846457B}"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5492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044C18-AA3A-4D00-B762-DFCAA846457B}"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5492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31B7C-799C-4C81-A1AE-88C46D16C142}" type="slidenum">
              <a:rPr lang="en-US" altLang="de-DE" sz="1300" smtClean="0"/>
              <a:pPr>
                <a:spcBef>
                  <a:spcPct val="0"/>
                </a:spcBef>
              </a:pPr>
              <a:t>65</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8318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31B7C-799C-4C81-A1AE-88C46D16C142}"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8318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31B7C-799C-4C81-A1AE-88C46D16C142}"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831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3B04D-10E6-43D5-A806-A92D37F521C6}"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602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4" name="Slide Number Placeholder 3"/>
          <p:cNvSpPr>
            <a:spLocks noGrp="1"/>
          </p:cNvSpPr>
          <p:nvPr>
            <p:ph type="sldNum" sz="quarter" idx="12"/>
          </p:nvPr>
        </p:nvSpPr>
        <p:spPr bwMode="gray"/>
        <p:txBody>
          <a:bodyPr/>
          <a:lstStyle/>
          <a:p>
            <a:pPr>
              <a:defRPr/>
            </a:pPr>
            <a:fld id="{2364E1DF-15F3-440C-9B9A-A75862C538D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6" name="Slide Number Placeholder 5"/>
          <p:cNvSpPr>
            <a:spLocks noGrp="1"/>
          </p:cNvSpPr>
          <p:nvPr>
            <p:ph type="sldNum" sz="quarter" idx="12"/>
          </p:nvPr>
        </p:nvSpPr>
        <p:spPr bwMode="gray"/>
        <p:txBody>
          <a:bodyPr>
            <a:noAutofit/>
          </a:bodyPr>
          <a:lstStyle/>
          <a:p>
            <a:pPr>
              <a:defRPr/>
            </a:pPr>
            <a:fld id="{A9ED3B59-C483-4413-8AB3-A9D444776F7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7" name="Slide Number Placeholder 6"/>
          <p:cNvSpPr>
            <a:spLocks noGrp="1"/>
          </p:cNvSpPr>
          <p:nvPr>
            <p:ph type="sldNum" sz="quarter" idx="12"/>
          </p:nvPr>
        </p:nvSpPr>
        <p:spPr bwMode="gray"/>
        <p:txBody>
          <a:bodyPr/>
          <a:lstStyle/>
          <a:p>
            <a:pPr>
              <a:defRPr/>
            </a:pPr>
            <a:fld id="{4FBD2449-38B3-4E5D-AC16-017053D007A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7" name="Slide Number Placeholder 6"/>
          <p:cNvSpPr>
            <a:spLocks noGrp="1"/>
          </p:cNvSpPr>
          <p:nvPr>
            <p:ph type="sldNum" sz="quarter" idx="12"/>
          </p:nvPr>
        </p:nvSpPr>
        <p:spPr bwMode="gray"/>
        <p:txBody>
          <a:bodyPr/>
          <a:lstStyle/>
          <a:p>
            <a:pPr>
              <a:defRPr/>
            </a:pPr>
            <a:fld id="{2364E1DF-15F3-440C-9B9A-A75862C538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7" name="Slide Number Placeholder 6"/>
          <p:cNvSpPr>
            <a:spLocks noGrp="1"/>
          </p:cNvSpPr>
          <p:nvPr>
            <p:ph type="sldNum" sz="quarter" idx="12"/>
          </p:nvPr>
        </p:nvSpPr>
        <p:spPr bwMode="gray"/>
        <p:txBody>
          <a:bodyPr/>
          <a:lstStyle/>
          <a:p>
            <a:pPr>
              <a:defRPr/>
            </a:pPr>
            <a:fld id="{2364E1DF-15F3-440C-9B9A-A75862C538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5" name="Slide Number Placeholder 4"/>
          <p:cNvSpPr>
            <a:spLocks noGrp="1"/>
          </p:cNvSpPr>
          <p:nvPr>
            <p:ph type="sldNum" sz="quarter" idx="12"/>
          </p:nvPr>
        </p:nvSpPr>
        <p:spPr bwMode="gray"/>
        <p:txBody>
          <a:bodyPr/>
          <a:lstStyle/>
          <a:p>
            <a:pPr>
              <a:defRPr/>
            </a:pPr>
            <a:fld id="{19ABE85E-4C8B-4ADA-9D4A-ECA2E73922A2}"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4" name="Slide Number Placeholder 3"/>
          <p:cNvSpPr>
            <a:spLocks noGrp="1"/>
          </p:cNvSpPr>
          <p:nvPr>
            <p:ph type="sldNum" sz="quarter" idx="12"/>
          </p:nvPr>
        </p:nvSpPr>
        <p:spPr bwMode="gray"/>
        <p:txBody>
          <a:bodyPr/>
          <a:lstStyle/>
          <a:p>
            <a:pPr>
              <a:defRPr/>
            </a:pPr>
            <a:fld id="{9E807190-E6A9-4592-87CF-FB2A44A840A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3 - </a:t>
            </a:r>
            <a:r>
              <a:rPr lang="en-US" dirty="0" err="1" smtClean="0">
                <a:solidFill>
                  <a:srgbClr val="333333"/>
                </a:solidFill>
              </a:rPr>
              <a:t>İnançları</a:t>
            </a:r>
            <a:r>
              <a:rPr lang="en-US" dirty="0" smtClean="0">
                <a:solidFill>
                  <a:srgbClr val="333333"/>
                </a:solidFill>
              </a:rPr>
              <a:t> </a:t>
            </a:r>
            <a:r>
              <a:rPr lang="en-US" dirty="0" err="1" smtClean="0">
                <a:solidFill>
                  <a:srgbClr val="333333"/>
                </a:solidFill>
              </a:rPr>
              <a:t>Değiştirme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95293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9893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b="0" dirty="0">
                <a:solidFill>
                  <a:srgbClr val="333333"/>
                </a:solidFill>
                <a:latin typeface="Calibri Light"/>
              </a:rPr>
              <a:t>Bu </a:t>
            </a:r>
            <a:r>
              <a:rPr lang="en-US" altLang="ko-KR" sz="1000" b="0" dirty="0" err="1">
                <a:solidFill>
                  <a:srgbClr val="333333"/>
                </a:solidFill>
                <a:latin typeface="Calibri Light"/>
              </a:rPr>
              <a:t>modüldeki</a:t>
            </a:r>
            <a:r>
              <a:rPr lang="en-US" altLang="ko-KR" sz="1000" b="0" dirty="0">
                <a:solidFill>
                  <a:srgbClr val="333333"/>
                </a:solidFill>
                <a:latin typeface="Calibri Light"/>
              </a:rPr>
              <a:t> </a:t>
            </a:r>
            <a:r>
              <a:rPr lang="en-US" altLang="ko-KR" sz="1000" b="0" dirty="0" err="1">
                <a:solidFill>
                  <a:srgbClr val="333333"/>
                </a:solidFill>
                <a:latin typeface="Calibri Light"/>
              </a:rPr>
              <a:t>resimlerin</a:t>
            </a:r>
            <a:r>
              <a:rPr lang="en-US" altLang="ko-KR" sz="1000" b="0" dirty="0">
                <a:solidFill>
                  <a:srgbClr val="333333"/>
                </a:solidFill>
                <a:latin typeface="Calibri Light"/>
              </a:rPr>
              <a:t> </a:t>
            </a:r>
            <a:r>
              <a:rPr lang="en-US" altLang="ko-KR" sz="1000" b="0" dirty="0" err="1">
                <a:solidFill>
                  <a:srgbClr val="333333"/>
                </a:solidFill>
                <a:latin typeface="Calibri Light"/>
              </a:rPr>
              <a:t>kullanımı</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gerekli</a:t>
            </a:r>
            <a:r>
              <a:rPr lang="en-US" altLang="ko-KR" sz="1000" b="0" dirty="0">
                <a:solidFill>
                  <a:srgbClr val="333333"/>
                </a:solidFill>
                <a:latin typeface="Calibri Light"/>
              </a:rPr>
              <a:t> </a:t>
            </a:r>
            <a:r>
              <a:rPr lang="en-US" altLang="ko-KR" sz="1000" b="0" dirty="0" err="1">
                <a:solidFill>
                  <a:srgbClr val="333333"/>
                </a:solidFill>
                <a:latin typeface="Calibri Light"/>
              </a:rPr>
              <a:t>izin</a:t>
            </a:r>
            <a:r>
              <a:rPr lang="en-US" altLang="ko-KR" sz="1000" b="0" dirty="0">
                <a:solidFill>
                  <a:srgbClr val="333333"/>
                </a:solidFill>
                <a:latin typeface="Calibri Light"/>
              </a:rPr>
              <a:t> </a:t>
            </a:r>
            <a:r>
              <a:rPr lang="en-US" altLang="ko-KR" sz="1000" b="0" dirty="0" err="1">
                <a:solidFill>
                  <a:srgbClr val="333333"/>
                </a:solidFill>
                <a:latin typeface="Calibri Light"/>
              </a:rPr>
              <a:t>sırasıyla</a:t>
            </a:r>
            <a:r>
              <a:rPr lang="en-US" altLang="ko-KR" sz="1000" b="0" dirty="0">
                <a:solidFill>
                  <a:srgbClr val="333333"/>
                </a:solidFill>
                <a:latin typeface="Calibri Light"/>
              </a:rPr>
              <a:t> </a:t>
            </a:r>
            <a:r>
              <a:rPr lang="en-US" altLang="ko-KR" sz="1000" b="0" dirty="0" err="1">
                <a:solidFill>
                  <a:srgbClr val="333333"/>
                </a:solidFill>
                <a:latin typeface="Calibri Light"/>
              </a:rPr>
              <a:t>sanatçılarından</a:t>
            </a:r>
            <a:r>
              <a:rPr lang="en-US" altLang="ko-KR" sz="1000" b="0" dirty="0">
                <a:solidFill>
                  <a:srgbClr val="333333"/>
                </a:solidFill>
                <a:latin typeface="Calibri Light"/>
              </a:rPr>
              <a:t> </a:t>
            </a:r>
            <a:r>
              <a:rPr lang="en-US" altLang="ko-KR" sz="1000" b="0" dirty="0" err="1">
                <a:solidFill>
                  <a:srgbClr val="333333"/>
                </a:solidFill>
                <a:latin typeface="Calibri Light"/>
              </a:rPr>
              <a:t>ve</a:t>
            </a:r>
            <a:r>
              <a:rPr lang="en-US" altLang="ko-KR" sz="1000" b="0" dirty="0">
                <a:solidFill>
                  <a:srgbClr val="333333"/>
                </a:solidFill>
                <a:latin typeface="Calibri Light"/>
              </a:rPr>
              <a:t> </a:t>
            </a:r>
            <a:r>
              <a:rPr lang="en-US" altLang="ko-KR" sz="1000" b="0" dirty="0" err="1">
                <a:solidFill>
                  <a:srgbClr val="333333"/>
                </a:solidFill>
                <a:latin typeface="Calibri Light"/>
              </a:rPr>
              <a:t>telif</a:t>
            </a:r>
            <a:r>
              <a:rPr lang="en-US" altLang="ko-KR" sz="1000" b="0" dirty="0">
                <a:solidFill>
                  <a:srgbClr val="333333"/>
                </a:solidFill>
                <a:latin typeface="Calibri Light"/>
              </a:rPr>
              <a:t> </a:t>
            </a:r>
            <a:r>
              <a:rPr lang="en-US" altLang="ko-KR" sz="1000" b="0" dirty="0" err="1">
                <a:solidFill>
                  <a:srgbClr val="333333"/>
                </a:solidFill>
                <a:latin typeface="Calibri Light"/>
              </a:rPr>
              <a:t>hakkı</a:t>
            </a:r>
            <a:r>
              <a:rPr lang="en-US" altLang="ko-KR" sz="1000" b="0" dirty="0">
                <a:solidFill>
                  <a:srgbClr val="333333"/>
                </a:solidFill>
                <a:latin typeface="Calibri Light"/>
              </a:rPr>
              <a:t> </a:t>
            </a:r>
            <a:r>
              <a:rPr lang="en-US" altLang="ko-KR" sz="1000" b="0" dirty="0" err="1">
                <a:solidFill>
                  <a:srgbClr val="333333"/>
                </a:solidFill>
                <a:latin typeface="Calibri Light"/>
              </a:rPr>
              <a:t>sahipleri</a:t>
            </a:r>
            <a:r>
              <a:rPr lang="en-US" altLang="ko-KR" sz="1000" b="0" dirty="0">
                <a:solidFill>
                  <a:srgbClr val="333333"/>
                </a:solidFill>
                <a:latin typeface="Calibri Light"/>
              </a:rPr>
              <a:t> </a:t>
            </a:r>
            <a:r>
              <a:rPr lang="en-US" altLang="ko-KR" sz="1000" b="0" dirty="0" err="1">
                <a:solidFill>
                  <a:srgbClr val="333333"/>
                </a:solidFill>
                <a:latin typeface="Calibri Light"/>
              </a:rPr>
              <a:t>nden</a:t>
            </a:r>
            <a:r>
              <a:rPr lang="en-US" altLang="ko-KR" sz="1000" b="0" dirty="0">
                <a:solidFill>
                  <a:srgbClr val="333333"/>
                </a:solidFill>
                <a:latin typeface="Calibri Light"/>
              </a:rPr>
              <a:t> </a:t>
            </a:r>
            <a:r>
              <a:rPr lang="en-US" altLang="ko-KR" sz="1000" b="0" dirty="0" err="1">
                <a:solidFill>
                  <a:srgbClr val="333333"/>
                </a:solidFill>
                <a:latin typeface="Calibri Light"/>
              </a:rPr>
              <a:t>temin</a:t>
            </a:r>
            <a:r>
              <a:rPr lang="en-US" altLang="ko-KR" sz="1000" b="0" dirty="0">
                <a:solidFill>
                  <a:srgbClr val="333333"/>
                </a:solidFill>
                <a:latin typeface="Calibri Light"/>
              </a:rPr>
              <a:t> </a:t>
            </a:r>
            <a:r>
              <a:rPr lang="en-US" altLang="ko-KR" sz="1000" b="0" dirty="0" err="1">
                <a:solidFill>
                  <a:srgbClr val="333333"/>
                </a:solidFill>
                <a:latin typeface="Calibri Light"/>
              </a:rPr>
              <a:t>edilmiştir</a:t>
            </a:r>
            <a:r>
              <a:rPr lang="en-US" altLang="ko-KR" sz="1000" b="0" dirty="0">
                <a:solidFill>
                  <a:srgbClr val="333333"/>
                </a:solidFill>
                <a:latin typeface="Calibri Light"/>
              </a:rPr>
              <a:t>. </a:t>
            </a:r>
            <a:r>
              <a:rPr lang="en-US" altLang="ko-KR" sz="1000" b="0" dirty="0" err="1">
                <a:solidFill>
                  <a:srgbClr val="333333"/>
                </a:solidFill>
                <a:latin typeface="Calibri Light"/>
              </a:rPr>
              <a:t>Detaylar</a:t>
            </a:r>
            <a:r>
              <a:rPr lang="en-US" altLang="ko-KR" sz="1000" b="0" dirty="0">
                <a:solidFill>
                  <a:srgbClr val="333333"/>
                </a:solidFill>
                <a:latin typeface="Calibri Light"/>
              </a:rPr>
              <a:t> </a:t>
            </a:r>
            <a:r>
              <a:rPr lang="en-US" altLang="ko-KR" sz="1000" b="0" dirty="0" err="1">
                <a:solidFill>
                  <a:srgbClr val="333333"/>
                </a:solidFill>
                <a:latin typeface="Calibri Light"/>
              </a:rPr>
              <a:t>için</a:t>
            </a:r>
            <a:r>
              <a:rPr lang="en-US" altLang="ko-KR" sz="1000" b="0" dirty="0">
                <a:solidFill>
                  <a:srgbClr val="333333"/>
                </a:solidFill>
                <a:latin typeface="Calibri Light"/>
              </a:rPr>
              <a:t> (</a:t>
            </a:r>
            <a:r>
              <a:rPr lang="en-US" altLang="ko-KR" sz="1000" b="0" dirty="0" err="1">
                <a:solidFill>
                  <a:srgbClr val="333333"/>
                </a:solidFill>
                <a:latin typeface="Calibri Light"/>
              </a:rPr>
              <a:t>sanatçı</a:t>
            </a:r>
            <a:r>
              <a:rPr lang="en-US" altLang="ko-KR" sz="1000" b="0" dirty="0">
                <a:solidFill>
                  <a:srgbClr val="333333"/>
                </a:solidFill>
                <a:latin typeface="Calibri Light"/>
              </a:rPr>
              <a:t> </a:t>
            </a:r>
            <a:r>
              <a:rPr lang="en-US" altLang="ko-KR" sz="1000" b="0" dirty="0" err="1">
                <a:solidFill>
                  <a:srgbClr val="333333"/>
                </a:solidFill>
                <a:latin typeface="Calibri Light"/>
              </a:rPr>
              <a:t>ismi</a:t>
            </a:r>
            <a:r>
              <a:rPr lang="en-US" altLang="ko-KR" sz="1000" b="0" dirty="0">
                <a:solidFill>
                  <a:srgbClr val="333333"/>
                </a:solidFill>
                <a:latin typeface="Calibri Light"/>
              </a:rPr>
              <a:t>, </a:t>
            </a:r>
            <a:r>
              <a:rPr lang="en-US" altLang="ko-KR" sz="1000" b="0" dirty="0" err="1">
                <a:solidFill>
                  <a:srgbClr val="333333"/>
                </a:solidFill>
                <a:latin typeface="Calibri Light"/>
              </a:rPr>
              <a:t>başlık</a:t>
            </a:r>
            <a:r>
              <a:rPr lang="en-US" altLang="ko-KR" sz="1000" b="0" dirty="0">
                <a:solidFill>
                  <a:srgbClr val="333333"/>
                </a:solidFill>
                <a:latin typeface="Calibri Light"/>
              </a:rPr>
              <a:t>), </a:t>
            </a:r>
            <a:r>
              <a:rPr lang="en-US" altLang="ko-KR" sz="1000" b="0" dirty="0" err="1">
                <a:solidFill>
                  <a:srgbClr val="333333"/>
                </a:solidFill>
                <a:latin typeface="Calibri Light"/>
              </a:rPr>
              <a:t>lütfen</a:t>
            </a:r>
            <a:r>
              <a:rPr lang="en-US" altLang="ko-KR" sz="1000" b="0" dirty="0">
                <a:solidFill>
                  <a:srgbClr val="333333"/>
                </a:solidFill>
                <a:latin typeface="Calibri Light"/>
              </a:rPr>
              <a:t> </a:t>
            </a:r>
            <a:r>
              <a:rPr lang="en-US" altLang="ko-KR" sz="1000" b="0" dirty="0" err="1">
                <a:solidFill>
                  <a:srgbClr val="333333"/>
                </a:solidFill>
                <a:latin typeface="Calibri Light"/>
              </a:rPr>
              <a:t>bu</a:t>
            </a:r>
            <a:r>
              <a:rPr lang="en-US" altLang="ko-KR" sz="1000" b="0" dirty="0">
                <a:solidFill>
                  <a:srgbClr val="333333"/>
                </a:solidFill>
                <a:latin typeface="Calibri Light"/>
              </a:rPr>
              <a:t> </a:t>
            </a:r>
            <a:r>
              <a:rPr lang="en-US" altLang="ko-KR" sz="1000" b="0" dirty="0" err="1">
                <a:solidFill>
                  <a:srgbClr val="333333"/>
                </a:solidFill>
                <a:latin typeface="Calibri Light"/>
              </a:rPr>
              <a:t>sunumun</a:t>
            </a:r>
            <a:r>
              <a:rPr lang="en-US" altLang="ko-KR" sz="1000" b="0" dirty="0">
                <a:solidFill>
                  <a:srgbClr val="333333"/>
                </a:solidFill>
                <a:latin typeface="Calibri Light"/>
              </a:rPr>
              <a:t> </a:t>
            </a:r>
            <a:r>
              <a:rPr lang="en-US" altLang="ko-KR" sz="1000" b="0" dirty="0" err="1">
                <a:solidFill>
                  <a:srgbClr val="333333"/>
                </a:solidFill>
                <a:latin typeface="Calibri Light"/>
              </a:rPr>
              <a:t>sonundaki</a:t>
            </a:r>
            <a:r>
              <a:rPr lang="en-US" altLang="ko-KR" sz="1000" b="0" dirty="0">
                <a:solidFill>
                  <a:srgbClr val="333333"/>
                </a:solidFill>
                <a:latin typeface="Calibri Light"/>
              </a:rPr>
              <a:t> </a:t>
            </a:r>
            <a:r>
              <a:rPr lang="en-US" altLang="ko-KR" sz="1000" b="0" dirty="0" err="1">
                <a:solidFill>
                  <a:srgbClr val="333333"/>
                </a:solidFill>
                <a:latin typeface="Calibri Light"/>
              </a:rPr>
              <a:t>ilgili</a:t>
            </a:r>
            <a:r>
              <a:rPr lang="en-US" altLang="ko-KR" sz="1000" b="0" dirty="0">
                <a:solidFill>
                  <a:srgbClr val="333333"/>
                </a:solidFill>
                <a:latin typeface="Calibri Light"/>
              </a:rPr>
              <a:t> </a:t>
            </a:r>
            <a:r>
              <a:rPr lang="en-US" altLang="ko-KR" sz="1000" b="0" dirty="0" err="1">
                <a:solidFill>
                  <a:srgbClr val="333333"/>
                </a:solidFill>
                <a:latin typeface="Calibri Light"/>
              </a:rPr>
              <a:t>kısma</a:t>
            </a:r>
            <a:r>
              <a:rPr lang="en-US" altLang="ko-KR" sz="1000" b="0" dirty="0">
                <a:solidFill>
                  <a:srgbClr val="333333"/>
                </a:solidFill>
                <a:latin typeface="Calibri Light"/>
              </a:rPr>
              <a:t> </a:t>
            </a:r>
            <a:r>
              <a:rPr lang="en-US" altLang="ko-KR" sz="1000" b="0" dirty="0" err="1">
                <a:solidFill>
                  <a:srgbClr val="333333"/>
                </a:solidFill>
                <a:latin typeface="Calibri Light"/>
              </a:rPr>
              <a:t>bakınız</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037329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5946871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278028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42640042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807984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889516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544567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227242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454853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01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dirty="0" err="1" smtClean="0"/>
              <a:t>Metakognitif</a:t>
            </a:r>
            <a:r>
              <a:rPr lang="en-US" dirty="0" smtClean="0"/>
              <a:t> </a:t>
            </a:r>
            <a:r>
              <a:rPr lang="en-US" dirty="0" err="1" smtClean="0"/>
              <a:t>Eğitim</a:t>
            </a:r>
            <a:r>
              <a:rPr lang="en-US" dirty="0" smtClean="0"/>
              <a:t> 3 - </a:t>
            </a:r>
            <a:r>
              <a:rPr lang="en-US" dirty="0" err="1" smtClean="0"/>
              <a:t>İnançları</a:t>
            </a:r>
            <a:r>
              <a:rPr lang="en-US" dirty="0" smtClean="0"/>
              <a:t> </a:t>
            </a:r>
            <a:r>
              <a:rPr lang="en-US" dirty="0" err="1" smtClean="0"/>
              <a:t>Değiştirme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2364E1DF-15F3-440C-9B9A-A75862C538D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dirty="0" err="1" smtClean="0">
                <a:solidFill>
                  <a:srgbClr val="333333"/>
                </a:solidFill>
                <a:ea typeface="ＭＳ Ｐゴシック" panose="020B0600070205080204" pitchFamily="34" charset="-128"/>
              </a:rPr>
              <a:t>Metakognitif</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Eğitim</a:t>
            </a:r>
            <a:r>
              <a:rPr lang="en-US" dirty="0" smtClean="0">
                <a:solidFill>
                  <a:srgbClr val="333333"/>
                </a:solidFill>
                <a:ea typeface="ＭＳ Ｐゴシック" panose="020B0600070205080204" pitchFamily="34" charset="-128"/>
              </a:rPr>
              <a:t> 3 - </a:t>
            </a:r>
            <a:r>
              <a:rPr lang="en-US" dirty="0" err="1" smtClean="0">
                <a:solidFill>
                  <a:srgbClr val="333333"/>
                </a:solidFill>
                <a:ea typeface="ＭＳ Ｐゴシック" panose="020B0600070205080204" pitchFamily="34" charset="-128"/>
              </a:rPr>
              <a:t>İnançları</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Değiştirme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dirty="0" err="1" smtClean="0">
                <a:solidFill>
                  <a:srgbClr val="333333"/>
                </a:solidFill>
                <a:ea typeface="ＭＳ Ｐゴシック" panose="020B0600070205080204" pitchFamily="34" charset="-128"/>
              </a:rPr>
              <a:t>Metakognitif</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Eğitim</a:t>
            </a:r>
            <a:r>
              <a:rPr lang="en-US" dirty="0" smtClean="0">
                <a:solidFill>
                  <a:srgbClr val="333333"/>
                </a:solidFill>
                <a:ea typeface="ＭＳ Ｐゴシック" panose="020B0600070205080204" pitchFamily="34" charset="-128"/>
              </a:rPr>
              <a:t> 3 - </a:t>
            </a:r>
            <a:r>
              <a:rPr lang="en-US" dirty="0" err="1" smtClean="0">
                <a:solidFill>
                  <a:srgbClr val="333333"/>
                </a:solidFill>
                <a:ea typeface="ＭＳ Ｐゴシック" panose="020B0600070205080204" pitchFamily="34" charset="-128"/>
              </a:rPr>
              <a:t>İnançları</a:t>
            </a:r>
            <a:r>
              <a:rPr lang="en-US" dirty="0" smtClean="0">
                <a:solidFill>
                  <a:srgbClr val="333333"/>
                </a:solidFill>
                <a:ea typeface="ＭＳ Ｐゴシック" panose="020B0600070205080204" pitchFamily="34" charset="-128"/>
              </a:rPr>
              <a:t> </a:t>
            </a:r>
            <a:r>
              <a:rPr lang="en-US" dirty="0" err="1" smtClean="0">
                <a:solidFill>
                  <a:srgbClr val="333333"/>
                </a:solidFill>
                <a:ea typeface="ＭＳ Ｐゴシック" panose="020B0600070205080204" pitchFamily="34" charset="-128"/>
              </a:rPr>
              <a:t>Değiştirme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23250022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52.pn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10.xml"/><Relationship Id="rId5" Type="http://schemas.openxmlformats.org/officeDocument/2006/relationships/image" Target="../media/image52.png"/><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10.xml"/><Relationship Id="rId5" Type="http://schemas.openxmlformats.org/officeDocument/2006/relationships/image" Target="../media/image58.png"/><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10.xml"/><Relationship Id="rId5" Type="http://schemas.openxmlformats.org/officeDocument/2006/relationships/image" Target="../media/image58.png"/><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image" Target="../media/image61.jpeg"/></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image" Target="../media/image61.jpeg"/><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8.xml"/><Relationship Id="rId1" Type="http://schemas.openxmlformats.org/officeDocument/2006/relationships/slideLayout" Target="../slideLayouts/slideLayout10.xml"/><Relationship Id="rId5" Type="http://schemas.openxmlformats.org/officeDocument/2006/relationships/image" Target="../media/image61.jpeg"/><Relationship Id="rId4" Type="http://schemas.openxmlformats.org/officeDocument/2006/relationships/image" Target="../media/image6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B – </a:t>
            </a:r>
            <a:r>
              <a:rPr lang="tr-TR" dirty="0"/>
              <a:t>İnançları Değiştirme</a:t>
            </a:r>
          </a:p>
        </p:txBody>
      </p:sp>
      <p:sp>
        <p:nvSpPr>
          <p:cNvPr id="3" name="Text Placeholder 2"/>
          <p:cNvSpPr>
            <a:spLocks noGrp="1"/>
          </p:cNvSpPr>
          <p:nvPr>
            <p:ph type="body" sz="quarter" idx="13"/>
          </p:nvPr>
        </p:nvSpPr>
        <p:spPr/>
        <p:txBody>
          <a:bodyPr/>
          <a:lstStyle/>
          <a:p>
            <a:endParaRPr lang="tr-TR" dirty="0"/>
          </a:p>
        </p:txBody>
      </p:sp>
      <p:sp>
        <p:nvSpPr>
          <p:cNvPr id="6" name="Textplatzhalter 7"/>
          <p:cNvSpPr txBox="1">
            <a:spLocks/>
          </p:cNvSpPr>
          <p:nvPr/>
        </p:nvSpPr>
        <p:spPr bwMode="gray">
          <a:xfrm>
            <a:off x="408955" y="5301209"/>
            <a:ext cx="8431832" cy="864096"/>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tr-TR" dirty="0" smtClean="0">
                <a:latin typeface="+mj-lt"/>
              </a:rPr>
              <a:t>Türkçeye çeviren: Esra Cesur </a:t>
            </a:r>
            <a:br>
              <a:rPr lang="tr-TR" dirty="0" smtClean="0">
                <a:latin typeface="+mj-lt"/>
              </a:rPr>
            </a:br>
            <a:r>
              <a:rPr lang="de-DE" dirty="0" smtClean="0">
                <a:latin typeface="+mj-lt"/>
              </a:rPr>
              <a:t>© </a:t>
            </a:r>
            <a:r>
              <a:rPr lang="de-DE" dirty="0">
                <a:latin typeface="+mj-lt"/>
              </a:rPr>
              <a:t>Moritz &amp; Woodward, </a:t>
            </a:r>
            <a:r>
              <a:rPr lang="de-DE" dirty="0" smtClean="0">
                <a:latin typeface="+mj-lt"/>
              </a:rPr>
              <a:t>12|2</a:t>
            </a:r>
            <a:r>
              <a:rPr lang="tr-TR" smtClean="0">
                <a:latin typeface="+mj-lt"/>
              </a:rPr>
              <a:t>1</a:t>
            </a:r>
            <a:r>
              <a:rPr lang="tr-TR" dirty="0">
                <a:latin typeface="+mj-lt"/>
              </a:rPr>
              <a:t/>
            </a:r>
            <a:br>
              <a:rPr lang="tr-TR" dirty="0">
                <a:latin typeface="+mj-lt"/>
              </a:rPr>
            </a:br>
            <a:r>
              <a:rPr lang="pt-BR" dirty="0" smtClean="0">
                <a:solidFill>
                  <a:srgbClr val="004992"/>
                </a:solidFill>
              </a:rPr>
              <a:t>www.uke.de/mct</a:t>
            </a:r>
            <a:endParaRPr lang="pt-BR" dirty="0">
              <a:solidFill>
                <a:srgbClr val="004992"/>
              </a:solidFill>
            </a:endParaRPr>
          </a:p>
          <a:p>
            <a:endParaRPr lang="de-DE" dirty="0">
              <a:latin typeface="+mj-lt"/>
            </a:endParaRPr>
          </a:p>
        </p:txBody>
      </p:sp>
    </p:spTree>
    <p:extLst>
      <p:ext uri="{BB962C8B-B14F-4D97-AF65-F5344CB8AC3E}">
        <p14:creationId xmlns:p14="http://schemas.microsoft.com/office/powerpoint/2010/main" val="1249732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İnançları Değiştirme</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n-US" altLang="de-DE" sz="2400" dirty="0" err="1">
                <a:solidFill>
                  <a:srgbClr val="333333"/>
                </a:solidFill>
                <a:latin typeface="Calibri Light"/>
              </a:rPr>
              <a:t>İnsanların</a:t>
            </a:r>
            <a:r>
              <a:rPr lang="en-US" altLang="de-DE" sz="2400" dirty="0">
                <a:solidFill>
                  <a:srgbClr val="333333"/>
                </a:solidFill>
                <a:latin typeface="Calibri Light"/>
              </a:rPr>
              <a:t> ilk </a:t>
            </a:r>
            <a:r>
              <a:rPr lang="en-US" altLang="de-DE" sz="2400" dirty="0" err="1">
                <a:solidFill>
                  <a:srgbClr val="333333"/>
                </a:solidFill>
                <a:latin typeface="Calibri Light"/>
              </a:rPr>
              <a:t>izlenimlere</a:t>
            </a:r>
            <a:r>
              <a:rPr lang="en-US" altLang="de-DE" sz="2400" dirty="0">
                <a:solidFill>
                  <a:srgbClr val="333333"/>
                </a:solidFill>
                <a:latin typeface="Calibri Light"/>
              </a:rPr>
              <a:t> </a:t>
            </a:r>
            <a:r>
              <a:rPr lang="en-US" altLang="de-DE" sz="2400" dirty="0" err="1">
                <a:solidFill>
                  <a:srgbClr val="333333"/>
                </a:solidFill>
                <a:latin typeface="Calibri Light"/>
              </a:rPr>
              <a:t>bağlı</a:t>
            </a:r>
            <a:r>
              <a:rPr lang="en-US" altLang="de-DE" sz="2400" dirty="0">
                <a:solidFill>
                  <a:srgbClr val="333333"/>
                </a:solidFill>
                <a:latin typeface="Calibri Light"/>
              </a:rPr>
              <a:t> </a:t>
            </a:r>
            <a:r>
              <a:rPr lang="en-US" altLang="de-DE" sz="2400" dirty="0" err="1">
                <a:solidFill>
                  <a:srgbClr val="333333"/>
                </a:solidFill>
                <a:latin typeface="Calibri Light"/>
              </a:rPr>
              <a:t>kalma</a:t>
            </a:r>
            <a:r>
              <a:rPr lang="en-US" altLang="de-DE" sz="2400" dirty="0">
                <a:solidFill>
                  <a:srgbClr val="333333"/>
                </a:solidFill>
                <a:latin typeface="Calibri Light"/>
              </a:rPr>
              <a:t> </a:t>
            </a:r>
            <a:r>
              <a:rPr lang="en-US" altLang="de-DE" sz="2400" dirty="0" err="1">
                <a:solidFill>
                  <a:srgbClr val="333333"/>
                </a:solidFill>
                <a:latin typeface="Calibri Light"/>
              </a:rPr>
              <a:t>eğilimi</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önyargı</a:t>
            </a:r>
            <a:r>
              <a:rPr lang="en-US" altLang="de-DE" sz="2400" dirty="0">
                <a:solidFill>
                  <a:srgbClr val="333333"/>
                </a:solidFill>
                <a:latin typeface="Calibri Light"/>
              </a:rPr>
              <a:t>, "ilk </a:t>
            </a:r>
            <a:r>
              <a:rPr lang="en-US" altLang="de-DE" sz="2400" dirty="0" err="1">
                <a:solidFill>
                  <a:srgbClr val="333333"/>
                </a:solidFill>
                <a:latin typeface="Calibri Light"/>
              </a:rPr>
              <a:t>izlenim</a:t>
            </a:r>
            <a:r>
              <a:rPr lang="en-US" altLang="de-DE" sz="2400" dirty="0">
                <a:solidFill>
                  <a:srgbClr val="333333"/>
                </a:solidFill>
                <a:latin typeface="Calibri Light"/>
              </a:rPr>
              <a:t> </a:t>
            </a:r>
            <a:r>
              <a:rPr lang="en-US" altLang="de-DE" sz="2400" dirty="0" err="1">
                <a:solidFill>
                  <a:srgbClr val="333333"/>
                </a:solidFill>
                <a:latin typeface="Calibri Light"/>
              </a:rPr>
              <a:t>tek</a:t>
            </a:r>
            <a:r>
              <a:rPr lang="en-US" altLang="de-DE" sz="2400" dirty="0">
                <a:solidFill>
                  <a:srgbClr val="333333"/>
                </a:solidFill>
                <a:latin typeface="Calibri Light"/>
              </a:rPr>
              <a:t> </a:t>
            </a:r>
            <a:r>
              <a:rPr lang="en-US" altLang="de-DE" sz="2400" dirty="0" err="1">
                <a:solidFill>
                  <a:srgbClr val="333333"/>
                </a:solidFill>
                <a:latin typeface="Calibri Light"/>
              </a:rPr>
              <a:t>izlenimdir</a:t>
            </a:r>
            <a:r>
              <a:rPr lang="en-US" altLang="de-DE" sz="2400" dirty="0">
                <a:solidFill>
                  <a:srgbClr val="333333"/>
                </a:solidFill>
                <a:latin typeface="Calibri Light"/>
              </a:rPr>
              <a:t>" </a:t>
            </a:r>
            <a:r>
              <a:rPr lang="en-US" altLang="de-DE" sz="2400" dirty="0" err="1">
                <a:solidFill>
                  <a:srgbClr val="333333"/>
                </a:solidFill>
                <a:latin typeface="Calibri Light"/>
              </a:rPr>
              <a:t>tutumu</a:t>
            </a:r>
            <a:r>
              <a:rPr lang="en-US" altLang="de-DE" sz="2400" dirty="0">
                <a:solidFill>
                  <a:srgbClr val="333333"/>
                </a:solidFill>
                <a:latin typeface="Calibri Light"/>
              </a:rPr>
              <a:t>).</a:t>
            </a:r>
            <a:endParaRPr lang="tr-TR" altLang="de-DE" sz="2400" dirty="0">
              <a:solidFill>
                <a:srgbClr val="333333"/>
              </a:solidFill>
              <a:latin typeface="Calibri Light"/>
            </a:endParaRPr>
          </a:p>
          <a:p>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İnançları Değiştirme</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n-US" altLang="de-DE" sz="2400" dirty="0" err="1">
                <a:solidFill>
                  <a:srgbClr val="333333"/>
                </a:solidFill>
                <a:latin typeface="Calibri Light"/>
              </a:rPr>
              <a:t>İnsanların</a:t>
            </a:r>
            <a:r>
              <a:rPr lang="en-US" altLang="de-DE" sz="2400" dirty="0">
                <a:solidFill>
                  <a:srgbClr val="333333"/>
                </a:solidFill>
                <a:latin typeface="Calibri Light"/>
              </a:rPr>
              <a:t> ilk </a:t>
            </a:r>
            <a:r>
              <a:rPr lang="en-US" altLang="de-DE" sz="2400" dirty="0" err="1">
                <a:solidFill>
                  <a:srgbClr val="333333"/>
                </a:solidFill>
                <a:latin typeface="Calibri Light"/>
              </a:rPr>
              <a:t>izlenimlere</a:t>
            </a:r>
            <a:r>
              <a:rPr lang="en-US" altLang="de-DE" sz="2400" dirty="0">
                <a:solidFill>
                  <a:srgbClr val="333333"/>
                </a:solidFill>
                <a:latin typeface="Calibri Light"/>
              </a:rPr>
              <a:t> </a:t>
            </a:r>
            <a:r>
              <a:rPr lang="en-US" altLang="de-DE" sz="2400" dirty="0" err="1">
                <a:solidFill>
                  <a:srgbClr val="333333"/>
                </a:solidFill>
                <a:latin typeface="Calibri Light"/>
              </a:rPr>
              <a:t>bağlı</a:t>
            </a:r>
            <a:r>
              <a:rPr lang="en-US" altLang="de-DE" sz="2400" dirty="0">
                <a:solidFill>
                  <a:srgbClr val="333333"/>
                </a:solidFill>
                <a:latin typeface="Calibri Light"/>
              </a:rPr>
              <a:t> </a:t>
            </a:r>
            <a:r>
              <a:rPr lang="en-US" altLang="de-DE" sz="2400" dirty="0" err="1">
                <a:solidFill>
                  <a:srgbClr val="333333"/>
                </a:solidFill>
                <a:latin typeface="Calibri Light"/>
              </a:rPr>
              <a:t>kalma</a:t>
            </a:r>
            <a:r>
              <a:rPr lang="en-US" altLang="de-DE" sz="2400" dirty="0">
                <a:solidFill>
                  <a:srgbClr val="333333"/>
                </a:solidFill>
                <a:latin typeface="Calibri Light"/>
              </a:rPr>
              <a:t> </a:t>
            </a:r>
            <a:r>
              <a:rPr lang="en-US" altLang="de-DE" sz="2400" dirty="0" err="1">
                <a:solidFill>
                  <a:srgbClr val="333333"/>
                </a:solidFill>
                <a:latin typeface="Calibri Light"/>
              </a:rPr>
              <a:t>eğilimi</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önyargı</a:t>
            </a:r>
            <a:r>
              <a:rPr lang="en-US" altLang="de-DE" sz="2400" dirty="0">
                <a:solidFill>
                  <a:srgbClr val="333333"/>
                </a:solidFill>
                <a:latin typeface="Calibri Light"/>
              </a:rPr>
              <a:t>, "ilk </a:t>
            </a:r>
            <a:r>
              <a:rPr lang="en-US" altLang="de-DE" sz="2400" dirty="0" err="1">
                <a:solidFill>
                  <a:srgbClr val="333333"/>
                </a:solidFill>
                <a:latin typeface="Calibri Light"/>
              </a:rPr>
              <a:t>izlenim</a:t>
            </a:r>
            <a:r>
              <a:rPr lang="en-US" altLang="de-DE" sz="2400" dirty="0">
                <a:solidFill>
                  <a:srgbClr val="333333"/>
                </a:solidFill>
                <a:latin typeface="Calibri Light"/>
              </a:rPr>
              <a:t> </a:t>
            </a:r>
            <a:r>
              <a:rPr lang="en-US" altLang="de-DE" sz="2400" dirty="0" err="1">
                <a:solidFill>
                  <a:srgbClr val="333333"/>
                </a:solidFill>
                <a:latin typeface="Calibri Light"/>
              </a:rPr>
              <a:t>tek</a:t>
            </a:r>
            <a:r>
              <a:rPr lang="en-US" altLang="de-DE" sz="2400" dirty="0">
                <a:solidFill>
                  <a:srgbClr val="333333"/>
                </a:solidFill>
                <a:latin typeface="Calibri Light"/>
              </a:rPr>
              <a:t> </a:t>
            </a:r>
            <a:r>
              <a:rPr lang="en-US" altLang="de-DE" sz="2400" dirty="0" err="1">
                <a:solidFill>
                  <a:srgbClr val="333333"/>
                </a:solidFill>
                <a:latin typeface="Calibri Light"/>
              </a:rPr>
              <a:t>izlenimdir</a:t>
            </a:r>
            <a:r>
              <a:rPr lang="en-US" altLang="de-DE" sz="2400" dirty="0">
                <a:solidFill>
                  <a:srgbClr val="333333"/>
                </a:solidFill>
                <a:latin typeface="Calibri Light"/>
              </a:rPr>
              <a:t>" </a:t>
            </a:r>
            <a:r>
              <a:rPr lang="en-US" altLang="de-DE" sz="2400" dirty="0" err="1">
                <a:solidFill>
                  <a:srgbClr val="333333"/>
                </a:solidFill>
                <a:latin typeface="Calibri Light"/>
              </a:rPr>
              <a:t>tutumu</a:t>
            </a:r>
            <a:r>
              <a:rPr lang="en-US" altLang="de-DE" sz="2400" dirty="0">
                <a:solidFill>
                  <a:srgbClr val="333333"/>
                </a:solidFill>
                <a:latin typeface="Calibri Light"/>
              </a:rPr>
              <a:t>).</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tr-TR" altLang="de-DE" sz="2400" dirty="0" smtClean="0">
                <a:solidFill>
                  <a:srgbClr val="004992"/>
                </a:solidFill>
                <a:latin typeface="Calibri Light"/>
              </a:rPr>
              <a:t>Sebepleri</a:t>
            </a:r>
            <a:r>
              <a:rPr lang="en-US" altLang="de-DE" sz="2400" dirty="0" smtClean="0">
                <a:solidFill>
                  <a:srgbClr val="004992"/>
                </a:solidFill>
                <a:latin typeface="Calibri Light"/>
              </a:rPr>
              <a:t>: </a:t>
            </a:r>
            <a:r>
              <a:rPr lang="en-US" altLang="de-DE" sz="2400" dirty="0">
                <a:solidFill>
                  <a:schemeClr val="tx1"/>
                </a:solidFill>
                <a:latin typeface="Calibri Light"/>
              </a:rPr>
              <a:t>???</a:t>
            </a:r>
            <a:br>
              <a:rPr lang="en-US" altLang="de-DE" sz="2400" dirty="0">
                <a:solidFill>
                  <a:schemeClr val="tx1"/>
                </a:solidFill>
                <a:latin typeface="Calibri Light"/>
              </a:rPr>
            </a:br>
            <a:endParaRPr lang="en-US" altLang="de-DE" sz="2400" dirty="0">
              <a:solidFill>
                <a:schemeClr val="tx1"/>
              </a:solidFill>
              <a:latin typeface="Calibri Light"/>
            </a:endParaRPr>
          </a:p>
          <a:p>
            <a:pPr marL="342900" lvl="0" indent="-342900" defTabSz="914400" fontAlgn="base">
              <a:buClr>
                <a:srgbClr val="333333"/>
              </a:buClr>
              <a:buFont typeface="WingDings"/>
              <a:buChar char=""/>
            </a:pPr>
            <a:r>
              <a:rPr lang="tr-TR" altLang="de-DE" sz="2400" dirty="0" smtClean="0">
                <a:solidFill>
                  <a:srgbClr val="004992"/>
                </a:solidFill>
                <a:latin typeface="Calibri Light"/>
              </a:rPr>
              <a:t>Problemler</a:t>
            </a:r>
            <a:r>
              <a:rPr lang="en-US" altLang="de-DE" sz="2400" dirty="0" smtClean="0">
                <a:solidFill>
                  <a:srgbClr val="004992"/>
                </a:solidFill>
                <a:latin typeface="Calibri Light"/>
              </a:rPr>
              <a:t>: </a:t>
            </a:r>
            <a:r>
              <a:rPr lang="de-DE" altLang="de-DE" sz="2400" dirty="0">
                <a:solidFill>
                  <a:srgbClr val="333333"/>
                </a:solidFill>
                <a:latin typeface="Calibri Light"/>
              </a:rPr>
              <a:t>???</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İnançları Değiştirme</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n-US" altLang="de-DE" sz="2400" dirty="0" err="1">
                <a:solidFill>
                  <a:srgbClr val="333333"/>
                </a:solidFill>
                <a:latin typeface="Calibri Light"/>
              </a:rPr>
              <a:t>İnsanların</a:t>
            </a:r>
            <a:r>
              <a:rPr lang="en-US" altLang="de-DE" sz="2400" dirty="0">
                <a:solidFill>
                  <a:srgbClr val="333333"/>
                </a:solidFill>
                <a:latin typeface="Calibri Light"/>
              </a:rPr>
              <a:t> ilk </a:t>
            </a:r>
            <a:r>
              <a:rPr lang="en-US" altLang="de-DE" sz="2400" dirty="0" err="1">
                <a:solidFill>
                  <a:srgbClr val="333333"/>
                </a:solidFill>
                <a:latin typeface="Calibri Light"/>
              </a:rPr>
              <a:t>izlenimlere</a:t>
            </a:r>
            <a:r>
              <a:rPr lang="en-US" altLang="de-DE" sz="2400" dirty="0">
                <a:solidFill>
                  <a:srgbClr val="333333"/>
                </a:solidFill>
                <a:latin typeface="Calibri Light"/>
              </a:rPr>
              <a:t> </a:t>
            </a:r>
            <a:r>
              <a:rPr lang="en-US" altLang="de-DE" sz="2400" dirty="0" err="1">
                <a:solidFill>
                  <a:srgbClr val="333333"/>
                </a:solidFill>
                <a:latin typeface="Calibri Light"/>
              </a:rPr>
              <a:t>bağlı</a:t>
            </a:r>
            <a:r>
              <a:rPr lang="en-US" altLang="de-DE" sz="2400" dirty="0">
                <a:solidFill>
                  <a:srgbClr val="333333"/>
                </a:solidFill>
                <a:latin typeface="Calibri Light"/>
              </a:rPr>
              <a:t> </a:t>
            </a:r>
            <a:r>
              <a:rPr lang="en-US" altLang="de-DE" sz="2400" dirty="0" err="1">
                <a:solidFill>
                  <a:srgbClr val="333333"/>
                </a:solidFill>
                <a:latin typeface="Calibri Light"/>
              </a:rPr>
              <a:t>kalma</a:t>
            </a:r>
            <a:r>
              <a:rPr lang="en-US" altLang="de-DE" sz="2400" dirty="0">
                <a:solidFill>
                  <a:srgbClr val="333333"/>
                </a:solidFill>
                <a:latin typeface="Calibri Light"/>
              </a:rPr>
              <a:t> </a:t>
            </a:r>
            <a:r>
              <a:rPr lang="en-US" altLang="de-DE" sz="2400" dirty="0" err="1">
                <a:solidFill>
                  <a:srgbClr val="333333"/>
                </a:solidFill>
                <a:latin typeface="Calibri Light"/>
              </a:rPr>
              <a:t>eğilimi</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önyargı</a:t>
            </a:r>
            <a:r>
              <a:rPr lang="en-US" altLang="de-DE" sz="2400" dirty="0">
                <a:solidFill>
                  <a:srgbClr val="333333"/>
                </a:solidFill>
                <a:latin typeface="Calibri Light"/>
              </a:rPr>
              <a:t>, "ilk </a:t>
            </a:r>
            <a:r>
              <a:rPr lang="en-US" altLang="de-DE" sz="2400" dirty="0" err="1">
                <a:solidFill>
                  <a:srgbClr val="333333"/>
                </a:solidFill>
                <a:latin typeface="Calibri Light"/>
              </a:rPr>
              <a:t>izlenim</a:t>
            </a:r>
            <a:r>
              <a:rPr lang="en-US" altLang="de-DE" sz="2400" dirty="0">
                <a:solidFill>
                  <a:srgbClr val="333333"/>
                </a:solidFill>
                <a:latin typeface="Calibri Light"/>
              </a:rPr>
              <a:t> </a:t>
            </a:r>
            <a:r>
              <a:rPr lang="en-US" altLang="de-DE" sz="2400" dirty="0" err="1">
                <a:solidFill>
                  <a:srgbClr val="333333"/>
                </a:solidFill>
                <a:latin typeface="Calibri Light"/>
              </a:rPr>
              <a:t>tek</a:t>
            </a:r>
            <a:r>
              <a:rPr lang="en-US" altLang="de-DE" sz="2400" dirty="0">
                <a:solidFill>
                  <a:srgbClr val="333333"/>
                </a:solidFill>
                <a:latin typeface="Calibri Light"/>
              </a:rPr>
              <a:t> </a:t>
            </a:r>
            <a:r>
              <a:rPr lang="en-US" altLang="de-DE" sz="2400" dirty="0" err="1">
                <a:solidFill>
                  <a:srgbClr val="333333"/>
                </a:solidFill>
                <a:latin typeface="Calibri Light"/>
              </a:rPr>
              <a:t>izlenimdir</a:t>
            </a:r>
            <a:r>
              <a:rPr lang="en-US" altLang="de-DE" sz="2400" dirty="0">
                <a:solidFill>
                  <a:srgbClr val="333333"/>
                </a:solidFill>
                <a:latin typeface="Calibri Light"/>
              </a:rPr>
              <a:t>" </a:t>
            </a:r>
            <a:r>
              <a:rPr lang="en-US" altLang="de-DE" sz="2400" dirty="0" err="1">
                <a:solidFill>
                  <a:srgbClr val="333333"/>
                </a:solidFill>
                <a:latin typeface="Calibri Light"/>
              </a:rPr>
              <a:t>tutumu</a:t>
            </a:r>
            <a:r>
              <a:rPr lang="en-US" altLang="de-DE" sz="2400" dirty="0">
                <a:solidFill>
                  <a:srgbClr val="333333"/>
                </a:solidFill>
                <a:latin typeface="Calibri Light"/>
              </a:rPr>
              <a:t>).</a:t>
            </a:r>
            <a:endParaRPr lang="tr-TR" altLang="de-DE" sz="2400" dirty="0">
              <a:solidFill>
                <a:srgbClr val="333333"/>
              </a:solidFill>
              <a:latin typeface="Calibri Light"/>
            </a:endParaRPr>
          </a:p>
          <a:p>
            <a:pPr marL="342900" indent="-342900" defTabSz="914400" fontAlgn="base">
              <a:buClr>
                <a:srgbClr val="333333"/>
              </a:buClr>
              <a:buFont typeface="WingDings"/>
              <a:buChar char=""/>
            </a:pPr>
            <a:r>
              <a:rPr lang="tr-TR" altLang="de-DE" sz="2400" dirty="0" smtClean="0">
                <a:solidFill>
                  <a:srgbClr val="004992"/>
                </a:solidFill>
                <a:latin typeface="Calibri Light"/>
              </a:rPr>
              <a:t>Sebepleri</a:t>
            </a:r>
            <a:r>
              <a:rPr lang="en-US" altLang="de-DE" sz="2400" dirty="0" smtClean="0">
                <a:solidFill>
                  <a:srgbClr val="004992"/>
                </a:solidFill>
                <a:latin typeface="Calibri Light"/>
              </a:rPr>
              <a:t>: </a:t>
            </a:r>
            <a:r>
              <a:rPr lang="tr-TR" altLang="de-DE" sz="2400" dirty="0">
                <a:solidFill>
                  <a:srgbClr val="333333"/>
                </a:solidFill>
                <a:latin typeface="Calibri Light"/>
              </a:rPr>
              <a:t>Tembellik</a:t>
            </a:r>
            <a:r>
              <a:rPr lang="en-US" altLang="de-DE" sz="2400" dirty="0">
                <a:solidFill>
                  <a:srgbClr val="333333"/>
                </a:solidFill>
                <a:latin typeface="Calibri Light"/>
              </a:rPr>
              <a:t>, “</a:t>
            </a:r>
            <a:r>
              <a:rPr lang="tr-TR" altLang="de-DE" sz="2400" dirty="0">
                <a:solidFill>
                  <a:srgbClr val="333333"/>
                </a:solidFill>
                <a:latin typeface="Calibri Light"/>
              </a:rPr>
              <a:t>doğrulama yanlılığı</a:t>
            </a:r>
            <a:r>
              <a:rPr lang="en-US" altLang="de-DE" sz="2400" dirty="0">
                <a:solidFill>
                  <a:srgbClr val="333333"/>
                </a:solidFill>
                <a:latin typeface="Calibri Light"/>
              </a:rPr>
              <a:t>”*, </a:t>
            </a:r>
            <a:r>
              <a:rPr lang="tr-TR" altLang="de-DE" sz="2400" dirty="0">
                <a:solidFill>
                  <a:srgbClr val="333333"/>
                </a:solidFill>
                <a:latin typeface="Calibri Light"/>
              </a:rPr>
              <a:t>düşüncesizlik</a:t>
            </a:r>
            <a:r>
              <a:rPr lang="en-US" altLang="de-DE" sz="2400" dirty="0">
                <a:solidFill>
                  <a:srgbClr val="333333"/>
                </a:solidFill>
                <a:latin typeface="Calibri Light"/>
              </a:rPr>
              <a:t>, </a:t>
            </a:r>
            <a:r>
              <a:rPr lang="tr-TR" altLang="de-DE" sz="2400" dirty="0">
                <a:solidFill>
                  <a:srgbClr val="333333"/>
                </a:solidFill>
                <a:latin typeface="Calibri Light"/>
              </a:rPr>
              <a:t>karmaşık dünyada ilk izlenimini değiştirmemenin yardımcı olması</a:t>
            </a:r>
            <a:r>
              <a:rPr lang="en-US" altLang="de-DE" sz="2400" dirty="0">
                <a:solidFill>
                  <a:srgbClr val="333333"/>
                </a:solidFill>
                <a:latin typeface="Calibri Light"/>
              </a:rPr>
              <a:t>, </a:t>
            </a:r>
            <a:r>
              <a:rPr lang="tr-TR" altLang="de-DE" sz="2400" dirty="0" smtClean="0">
                <a:solidFill>
                  <a:srgbClr val="333333"/>
                </a:solidFill>
                <a:latin typeface="Calibri Light"/>
              </a:rPr>
              <a:t>gurur</a:t>
            </a:r>
            <a:endParaRPr lang="en-US" altLang="de-DE" sz="2400" dirty="0">
              <a:solidFill>
                <a:schemeClr val="tx1"/>
              </a:solidFill>
              <a:latin typeface="Calibri Light"/>
            </a:endParaRPr>
          </a:p>
          <a:p>
            <a:pPr marL="342900" lvl="0" indent="-342900" defTabSz="914400" fontAlgn="base">
              <a:buClr>
                <a:srgbClr val="333333"/>
              </a:buClr>
              <a:buFont typeface="WingDings"/>
              <a:buChar char=""/>
            </a:pPr>
            <a:r>
              <a:rPr lang="tr-TR" altLang="de-DE" sz="2400" dirty="0" smtClean="0">
                <a:solidFill>
                  <a:srgbClr val="004992"/>
                </a:solidFill>
                <a:latin typeface="Calibri Light"/>
              </a:rPr>
              <a:t>Problemler</a:t>
            </a:r>
            <a:r>
              <a:rPr lang="en-US" altLang="de-DE" sz="2400" dirty="0" smtClean="0">
                <a:solidFill>
                  <a:srgbClr val="004992"/>
                </a:solidFill>
                <a:latin typeface="Calibri Light"/>
              </a:rPr>
              <a:t>: </a:t>
            </a:r>
            <a:r>
              <a:rPr lang="de-DE" altLang="de-DE" sz="2400" dirty="0">
                <a:solidFill>
                  <a:srgbClr val="333333"/>
                </a:solidFill>
                <a:latin typeface="Calibri Light"/>
              </a:rPr>
              <a:t>???</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a:t>
            </a:fld>
            <a:endParaRPr lang="de-DE" altLang="de-DE" b="0">
              <a:latin typeface="Calibri Light"/>
            </a:endParaRPr>
          </a:p>
        </p:txBody>
      </p:sp>
      <p:sp>
        <p:nvSpPr>
          <p:cNvPr id="8" name="Text Box 5"/>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tr-TR" altLang="de-DE" sz="1400" b="0" dirty="0" smtClean="0">
                <a:latin typeface="Calibri Light"/>
              </a:rPr>
              <a:t>* Yalnızca görmek istediğini görmek</a:t>
            </a:r>
            <a:endParaRPr lang="de-DE" altLang="de-DE" sz="1400" b="0" dirty="0">
              <a:latin typeface="Calibri Light"/>
            </a:endParaRPr>
          </a:p>
        </p:txBody>
      </p:sp>
    </p:spTree>
    <p:extLst>
      <p:ext uri="{BB962C8B-B14F-4D97-AF65-F5344CB8AC3E}">
        <p14:creationId xmlns:p14="http://schemas.microsoft.com/office/powerpoint/2010/main" val="671742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İnançları Değiştirme</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r>
              <a:rPr lang="en-US" altLang="de-DE" sz="2400" dirty="0" err="1">
                <a:solidFill>
                  <a:srgbClr val="333333"/>
                </a:solidFill>
                <a:latin typeface="Calibri Light"/>
              </a:rPr>
              <a:t>İnsanların</a:t>
            </a:r>
            <a:r>
              <a:rPr lang="en-US" altLang="de-DE" sz="2400" dirty="0">
                <a:solidFill>
                  <a:srgbClr val="333333"/>
                </a:solidFill>
                <a:latin typeface="Calibri Light"/>
              </a:rPr>
              <a:t> ilk </a:t>
            </a:r>
            <a:r>
              <a:rPr lang="en-US" altLang="de-DE" sz="2400" dirty="0" err="1">
                <a:solidFill>
                  <a:srgbClr val="333333"/>
                </a:solidFill>
                <a:latin typeface="Calibri Light"/>
              </a:rPr>
              <a:t>izlenimlere</a:t>
            </a:r>
            <a:r>
              <a:rPr lang="en-US" altLang="de-DE" sz="2400" dirty="0">
                <a:solidFill>
                  <a:srgbClr val="333333"/>
                </a:solidFill>
                <a:latin typeface="Calibri Light"/>
              </a:rPr>
              <a:t> </a:t>
            </a:r>
            <a:r>
              <a:rPr lang="en-US" altLang="de-DE" sz="2400" dirty="0" err="1">
                <a:solidFill>
                  <a:srgbClr val="333333"/>
                </a:solidFill>
                <a:latin typeface="Calibri Light"/>
              </a:rPr>
              <a:t>bağlı</a:t>
            </a:r>
            <a:r>
              <a:rPr lang="en-US" altLang="de-DE" sz="2400" dirty="0">
                <a:solidFill>
                  <a:srgbClr val="333333"/>
                </a:solidFill>
                <a:latin typeface="Calibri Light"/>
              </a:rPr>
              <a:t> </a:t>
            </a:r>
            <a:r>
              <a:rPr lang="en-US" altLang="de-DE" sz="2400" dirty="0" err="1">
                <a:solidFill>
                  <a:srgbClr val="333333"/>
                </a:solidFill>
                <a:latin typeface="Calibri Light"/>
              </a:rPr>
              <a:t>kalma</a:t>
            </a:r>
            <a:r>
              <a:rPr lang="en-US" altLang="de-DE" sz="2400" dirty="0">
                <a:solidFill>
                  <a:srgbClr val="333333"/>
                </a:solidFill>
                <a:latin typeface="Calibri Light"/>
              </a:rPr>
              <a:t> </a:t>
            </a:r>
            <a:r>
              <a:rPr lang="en-US" altLang="de-DE" sz="2400" dirty="0" err="1">
                <a:solidFill>
                  <a:srgbClr val="333333"/>
                </a:solidFill>
                <a:latin typeface="Calibri Light"/>
              </a:rPr>
              <a:t>eğilimi</a:t>
            </a:r>
            <a:r>
              <a:rPr lang="en-US" altLang="de-DE" sz="2400" dirty="0">
                <a:solidFill>
                  <a:srgbClr val="333333"/>
                </a:solidFill>
                <a:latin typeface="Calibri Light"/>
              </a:rPr>
              <a:t> (</a:t>
            </a:r>
            <a:r>
              <a:rPr lang="en-US" altLang="de-DE" sz="2400" dirty="0" err="1">
                <a:solidFill>
                  <a:srgbClr val="333333"/>
                </a:solidFill>
                <a:latin typeface="Calibri Light"/>
              </a:rPr>
              <a:t>örneğin</a:t>
            </a:r>
            <a:r>
              <a:rPr lang="en-US" altLang="de-DE" sz="2400" dirty="0">
                <a:solidFill>
                  <a:srgbClr val="333333"/>
                </a:solidFill>
                <a:latin typeface="Calibri Light"/>
              </a:rPr>
              <a:t> </a:t>
            </a:r>
            <a:r>
              <a:rPr lang="en-US" altLang="de-DE" sz="2400" dirty="0" err="1">
                <a:solidFill>
                  <a:srgbClr val="333333"/>
                </a:solidFill>
                <a:latin typeface="Calibri Light"/>
              </a:rPr>
              <a:t>önyargı</a:t>
            </a:r>
            <a:r>
              <a:rPr lang="en-US" altLang="de-DE" sz="2400" dirty="0">
                <a:solidFill>
                  <a:srgbClr val="333333"/>
                </a:solidFill>
                <a:latin typeface="Calibri Light"/>
              </a:rPr>
              <a:t>, "ilk </a:t>
            </a:r>
            <a:r>
              <a:rPr lang="en-US" altLang="de-DE" sz="2400" dirty="0" err="1">
                <a:solidFill>
                  <a:srgbClr val="333333"/>
                </a:solidFill>
                <a:latin typeface="Calibri Light"/>
              </a:rPr>
              <a:t>izlenim</a:t>
            </a:r>
            <a:r>
              <a:rPr lang="en-US" altLang="de-DE" sz="2400" dirty="0">
                <a:solidFill>
                  <a:srgbClr val="333333"/>
                </a:solidFill>
                <a:latin typeface="Calibri Light"/>
              </a:rPr>
              <a:t> </a:t>
            </a:r>
            <a:r>
              <a:rPr lang="en-US" altLang="de-DE" sz="2400" dirty="0" err="1">
                <a:solidFill>
                  <a:srgbClr val="333333"/>
                </a:solidFill>
                <a:latin typeface="Calibri Light"/>
              </a:rPr>
              <a:t>tek</a:t>
            </a:r>
            <a:r>
              <a:rPr lang="en-US" altLang="de-DE" sz="2400" dirty="0">
                <a:solidFill>
                  <a:srgbClr val="333333"/>
                </a:solidFill>
                <a:latin typeface="Calibri Light"/>
              </a:rPr>
              <a:t> </a:t>
            </a:r>
            <a:r>
              <a:rPr lang="en-US" altLang="de-DE" sz="2400" dirty="0" err="1">
                <a:solidFill>
                  <a:srgbClr val="333333"/>
                </a:solidFill>
                <a:latin typeface="Calibri Light"/>
              </a:rPr>
              <a:t>izlenimdir</a:t>
            </a:r>
            <a:r>
              <a:rPr lang="en-US" altLang="de-DE" sz="2400" dirty="0">
                <a:solidFill>
                  <a:srgbClr val="333333"/>
                </a:solidFill>
                <a:latin typeface="Calibri Light"/>
              </a:rPr>
              <a:t>" </a:t>
            </a:r>
            <a:r>
              <a:rPr lang="en-US" altLang="de-DE" sz="2400" dirty="0" err="1">
                <a:solidFill>
                  <a:srgbClr val="333333"/>
                </a:solidFill>
                <a:latin typeface="Calibri Light"/>
              </a:rPr>
              <a:t>tutumu</a:t>
            </a:r>
            <a:r>
              <a:rPr lang="en-US" altLang="de-DE" sz="2400" dirty="0">
                <a:solidFill>
                  <a:srgbClr val="333333"/>
                </a:solidFill>
                <a:latin typeface="Calibri Light"/>
              </a:rPr>
              <a:t>).</a:t>
            </a:r>
            <a:endParaRPr lang="tr-TR" altLang="de-DE" sz="2400" dirty="0">
              <a:solidFill>
                <a:srgbClr val="333333"/>
              </a:solidFill>
              <a:latin typeface="Calibri Light"/>
            </a:endParaRPr>
          </a:p>
          <a:p>
            <a:pPr marL="342900" indent="-342900" defTabSz="914400" fontAlgn="base">
              <a:buClr>
                <a:srgbClr val="333333"/>
              </a:buClr>
              <a:buFont typeface="WingDings"/>
              <a:buChar char=""/>
            </a:pPr>
            <a:r>
              <a:rPr lang="tr-TR" altLang="de-DE" sz="2400" dirty="0" smtClean="0">
                <a:solidFill>
                  <a:srgbClr val="004992"/>
                </a:solidFill>
                <a:latin typeface="Calibri Light"/>
              </a:rPr>
              <a:t>Sebepleri</a:t>
            </a:r>
            <a:r>
              <a:rPr lang="en-US" altLang="de-DE" sz="2400" dirty="0" smtClean="0">
                <a:solidFill>
                  <a:srgbClr val="004992"/>
                </a:solidFill>
                <a:latin typeface="Calibri Light"/>
              </a:rPr>
              <a:t>: </a:t>
            </a:r>
            <a:r>
              <a:rPr lang="tr-TR" altLang="de-DE" sz="2400" dirty="0">
                <a:solidFill>
                  <a:srgbClr val="333333"/>
                </a:solidFill>
                <a:latin typeface="Calibri Light"/>
              </a:rPr>
              <a:t>Tembellik</a:t>
            </a:r>
            <a:r>
              <a:rPr lang="en-US" altLang="de-DE" sz="2400" dirty="0">
                <a:solidFill>
                  <a:srgbClr val="333333"/>
                </a:solidFill>
                <a:latin typeface="Calibri Light"/>
              </a:rPr>
              <a:t>, “</a:t>
            </a:r>
            <a:r>
              <a:rPr lang="tr-TR" altLang="de-DE" sz="2400" dirty="0">
                <a:solidFill>
                  <a:srgbClr val="333333"/>
                </a:solidFill>
                <a:latin typeface="Calibri Light"/>
              </a:rPr>
              <a:t>doğrulama yanlılığı</a:t>
            </a:r>
            <a:r>
              <a:rPr lang="en-US" altLang="de-DE" sz="2400" dirty="0">
                <a:solidFill>
                  <a:srgbClr val="333333"/>
                </a:solidFill>
                <a:latin typeface="Calibri Light"/>
              </a:rPr>
              <a:t>”*, </a:t>
            </a:r>
            <a:r>
              <a:rPr lang="tr-TR" altLang="de-DE" sz="2400" dirty="0">
                <a:solidFill>
                  <a:srgbClr val="333333"/>
                </a:solidFill>
                <a:latin typeface="Calibri Light"/>
              </a:rPr>
              <a:t>düşüncesizlik</a:t>
            </a:r>
            <a:r>
              <a:rPr lang="en-US" altLang="de-DE" sz="2400" dirty="0">
                <a:solidFill>
                  <a:srgbClr val="333333"/>
                </a:solidFill>
                <a:latin typeface="Calibri Light"/>
              </a:rPr>
              <a:t>, </a:t>
            </a:r>
            <a:r>
              <a:rPr lang="tr-TR" altLang="de-DE" sz="2400" dirty="0">
                <a:solidFill>
                  <a:srgbClr val="333333"/>
                </a:solidFill>
                <a:latin typeface="Calibri Light"/>
              </a:rPr>
              <a:t>karmaşık dünyada ilk izlenimini değiştirmemenin yardımcı olması</a:t>
            </a:r>
            <a:r>
              <a:rPr lang="en-US" altLang="de-DE" sz="2400" dirty="0">
                <a:solidFill>
                  <a:srgbClr val="333333"/>
                </a:solidFill>
                <a:latin typeface="Calibri Light"/>
              </a:rPr>
              <a:t>, </a:t>
            </a:r>
            <a:r>
              <a:rPr lang="tr-TR" altLang="de-DE" sz="2400" dirty="0" smtClean="0">
                <a:solidFill>
                  <a:srgbClr val="333333"/>
                </a:solidFill>
                <a:latin typeface="Calibri Light"/>
              </a:rPr>
              <a:t>gurur</a:t>
            </a:r>
            <a:endParaRPr lang="en-US" altLang="de-DE" sz="2400" dirty="0">
              <a:solidFill>
                <a:schemeClr val="tx1"/>
              </a:solidFill>
              <a:latin typeface="Calibri Light"/>
            </a:endParaRPr>
          </a:p>
          <a:p>
            <a:pPr marL="342900" lvl="0" indent="-342900" defTabSz="914400" fontAlgn="base">
              <a:buClr>
                <a:srgbClr val="333333"/>
              </a:buClr>
              <a:buFont typeface="WingDings"/>
              <a:buChar char=""/>
            </a:pPr>
            <a:r>
              <a:rPr lang="tr-TR" altLang="de-DE" sz="2400" dirty="0" smtClean="0">
                <a:solidFill>
                  <a:srgbClr val="004992"/>
                </a:solidFill>
                <a:latin typeface="Calibri Light"/>
              </a:rPr>
              <a:t>Problemler</a:t>
            </a:r>
            <a:r>
              <a:rPr lang="en-US" altLang="de-DE" sz="2400" dirty="0" smtClean="0">
                <a:solidFill>
                  <a:srgbClr val="004992"/>
                </a:solidFill>
                <a:latin typeface="Calibri Light"/>
              </a:rPr>
              <a:t>: </a:t>
            </a:r>
            <a:r>
              <a:rPr lang="tr-TR" altLang="de-DE" sz="2400" dirty="0">
                <a:solidFill>
                  <a:srgbClr val="333333"/>
                </a:solidFill>
                <a:latin typeface="Calibri Light"/>
              </a:rPr>
              <a:t>Yanlış yargıların </a:t>
            </a:r>
            <a:r>
              <a:rPr lang="en-US" altLang="de-DE" sz="2400" dirty="0">
                <a:solidFill>
                  <a:srgbClr val="333333"/>
                </a:solidFill>
                <a:latin typeface="Calibri Light"/>
              </a:rPr>
              <a:t>(e.g. </a:t>
            </a:r>
            <a:r>
              <a:rPr lang="tr-TR" altLang="de-DE" sz="2400" dirty="0">
                <a:solidFill>
                  <a:srgbClr val="333333"/>
                </a:solidFill>
                <a:latin typeface="Calibri Light"/>
              </a:rPr>
              <a:t>Irksal önyargılar</a:t>
            </a:r>
            <a:r>
              <a:rPr lang="en-US" altLang="de-DE" sz="2400" dirty="0">
                <a:solidFill>
                  <a:srgbClr val="333333"/>
                </a:solidFill>
                <a:latin typeface="Calibri Light"/>
              </a:rPr>
              <a:t>) </a:t>
            </a:r>
            <a:r>
              <a:rPr lang="tr-TR" altLang="de-DE" sz="2400" dirty="0">
                <a:solidFill>
                  <a:srgbClr val="333333"/>
                </a:solidFill>
                <a:latin typeface="Calibri Light"/>
              </a:rPr>
              <a:t>devam ettirilmesi</a:t>
            </a:r>
            <a:r>
              <a:rPr lang="en-US" altLang="de-DE" sz="2400" dirty="0">
                <a:solidFill>
                  <a:srgbClr val="333333"/>
                </a:solidFill>
                <a:latin typeface="Calibri Light"/>
              </a:rPr>
              <a:t>, </a:t>
            </a:r>
            <a:r>
              <a:rPr lang="tr-TR" altLang="de-DE" sz="2400" dirty="0">
                <a:solidFill>
                  <a:srgbClr val="333333"/>
                </a:solidFill>
                <a:latin typeface="Calibri Light"/>
              </a:rPr>
              <a:t>yanlış genellemeler</a:t>
            </a:r>
            <a:r>
              <a:rPr lang="en-US" altLang="de-DE" sz="2400" dirty="0">
                <a:solidFill>
                  <a:srgbClr val="333333"/>
                </a:solidFill>
                <a:latin typeface="Calibri Light"/>
              </a:rPr>
              <a:t> (“</a:t>
            </a:r>
            <a:r>
              <a:rPr lang="tr-TR" altLang="de-DE" sz="2400" dirty="0">
                <a:solidFill>
                  <a:srgbClr val="333333"/>
                </a:solidFill>
                <a:latin typeface="Calibri Light"/>
              </a:rPr>
              <a:t>bir kere gördüm, hepsini görmüş oldum</a:t>
            </a:r>
            <a:r>
              <a:rPr lang="en-US" altLang="de-DE" sz="2400" dirty="0">
                <a:solidFill>
                  <a:srgbClr val="333333"/>
                </a:solidFill>
                <a:latin typeface="Calibri Light"/>
              </a:rPr>
              <a:t>”), </a:t>
            </a:r>
            <a:r>
              <a:rPr lang="tr-TR" altLang="de-DE" sz="2400" dirty="0">
                <a:solidFill>
                  <a:srgbClr val="333333"/>
                </a:solidFill>
                <a:latin typeface="Calibri Light"/>
              </a:rPr>
              <a:t>ikinci bir şansı hak edebilecek birisine ikinci şansı vermemek</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a:t>
            </a:fld>
            <a:endParaRPr lang="de-DE" altLang="de-DE" b="0">
              <a:latin typeface="Calibri Light"/>
            </a:endParaRPr>
          </a:p>
        </p:txBody>
      </p:sp>
      <p:sp>
        <p:nvSpPr>
          <p:cNvPr id="8" name="Text Box 5"/>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tr-TR" altLang="de-DE" sz="1400" b="0" dirty="0" smtClean="0">
                <a:latin typeface="Calibri Light"/>
              </a:rPr>
              <a:t>* Yalnızca görmek istediğini görmek</a:t>
            </a:r>
            <a:endParaRPr lang="de-DE" altLang="de-DE" sz="1400" b="0" dirty="0">
              <a:latin typeface="Calibri Light"/>
            </a:endParaRPr>
          </a:p>
        </p:txBody>
      </p:sp>
    </p:spTree>
    <p:extLst>
      <p:ext uri="{BB962C8B-B14F-4D97-AF65-F5344CB8AC3E}">
        <p14:creationId xmlns:p14="http://schemas.microsoft.com/office/powerpoint/2010/main" val="3708131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Yanlış öngörülerde bulunan kişilerden alıntılar</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tr-TR" altLang="de-DE" sz="1600" dirty="0" smtClean="0">
                <a:solidFill>
                  <a:srgbClr val="004992"/>
                </a:solidFill>
                <a:latin typeface="Calibri Light"/>
              </a:rPr>
              <a:t>«Akıllı ve sorumluluk sahibi kadınlar oy vermek istemezler» </a:t>
            </a:r>
            <a:endParaRPr lang="en-US" altLang="de-DE" sz="1600" dirty="0">
              <a:solidFill>
                <a:srgbClr val="004992"/>
              </a:solidFill>
              <a:latin typeface="Calibri Light"/>
            </a:endParaRPr>
          </a:p>
          <a:p>
            <a:pPr lvl="0" defTabSz="914400" fontAlgn="base">
              <a:lnSpc>
                <a:spcPct val="100000"/>
              </a:lnSpc>
              <a:spcBef>
                <a:spcPts val="0"/>
              </a:spcBef>
            </a:pPr>
            <a:r>
              <a:rPr lang="en-US" altLang="de-DE" sz="1600" dirty="0">
                <a:solidFill>
                  <a:srgbClr val="333333"/>
                </a:solidFill>
                <a:latin typeface="Calibri Light"/>
              </a:rPr>
              <a:t>Grover Cleveland, </a:t>
            </a:r>
            <a:r>
              <a:rPr lang="tr-TR" altLang="de-DE" sz="1600" dirty="0" smtClean="0">
                <a:solidFill>
                  <a:srgbClr val="333333"/>
                </a:solidFill>
                <a:latin typeface="Calibri Light"/>
              </a:rPr>
              <a:t>ABD’nin eski başkanı</a:t>
            </a:r>
            <a:r>
              <a:rPr lang="de-DE" altLang="de-DE" sz="1600" dirty="0" smtClean="0">
                <a:solidFill>
                  <a:srgbClr val="333333"/>
                </a:solidFill>
                <a:latin typeface="Calibri Light"/>
              </a:rPr>
              <a:t>, </a:t>
            </a:r>
            <a:r>
              <a:rPr lang="en-US" altLang="de-DE" sz="1600" dirty="0">
                <a:solidFill>
                  <a:srgbClr val="333333"/>
                </a:solidFill>
                <a:latin typeface="Calibri Light"/>
              </a:rPr>
              <a:t>1905 </a:t>
            </a:r>
          </a:p>
          <a:p>
            <a:pPr lvl="0" defTabSz="914400" eaLnBrk="0" fontAlgn="base" hangingPunct="0">
              <a:lnSpc>
                <a:spcPct val="100000"/>
              </a:lnSpc>
              <a:spcBef>
                <a:spcPts val="1200"/>
              </a:spcBef>
            </a:pPr>
            <a:r>
              <a:rPr lang="tr-TR" altLang="de-DE" sz="1600" dirty="0" smtClean="0">
                <a:solidFill>
                  <a:srgbClr val="004992"/>
                </a:solidFill>
                <a:latin typeface="Calibri Light"/>
              </a:rPr>
              <a:t>«Bu ‘telefon’ denen şey bir iletişim aracı olmak için fazla problemli. Bizim için hiçbir faydası yok.»</a:t>
            </a:r>
            <a:br>
              <a:rPr lang="tr-TR" altLang="de-DE" sz="1600" dirty="0" smtClean="0">
                <a:solidFill>
                  <a:srgbClr val="004992"/>
                </a:solidFill>
                <a:latin typeface="Calibri Light"/>
              </a:rPr>
            </a:br>
            <a:r>
              <a:rPr lang="de-DE" altLang="ko-KR" sz="1600" dirty="0" smtClean="0">
                <a:solidFill>
                  <a:srgbClr val="333333"/>
                </a:solidFill>
                <a:latin typeface="Calibri Light"/>
                <a:ea typeface="굴림" charset="-127"/>
              </a:rPr>
              <a:t>Western </a:t>
            </a:r>
            <a:r>
              <a:rPr lang="de-DE" altLang="ko-KR" sz="1600" dirty="0">
                <a:solidFill>
                  <a:srgbClr val="333333"/>
                </a:solidFill>
                <a:latin typeface="Calibri Light"/>
                <a:ea typeface="굴림" charset="-127"/>
              </a:rPr>
              <a:t>Union, </a:t>
            </a:r>
            <a:r>
              <a:rPr lang="tr-TR" altLang="ko-KR" sz="1600" dirty="0" smtClean="0">
                <a:solidFill>
                  <a:srgbClr val="333333"/>
                </a:solidFill>
                <a:latin typeface="Calibri Light"/>
                <a:ea typeface="굴림" charset="-127"/>
              </a:rPr>
              <a:t>finansal ve iletişim alanında önde gelen şirketlerden biri</a:t>
            </a:r>
            <a:r>
              <a:rPr lang="de-DE" altLang="ko-KR" sz="1600" dirty="0" smtClean="0">
                <a:solidFill>
                  <a:srgbClr val="333333"/>
                </a:solidFill>
                <a:latin typeface="Calibri Light"/>
                <a:ea typeface="굴림" charset="-127"/>
              </a:rPr>
              <a:t>, </a:t>
            </a:r>
            <a:r>
              <a:rPr lang="de-DE" altLang="ko-KR" sz="1600" dirty="0">
                <a:solidFill>
                  <a:srgbClr val="333333"/>
                </a:solidFill>
                <a:latin typeface="Calibri Light"/>
                <a:ea typeface="굴림" charset="-127"/>
              </a:rPr>
              <a:t>1876</a:t>
            </a:r>
          </a:p>
          <a:p>
            <a:pPr lvl="0" defTabSz="914400" eaLnBrk="0" fontAlgn="base" hangingPunct="0">
              <a:lnSpc>
                <a:spcPct val="100000"/>
              </a:lnSpc>
              <a:spcBef>
                <a:spcPts val="1200"/>
              </a:spcBef>
            </a:pPr>
            <a:r>
              <a:rPr lang="tr-TR" altLang="de-DE" sz="1600" dirty="0" smtClean="0">
                <a:solidFill>
                  <a:srgbClr val="004992"/>
                </a:solidFill>
                <a:latin typeface="Calibri Light"/>
              </a:rPr>
              <a:t>«Aya ilk ayak basma görevinin tamamlanması için en az bir jenerasyon daha geçmesi gerek»</a:t>
            </a:r>
            <a:br>
              <a:rPr lang="tr-TR" altLang="de-DE" sz="1600" dirty="0" smtClean="0">
                <a:solidFill>
                  <a:srgbClr val="004992"/>
                </a:solidFill>
                <a:latin typeface="Calibri Light"/>
              </a:rPr>
            </a:br>
            <a:r>
              <a:rPr lang="de-DE" altLang="ko-KR" sz="1600" dirty="0" smtClean="0">
                <a:solidFill>
                  <a:srgbClr val="333333"/>
                </a:solidFill>
                <a:latin typeface="Calibri Light"/>
                <a:ea typeface="굴림" charset="-127"/>
              </a:rPr>
              <a:t>Harold </a:t>
            </a:r>
            <a:r>
              <a:rPr lang="de-DE" altLang="ko-KR" sz="1600" dirty="0">
                <a:solidFill>
                  <a:srgbClr val="333333"/>
                </a:solidFill>
                <a:latin typeface="Calibri Light"/>
                <a:ea typeface="굴림" charset="-127"/>
              </a:rPr>
              <a:t>Spencer, Astronom, 1957 </a:t>
            </a:r>
            <a:r>
              <a:rPr lang="de-DE" altLang="ko-KR" sz="1600" dirty="0" smtClean="0">
                <a:solidFill>
                  <a:srgbClr val="333333"/>
                </a:solidFill>
                <a:latin typeface="Calibri Light"/>
                <a:ea typeface="굴림" charset="-127"/>
              </a:rPr>
              <a:t>(</a:t>
            </a:r>
            <a:r>
              <a:rPr lang="tr-TR" altLang="ko-KR" sz="1600" dirty="0" smtClean="0">
                <a:solidFill>
                  <a:srgbClr val="333333"/>
                </a:solidFill>
                <a:latin typeface="Calibri Light"/>
                <a:ea typeface="굴림" charset="-127"/>
              </a:rPr>
              <a:t>aya ilk ayak basımı bu sözlerden sadece 12 yıl sonra gerçekleşti</a:t>
            </a:r>
            <a:r>
              <a:rPr lang="de-DE" altLang="ko-KR" sz="1600" dirty="0" smtClean="0">
                <a:solidFill>
                  <a:srgbClr val="333333"/>
                </a:solidFill>
                <a:latin typeface="Calibri Light"/>
                <a:ea typeface="굴림" charset="-127"/>
              </a:rPr>
              <a:t>)</a:t>
            </a:r>
            <a:endParaRPr lang="de-DE" altLang="de-DE" sz="1600" dirty="0">
              <a:solidFill>
                <a:srgbClr val="333333"/>
              </a:solidFill>
              <a:latin typeface="Calibri Light"/>
              <a:ea typeface="굴림" charset="-127"/>
            </a:endParaRPr>
          </a:p>
          <a:p>
            <a:pPr lvl="0" defTabSz="914400" eaLnBrk="0" fontAlgn="base" hangingPunct="0">
              <a:lnSpc>
                <a:spcPct val="100000"/>
              </a:lnSpc>
              <a:spcBef>
                <a:spcPts val="1200"/>
              </a:spcBef>
            </a:pPr>
            <a:r>
              <a:rPr lang="tr-TR" altLang="ko-KR" sz="1600" dirty="0" smtClean="0">
                <a:solidFill>
                  <a:srgbClr val="004992"/>
                </a:solidFill>
                <a:latin typeface="Calibri Light"/>
              </a:rPr>
              <a:t>«Atlar hep kullanacağımız taşıma aracı olacaklar ama otomobil yalnızca bir yenilik, geçici bir heves.»</a:t>
            </a:r>
            <a:br>
              <a:rPr lang="tr-TR" altLang="ko-KR" sz="1600" dirty="0" smtClean="0">
                <a:solidFill>
                  <a:srgbClr val="004992"/>
                </a:solidFill>
                <a:latin typeface="Calibri Light"/>
              </a:rPr>
            </a:br>
            <a:r>
              <a:rPr lang="en-US" altLang="ko-KR" sz="1600" dirty="0" smtClean="0">
                <a:solidFill>
                  <a:srgbClr val="333333"/>
                </a:solidFill>
                <a:latin typeface="Calibri Light"/>
                <a:ea typeface="굴림" charset="-127"/>
              </a:rPr>
              <a:t>Michigan </a:t>
            </a:r>
            <a:r>
              <a:rPr lang="en-US" altLang="ko-KR" sz="1600" dirty="0">
                <a:solidFill>
                  <a:srgbClr val="333333"/>
                </a:solidFill>
                <a:latin typeface="Calibri Light"/>
                <a:ea typeface="굴림" charset="-127"/>
              </a:rPr>
              <a:t>Savings </a:t>
            </a:r>
            <a:r>
              <a:rPr lang="tr-TR" altLang="ko-KR" sz="1600" dirty="0" smtClean="0">
                <a:solidFill>
                  <a:srgbClr val="333333"/>
                </a:solidFill>
                <a:latin typeface="Calibri Light"/>
                <a:ea typeface="굴림" charset="-127"/>
              </a:rPr>
              <a:t>Bankasının başkanı, Ford Motor şirketi hakkındaki yatırımlara dair konuşurken, </a:t>
            </a:r>
            <a:r>
              <a:rPr lang="de-DE" altLang="ko-KR" sz="1600" dirty="0" smtClean="0">
                <a:solidFill>
                  <a:srgbClr val="333333"/>
                </a:solidFill>
                <a:latin typeface="Calibri Light"/>
                <a:ea typeface="굴림" charset="-127"/>
              </a:rPr>
              <a:t>1903</a:t>
            </a:r>
            <a:endParaRPr lang="de-DE" altLang="ko-KR" sz="1600" i="1" dirty="0">
              <a:solidFill>
                <a:srgbClr val="333333"/>
              </a:solidFill>
              <a:latin typeface="Calibri Light"/>
              <a:ea typeface="굴림" charset="-127"/>
            </a:endParaRPr>
          </a:p>
          <a:p>
            <a:pPr lvl="0" defTabSz="914400" eaLnBrk="0" fontAlgn="base" hangingPunct="0">
              <a:lnSpc>
                <a:spcPct val="100000"/>
              </a:lnSpc>
              <a:spcBef>
                <a:spcPts val="1200"/>
              </a:spcBef>
            </a:pPr>
            <a:r>
              <a:rPr lang="tr-TR" altLang="ko-KR" sz="1600" dirty="0" smtClean="0">
                <a:solidFill>
                  <a:srgbClr val="004992"/>
                </a:solidFill>
                <a:latin typeface="Calibri Light"/>
              </a:rPr>
              <a:t>«</a:t>
            </a:r>
            <a:r>
              <a:rPr lang="en-US" altLang="ko-KR" sz="1600" dirty="0" smtClean="0">
                <a:solidFill>
                  <a:srgbClr val="004992"/>
                </a:solidFill>
                <a:latin typeface="Calibri Light"/>
                <a:ea typeface="굴림" charset="-127"/>
              </a:rPr>
              <a:t>X-ray</a:t>
            </a:r>
            <a:r>
              <a:rPr lang="tr-TR" altLang="ko-KR" sz="1600" dirty="0" smtClean="0">
                <a:solidFill>
                  <a:srgbClr val="004992"/>
                </a:solidFill>
                <a:latin typeface="Calibri Light"/>
                <a:ea typeface="굴림" charset="-127"/>
              </a:rPr>
              <a:t>’in bir şakadan ibaret olduğu kanıtlanacak.</a:t>
            </a:r>
            <a:r>
              <a:rPr lang="tr-TR" altLang="ko-KR" sz="1600" dirty="0" smtClean="0">
                <a:solidFill>
                  <a:srgbClr val="004992"/>
                </a:solidFill>
                <a:latin typeface="Calibri Light"/>
              </a:rPr>
              <a:t>»</a:t>
            </a:r>
            <a:r>
              <a:rPr lang="de-DE" altLang="ko-KR" sz="1600" dirty="0" smtClean="0">
                <a:solidFill>
                  <a:srgbClr val="004992"/>
                </a:solidFill>
                <a:latin typeface="Calibri Light"/>
                <a:ea typeface="굴림" charset="-127"/>
              </a:rPr>
              <a:t> </a:t>
            </a:r>
            <a:endParaRPr lang="de-DE" altLang="ko-KR" sz="1600" dirty="0">
              <a:solidFill>
                <a:srgbClr val="004992"/>
              </a:solidFill>
              <a:latin typeface="Calibri Light"/>
              <a:ea typeface="굴림" charset="-127"/>
            </a:endParaRPr>
          </a:p>
          <a:p>
            <a:pPr lvl="0" defTabSz="914400" eaLnBrk="0" fontAlgn="base" hangingPunct="0">
              <a:lnSpc>
                <a:spcPct val="100000"/>
              </a:lnSpc>
              <a:spcBef>
                <a:spcPts val="0"/>
              </a:spcBef>
            </a:pPr>
            <a:r>
              <a:rPr lang="en-US" altLang="de-DE" sz="1600" dirty="0">
                <a:solidFill>
                  <a:srgbClr val="333333"/>
                </a:solidFill>
                <a:latin typeface="Calibri Light"/>
                <a:ea typeface="굴림" charset="-127"/>
              </a:rPr>
              <a:t>Lord Kelvin, </a:t>
            </a:r>
            <a:r>
              <a:rPr lang="tr-TR" altLang="de-DE" sz="1600" dirty="0" smtClean="0">
                <a:solidFill>
                  <a:srgbClr val="333333"/>
                </a:solidFill>
                <a:latin typeface="Calibri Light"/>
                <a:ea typeface="굴림" charset="-127"/>
              </a:rPr>
              <a:t> Royal Society’nin başkanı, </a:t>
            </a:r>
            <a:r>
              <a:rPr lang="en-US" altLang="de-DE" sz="1600" dirty="0" smtClean="0">
                <a:solidFill>
                  <a:srgbClr val="333333"/>
                </a:solidFill>
                <a:latin typeface="Calibri Light"/>
                <a:ea typeface="굴림" charset="-127"/>
              </a:rPr>
              <a:t>1883</a:t>
            </a:r>
            <a:endParaRPr lang="en-US" altLang="de-DE" sz="1600" dirty="0">
              <a:solidFill>
                <a:srgbClr val="333333"/>
              </a:solidFill>
              <a:latin typeface="Calibri Light"/>
              <a:ea typeface="굴림" charset="-127"/>
            </a:endParaRPr>
          </a:p>
          <a:p>
            <a:pPr lvl="0" defTabSz="914400" fontAlgn="base">
              <a:lnSpc>
                <a:spcPct val="100000"/>
              </a:lnSpc>
              <a:spcBef>
                <a:spcPts val="1200"/>
              </a:spcBef>
            </a:pPr>
            <a:r>
              <a:rPr lang="tr-TR" altLang="de-DE" sz="1600" dirty="0" smtClean="0">
                <a:solidFill>
                  <a:srgbClr val="004992"/>
                </a:solidFill>
                <a:latin typeface="Calibri Light"/>
              </a:rPr>
              <a:t>«Gramafonun ticari herhangi bir değeri yok.» </a:t>
            </a:r>
            <a:br>
              <a:rPr lang="tr-TR" altLang="de-DE" sz="1600" dirty="0" smtClean="0">
                <a:solidFill>
                  <a:srgbClr val="004992"/>
                </a:solidFill>
                <a:latin typeface="Calibri Light"/>
              </a:rPr>
            </a:br>
            <a:r>
              <a:rPr lang="en-US" altLang="de-DE" sz="1600" dirty="0" smtClean="0">
                <a:solidFill>
                  <a:srgbClr val="333333"/>
                </a:solidFill>
                <a:latin typeface="Calibri Light"/>
              </a:rPr>
              <a:t>Thomas </a:t>
            </a:r>
            <a:r>
              <a:rPr lang="en-US" altLang="de-DE" sz="1600" dirty="0">
                <a:solidFill>
                  <a:srgbClr val="333333"/>
                </a:solidFill>
                <a:latin typeface="Calibri Light"/>
              </a:rPr>
              <a:t>Edison, famous American inventor, </a:t>
            </a:r>
            <a:r>
              <a:rPr lang="en-US" altLang="de-DE" sz="1600" dirty="0" smtClean="0">
                <a:solidFill>
                  <a:srgbClr val="333333"/>
                </a:solidFill>
                <a:latin typeface="Calibri Light"/>
              </a:rPr>
              <a:t>1880</a:t>
            </a:r>
            <a:r>
              <a:rPr lang="tr-TR" altLang="de-DE" sz="1600" dirty="0" smtClean="0">
                <a:solidFill>
                  <a:srgbClr val="333333"/>
                </a:solidFill>
                <a:latin typeface="Calibri Light"/>
              </a:rPr>
              <a:t>ler </a:t>
            </a:r>
            <a:r>
              <a:rPr lang="en-US" altLang="de-DE" sz="1600" dirty="0" smtClean="0">
                <a:solidFill>
                  <a:srgbClr val="333333"/>
                </a:solidFill>
                <a:latin typeface="Calibri Light"/>
              </a:rPr>
              <a:t>(</a:t>
            </a:r>
            <a:r>
              <a:rPr lang="tr-TR" altLang="de-DE" sz="1600" dirty="0" smtClean="0">
                <a:solidFill>
                  <a:srgbClr val="333333"/>
                </a:solidFill>
                <a:latin typeface="Calibri Light"/>
              </a:rPr>
              <a:t>Gramafon </a:t>
            </a:r>
            <a:r>
              <a:rPr lang="en-US" altLang="de-DE" sz="1600" dirty="0" smtClean="0">
                <a:solidFill>
                  <a:srgbClr val="333333"/>
                </a:solidFill>
                <a:latin typeface="Calibri Light"/>
              </a:rPr>
              <a:t>= </a:t>
            </a:r>
            <a:r>
              <a:rPr lang="tr-TR" altLang="de-DE" sz="1600" dirty="0" smtClean="0">
                <a:solidFill>
                  <a:srgbClr val="333333"/>
                </a:solidFill>
                <a:latin typeface="Calibri Light"/>
              </a:rPr>
              <a:t> Ses kaydı yapan ilk alet</a:t>
            </a:r>
            <a:r>
              <a:rPr lang="en-US" altLang="de-DE" sz="1600" dirty="0" smtClean="0">
                <a:solidFill>
                  <a:srgbClr val="333333"/>
                </a:solidFill>
                <a:latin typeface="Calibri Light"/>
              </a:rPr>
              <a:t>)</a:t>
            </a:r>
            <a:endParaRPr lang="en-US" altLang="de-DE" sz="1600" dirty="0">
              <a:solidFill>
                <a:srgbClr val="333333"/>
              </a:solidFill>
              <a:latin typeface="Calibri Light"/>
            </a:endParaRPr>
          </a:p>
          <a:p>
            <a:pPr lvl="0" defTabSz="914400" eaLnBrk="0" fontAlgn="base" hangingPunct="0">
              <a:lnSpc>
                <a:spcPct val="100000"/>
              </a:lnSpc>
              <a:spcBef>
                <a:spcPts val="0"/>
              </a:spcBef>
            </a:pPr>
            <a:endParaRPr lang="de-DE" altLang="de-DE" sz="1600" dirty="0">
              <a:solidFill>
                <a:srgbClr val="333333"/>
              </a:solidFill>
              <a:latin typeface="Calibri Light"/>
              <a:ea typeface="굴림" charset="-127"/>
            </a:endParaRPr>
          </a:p>
          <a:p>
            <a:pPr>
              <a:lnSpc>
                <a:spcPct val="100000"/>
              </a:lnSpc>
              <a:spcBef>
                <a:spcPts val="0"/>
              </a:spcBef>
            </a:pPr>
            <a:endParaRPr lang="en-US" sz="1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a:t>
            </a:fld>
            <a:endParaRPr lang="de-DE" altLang="de-DE" b="0">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Yanlış öngörülerde bulunan kişilerden alıntılar</a:t>
            </a:r>
            <a:endParaRPr lang="en-US" sz="3600" dirty="0">
              <a:latin typeface="Calibri Light"/>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0"/>
              </a:spcBef>
            </a:pPr>
            <a:r>
              <a:rPr lang="tr-TR" altLang="de-DE" sz="1600" dirty="0">
                <a:solidFill>
                  <a:srgbClr val="004992"/>
                </a:solidFill>
                <a:latin typeface="Calibri Light"/>
              </a:rPr>
              <a:t>«Akıllı ve sorumluluk sahibi kadınlar oy vermek istemezler» </a:t>
            </a:r>
            <a:endParaRPr lang="en-US" altLang="de-DE" sz="1600" dirty="0">
              <a:solidFill>
                <a:srgbClr val="004992"/>
              </a:solidFill>
              <a:latin typeface="Calibri Light"/>
            </a:endParaRPr>
          </a:p>
          <a:p>
            <a:pPr lvl="0" defTabSz="914400" fontAlgn="base">
              <a:lnSpc>
                <a:spcPct val="100000"/>
              </a:lnSpc>
              <a:spcBef>
                <a:spcPts val="0"/>
              </a:spcBef>
            </a:pPr>
            <a:r>
              <a:rPr lang="en-US" altLang="de-DE" sz="1600" dirty="0">
                <a:solidFill>
                  <a:srgbClr val="333333"/>
                </a:solidFill>
                <a:latin typeface="Calibri Light"/>
              </a:rPr>
              <a:t>Grover Cleveland, </a:t>
            </a:r>
            <a:r>
              <a:rPr lang="tr-TR" altLang="de-DE" sz="1600" dirty="0">
                <a:solidFill>
                  <a:srgbClr val="333333"/>
                </a:solidFill>
                <a:latin typeface="Calibri Light"/>
              </a:rPr>
              <a:t>ABD’nin eski başkanı</a:t>
            </a:r>
            <a:r>
              <a:rPr lang="de-DE" altLang="de-DE" sz="1600" dirty="0">
                <a:solidFill>
                  <a:srgbClr val="333333"/>
                </a:solidFill>
                <a:latin typeface="Calibri Light"/>
              </a:rPr>
              <a:t>, </a:t>
            </a:r>
            <a:r>
              <a:rPr lang="en-US" altLang="de-DE" sz="1600" dirty="0">
                <a:solidFill>
                  <a:srgbClr val="333333"/>
                </a:solidFill>
                <a:latin typeface="Calibri Light"/>
              </a:rPr>
              <a:t>1905 </a:t>
            </a:r>
          </a:p>
          <a:p>
            <a:pPr lvl="0" defTabSz="914400" eaLnBrk="0" fontAlgn="base" hangingPunct="0">
              <a:lnSpc>
                <a:spcPct val="100000"/>
              </a:lnSpc>
              <a:spcBef>
                <a:spcPts val="1200"/>
              </a:spcBef>
            </a:pPr>
            <a:r>
              <a:rPr lang="tr-TR" altLang="de-DE" sz="1600" dirty="0">
                <a:solidFill>
                  <a:srgbClr val="004992"/>
                </a:solidFill>
                <a:latin typeface="Calibri Light"/>
              </a:rPr>
              <a:t>«Bu ‘telefon’ denen şey bir iletişim aracı olmak için fazla problemli. Bizim için hiçbir faydası yok.»</a:t>
            </a:r>
            <a:br>
              <a:rPr lang="tr-TR" altLang="de-DE" sz="1600" dirty="0">
                <a:solidFill>
                  <a:srgbClr val="004992"/>
                </a:solidFill>
                <a:latin typeface="Calibri Light"/>
              </a:rPr>
            </a:br>
            <a:r>
              <a:rPr lang="de-DE" altLang="ko-KR" sz="1600" dirty="0">
                <a:solidFill>
                  <a:srgbClr val="333333"/>
                </a:solidFill>
                <a:latin typeface="Calibri Light"/>
                <a:ea typeface="굴림" charset="-127"/>
              </a:rPr>
              <a:t>Western Union, </a:t>
            </a:r>
            <a:r>
              <a:rPr lang="tr-TR" altLang="ko-KR" sz="1600" dirty="0">
                <a:solidFill>
                  <a:srgbClr val="333333"/>
                </a:solidFill>
                <a:latin typeface="Calibri Light"/>
                <a:ea typeface="굴림" charset="-127"/>
              </a:rPr>
              <a:t>finansal ve iletişim alanında önde gelen şirketlerden biri</a:t>
            </a:r>
            <a:r>
              <a:rPr lang="de-DE" altLang="ko-KR" sz="1600" dirty="0">
                <a:solidFill>
                  <a:srgbClr val="333333"/>
                </a:solidFill>
                <a:latin typeface="Calibri Light"/>
                <a:ea typeface="굴림" charset="-127"/>
              </a:rPr>
              <a:t>, 1876</a:t>
            </a:r>
          </a:p>
          <a:p>
            <a:pPr lvl="0" defTabSz="914400" eaLnBrk="0" fontAlgn="base" hangingPunct="0">
              <a:lnSpc>
                <a:spcPct val="100000"/>
              </a:lnSpc>
              <a:spcBef>
                <a:spcPts val="1200"/>
              </a:spcBef>
            </a:pPr>
            <a:r>
              <a:rPr lang="tr-TR" altLang="de-DE" sz="1600" dirty="0">
                <a:solidFill>
                  <a:srgbClr val="004992"/>
                </a:solidFill>
                <a:latin typeface="Calibri Light"/>
              </a:rPr>
              <a:t>«Aya ilk ayak basma görevinin tamamlanması için en az bir jenerasyon daha geçmesi gerek»</a:t>
            </a:r>
            <a:br>
              <a:rPr lang="tr-TR" altLang="de-DE" sz="1600" dirty="0">
                <a:solidFill>
                  <a:srgbClr val="004992"/>
                </a:solidFill>
                <a:latin typeface="Calibri Light"/>
              </a:rPr>
            </a:br>
            <a:r>
              <a:rPr lang="de-DE" altLang="ko-KR" sz="1600" dirty="0">
                <a:solidFill>
                  <a:srgbClr val="333333"/>
                </a:solidFill>
                <a:latin typeface="Calibri Light"/>
                <a:ea typeface="굴림" charset="-127"/>
              </a:rPr>
              <a:t>Harold Spencer, Astronom, 1957 (</a:t>
            </a:r>
            <a:r>
              <a:rPr lang="tr-TR" altLang="ko-KR" sz="1600" dirty="0">
                <a:solidFill>
                  <a:srgbClr val="333333"/>
                </a:solidFill>
                <a:latin typeface="Calibri Light"/>
                <a:ea typeface="굴림" charset="-127"/>
              </a:rPr>
              <a:t>aya ilk ayak basımı bu sözlerden sadece 12 yıl sonra gerçekleşti</a:t>
            </a:r>
            <a:r>
              <a:rPr lang="de-DE" altLang="ko-KR" sz="1600" dirty="0">
                <a:solidFill>
                  <a:srgbClr val="333333"/>
                </a:solidFill>
                <a:latin typeface="Calibri Light"/>
                <a:ea typeface="굴림" charset="-127"/>
              </a:rPr>
              <a:t>)</a:t>
            </a:r>
            <a:endParaRPr lang="de-DE" altLang="de-DE" sz="1600" dirty="0">
              <a:solidFill>
                <a:srgbClr val="333333"/>
              </a:solidFill>
              <a:latin typeface="Calibri Light"/>
              <a:ea typeface="굴림" charset="-127"/>
            </a:endParaRPr>
          </a:p>
          <a:p>
            <a:pPr lvl="0" defTabSz="914400" eaLnBrk="0" fontAlgn="base" hangingPunct="0">
              <a:lnSpc>
                <a:spcPct val="100000"/>
              </a:lnSpc>
              <a:spcBef>
                <a:spcPts val="1200"/>
              </a:spcBef>
            </a:pPr>
            <a:r>
              <a:rPr lang="tr-TR" altLang="ko-KR" sz="1600" dirty="0">
                <a:solidFill>
                  <a:srgbClr val="004992"/>
                </a:solidFill>
                <a:latin typeface="Calibri Light"/>
              </a:rPr>
              <a:t>«Atlar hep kullanacağımız taşıma aracı olacaklar ama otomobil yalnızca bir yenilik, geçici bir heves.»</a:t>
            </a:r>
            <a:br>
              <a:rPr lang="tr-TR" altLang="ko-KR" sz="1600" dirty="0">
                <a:solidFill>
                  <a:srgbClr val="004992"/>
                </a:solidFill>
                <a:latin typeface="Calibri Light"/>
              </a:rPr>
            </a:br>
            <a:r>
              <a:rPr lang="en-US" altLang="ko-KR" sz="1600" dirty="0">
                <a:solidFill>
                  <a:srgbClr val="333333"/>
                </a:solidFill>
                <a:latin typeface="Calibri Light"/>
                <a:ea typeface="굴림" charset="-127"/>
              </a:rPr>
              <a:t>Michigan Savings </a:t>
            </a:r>
            <a:r>
              <a:rPr lang="tr-TR" altLang="ko-KR" sz="1600" dirty="0">
                <a:solidFill>
                  <a:srgbClr val="333333"/>
                </a:solidFill>
                <a:latin typeface="Calibri Light"/>
                <a:ea typeface="굴림" charset="-127"/>
              </a:rPr>
              <a:t>Bankasının başkanı, Ford Motor şirketi hakkındaki yatırımlara dair konuşurken, </a:t>
            </a:r>
            <a:r>
              <a:rPr lang="de-DE" altLang="ko-KR" sz="1600" dirty="0">
                <a:solidFill>
                  <a:srgbClr val="333333"/>
                </a:solidFill>
                <a:latin typeface="Calibri Light"/>
                <a:ea typeface="굴림" charset="-127"/>
              </a:rPr>
              <a:t>1903</a:t>
            </a:r>
            <a:endParaRPr lang="de-DE" altLang="ko-KR" sz="1600" i="1" dirty="0">
              <a:solidFill>
                <a:srgbClr val="333333"/>
              </a:solidFill>
              <a:latin typeface="Calibri Light"/>
              <a:ea typeface="굴림" charset="-127"/>
            </a:endParaRPr>
          </a:p>
          <a:p>
            <a:pPr lvl="0" defTabSz="914400" eaLnBrk="0" fontAlgn="base" hangingPunct="0">
              <a:lnSpc>
                <a:spcPct val="100000"/>
              </a:lnSpc>
              <a:spcBef>
                <a:spcPts val="1200"/>
              </a:spcBef>
            </a:pPr>
            <a:r>
              <a:rPr lang="tr-TR" altLang="ko-KR" sz="1600" dirty="0">
                <a:solidFill>
                  <a:srgbClr val="004992"/>
                </a:solidFill>
                <a:latin typeface="Calibri Light"/>
              </a:rPr>
              <a:t>«</a:t>
            </a:r>
            <a:r>
              <a:rPr lang="en-US" altLang="ko-KR" sz="1600" dirty="0">
                <a:solidFill>
                  <a:srgbClr val="004992"/>
                </a:solidFill>
                <a:latin typeface="Calibri Light"/>
                <a:ea typeface="굴림" charset="-127"/>
              </a:rPr>
              <a:t>X-ray</a:t>
            </a:r>
            <a:r>
              <a:rPr lang="tr-TR" altLang="ko-KR" sz="1600" dirty="0">
                <a:solidFill>
                  <a:srgbClr val="004992"/>
                </a:solidFill>
                <a:latin typeface="Calibri Light"/>
                <a:ea typeface="굴림" charset="-127"/>
              </a:rPr>
              <a:t>’in bir şakadan ibaret olduğu kanıtlanacak.</a:t>
            </a:r>
            <a:r>
              <a:rPr lang="tr-TR" altLang="ko-KR" sz="1600" dirty="0">
                <a:solidFill>
                  <a:srgbClr val="004992"/>
                </a:solidFill>
                <a:latin typeface="Calibri Light"/>
              </a:rPr>
              <a:t>»</a:t>
            </a:r>
            <a:r>
              <a:rPr lang="de-DE" altLang="ko-KR" sz="1600" dirty="0">
                <a:solidFill>
                  <a:srgbClr val="004992"/>
                </a:solidFill>
                <a:latin typeface="Calibri Light"/>
                <a:ea typeface="굴림" charset="-127"/>
              </a:rPr>
              <a:t> </a:t>
            </a:r>
          </a:p>
          <a:p>
            <a:pPr lvl="0" defTabSz="914400" eaLnBrk="0" fontAlgn="base" hangingPunct="0">
              <a:lnSpc>
                <a:spcPct val="100000"/>
              </a:lnSpc>
              <a:spcBef>
                <a:spcPts val="0"/>
              </a:spcBef>
            </a:pPr>
            <a:r>
              <a:rPr lang="en-US" altLang="de-DE" sz="1600" dirty="0">
                <a:solidFill>
                  <a:srgbClr val="333333"/>
                </a:solidFill>
                <a:latin typeface="Calibri Light"/>
                <a:ea typeface="굴림" charset="-127"/>
              </a:rPr>
              <a:t>Lord Kelvin, </a:t>
            </a:r>
            <a:r>
              <a:rPr lang="tr-TR" altLang="de-DE" sz="1600" dirty="0">
                <a:solidFill>
                  <a:srgbClr val="333333"/>
                </a:solidFill>
                <a:latin typeface="Calibri Light"/>
                <a:ea typeface="굴림" charset="-127"/>
              </a:rPr>
              <a:t> Royal Society’nin başkanı, </a:t>
            </a:r>
            <a:r>
              <a:rPr lang="en-US" altLang="de-DE" sz="1600" dirty="0">
                <a:solidFill>
                  <a:srgbClr val="333333"/>
                </a:solidFill>
                <a:latin typeface="Calibri Light"/>
                <a:ea typeface="굴림" charset="-127"/>
              </a:rPr>
              <a:t>1883</a:t>
            </a:r>
          </a:p>
          <a:p>
            <a:pPr lvl="0" defTabSz="914400" fontAlgn="base">
              <a:lnSpc>
                <a:spcPct val="100000"/>
              </a:lnSpc>
              <a:spcBef>
                <a:spcPts val="1200"/>
              </a:spcBef>
            </a:pPr>
            <a:r>
              <a:rPr lang="tr-TR" altLang="de-DE" sz="1600" dirty="0">
                <a:solidFill>
                  <a:srgbClr val="004992"/>
                </a:solidFill>
                <a:latin typeface="Calibri Light"/>
              </a:rPr>
              <a:t>«Gramafonun ticari herhangi bir değeri yok.» </a:t>
            </a:r>
            <a:br>
              <a:rPr lang="tr-TR" altLang="de-DE" sz="1600" dirty="0">
                <a:solidFill>
                  <a:srgbClr val="004992"/>
                </a:solidFill>
                <a:latin typeface="Calibri Light"/>
              </a:rPr>
            </a:br>
            <a:r>
              <a:rPr lang="en-US" altLang="de-DE" sz="1600" dirty="0">
                <a:solidFill>
                  <a:srgbClr val="333333"/>
                </a:solidFill>
                <a:latin typeface="Calibri Light"/>
              </a:rPr>
              <a:t>Thomas Edison, famous American inventor, 1880</a:t>
            </a:r>
            <a:r>
              <a:rPr lang="tr-TR" altLang="de-DE" sz="1600" dirty="0">
                <a:solidFill>
                  <a:srgbClr val="333333"/>
                </a:solidFill>
                <a:latin typeface="Calibri Light"/>
              </a:rPr>
              <a:t>ler </a:t>
            </a:r>
            <a:r>
              <a:rPr lang="en-US" altLang="de-DE" sz="1600" dirty="0">
                <a:solidFill>
                  <a:srgbClr val="333333"/>
                </a:solidFill>
                <a:latin typeface="Calibri Light"/>
              </a:rPr>
              <a:t>(</a:t>
            </a:r>
            <a:r>
              <a:rPr lang="tr-TR" altLang="de-DE" sz="1600" dirty="0">
                <a:solidFill>
                  <a:srgbClr val="333333"/>
                </a:solidFill>
                <a:latin typeface="Calibri Light"/>
              </a:rPr>
              <a:t>Gramafon </a:t>
            </a:r>
            <a:r>
              <a:rPr lang="en-US" altLang="de-DE" sz="1600" dirty="0">
                <a:solidFill>
                  <a:srgbClr val="333333"/>
                </a:solidFill>
                <a:latin typeface="Calibri Light"/>
              </a:rPr>
              <a:t>= </a:t>
            </a:r>
            <a:r>
              <a:rPr lang="tr-TR" altLang="de-DE" sz="1600" dirty="0">
                <a:solidFill>
                  <a:srgbClr val="333333"/>
                </a:solidFill>
                <a:latin typeface="Calibri Light"/>
              </a:rPr>
              <a:t> Ses kaydı yapan ilk alet</a:t>
            </a:r>
            <a:r>
              <a:rPr lang="en-US" altLang="de-DE" sz="1600" dirty="0">
                <a:solidFill>
                  <a:srgbClr val="333333"/>
                </a:solidFill>
                <a:latin typeface="Calibri Light"/>
              </a:rPr>
              <a:t>)</a:t>
            </a:r>
          </a:p>
          <a:p>
            <a:pPr lvl="0" defTabSz="914400" eaLnBrk="0" fontAlgn="base" hangingPunct="0">
              <a:lnSpc>
                <a:spcPct val="100000"/>
              </a:lnSpc>
              <a:spcBef>
                <a:spcPts val="0"/>
              </a:spcBef>
            </a:pPr>
            <a:endParaRPr lang="de-DE" altLang="de-DE" sz="1600" dirty="0">
              <a:solidFill>
                <a:srgbClr val="333333"/>
              </a:solidFill>
              <a:latin typeface="Calibri Light"/>
              <a:ea typeface="굴림" charset="-127"/>
            </a:endParaRPr>
          </a:p>
          <a:p>
            <a:pPr>
              <a:lnSpc>
                <a:spcPct val="100000"/>
              </a:lnSpc>
              <a:spcBef>
                <a:spcPts val="0"/>
              </a:spcBef>
            </a:pPr>
            <a:endParaRPr lang="en-US" sz="1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7</a:t>
            </a:fld>
            <a:endParaRPr lang="de-DE" altLang="de-DE" b="0">
              <a:latin typeface="Calibri Light"/>
            </a:endParaRPr>
          </a:p>
        </p:txBody>
      </p:sp>
      <p:sp>
        <p:nvSpPr>
          <p:cNvPr id="6" name="Text Box 5"/>
          <p:cNvSpPr txBox="1">
            <a:spLocks noChangeArrowheads="1"/>
          </p:cNvSpPr>
          <p:nvPr/>
        </p:nvSpPr>
        <p:spPr bwMode="auto">
          <a:xfrm>
            <a:off x="408955" y="630002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tr-TR" altLang="de-DE" sz="1800" b="0" dirty="0" smtClean="0">
                <a:solidFill>
                  <a:srgbClr val="004992"/>
                </a:solidFill>
                <a:latin typeface="Calibri Light"/>
              </a:rPr>
              <a:t>Yeni deneyimlere karşı açık fikirli olmalıyız </a:t>
            </a:r>
            <a:r>
              <a:rPr lang="de-DE" altLang="de-DE" sz="1800" b="0" dirty="0" smtClean="0">
                <a:solidFill>
                  <a:srgbClr val="004992"/>
                </a:solidFill>
                <a:latin typeface="Calibri Light"/>
              </a:rPr>
              <a:t>– </a:t>
            </a:r>
            <a:r>
              <a:rPr lang="tr-TR" altLang="de-DE" sz="1800" b="0" dirty="0" smtClean="0">
                <a:solidFill>
                  <a:srgbClr val="004992"/>
                </a:solidFill>
                <a:latin typeface="Calibri Light"/>
              </a:rPr>
              <a:t> zaman değişir ve geleceğin neler getireceğini kimse bilemez </a:t>
            </a:r>
            <a:endParaRPr lang="de-DE" altLang="de-DE" sz="1800" b="0" dirty="0">
              <a:solidFill>
                <a:srgbClr val="004992"/>
              </a:solidFill>
              <a:latin typeface="Calibri Light"/>
            </a:endParaRPr>
          </a:p>
        </p:txBody>
      </p:sp>
    </p:spTree>
    <p:extLst>
      <p:ext uri="{BB962C8B-B14F-4D97-AF65-F5344CB8AC3E}">
        <p14:creationId xmlns:p14="http://schemas.microsoft.com/office/powerpoint/2010/main" val="93710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Katılık </a:t>
            </a:r>
            <a:r>
              <a:rPr lang="en-US" sz="3600" dirty="0"/>
              <a:t>“</a:t>
            </a:r>
            <a:r>
              <a:rPr lang="tr-TR" sz="3600" dirty="0"/>
              <a:t>iş başında</a:t>
            </a:r>
            <a:r>
              <a:rPr lang="en-US" sz="3600" dirty="0"/>
              <a:t>” (“</a:t>
            </a:r>
            <a:r>
              <a:rPr lang="tr-TR" sz="3600" dirty="0"/>
              <a:t>dar bakış açısı</a:t>
            </a:r>
            <a:r>
              <a:rPr lang="en-US" sz="3600" dirty="0"/>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8</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103781360"/>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alan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örnekler</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coğrafya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tıp</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ekonomi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Katılık </a:t>
            </a:r>
            <a:r>
              <a:rPr lang="en-US" sz="3600" dirty="0"/>
              <a:t>“</a:t>
            </a:r>
            <a:r>
              <a:rPr lang="tr-TR" sz="3600" dirty="0"/>
              <a:t>iş başında</a:t>
            </a:r>
            <a:r>
              <a:rPr lang="en-US" sz="3600" dirty="0"/>
              <a:t>” (“</a:t>
            </a:r>
            <a:r>
              <a:rPr lang="tr-TR" sz="3600" dirty="0"/>
              <a:t>dar bakış açısı</a:t>
            </a:r>
            <a:r>
              <a:rPr lang="en-US" sz="3600" dirty="0"/>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9</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1992821671"/>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alan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örnekler</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coğrafya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Güneş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sabit</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bir</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dünyanın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etrafında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dönmektedir</a:t>
                      </a:r>
                      <a:r>
                        <a:rPr kumimoji="0" lang="en-US" altLang="ja-JP" sz="1800" b="0" i="0" u="none" strike="noStrike" cap="none" normalizeH="0" baseline="0" dirty="0" smtClean="0">
                          <a:ln>
                            <a:noFill/>
                          </a:ln>
                          <a:solidFill>
                            <a:srgbClr val="333333"/>
                          </a:solidFill>
                          <a:effectLst/>
                          <a:latin typeface="Calibri Light"/>
                          <a:ea typeface="MS Mincho" pitchFamily="49" charset="-128"/>
                        </a:rPr>
                        <a:t>! Galileo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Galilei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gibi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saygın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bilim</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insanları</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bunun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aksini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kanıtlayabilmiş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olsa</a:t>
                      </a:r>
                      <a:r>
                        <a:rPr kumimoji="0" lang="en-US" altLang="ja-JP" sz="1800" b="0" i="0" u="none" strike="noStrike" cap="none" normalizeH="0" baseline="0" dirty="0" smtClean="0">
                          <a:ln>
                            <a:noFill/>
                          </a:ln>
                          <a:solidFill>
                            <a:srgbClr val="333333"/>
                          </a:solidFill>
                          <a:effectLst/>
                          <a:latin typeface="Calibri Light"/>
                          <a:ea typeface="MS Mincho" pitchFamily="49" charset="-128"/>
                        </a:rPr>
                        <a:t> da,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görüş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ortaçağda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Katolik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kilisesi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tarafından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mutlak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doğru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olarak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kabul</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ediliyordu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Dünyanın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güneşin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etrafında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döndüğü</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gerçeği</a:t>
                      </a:r>
                      <a:r>
                        <a:rPr kumimoji="0" lang="en-US" altLang="ja-JP" sz="1800" b="0" i="0" u="none" strike="noStrike" cap="none" normalizeH="0" baseline="0" dirty="0" smtClean="0">
                          <a:ln>
                            <a:noFill/>
                          </a:ln>
                          <a:solidFill>
                            <a:srgbClr val="333333"/>
                          </a:solidFill>
                          <a:effectLst/>
                          <a:latin typeface="Calibri Light"/>
                          <a:ea typeface="MS Mincho" pitchFamily="49" charset="-128"/>
                        </a:rPr>
                        <a:t>, o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dönemde</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küfür</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olarak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bile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kabul</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ediliyordu</a:t>
                      </a:r>
                      <a:r>
                        <a:rPr kumimoji="0" lang="en-US" altLang="ja-JP" sz="1800" b="0" i="0" u="none" strike="noStrike" cap="none" normalizeH="0" baseline="0" dirty="0" smtClean="0">
                          <a:ln>
                            <a:noFill/>
                          </a:ln>
                          <a:solidFill>
                            <a:srgbClr val="333333"/>
                          </a:solidFill>
                          <a:effectLst/>
                          <a:latin typeface="Calibri Light"/>
                          <a:ea typeface="MS Mincho" pitchFamily="49" charset="-128"/>
                        </a:rPr>
                        <a: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tıp</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ekonomi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52327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Katılık </a:t>
            </a:r>
            <a:r>
              <a:rPr lang="en-US" sz="3600" dirty="0"/>
              <a:t>“</a:t>
            </a:r>
            <a:r>
              <a:rPr lang="tr-TR" sz="3600" dirty="0"/>
              <a:t>iş başında</a:t>
            </a:r>
            <a:r>
              <a:rPr lang="en-US" sz="3600" dirty="0"/>
              <a:t>” (“</a:t>
            </a:r>
            <a:r>
              <a:rPr lang="tr-TR" sz="3600" dirty="0"/>
              <a:t>dar bakış açısı</a:t>
            </a:r>
            <a:r>
              <a:rPr lang="en-US" sz="3600" dirty="0"/>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10</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2479448136"/>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alan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örnekler</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coğrafya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Güneş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sabit</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bir</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dünyanın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etrafında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dönmektedir</a:t>
                      </a:r>
                      <a:r>
                        <a:rPr kumimoji="0" lang="en-US" altLang="ja-JP" sz="1800" b="0" i="0" u="none" strike="noStrike" cap="none" normalizeH="0" baseline="0" dirty="0" smtClean="0">
                          <a:ln>
                            <a:noFill/>
                          </a:ln>
                          <a:solidFill>
                            <a:srgbClr val="333333"/>
                          </a:solidFill>
                          <a:effectLst/>
                          <a:latin typeface="Calibri Light"/>
                          <a:ea typeface="MS Mincho" pitchFamily="49" charset="-128"/>
                        </a:rPr>
                        <a:t>! Galileo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Galilei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gibi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saygın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bilim</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insanları</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bunun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aksini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kanıtlayabilmiş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olsa</a:t>
                      </a:r>
                      <a:r>
                        <a:rPr kumimoji="0" lang="en-US" altLang="ja-JP" sz="1800" b="0" i="0" u="none" strike="noStrike" cap="none" normalizeH="0" baseline="0" dirty="0" smtClean="0">
                          <a:ln>
                            <a:noFill/>
                          </a:ln>
                          <a:solidFill>
                            <a:srgbClr val="333333"/>
                          </a:solidFill>
                          <a:effectLst/>
                          <a:latin typeface="Calibri Light"/>
                          <a:ea typeface="MS Mincho" pitchFamily="49" charset="-128"/>
                        </a:rPr>
                        <a:t> da,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görüş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ortaçağda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Katolik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kilisesi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tarafından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mutlak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doğru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olarak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kabul</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ediliyordu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Dünyanın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güneşin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etrafında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döndüğü</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gerçeği</a:t>
                      </a:r>
                      <a:r>
                        <a:rPr kumimoji="0" lang="en-US" altLang="ja-JP" sz="1800" b="0" i="0" u="none" strike="noStrike" cap="none" normalizeH="0" baseline="0" dirty="0" smtClean="0">
                          <a:ln>
                            <a:noFill/>
                          </a:ln>
                          <a:solidFill>
                            <a:srgbClr val="333333"/>
                          </a:solidFill>
                          <a:effectLst/>
                          <a:latin typeface="Calibri Light"/>
                          <a:ea typeface="MS Mincho" pitchFamily="49" charset="-128"/>
                        </a:rPr>
                        <a:t>, o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dönemde</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küfür</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olarak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bile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kabul</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ediliyordu</a:t>
                      </a:r>
                      <a:r>
                        <a:rPr kumimoji="0" lang="en-US" altLang="ja-JP" sz="1800" b="0" i="0" u="none" strike="noStrike" cap="none" normalizeH="0" baseline="0" dirty="0" smtClean="0">
                          <a:ln>
                            <a:noFill/>
                          </a:ln>
                          <a:solidFill>
                            <a:srgbClr val="333333"/>
                          </a:solidFill>
                          <a:effectLst/>
                          <a:latin typeface="Calibri Light"/>
                          <a:ea typeface="MS Mincho" pitchFamily="49" charset="-128"/>
                        </a:rPr>
                        <a: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tıp</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Geçmişte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tehlikeli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ilaçlar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erken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uyarılara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rağmen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çok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uzun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süre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piyasada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kalmıştır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örnekler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Avrupa'da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Contergan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skandalı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Kuzey</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Amerika'da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Vioxx</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skandalı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ekonomi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9908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Katılık </a:t>
            </a:r>
            <a:r>
              <a:rPr lang="en-US" sz="3600" dirty="0" smtClean="0">
                <a:latin typeface="Calibri Light"/>
              </a:rPr>
              <a:t>“</a:t>
            </a:r>
            <a:r>
              <a:rPr lang="tr-TR" sz="3600" dirty="0" smtClean="0">
                <a:latin typeface="Calibri Light"/>
              </a:rPr>
              <a:t>iş başında</a:t>
            </a:r>
            <a:r>
              <a:rPr lang="en-US" sz="3600" dirty="0" smtClean="0">
                <a:latin typeface="Calibri Light"/>
              </a:rPr>
              <a:t>” (“</a:t>
            </a:r>
            <a:r>
              <a:rPr lang="tr-TR" sz="3600" dirty="0" smtClean="0">
                <a:latin typeface="Calibri Light"/>
              </a:rPr>
              <a:t>dar bakış açısı</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11</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4062764025"/>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alan</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000000"/>
                          </a:solidFill>
                          <a:effectLst/>
                          <a:latin typeface="Calibri Light"/>
                          <a:ea typeface="ＭＳ Ｐゴシック" pitchFamily="34" charset="-128"/>
                        </a:rPr>
                        <a:t>örnekler</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coğrafya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Güneş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sabit</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bir</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dünyanın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etrafında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dönmektedir</a:t>
                      </a:r>
                      <a:r>
                        <a:rPr kumimoji="0" lang="en-US" altLang="ja-JP" sz="1800" b="0" i="0" u="none" strike="noStrike" cap="none" normalizeH="0" baseline="0" dirty="0" smtClean="0">
                          <a:ln>
                            <a:noFill/>
                          </a:ln>
                          <a:solidFill>
                            <a:srgbClr val="333333"/>
                          </a:solidFill>
                          <a:effectLst/>
                          <a:latin typeface="Calibri Light"/>
                          <a:ea typeface="MS Mincho" pitchFamily="49" charset="-128"/>
                        </a:rPr>
                        <a:t>! Galileo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Galilei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gibi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saygın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bilim</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insanları</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bunun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aksini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kanıtlayabilmiş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olsa</a:t>
                      </a:r>
                      <a:r>
                        <a:rPr kumimoji="0" lang="en-US" altLang="ja-JP" sz="1800" b="0" i="0" u="none" strike="noStrike" cap="none" normalizeH="0" baseline="0" dirty="0" smtClean="0">
                          <a:ln>
                            <a:noFill/>
                          </a:ln>
                          <a:solidFill>
                            <a:srgbClr val="333333"/>
                          </a:solidFill>
                          <a:effectLst/>
                          <a:latin typeface="Calibri Light"/>
                          <a:ea typeface="MS Mincho" pitchFamily="49" charset="-128"/>
                        </a:rPr>
                        <a:t> da,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bu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görüş</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ortaçağda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Katolik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kilisesi</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tarafından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mutlak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doğru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olarak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kabul</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ediliyordu</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Dünyanın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güneşin</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etrafında</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döndüğü</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gerçeği</a:t>
                      </a:r>
                      <a:r>
                        <a:rPr kumimoji="0" lang="en-US" altLang="ja-JP" sz="1800" b="0" i="0" u="none" strike="noStrike" cap="none" normalizeH="0" baseline="0" dirty="0" smtClean="0">
                          <a:ln>
                            <a:noFill/>
                          </a:ln>
                          <a:solidFill>
                            <a:srgbClr val="333333"/>
                          </a:solidFill>
                          <a:effectLst/>
                          <a:latin typeface="Calibri Light"/>
                          <a:ea typeface="MS Mincho" pitchFamily="49" charset="-128"/>
                        </a:rPr>
                        <a:t>, o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dönemde</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küfür</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olarak</a:t>
                      </a:r>
                      <a:r>
                        <a:rPr kumimoji="0" lang="en-US" altLang="ja-JP" sz="1800" b="0" i="0" u="none" strike="noStrike" cap="none" normalizeH="0" baseline="0" dirty="0" smtClean="0">
                          <a:ln>
                            <a:noFill/>
                          </a:ln>
                          <a:solidFill>
                            <a:srgbClr val="333333"/>
                          </a:solidFill>
                          <a:effectLst/>
                          <a:latin typeface="Calibri Light"/>
                          <a:ea typeface="MS Mincho" pitchFamily="49" charset="-128"/>
                        </a:rPr>
                        <a:t> bile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kabul</a:t>
                      </a:r>
                      <a:r>
                        <a:rPr kumimoji="0" lang="en-US" altLang="ja-JP" sz="1800" b="0" i="0" u="none" strike="noStrike" cap="none" normalizeH="0" baseline="0" dirty="0" smtClean="0">
                          <a:ln>
                            <a:noFill/>
                          </a:ln>
                          <a:solidFill>
                            <a:srgbClr val="333333"/>
                          </a:solidFill>
                          <a:effectLst/>
                          <a:latin typeface="Calibri Light"/>
                          <a:ea typeface="MS Mincho" pitchFamily="49" charset="-128"/>
                        </a:rPr>
                        <a:t> </a:t>
                      </a:r>
                      <a:r>
                        <a:rPr kumimoji="0" lang="en-US" altLang="ja-JP" sz="1800" b="0" i="0" u="none" strike="noStrike" cap="none" normalizeH="0" baseline="0" dirty="0" err="1" smtClean="0">
                          <a:ln>
                            <a:noFill/>
                          </a:ln>
                          <a:solidFill>
                            <a:srgbClr val="333333"/>
                          </a:solidFill>
                          <a:effectLst/>
                          <a:latin typeface="Calibri Light"/>
                          <a:ea typeface="MS Mincho" pitchFamily="49" charset="-128"/>
                        </a:rPr>
                        <a:t>ediliyordu</a:t>
                      </a:r>
                      <a:r>
                        <a:rPr kumimoji="0" lang="en-US" altLang="ja-JP" sz="1800" b="0" i="0" u="none" strike="noStrike" cap="none" normalizeH="0" baseline="0" dirty="0" smtClean="0">
                          <a:ln>
                            <a:noFill/>
                          </a:ln>
                          <a:solidFill>
                            <a:srgbClr val="333333"/>
                          </a:solidFill>
                          <a:effectLst/>
                          <a:latin typeface="Calibri Light"/>
                          <a:ea typeface="MS Mincho" pitchFamily="49" charset="-128"/>
                        </a:rPr>
                        <a: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tıp</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Geçmişte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tehlikeli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ilaçlar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erken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uyarılara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rağmen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çok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uzun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süre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piyasada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kalmıştır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örnekler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Avrupa'da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Contergan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skandalı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Kuzey</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Amerika'da</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Vioxx</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skandalı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tr-TR" sz="1800" b="0" i="0" u="none" strike="noStrike" cap="none" normalizeH="0" baseline="0" dirty="0" smtClean="0">
                          <a:ln>
                            <a:noFill/>
                          </a:ln>
                          <a:solidFill>
                            <a:srgbClr val="333333"/>
                          </a:solidFill>
                          <a:effectLst/>
                          <a:latin typeface="Calibri Light"/>
                          <a:ea typeface="ＭＳ Ｐゴシック" pitchFamily="34" charset="-128"/>
                        </a:rPr>
                        <a:t>ekonomi</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sz="1800" b="0" i="0" u="none" strike="noStrike" cap="none" normalizeH="0" baseline="0" dirty="0" err="1" smtClean="0">
                          <a:ln>
                            <a:noFill/>
                          </a:ln>
                          <a:solidFill>
                            <a:srgbClr val="333333"/>
                          </a:solidFill>
                          <a:effectLst/>
                          <a:latin typeface="Calibri Light"/>
                          <a:ea typeface="ＭＳ Ｐゴシック" pitchFamily="34" charset="-128"/>
                        </a:rPr>
                        <a:t>Yeni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gelişmeleri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kaçırmak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modası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geçmiş</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iş</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stratejilerine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bağlı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kalmak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modası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geçmiş</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ürünler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satmak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örn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fotoğraf</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filmleri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daktilolar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yeni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teknolojileri</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görmezden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gelmek</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örn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internette</a:t>
                      </a:r>
                      <a:r>
                        <a:rPr kumimoji="0" lang="en-US" sz="1800" b="0" i="0" u="none" strike="noStrike" cap="none" normalizeH="0" baseline="0" dirty="0" smtClean="0">
                          <a:ln>
                            <a:noFill/>
                          </a:ln>
                          <a:solidFill>
                            <a:srgbClr val="333333"/>
                          </a:solidFill>
                          <a:effectLst/>
                          <a:latin typeface="Calibri Light"/>
                          <a:ea typeface="ＭＳ Ｐゴシック" pitchFamily="34" charset="-128"/>
                        </a:rPr>
                        <a:t> web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sayfası</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olmayan</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bir</a:t>
                      </a:r>
                      <a:r>
                        <a:rPr kumimoji="0" lang="en-US" sz="1800" b="0" i="0" u="none" strike="noStrike" cap="none" normalizeH="0" baseline="0" dirty="0" smtClean="0">
                          <a:ln>
                            <a:noFill/>
                          </a:ln>
                          <a:solidFill>
                            <a:srgbClr val="333333"/>
                          </a:solidFill>
                          <a:effectLst/>
                          <a:latin typeface="Calibri Light"/>
                          <a:ea typeface="ＭＳ Ｐゴシック" pitchFamily="34" charset="-128"/>
                        </a:rPr>
                        <a:t> </a:t>
                      </a:r>
                      <a:r>
                        <a:rPr kumimoji="0" lang="en-US" sz="1800" b="0" i="0" u="none" strike="noStrike" cap="none" normalizeH="0" baseline="0" dirty="0" err="1" smtClean="0">
                          <a:ln>
                            <a:noFill/>
                          </a:ln>
                          <a:solidFill>
                            <a:srgbClr val="333333"/>
                          </a:solidFill>
                          <a:effectLst/>
                          <a:latin typeface="Calibri Light"/>
                          <a:ea typeface="ＭＳ Ｐゴシック" pitchFamily="34" charset="-128"/>
                        </a:rPr>
                        <a:t>şirket</a:t>
                      </a:r>
                      <a:r>
                        <a:rPr kumimoji="0" lang="en-US" sz="1800" b="0" i="0" u="none" strike="noStrike" cap="none" normalizeH="0" baseline="0" dirty="0" smtClean="0">
                          <a:ln>
                            <a:noFill/>
                          </a:ln>
                          <a:solidFill>
                            <a:srgbClr val="333333"/>
                          </a:solidFill>
                          <a:effectLst/>
                          <a:latin typeface="Calibri Light"/>
                          <a:ea typeface="ＭＳ Ｐゴシック" pitchFamily="34" charset="-128"/>
                        </a:rPr>
                        <a: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44049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smtClean="0">
                <a:latin typeface="Calibri Light"/>
              </a:rPr>
              <a:t>Bunu neden yaparız?</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latin typeface="Calibri Light"/>
                <a:cs typeface="Times New Roman" panose="02020603050405020304" pitchFamily="18" charset="0"/>
              </a:rPr>
              <a:t>Araştırmalar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psikozlu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birçok</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kişinin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hepsi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değil</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inanca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meydan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okuyan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bilgilerle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karşılaştıklarında</a:t>
            </a:r>
            <a:r>
              <a:rPr lang="en-US" altLang="de-DE" sz="2400" dirty="0">
                <a:solidFill>
                  <a:srgbClr val="333333"/>
                </a:solidFill>
                <a:latin typeface="Calibri Light"/>
                <a:cs typeface="Times New Roman" panose="02020603050405020304" pitchFamily="18" charset="0"/>
              </a:rPr>
              <a:t> bile, </a:t>
            </a:r>
            <a:r>
              <a:rPr lang="en-US" altLang="de-DE" sz="2400" dirty="0" err="1">
                <a:solidFill>
                  <a:srgbClr val="333333"/>
                </a:solidFill>
                <a:latin typeface="Calibri Light"/>
                <a:cs typeface="Times New Roman" panose="02020603050405020304" pitchFamily="18" charset="0"/>
              </a:rPr>
              <a:t>bir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olay</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hakkındaki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görüşlerine</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veya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inançlarına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bağlı</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kalmaya</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devam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ettiğini</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göstermektedir</a:t>
            </a:r>
            <a:r>
              <a:rPr lang="en-US" altLang="de-DE" sz="2400" dirty="0" smtClean="0">
                <a:solidFill>
                  <a:srgbClr val="333333"/>
                </a:solidFill>
                <a:latin typeface="Calibri Light"/>
                <a:cs typeface="Times New Roman" panose="02020603050405020304" pitchFamily="18" charset="0"/>
              </a:rPr>
              <a:t>.</a:t>
            </a:r>
            <a:endParaRPr lang="tr-TR" altLang="de-DE" sz="2400" dirty="0" smtClean="0">
              <a:solidFill>
                <a:srgbClr val="333333"/>
              </a:solidFill>
              <a:latin typeface="Calibri Light"/>
              <a:cs typeface="Times New Roman" panose="02020603050405020304" pitchFamily="18" charset="0"/>
            </a:endParaRPr>
          </a:p>
          <a:p>
            <a:pPr lvl="0" defTabSz="914400" fontAlgn="base"/>
            <a:r>
              <a:rPr lang="en-US" altLang="de-DE" sz="2400" dirty="0">
                <a:solidFill>
                  <a:srgbClr val="004992"/>
                </a:solidFill>
                <a:latin typeface="Calibri Light"/>
              </a:rPr>
              <a:t>Bu durum </a:t>
            </a:r>
            <a:r>
              <a:rPr lang="en-US" altLang="de-DE" sz="2400" dirty="0" err="1">
                <a:solidFill>
                  <a:srgbClr val="004992"/>
                </a:solidFill>
                <a:latin typeface="Calibri Light"/>
              </a:rPr>
              <a:t>kişiler</a:t>
            </a:r>
            <a:r>
              <a:rPr lang="en-US" altLang="de-DE" sz="2400" dirty="0">
                <a:solidFill>
                  <a:srgbClr val="004992"/>
                </a:solidFill>
                <a:latin typeface="Calibri Light"/>
              </a:rPr>
              <a:t> </a:t>
            </a:r>
            <a:r>
              <a:rPr lang="en-US" altLang="de-DE" sz="2400" dirty="0" err="1">
                <a:solidFill>
                  <a:srgbClr val="004992"/>
                </a:solidFill>
                <a:latin typeface="Calibri Light"/>
              </a:rPr>
              <a:t>arası</a:t>
            </a:r>
            <a:r>
              <a:rPr lang="en-US" altLang="de-DE" sz="2400" dirty="0">
                <a:solidFill>
                  <a:srgbClr val="004992"/>
                </a:solidFill>
                <a:latin typeface="Calibri Light"/>
              </a:rPr>
              <a:t> </a:t>
            </a:r>
            <a:r>
              <a:rPr lang="en-US" altLang="de-DE" sz="2400" dirty="0" err="1">
                <a:solidFill>
                  <a:srgbClr val="004992"/>
                </a:solidFill>
                <a:latin typeface="Calibri Light"/>
              </a:rPr>
              <a:t>sorunlara</a:t>
            </a:r>
            <a:r>
              <a:rPr lang="en-US" altLang="de-DE" sz="2400" dirty="0">
                <a:solidFill>
                  <a:srgbClr val="004992"/>
                </a:solidFill>
                <a:latin typeface="Calibri Light"/>
              </a:rPr>
              <a:t> </a:t>
            </a:r>
            <a:r>
              <a:rPr lang="en-US" altLang="de-DE" sz="2400" dirty="0" err="1">
                <a:solidFill>
                  <a:srgbClr val="004992"/>
                </a:solidFill>
                <a:latin typeface="Calibri Light"/>
              </a:rPr>
              <a:t>yol</a:t>
            </a:r>
            <a:r>
              <a:rPr lang="en-US" altLang="de-DE" sz="2400" dirty="0">
                <a:solidFill>
                  <a:srgbClr val="004992"/>
                </a:solidFill>
                <a:latin typeface="Calibri Light"/>
              </a:rPr>
              <a:t> </a:t>
            </a:r>
            <a:r>
              <a:rPr lang="en-US" altLang="de-DE" sz="2400" dirty="0" err="1">
                <a:solidFill>
                  <a:srgbClr val="004992"/>
                </a:solidFill>
                <a:latin typeface="Calibri Light"/>
              </a:rPr>
              <a:t>açabilir</a:t>
            </a:r>
            <a:r>
              <a:rPr lang="en-US" altLang="de-DE" sz="2400" dirty="0">
                <a:solidFill>
                  <a:srgbClr val="004992"/>
                </a:solidFill>
                <a:latin typeface="Calibri Light"/>
              </a:rPr>
              <a:t> </a:t>
            </a:r>
            <a:r>
              <a:rPr lang="en-US" altLang="de-DE" sz="2400" dirty="0" err="1">
                <a:solidFill>
                  <a:srgbClr val="004992"/>
                </a:solidFill>
                <a:latin typeface="Calibri Light"/>
              </a:rPr>
              <a:t>ve</a:t>
            </a:r>
            <a:r>
              <a:rPr lang="en-US" altLang="de-DE" sz="2400" dirty="0">
                <a:solidFill>
                  <a:srgbClr val="004992"/>
                </a:solidFill>
                <a:latin typeface="Calibri Light"/>
              </a:rPr>
              <a:t> </a:t>
            </a:r>
            <a:r>
              <a:rPr lang="en-US" altLang="de-DE" sz="2400" dirty="0" err="1">
                <a:solidFill>
                  <a:srgbClr val="004992"/>
                </a:solidFill>
                <a:latin typeface="Calibri Light"/>
              </a:rPr>
              <a:t>çevreye</a:t>
            </a:r>
            <a:r>
              <a:rPr lang="en-US" altLang="de-DE" sz="2400" dirty="0">
                <a:solidFill>
                  <a:srgbClr val="004992"/>
                </a:solidFill>
                <a:latin typeface="Calibri Light"/>
              </a:rPr>
              <a:t> </a:t>
            </a:r>
            <a:r>
              <a:rPr lang="en-US" altLang="de-DE" sz="2400" dirty="0" err="1">
                <a:solidFill>
                  <a:srgbClr val="004992"/>
                </a:solidFill>
                <a:latin typeface="Calibri Light"/>
              </a:rPr>
              <a:t>sağlıklı</a:t>
            </a:r>
            <a:r>
              <a:rPr lang="en-US" altLang="de-DE" sz="2400" dirty="0">
                <a:solidFill>
                  <a:srgbClr val="004992"/>
                </a:solidFill>
                <a:latin typeface="Calibri Light"/>
              </a:rPr>
              <a:t>, </a:t>
            </a:r>
            <a:r>
              <a:rPr lang="en-US" altLang="de-DE" sz="2400" dirty="0" err="1">
                <a:solidFill>
                  <a:srgbClr val="004992"/>
                </a:solidFill>
                <a:latin typeface="Calibri Light"/>
              </a:rPr>
              <a:t>gerçekçi</a:t>
            </a:r>
            <a:r>
              <a:rPr lang="en-US" altLang="de-DE" sz="2400" dirty="0">
                <a:solidFill>
                  <a:srgbClr val="004992"/>
                </a:solidFill>
                <a:latin typeface="Calibri Light"/>
              </a:rPr>
              <a:t> </a:t>
            </a:r>
            <a:r>
              <a:rPr lang="en-US" altLang="de-DE" sz="2400" dirty="0" err="1">
                <a:solidFill>
                  <a:srgbClr val="004992"/>
                </a:solidFill>
                <a:latin typeface="Calibri Light"/>
              </a:rPr>
              <a:t>bir</a:t>
            </a:r>
            <a:r>
              <a:rPr lang="en-US" altLang="de-DE" sz="2400" dirty="0">
                <a:solidFill>
                  <a:srgbClr val="004992"/>
                </a:solidFill>
                <a:latin typeface="Calibri Light"/>
              </a:rPr>
              <a:t> </a:t>
            </a:r>
            <a:r>
              <a:rPr lang="en-US" altLang="de-DE" sz="2400" dirty="0" err="1">
                <a:solidFill>
                  <a:srgbClr val="004992"/>
                </a:solidFill>
                <a:latin typeface="Calibri Light"/>
              </a:rPr>
              <a:t>bakış</a:t>
            </a:r>
            <a:r>
              <a:rPr lang="en-US" altLang="de-DE" sz="2400" dirty="0">
                <a:solidFill>
                  <a:srgbClr val="004992"/>
                </a:solidFill>
                <a:latin typeface="Calibri Light"/>
              </a:rPr>
              <a:t> </a:t>
            </a:r>
            <a:r>
              <a:rPr lang="en-US" altLang="de-DE" sz="2400" dirty="0" err="1">
                <a:solidFill>
                  <a:srgbClr val="004992"/>
                </a:solidFill>
                <a:latin typeface="Calibri Light"/>
              </a:rPr>
              <a:t>açısını</a:t>
            </a:r>
            <a:r>
              <a:rPr lang="en-US" altLang="de-DE" sz="2400" dirty="0">
                <a:solidFill>
                  <a:srgbClr val="004992"/>
                </a:solidFill>
                <a:latin typeface="Calibri Light"/>
              </a:rPr>
              <a:t> </a:t>
            </a:r>
            <a:r>
              <a:rPr lang="en-US" altLang="de-DE" sz="2400" dirty="0" err="1">
                <a:solidFill>
                  <a:srgbClr val="004992"/>
                </a:solidFill>
                <a:latin typeface="Calibri Light"/>
              </a:rPr>
              <a:t>engelleyebilir</a:t>
            </a:r>
            <a:r>
              <a:rPr lang="en-US" altLang="de-DE" sz="2400" dirty="0">
                <a:solidFill>
                  <a:srgbClr val="004992"/>
                </a:solidFill>
                <a:latin typeface="Calibri Light"/>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12</a:t>
            </a:fld>
            <a:endParaRPr lang="de-DE" altLang="de-DE" b="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dirty="0"/>
              <a:t>Katı </a:t>
            </a:r>
            <a:r>
              <a:rPr lang="en-US" altLang="de-DE" sz="3600" dirty="0" err="1"/>
              <a:t>inançlar</a:t>
            </a:r>
            <a:r>
              <a:rPr lang="en-US" altLang="de-DE" sz="3600" dirty="0"/>
              <a:t> </a:t>
            </a:r>
            <a:r>
              <a:rPr lang="en-US" altLang="de-DE" sz="3600" dirty="0" err="1"/>
              <a:t>psikoz</a:t>
            </a:r>
            <a:r>
              <a:rPr lang="en-US" altLang="de-DE" sz="3600" dirty="0"/>
              <a:t> </a:t>
            </a:r>
            <a:r>
              <a:rPr lang="en-US" altLang="de-DE" sz="3600" dirty="0" err="1"/>
              <a:t>sırasında</a:t>
            </a:r>
            <a:r>
              <a:rPr lang="en-US" altLang="de-DE" sz="3600" dirty="0"/>
              <a:t> </a:t>
            </a:r>
            <a:r>
              <a:rPr lang="en-US" altLang="de-DE" sz="3600" dirty="0" err="1"/>
              <a:t>yanlış</a:t>
            </a:r>
            <a:r>
              <a:rPr lang="en-US" altLang="de-DE" sz="3600" dirty="0"/>
              <a:t> </a:t>
            </a:r>
            <a:r>
              <a:rPr lang="en-US" altLang="de-DE" sz="3600" dirty="0" err="1"/>
              <a:t>yorumlamayı</a:t>
            </a:r>
            <a:r>
              <a:rPr lang="en-US" altLang="de-DE" sz="3600" dirty="0"/>
              <a:t> </a:t>
            </a:r>
            <a:r>
              <a:rPr lang="en-US" altLang="de-DE" sz="3600" dirty="0" err="1"/>
              <a:t>nasıl</a:t>
            </a:r>
            <a:r>
              <a:rPr lang="en-US" altLang="de-DE" sz="3600" dirty="0"/>
              <a:t> </a:t>
            </a:r>
            <a:r>
              <a:rPr lang="en-US" altLang="de-DE" sz="3600" dirty="0" err="1"/>
              <a:t>teşvik</a:t>
            </a:r>
            <a:r>
              <a:rPr lang="en-US" altLang="de-DE" sz="3600" dirty="0"/>
              <a:t> </a:t>
            </a:r>
            <a:r>
              <a:rPr lang="en-US" altLang="de-DE" sz="3600" dirty="0" err="1"/>
              <a:t>eder</a:t>
            </a:r>
            <a:r>
              <a:rPr lang="en-US" altLang="de-DE" sz="3600" dirty="0"/>
              <a:t> - </a:t>
            </a:r>
            <a:r>
              <a:rPr lang="en-US" altLang="de-DE" sz="3600" dirty="0" err="1"/>
              <a:t>örnekler</a:t>
            </a:r>
            <a:endParaRPr lang="de-DE" altLang="de-DE" sz="3600" dirty="0">
              <a:latin typeface="Calibri Light"/>
            </a:endParaRPr>
          </a:p>
        </p:txBody>
      </p:sp>
      <p:sp>
        <p:nvSpPr>
          <p:cNvPr id="4" name="Content Placeholder 3"/>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en-US" sz="2400" dirty="0" err="1">
                <a:solidFill>
                  <a:srgbClr val="333333"/>
                </a:solidFill>
                <a:latin typeface="Calibri Light"/>
                <a:cs typeface="Times New Roman" pitchFamily="18" charset="0"/>
              </a:rPr>
              <a:t>Başkalarıyla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fikir</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alışverişinde</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bulunmuyorsunuz</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çünkü</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çatışma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bekliyorsunuz</a:t>
            </a:r>
            <a:r>
              <a:rPr lang="en-US" sz="2400" dirty="0">
                <a:solidFill>
                  <a:srgbClr val="333333"/>
                </a:solidFill>
                <a:latin typeface="Calibri Light"/>
                <a:cs typeface="Times New Roman" pitchFamily="18" charset="0"/>
              </a:rPr>
              <a:t>/</a:t>
            </a:r>
            <a:r>
              <a:rPr lang="en-US" sz="2400" dirty="0" err="1">
                <a:solidFill>
                  <a:srgbClr val="333333"/>
                </a:solidFill>
                <a:latin typeface="Calibri Light"/>
                <a:cs typeface="Times New Roman" pitchFamily="18" charset="0"/>
              </a:rPr>
              <a:t>korkuyorsunuz</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ya</a:t>
            </a:r>
            <a:r>
              <a:rPr lang="en-US" sz="2400" dirty="0">
                <a:solidFill>
                  <a:srgbClr val="333333"/>
                </a:solidFill>
                <a:latin typeface="Calibri Light"/>
                <a:cs typeface="Times New Roman" pitchFamily="18" charset="0"/>
              </a:rPr>
              <a:t> da </a:t>
            </a:r>
            <a:r>
              <a:rPr lang="en-US" sz="2400" dirty="0" err="1">
                <a:solidFill>
                  <a:srgbClr val="333333"/>
                </a:solidFill>
                <a:latin typeface="Calibri Light"/>
                <a:cs typeface="Times New Roman" pitchFamily="18" charset="0"/>
              </a:rPr>
              <a:t>artık</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diğer</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insanlara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güvenmiyorsunuz</a:t>
            </a:r>
            <a:r>
              <a:rPr lang="en-US" sz="2400" dirty="0" smtClean="0">
                <a:solidFill>
                  <a:srgbClr val="333333"/>
                </a:solidFill>
                <a:latin typeface="Calibri Light"/>
                <a:cs typeface="Times New Roman" pitchFamily="18" charset="0"/>
              </a:rPr>
              <a:t>.</a:t>
            </a:r>
            <a:endParaRPr lang="tr-TR" sz="2400" dirty="0" smtClean="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err="1" smtClean="0">
                <a:solidFill>
                  <a:srgbClr val="333333"/>
                </a:solidFill>
                <a:latin typeface="Calibri Light"/>
                <a:cs typeface="Times New Roman" pitchFamily="18" charset="0"/>
              </a:rPr>
              <a:t>Anlaşmazlık</a:t>
            </a:r>
            <a:r>
              <a:rPr lang="en-US" sz="2400" dirty="0" smtClean="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veya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sorgulama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düşmanca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bir</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meydan</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okuma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olarak</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algılanıyor</a:t>
            </a:r>
            <a:r>
              <a:rPr lang="en-US" sz="2400" dirty="0" smtClean="0">
                <a:solidFill>
                  <a:srgbClr val="333333"/>
                </a:solidFill>
                <a:latin typeface="Calibri Light"/>
                <a:cs typeface="Times New Roman" pitchFamily="18" charset="0"/>
              </a:rPr>
              <a:t>.</a:t>
            </a:r>
            <a:endParaRPr lang="tr-TR" sz="2400" dirty="0" smtClean="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err="1" smtClean="0">
                <a:solidFill>
                  <a:srgbClr val="333333"/>
                </a:solidFill>
                <a:latin typeface="Calibri Light"/>
                <a:cs typeface="Times New Roman" pitchFamily="18" charset="0"/>
              </a:rPr>
              <a:t>Bilgi</a:t>
            </a:r>
            <a:r>
              <a:rPr lang="en-US" sz="2400" dirty="0" smtClean="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sadece</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tek</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bir</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kaynaktan</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elde</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edilir</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örneğin</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komplo</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teorileri</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hakkında</a:t>
            </a:r>
            <a:r>
              <a:rPr lang="en-US" sz="2400" dirty="0">
                <a:solidFill>
                  <a:srgbClr val="333333"/>
                </a:solidFill>
                <a:latin typeface="Calibri Light"/>
                <a:cs typeface="Times New Roman" pitchFamily="18" charset="0"/>
              </a:rPr>
              <a:t> internet </a:t>
            </a:r>
            <a:r>
              <a:rPr lang="en-US" sz="2400" dirty="0" err="1">
                <a:solidFill>
                  <a:srgbClr val="333333"/>
                </a:solidFill>
                <a:latin typeface="Calibri Light"/>
                <a:cs typeface="Times New Roman" pitchFamily="18" charset="0"/>
              </a:rPr>
              <a:t>forumları</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diğer</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daha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ciddi</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medya</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örneğin</a:t>
            </a:r>
            <a:r>
              <a:rPr lang="en-US" sz="2400" dirty="0">
                <a:solidFill>
                  <a:srgbClr val="333333"/>
                </a:solidFill>
                <a:latin typeface="Calibri Light"/>
                <a:cs typeface="Times New Roman" pitchFamily="18" charset="0"/>
              </a:rPr>
              <a:t> basın </a:t>
            </a:r>
            <a:r>
              <a:rPr lang="en-US" sz="2400" dirty="0" err="1">
                <a:solidFill>
                  <a:srgbClr val="333333"/>
                </a:solidFill>
                <a:latin typeface="Calibri Light"/>
                <a:cs typeface="Times New Roman" pitchFamily="18" charset="0"/>
              </a:rPr>
              <a:t>ajansları</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dikkate</a:t>
            </a:r>
            <a:r>
              <a:rPr lang="en-US" sz="2400" dirty="0">
                <a:solidFill>
                  <a:srgbClr val="333333"/>
                </a:solidFill>
                <a:latin typeface="Calibri Light"/>
                <a:cs typeface="Times New Roman" pitchFamily="18" charset="0"/>
              </a:rPr>
              <a:t> </a:t>
            </a:r>
            <a:r>
              <a:rPr lang="en-US" sz="2400" dirty="0" err="1">
                <a:solidFill>
                  <a:srgbClr val="333333"/>
                </a:solidFill>
                <a:latin typeface="Calibri Light"/>
                <a:cs typeface="Times New Roman" pitchFamily="18" charset="0"/>
              </a:rPr>
              <a:t>alınmaz</a:t>
            </a:r>
            <a:r>
              <a:rPr lang="en-US" sz="2400" dirty="0">
                <a:solidFill>
                  <a:srgbClr val="333333"/>
                </a:solidFill>
                <a:latin typeface="Calibri Light"/>
                <a:cs typeface="Times New Roman" pitchFamily="18" charset="0"/>
              </a:rPr>
              <a:t>.</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13</a:t>
            </a:fld>
            <a:endParaRPr lang="de-DE" altLang="de-DE" b="0">
              <a:latin typeface="Calibri Light"/>
            </a:endParaRPr>
          </a:p>
        </p:txBody>
      </p:sp>
      <p:sp>
        <p:nvSpPr>
          <p:cNvPr id="27652" name="Rechteck 1"/>
          <p:cNvSpPr>
            <a:spLocks noChangeArrowheads="1"/>
          </p:cNvSpPr>
          <p:nvPr/>
        </p:nvSpPr>
        <p:spPr bwMode="auto">
          <a:xfrm>
            <a:off x="470624" y="5548312"/>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tr-TR" altLang="de-DE" sz="2000" b="0" dirty="0" smtClean="0">
                <a:solidFill>
                  <a:srgbClr val="004992"/>
                </a:solidFill>
                <a:latin typeface="Calibri Light"/>
                <a:cs typeface="Times New Roman" panose="02020603050405020304" pitchFamily="18" charset="0"/>
              </a:rPr>
              <a:t>Kişisel bir örnekle katkıda bulunabilir misiniz?</a:t>
            </a:r>
            <a:endParaRPr lang="de-DE" altLang="de-DE" sz="2000" b="0" dirty="0">
              <a:solidFill>
                <a:srgbClr val="004992"/>
              </a:solidFill>
              <a:latin typeface="Calibri Light"/>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r>
              <a:rPr lang="tr-TR" altLang="de-DE" sz="2400" dirty="0" smtClean="0">
                <a:solidFill>
                  <a:srgbClr val="333333"/>
                </a:solidFill>
                <a:latin typeface="Calibri Light"/>
              </a:rPr>
              <a:t>Cevaba dair bir fikriniz varsa söylemekten çekinmeyin. </a:t>
            </a:r>
            <a:endParaRPr lang="de-DE" altLang="de-DE" sz="2400" dirty="0">
              <a:solidFill>
                <a:srgbClr val="333333"/>
              </a:solidFill>
              <a:latin typeface="Calibri Light"/>
            </a:endParaRPr>
          </a:p>
          <a:p>
            <a:pPr lvl="0" algn="ctr" defTabSz="914400" fontAlgn="base"/>
            <a:r>
              <a:rPr lang="tr-TR" altLang="de-DE" sz="2400" dirty="0" smtClean="0">
                <a:solidFill>
                  <a:srgbClr val="333333"/>
                </a:solidFill>
                <a:latin typeface="Calibri Light"/>
              </a:rPr>
              <a:t>Bir geri bildirim alacaksınız </a:t>
            </a:r>
            <a:r>
              <a:rPr lang="de-DE" altLang="de-DE" sz="2400" dirty="0" smtClean="0">
                <a:solidFill>
                  <a:srgbClr val="333333"/>
                </a:solidFill>
                <a:latin typeface="Calibri Light"/>
              </a:rPr>
              <a:t>(“</a:t>
            </a:r>
            <a:r>
              <a:rPr lang="tr-TR" altLang="de-DE" sz="2400" dirty="0" smtClean="0">
                <a:solidFill>
                  <a:srgbClr val="333333"/>
                </a:solidFill>
                <a:latin typeface="Calibri Light"/>
              </a:rPr>
              <a:t>evet</a:t>
            </a:r>
            <a:r>
              <a:rPr lang="en-US" altLang="de-DE" sz="2400" dirty="0" smtClean="0">
                <a:solidFill>
                  <a:srgbClr val="333333"/>
                </a:solidFill>
                <a:latin typeface="Calibri Light"/>
              </a:rPr>
              <a:t>”</a:t>
            </a:r>
            <a:r>
              <a:rPr lang="de-DE" altLang="de-DE" sz="2400" dirty="0" smtClean="0">
                <a:solidFill>
                  <a:srgbClr val="333333"/>
                </a:solidFill>
                <a:latin typeface="Calibri Light"/>
              </a:rPr>
              <a:t> </a:t>
            </a:r>
            <a:r>
              <a:rPr lang="tr-TR" altLang="de-DE" sz="2400" dirty="0" smtClean="0">
                <a:solidFill>
                  <a:srgbClr val="333333"/>
                </a:solidFill>
                <a:latin typeface="Calibri Light"/>
              </a:rPr>
              <a:t>veya</a:t>
            </a:r>
            <a:r>
              <a:rPr lang="de-DE" altLang="de-DE" sz="2400" dirty="0" smtClean="0">
                <a:solidFill>
                  <a:srgbClr val="333333"/>
                </a:solidFill>
                <a:latin typeface="Calibri Light"/>
              </a:rPr>
              <a:t> “</a:t>
            </a:r>
            <a:r>
              <a:rPr lang="tr-TR" altLang="de-DE" sz="2400" dirty="0" smtClean="0">
                <a:solidFill>
                  <a:srgbClr val="333333"/>
                </a:solidFill>
                <a:latin typeface="Calibri Light"/>
              </a:rPr>
              <a:t>hayır</a:t>
            </a:r>
            <a:r>
              <a:rPr lang="en-US" altLang="de-DE" sz="2400" dirty="0" smtClean="0">
                <a:solidFill>
                  <a:srgbClr val="333333"/>
                </a:solidFill>
                <a:latin typeface="Calibri Light"/>
              </a:rPr>
              <a:t>”</a:t>
            </a:r>
            <a:r>
              <a:rPr lang="en-CA" altLang="de-DE" sz="2400" dirty="0" smtClean="0">
                <a:solidFill>
                  <a:srgbClr val="333333"/>
                </a:solidFill>
                <a:latin typeface="Calibri Light"/>
              </a:rPr>
              <a:t> </a:t>
            </a:r>
            <a:r>
              <a:rPr lang="de-DE" altLang="de-DE" sz="2400" dirty="0">
                <a:solidFill>
                  <a:srgbClr val="333333"/>
                </a:solidFill>
                <a:latin typeface="Calibri Light"/>
              </a:rPr>
              <a:t>).</a:t>
            </a:r>
          </a:p>
          <a:p>
            <a:pPr lvl="0" algn="ctr" defTabSz="914400" fontAlgn="base"/>
            <a:r>
              <a:rPr lang="tr-TR" altLang="de-DE" sz="2400" dirty="0" smtClean="0">
                <a:solidFill>
                  <a:srgbClr val="333333"/>
                </a:solidFill>
                <a:latin typeface="Calibri Light"/>
              </a:rPr>
              <a:t>Varsayımınızı test etmek için lütfen bu kategoriye ait başka örnekler de söyleyin.</a:t>
            </a:r>
            <a:endParaRPr lang="de-DE" altLang="de-DE" sz="2400" dirty="0">
              <a:solidFill>
                <a:srgbClr val="333333"/>
              </a:solidFill>
              <a:latin typeface="Calibri Light"/>
            </a:endParaRPr>
          </a:p>
          <a:p>
            <a:pPr algn="ctr"/>
            <a:endParaRPr lang="en-US" sz="2400" dirty="0">
              <a:solidFill>
                <a:srgbClr val="333333"/>
              </a:solidFill>
              <a:latin typeface="Calibri Light"/>
            </a:endParaRPr>
          </a:p>
        </p:txBody>
      </p:sp>
      <p:sp>
        <p:nvSpPr>
          <p:cNvPr id="29702" name="Rectangle 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altLang="de-DE" sz="3600" dirty="0" smtClean="0">
                <a:latin typeface="Calibri Light"/>
              </a:rPr>
              <a:t>Aşağıdaki üç resim bir kategoriye ait. Hangi kategoriye ait olduklarını söyleyebilir misiniz?</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14</a:t>
            </a:fld>
            <a:endParaRPr lang="de-DE" altLang="de-DE" b="0">
              <a:latin typeface="Calibri Light"/>
            </a:endParaRPr>
          </a:p>
        </p:txBody>
      </p:sp>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dirty="0" smtClean="0">
                <a:latin typeface="Calibri Light"/>
              </a:rPr>
              <a:t>Kategori: Yemek! </a:t>
            </a:r>
            <a:endParaRPr lang="de-DE" altLang="de-DE" sz="3600" dirty="0">
              <a:latin typeface="Calibri Light"/>
            </a:endParaRPr>
          </a:p>
        </p:txBody>
      </p:sp>
      <p:sp>
        <p:nvSpPr>
          <p:cNvPr id="674827" name="Text Box 11"/>
          <p:cNvSpPr txBox="1">
            <a:spLocks noGrp="1" noChangeArrowheads="1"/>
          </p:cNvSpPr>
          <p:nvPr>
            <p:ph idx="1"/>
          </p:nvPr>
        </p:nvSpPr>
        <p:spPr>
          <a:ln>
            <a:solidFill>
              <a:schemeClr val="accent1"/>
            </a:solidFill>
          </a:ln>
        </p:spPr>
        <p:txBody>
          <a:bodyPr/>
          <a:lstStyle/>
          <a:p>
            <a:pPr eaLnBrk="1" hangingPunct="1">
              <a:lnSpc>
                <a:spcPct val="100000"/>
              </a:lnSpc>
              <a:spcBef>
                <a:spcPts val="1200"/>
              </a:spcBef>
              <a:defRPr/>
            </a:pPr>
            <a:endParaRPr lang="de-DE" b="1" dirty="0">
              <a:solidFill>
                <a:srgbClr val="333333"/>
              </a:solidFill>
              <a:latin typeface="Calibri Light"/>
            </a:endParaRPr>
          </a:p>
          <a:p>
            <a:pPr eaLnBrk="1" hangingPunct="1">
              <a:lnSpc>
                <a:spcPct val="100000"/>
              </a:lnSpc>
              <a:spcBef>
                <a:spcPts val="1200"/>
              </a:spcBef>
              <a:defRPr/>
            </a:pPr>
            <a:endParaRPr lang="de-DE" b="1" dirty="0">
              <a:solidFill>
                <a:srgbClr val="333333"/>
              </a:solidFill>
              <a:latin typeface="Calibri Light"/>
            </a:endParaRPr>
          </a:p>
          <a:p>
            <a:pPr eaLnBrk="1" hangingPunct="1">
              <a:lnSpc>
                <a:spcPct val="100000"/>
              </a:lnSpc>
              <a:spcBef>
                <a:spcPts val="1200"/>
              </a:spcBef>
              <a:defRPr/>
            </a:pPr>
            <a:endParaRPr lang="de-DE" b="1" dirty="0">
              <a:solidFill>
                <a:srgbClr val="333333"/>
              </a:solidFill>
              <a:latin typeface="Calibri Light"/>
            </a:endParaRPr>
          </a:p>
          <a:p>
            <a:pPr eaLnBrk="1" hangingPunct="1">
              <a:lnSpc>
                <a:spcPct val="100000"/>
              </a:lnSpc>
              <a:spcBef>
                <a:spcPts val="1200"/>
              </a:spcBef>
              <a:defRPr/>
            </a:pPr>
            <a:endParaRPr lang="de-DE" b="1" dirty="0">
              <a:solidFill>
                <a:srgbClr val="333333"/>
              </a:solidFill>
              <a:latin typeface="Calibri Light"/>
            </a:endParaRPr>
          </a:p>
          <a:p>
            <a:pPr>
              <a:lnSpc>
                <a:spcPct val="100000"/>
              </a:lnSpc>
              <a:spcBef>
                <a:spcPts val="1200"/>
              </a:spcBef>
              <a:defRPr/>
            </a:pPr>
            <a:r>
              <a:rPr lang="tr-TR" b="1" dirty="0" smtClean="0">
                <a:solidFill>
                  <a:srgbClr val="333333"/>
                </a:solidFill>
                <a:latin typeface="Calibri Light"/>
              </a:rPr>
              <a:t>Yaygın hata:  </a:t>
            </a:r>
            <a:r>
              <a:rPr lang="de-DE" dirty="0" smtClean="0">
                <a:solidFill>
                  <a:srgbClr val="333333"/>
                </a:solidFill>
                <a:latin typeface="Calibri Light"/>
              </a:rPr>
              <a:t>Çoğu </a:t>
            </a:r>
            <a:r>
              <a:rPr lang="de-DE" dirty="0">
                <a:solidFill>
                  <a:srgbClr val="333333"/>
                </a:solidFill>
                <a:latin typeface="Calibri Light"/>
              </a:rPr>
              <a:t>insan yalnızca varsayımlarını destekleyen bilgileri arar, ancak çelişkili bilgileri aramaz (doğrulama önyargısı nedeniyle). Bu durumda, görünüşte doğru olan kategori meyvedir. Çoğu zaman, alternatif değerlendirmeler/düşünceler dikkate alınmaz</a:t>
            </a:r>
            <a:r>
              <a:rPr lang="de-DE" dirty="0" smtClean="0">
                <a:solidFill>
                  <a:srgbClr val="333333"/>
                </a:solidFill>
                <a:latin typeface="Calibri Light"/>
              </a:rPr>
              <a:t>.</a:t>
            </a:r>
            <a:endParaRPr lang="tr-TR" dirty="0" smtClean="0">
              <a:solidFill>
                <a:srgbClr val="333333"/>
              </a:solidFill>
              <a:latin typeface="Calibri Light"/>
            </a:endParaRPr>
          </a:p>
          <a:p>
            <a:pPr>
              <a:lnSpc>
                <a:spcPct val="100000"/>
              </a:lnSpc>
              <a:spcBef>
                <a:spcPts val="1200"/>
              </a:spcBef>
              <a:defRPr/>
            </a:pPr>
            <a:r>
              <a:rPr lang="de-DE" dirty="0" smtClean="0">
                <a:solidFill>
                  <a:srgbClr val="333333"/>
                </a:solidFill>
                <a:latin typeface="Calibri Light"/>
              </a:rPr>
              <a:t> </a:t>
            </a:r>
            <a:r>
              <a:rPr lang="tr-TR" dirty="0" smtClean="0">
                <a:solidFill>
                  <a:srgbClr val="333333"/>
                </a:solidFill>
                <a:latin typeface="Calibri Light"/>
              </a:rPr>
              <a:t>Gündelik hayattan örnekler: </a:t>
            </a:r>
            <a:endParaRPr lang="de-DE" dirty="0">
              <a:solidFill>
                <a:srgbClr val="333333"/>
              </a:solidFill>
              <a:latin typeface="Calibri Light"/>
            </a:endParaRPr>
          </a:p>
          <a:p>
            <a:pPr marL="285750" indent="-285750" eaLnBrk="1" hangingPunct="1">
              <a:lnSpc>
                <a:spcPct val="100000"/>
              </a:lnSpc>
              <a:spcBef>
                <a:spcPts val="1200"/>
              </a:spcBef>
              <a:buClr>
                <a:srgbClr val="333333"/>
              </a:buClr>
              <a:buFont typeface="WingDings"/>
              <a:buChar char=""/>
              <a:defRPr/>
            </a:pPr>
            <a:r>
              <a:rPr lang="tr-TR" dirty="0" smtClean="0">
                <a:solidFill>
                  <a:srgbClr val="333333"/>
                </a:solidFill>
                <a:latin typeface="Calibri Light"/>
              </a:rPr>
              <a:t>Yalnızca kendi görüşünü destekleyen gazeteleri okumek</a:t>
            </a:r>
            <a:endParaRPr lang="de-DE" dirty="0">
              <a:solidFill>
                <a:srgbClr val="333333"/>
              </a:solidFill>
              <a:latin typeface="Calibri Light"/>
            </a:endParaRPr>
          </a:p>
          <a:p>
            <a:pPr marL="285750" indent="-285750" eaLnBrk="1" hangingPunct="1">
              <a:lnSpc>
                <a:spcPct val="100000"/>
              </a:lnSpc>
              <a:spcBef>
                <a:spcPts val="1200"/>
              </a:spcBef>
              <a:buClr>
                <a:srgbClr val="333333"/>
              </a:buClr>
              <a:buFont typeface="WingDings"/>
              <a:buChar char=""/>
              <a:defRPr/>
            </a:pPr>
            <a:r>
              <a:rPr lang="tr-TR" dirty="0" smtClean="0">
                <a:solidFill>
                  <a:srgbClr val="333333"/>
                </a:solidFill>
                <a:latin typeface="Calibri Light"/>
              </a:rPr>
              <a:t>Kendisiyle aynı düşüncelere sahip olmayan insanlarla iletişimden kaçınmak ve onlarla tartışmamak</a:t>
            </a:r>
            <a:endParaRPr lang="de-DE" dirty="0">
              <a:solidFill>
                <a:srgbClr val="333333"/>
              </a:solidFill>
              <a:latin typeface="Calibri Light"/>
            </a:endParaRPr>
          </a:p>
          <a:p>
            <a:pPr>
              <a:lnSpc>
                <a:spcPct val="100000"/>
              </a:lnSpc>
              <a:spcBef>
                <a:spcPts val="1200"/>
              </a:spcBef>
              <a:defRPr/>
            </a:pPr>
            <a:r>
              <a:rPr lang="de-DE" dirty="0">
                <a:solidFill>
                  <a:srgbClr val="004992"/>
                </a:solidFill>
                <a:latin typeface="Calibri Light"/>
              </a:rPr>
              <a:t>Bu durum tek taraflı tutumlara yol açabilir ve hatta yanlış yargıları besleyebilir.</a:t>
            </a:r>
          </a:p>
        </p:txBody>
      </p:sp>
      <p:sp>
        <p:nvSpPr>
          <p:cNvPr id="2" name="Footer Placeholder 1"/>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15</a:t>
            </a:fld>
            <a:endParaRPr lang="de-DE" altLang="de-DE" b="0">
              <a:latin typeface="Calibri Light"/>
            </a:endParaRPr>
          </a:p>
        </p:txBody>
      </p:sp>
      <p:pic>
        <p:nvPicPr>
          <p:cNvPr id="1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Bread-adactio-flickr-c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Bananas-ian ransley-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Further options: </a:t>
            </a:r>
            <a:endParaRPr lang="de-DE" altLang="de-DE" sz="2400" b="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Egzersiz</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senaryoyu</a:t>
            </a:r>
            <a:r>
              <a:rPr lang="en-US" altLang="de-DE" sz="2400" dirty="0">
                <a:solidFill>
                  <a:srgbClr val="333333"/>
                </a:solidFill>
                <a:latin typeface="Calibri Light"/>
              </a:rPr>
              <a:t> </a:t>
            </a:r>
            <a:r>
              <a:rPr lang="en-US" altLang="de-DE" sz="2400" dirty="0" err="1">
                <a:solidFill>
                  <a:srgbClr val="333333"/>
                </a:solidFill>
                <a:latin typeface="Calibri Light"/>
              </a:rPr>
              <a:t>gösteren</a:t>
            </a:r>
            <a:r>
              <a:rPr lang="en-US" altLang="de-DE" sz="2400" dirty="0">
                <a:solidFill>
                  <a:srgbClr val="333333"/>
                </a:solidFill>
                <a:latin typeface="Calibri Light"/>
              </a:rPr>
              <a:t> </a:t>
            </a:r>
            <a:r>
              <a:rPr lang="en-US" altLang="de-DE" sz="2400" dirty="0" err="1">
                <a:solidFill>
                  <a:srgbClr val="333333"/>
                </a:solidFill>
                <a:latin typeface="Calibri Light"/>
              </a:rPr>
              <a:t>üç</a:t>
            </a:r>
            <a:r>
              <a:rPr lang="en-US" altLang="de-DE" sz="2400" dirty="0">
                <a:solidFill>
                  <a:srgbClr val="333333"/>
                </a:solidFill>
                <a:latin typeface="Calibri Light"/>
              </a:rPr>
              <a:t>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çeşitli</a:t>
            </a:r>
            <a:r>
              <a:rPr lang="en-US" altLang="de-DE" sz="2400" dirty="0">
                <a:solidFill>
                  <a:srgbClr val="333333"/>
                </a:solidFill>
                <a:latin typeface="Calibri Light"/>
              </a:rPr>
              <a:t> </a:t>
            </a:r>
            <a:r>
              <a:rPr lang="en-US" altLang="de-DE" sz="2400" dirty="0" err="1">
                <a:solidFill>
                  <a:srgbClr val="333333"/>
                </a:solidFill>
                <a:latin typeface="Calibri Light"/>
              </a:rPr>
              <a:t>yorumlarla</a:t>
            </a:r>
            <a:r>
              <a:rPr lang="en-US" altLang="de-DE" sz="2400" dirty="0">
                <a:solidFill>
                  <a:srgbClr val="333333"/>
                </a:solidFill>
                <a:latin typeface="Calibri Light"/>
              </a:rPr>
              <a:t> </a:t>
            </a:r>
            <a:r>
              <a:rPr lang="en-US" altLang="de-DE" sz="2400" dirty="0" err="1">
                <a:solidFill>
                  <a:srgbClr val="333333"/>
                </a:solidFill>
                <a:latin typeface="Calibri Light"/>
              </a:rPr>
              <a:t>birlikte</a:t>
            </a:r>
            <a:r>
              <a:rPr lang="en-US" altLang="de-DE" sz="2400" dirty="0">
                <a:solidFill>
                  <a:srgbClr val="333333"/>
                </a:solidFill>
                <a:latin typeface="Calibri Light"/>
              </a:rPr>
              <a:t> size </a:t>
            </a:r>
            <a:r>
              <a:rPr lang="en-US" altLang="de-DE" sz="2400" dirty="0" err="1">
                <a:solidFill>
                  <a:srgbClr val="333333"/>
                </a:solidFill>
                <a:latin typeface="Calibri Light"/>
              </a:rPr>
              <a:t>gösterilecektir</a:t>
            </a:r>
            <a:r>
              <a:rPr lang="en-US" altLang="de-DE" sz="2400" dirty="0">
                <a:solidFill>
                  <a:srgbClr val="333333"/>
                </a:solidFill>
                <a:latin typeface="Calibri Light"/>
              </a:rPr>
              <a:t>.</a:t>
            </a:r>
            <a:endParaRPr lang="tr-TR"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Egzersiz</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senaryoyu</a:t>
            </a:r>
            <a:r>
              <a:rPr lang="en-US" altLang="de-DE" sz="2400" dirty="0">
                <a:solidFill>
                  <a:srgbClr val="333333"/>
                </a:solidFill>
                <a:latin typeface="Calibri Light"/>
              </a:rPr>
              <a:t> </a:t>
            </a:r>
            <a:r>
              <a:rPr lang="en-US" altLang="de-DE" sz="2400" dirty="0" err="1">
                <a:solidFill>
                  <a:srgbClr val="333333"/>
                </a:solidFill>
                <a:latin typeface="Calibri Light"/>
              </a:rPr>
              <a:t>gösteren</a:t>
            </a:r>
            <a:r>
              <a:rPr lang="en-US" altLang="de-DE" sz="2400" dirty="0">
                <a:solidFill>
                  <a:srgbClr val="333333"/>
                </a:solidFill>
                <a:latin typeface="Calibri Light"/>
              </a:rPr>
              <a:t> </a:t>
            </a:r>
            <a:r>
              <a:rPr lang="en-US" altLang="de-DE" sz="2400" dirty="0" err="1">
                <a:solidFill>
                  <a:srgbClr val="333333"/>
                </a:solidFill>
                <a:latin typeface="Calibri Light"/>
              </a:rPr>
              <a:t>üç</a:t>
            </a:r>
            <a:r>
              <a:rPr lang="en-US" altLang="de-DE" sz="2400" dirty="0">
                <a:solidFill>
                  <a:srgbClr val="333333"/>
                </a:solidFill>
                <a:latin typeface="Calibri Light"/>
              </a:rPr>
              <a:t>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çeşitli</a:t>
            </a:r>
            <a:r>
              <a:rPr lang="en-US" altLang="de-DE" sz="2400" dirty="0">
                <a:solidFill>
                  <a:srgbClr val="333333"/>
                </a:solidFill>
                <a:latin typeface="Calibri Light"/>
              </a:rPr>
              <a:t> </a:t>
            </a:r>
            <a:r>
              <a:rPr lang="en-US" altLang="de-DE" sz="2400" dirty="0" err="1">
                <a:solidFill>
                  <a:srgbClr val="333333"/>
                </a:solidFill>
                <a:latin typeface="Calibri Light"/>
              </a:rPr>
              <a:t>yorumlarla</a:t>
            </a:r>
            <a:r>
              <a:rPr lang="en-US" altLang="de-DE" sz="2400" dirty="0">
                <a:solidFill>
                  <a:srgbClr val="333333"/>
                </a:solidFill>
                <a:latin typeface="Calibri Light"/>
              </a:rPr>
              <a:t> </a:t>
            </a:r>
            <a:r>
              <a:rPr lang="en-US" altLang="de-DE" sz="2400" dirty="0" err="1">
                <a:solidFill>
                  <a:srgbClr val="333333"/>
                </a:solidFill>
                <a:latin typeface="Calibri Light"/>
              </a:rPr>
              <a:t>birlikte</a:t>
            </a:r>
            <a:r>
              <a:rPr lang="en-US" altLang="de-DE" sz="2400" dirty="0">
                <a:solidFill>
                  <a:srgbClr val="333333"/>
                </a:solidFill>
                <a:latin typeface="Calibri Light"/>
              </a:rPr>
              <a:t> size </a:t>
            </a:r>
            <a:r>
              <a:rPr lang="en-US" altLang="de-DE" sz="2400" dirty="0" err="1">
                <a:solidFill>
                  <a:srgbClr val="333333"/>
                </a:solidFill>
                <a:latin typeface="Calibri Light"/>
              </a:rPr>
              <a:t>gösterilecektir</a:t>
            </a:r>
            <a:r>
              <a:rPr lang="en-US" altLang="de-DE" sz="2400" dirty="0">
                <a:solidFill>
                  <a:srgbClr val="333333"/>
                </a:solidFill>
                <a:latin typeface="Calibri Light"/>
              </a:rPr>
              <a:t>.</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Resimler</a:t>
            </a:r>
            <a:r>
              <a:rPr lang="en-US" altLang="de-DE" sz="2400" dirty="0">
                <a:solidFill>
                  <a:srgbClr val="333333"/>
                </a:solidFill>
                <a:latin typeface="Calibri Light"/>
              </a:rPr>
              <a:t> </a:t>
            </a:r>
            <a:r>
              <a:rPr lang="en-US" altLang="de-DE" sz="2400" dirty="0" err="1">
                <a:solidFill>
                  <a:srgbClr val="333333"/>
                </a:solidFill>
                <a:latin typeface="Calibri Light"/>
              </a:rPr>
              <a:t>ters</a:t>
            </a:r>
            <a:r>
              <a:rPr lang="en-US" altLang="de-DE" sz="2400" dirty="0">
                <a:solidFill>
                  <a:srgbClr val="333333"/>
                </a:solidFill>
                <a:latin typeface="Calibri Light"/>
              </a:rPr>
              <a:t> </a:t>
            </a:r>
            <a:r>
              <a:rPr lang="en-US" altLang="de-DE" sz="2400" dirty="0" err="1">
                <a:solidFill>
                  <a:srgbClr val="333333"/>
                </a:solidFill>
                <a:latin typeface="Calibri Light"/>
              </a:rPr>
              <a:t>sırada</a:t>
            </a:r>
            <a:r>
              <a:rPr lang="en-US" altLang="de-DE" sz="2400" dirty="0">
                <a:solidFill>
                  <a:srgbClr val="333333"/>
                </a:solidFill>
                <a:latin typeface="Calibri Light"/>
              </a:rPr>
              <a:t> </a:t>
            </a:r>
            <a:r>
              <a:rPr lang="en-US" altLang="de-DE" sz="2400" dirty="0" err="1">
                <a:solidFill>
                  <a:srgbClr val="333333"/>
                </a:solidFill>
                <a:latin typeface="Calibri Light"/>
              </a:rPr>
              <a:t>gösterilecek</a:t>
            </a:r>
            <a:r>
              <a:rPr lang="en-US" altLang="de-DE" sz="2400" dirty="0">
                <a:solidFill>
                  <a:srgbClr val="333333"/>
                </a:solidFill>
                <a:latin typeface="Calibri Light"/>
              </a:rPr>
              <a:t>, </a:t>
            </a:r>
            <a:r>
              <a:rPr lang="en-US" altLang="de-DE" sz="2400" dirty="0" err="1">
                <a:solidFill>
                  <a:srgbClr val="333333"/>
                </a:solidFill>
                <a:latin typeface="Calibri Light"/>
              </a:rPr>
              <a:t>önce</a:t>
            </a:r>
            <a:r>
              <a:rPr lang="en-US" altLang="de-DE" sz="2400" dirty="0">
                <a:solidFill>
                  <a:srgbClr val="333333"/>
                </a:solidFill>
                <a:latin typeface="Calibri Light"/>
              </a:rPr>
              <a:t> son </a:t>
            </a:r>
            <a:r>
              <a:rPr lang="en-US" altLang="de-DE" sz="2400" dirty="0" err="1">
                <a:solidFill>
                  <a:srgbClr val="333333"/>
                </a:solidFill>
                <a:latin typeface="Calibri Light"/>
              </a:rPr>
              <a:t>olay</a:t>
            </a:r>
            <a:r>
              <a:rPr lang="en-US" altLang="de-DE" sz="2400" dirty="0">
                <a:solidFill>
                  <a:srgbClr val="333333"/>
                </a:solidFill>
                <a:latin typeface="Calibri Light"/>
              </a:rPr>
              <a:t> </a:t>
            </a:r>
            <a:r>
              <a:rPr lang="en-US" altLang="de-DE" sz="2400" dirty="0" err="1">
                <a:solidFill>
                  <a:srgbClr val="333333"/>
                </a:solidFill>
                <a:latin typeface="Calibri Light"/>
              </a:rPr>
              <a:t>gösterilecektir</a:t>
            </a:r>
            <a:r>
              <a:rPr lang="en-US" altLang="de-DE" sz="2400" dirty="0">
                <a:solidFill>
                  <a:srgbClr val="333333"/>
                </a:solidFill>
                <a:latin typeface="Calibri Light"/>
              </a:rPr>
              <a:t>.</a:t>
            </a:r>
            <a:r>
              <a:rPr lang="tr-TR" altLang="de-DE" sz="2400" dirty="0">
                <a:solidFill>
                  <a:srgbClr val="333333"/>
                </a:solidFill>
                <a:latin typeface="Calibri Light"/>
              </a:rPr>
              <a:t> </a:t>
            </a: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17</a:t>
            </a:fld>
            <a:endParaRPr lang="de-DE" altLang="de-DE" b="0">
              <a:latin typeface="Calibri Light"/>
            </a:endParaRPr>
          </a:p>
        </p:txBody>
      </p:sp>
    </p:spTree>
    <p:extLst>
      <p:ext uri="{BB962C8B-B14F-4D97-AF65-F5344CB8AC3E}">
        <p14:creationId xmlns:p14="http://schemas.microsoft.com/office/powerpoint/2010/main" val="4201068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Egzersiz</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senaryoyu</a:t>
            </a:r>
            <a:r>
              <a:rPr lang="en-US" altLang="de-DE" sz="2400" dirty="0">
                <a:solidFill>
                  <a:srgbClr val="333333"/>
                </a:solidFill>
                <a:latin typeface="Calibri Light"/>
              </a:rPr>
              <a:t> </a:t>
            </a:r>
            <a:r>
              <a:rPr lang="en-US" altLang="de-DE" sz="2400" dirty="0" err="1">
                <a:solidFill>
                  <a:srgbClr val="333333"/>
                </a:solidFill>
                <a:latin typeface="Calibri Light"/>
              </a:rPr>
              <a:t>gösteren</a:t>
            </a:r>
            <a:r>
              <a:rPr lang="en-US" altLang="de-DE" sz="2400" dirty="0">
                <a:solidFill>
                  <a:srgbClr val="333333"/>
                </a:solidFill>
                <a:latin typeface="Calibri Light"/>
              </a:rPr>
              <a:t> </a:t>
            </a:r>
            <a:r>
              <a:rPr lang="en-US" altLang="de-DE" sz="2400" dirty="0" err="1">
                <a:solidFill>
                  <a:srgbClr val="333333"/>
                </a:solidFill>
                <a:latin typeface="Calibri Light"/>
              </a:rPr>
              <a:t>üç</a:t>
            </a:r>
            <a:r>
              <a:rPr lang="en-US" altLang="de-DE" sz="2400" dirty="0">
                <a:solidFill>
                  <a:srgbClr val="333333"/>
                </a:solidFill>
                <a:latin typeface="Calibri Light"/>
              </a:rPr>
              <a:t>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çeşitli</a:t>
            </a:r>
            <a:r>
              <a:rPr lang="en-US" altLang="de-DE" sz="2400" dirty="0">
                <a:solidFill>
                  <a:srgbClr val="333333"/>
                </a:solidFill>
                <a:latin typeface="Calibri Light"/>
              </a:rPr>
              <a:t> </a:t>
            </a:r>
            <a:r>
              <a:rPr lang="en-US" altLang="de-DE" sz="2400" dirty="0" err="1">
                <a:solidFill>
                  <a:srgbClr val="333333"/>
                </a:solidFill>
                <a:latin typeface="Calibri Light"/>
              </a:rPr>
              <a:t>yorumlarla</a:t>
            </a:r>
            <a:r>
              <a:rPr lang="en-US" altLang="de-DE" sz="2400" dirty="0">
                <a:solidFill>
                  <a:srgbClr val="333333"/>
                </a:solidFill>
                <a:latin typeface="Calibri Light"/>
              </a:rPr>
              <a:t> </a:t>
            </a:r>
            <a:r>
              <a:rPr lang="en-US" altLang="de-DE" sz="2400" dirty="0" err="1">
                <a:solidFill>
                  <a:srgbClr val="333333"/>
                </a:solidFill>
                <a:latin typeface="Calibri Light"/>
              </a:rPr>
              <a:t>birlikte</a:t>
            </a:r>
            <a:r>
              <a:rPr lang="en-US" altLang="de-DE" sz="2400" dirty="0">
                <a:solidFill>
                  <a:srgbClr val="333333"/>
                </a:solidFill>
                <a:latin typeface="Calibri Light"/>
              </a:rPr>
              <a:t> size </a:t>
            </a:r>
            <a:r>
              <a:rPr lang="en-US" altLang="de-DE" sz="2400" dirty="0" err="1">
                <a:solidFill>
                  <a:srgbClr val="333333"/>
                </a:solidFill>
                <a:latin typeface="Calibri Light"/>
              </a:rPr>
              <a:t>gösterilecektir</a:t>
            </a:r>
            <a:r>
              <a:rPr lang="en-US" altLang="de-DE" sz="2400" dirty="0" smtClean="0">
                <a:solidFill>
                  <a:srgbClr val="333333"/>
                </a:solidFill>
                <a:latin typeface="Calibri Light"/>
              </a:rPr>
              <a:t>.</a:t>
            </a:r>
            <a:endParaRPr lang="tr-TR" altLang="de-DE" sz="2400" dirty="0" smtClean="0">
              <a:solidFill>
                <a:srgbClr val="333333"/>
              </a:solidFill>
              <a:latin typeface="Calibri Light"/>
            </a:endParaRPr>
          </a:p>
          <a:p>
            <a:pPr marL="342900" lvl="0" indent="-342900" defTabSz="914400" fontAlgn="base">
              <a:buClr>
                <a:srgbClr val="333333"/>
              </a:buClr>
              <a:buFont typeface="WingDings"/>
              <a:buChar char=""/>
            </a:pPr>
            <a:r>
              <a:rPr lang="en-US" altLang="de-DE" sz="2400" dirty="0" err="1" smtClean="0">
                <a:solidFill>
                  <a:srgbClr val="333333"/>
                </a:solidFill>
                <a:latin typeface="Calibri Light"/>
              </a:rPr>
              <a:t>Resimler</a:t>
            </a:r>
            <a:r>
              <a:rPr lang="en-US" altLang="de-DE" sz="2400" dirty="0" smtClean="0">
                <a:solidFill>
                  <a:srgbClr val="333333"/>
                </a:solidFill>
                <a:latin typeface="Calibri Light"/>
              </a:rPr>
              <a:t> </a:t>
            </a:r>
            <a:r>
              <a:rPr lang="en-US" altLang="de-DE" sz="2400" dirty="0" err="1">
                <a:solidFill>
                  <a:srgbClr val="333333"/>
                </a:solidFill>
                <a:latin typeface="Calibri Light"/>
              </a:rPr>
              <a:t>ters</a:t>
            </a:r>
            <a:r>
              <a:rPr lang="en-US" altLang="de-DE" sz="2400" dirty="0">
                <a:solidFill>
                  <a:srgbClr val="333333"/>
                </a:solidFill>
                <a:latin typeface="Calibri Light"/>
              </a:rPr>
              <a:t> </a:t>
            </a:r>
            <a:r>
              <a:rPr lang="en-US" altLang="de-DE" sz="2400" dirty="0" err="1">
                <a:solidFill>
                  <a:srgbClr val="333333"/>
                </a:solidFill>
                <a:latin typeface="Calibri Light"/>
              </a:rPr>
              <a:t>sırada</a:t>
            </a:r>
            <a:r>
              <a:rPr lang="en-US" altLang="de-DE" sz="2400" dirty="0">
                <a:solidFill>
                  <a:srgbClr val="333333"/>
                </a:solidFill>
                <a:latin typeface="Calibri Light"/>
              </a:rPr>
              <a:t> </a:t>
            </a:r>
            <a:r>
              <a:rPr lang="en-US" altLang="de-DE" sz="2400" dirty="0" err="1">
                <a:solidFill>
                  <a:srgbClr val="333333"/>
                </a:solidFill>
                <a:latin typeface="Calibri Light"/>
              </a:rPr>
              <a:t>gösterilecek</a:t>
            </a:r>
            <a:r>
              <a:rPr lang="en-US" altLang="de-DE" sz="2400" dirty="0">
                <a:solidFill>
                  <a:srgbClr val="333333"/>
                </a:solidFill>
                <a:latin typeface="Calibri Light"/>
              </a:rPr>
              <a:t>, </a:t>
            </a:r>
            <a:r>
              <a:rPr lang="en-US" altLang="de-DE" sz="2400" dirty="0" err="1">
                <a:solidFill>
                  <a:srgbClr val="333333"/>
                </a:solidFill>
                <a:latin typeface="Calibri Light"/>
              </a:rPr>
              <a:t>önce</a:t>
            </a:r>
            <a:r>
              <a:rPr lang="en-US" altLang="de-DE" sz="2400" dirty="0">
                <a:solidFill>
                  <a:srgbClr val="333333"/>
                </a:solidFill>
                <a:latin typeface="Calibri Light"/>
              </a:rPr>
              <a:t> son </a:t>
            </a:r>
            <a:r>
              <a:rPr lang="en-US" altLang="de-DE" sz="2400" dirty="0" err="1">
                <a:solidFill>
                  <a:srgbClr val="333333"/>
                </a:solidFill>
                <a:latin typeface="Calibri Light"/>
              </a:rPr>
              <a:t>olay</a:t>
            </a:r>
            <a:r>
              <a:rPr lang="en-US" altLang="de-DE" sz="2400" dirty="0">
                <a:solidFill>
                  <a:srgbClr val="333333"/>
                </a:solidFill>
                <a:latin typeface="Calibri Light"/>
              </a:rPr>
              <a:t> </a:t>
            </a:r>
            <a:r>
              <a:rPr lang="en-US" altLang="de-DE" sz="2400" dirty="0" err="1">
                <a:solidFill>
                  <a:srgbClr val="333333"/>
                </a:solidFill>
                <a:latin typeface="Calibri Light"/>
              </a:rPr>
              <a:t>gösterilecektir</a:t>
            </a:r>
            <a:r>
              <a:rPr lang="en-US" altLang="de-DE" sz="2400" dirty="0" smtClean="0">
                <a:solidFill>
                  <a:srgbClr val="333333"/>
                </a:solidFill>
                <a:latin typeface="Calibri Light"/>
              </a:rPr>
              <a:t>.</a:t>
            </a:r>
            <a:r>
              <a:rPr lang="tr-TR" altLang="de-DE" sz="2400" dirty="0" smtClean="0">
                <a:solidFill>
                  <a:srgbClr val="333333"/>
                </a:solidFill>
                <a:latin typeface="Calibri Light"/>
              </a:rPr>
              <a:t> </a:t>
            </a:r>
          </a:p>
          <a:p>
            <a:pPr marL="342900" lvl="0" indent="-342900" defTabSz="914400" fontAlgn="base">
              <a:buClr>
                <a:srgbClr val="333333"/>
              </a:buClr>
              <a:buFont typeface="WingDings"/>
              <a:buChar char=""/>
            </a:pPr>
            <a:r>
              <a:rPr lang="en-US" altLang="de-DE" sz="2400" dirty="0" smtClean="0">
                <a:solidFill>
                  <a:srgbClr val="333333"/>
                </a:solidFill>
                <a:latin typeface="Calibri Light"/>
              </a:rPr>
              <a:t>Her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gösterildikten</a:t>
            </a:r>
            <a:r>
              <a:rPr lang="en-US" altLang="de-DE" sz="2400" dirty="0">
                <a:solidFill>
                  <a:srgbClr val="333333"/>
                </a:solidFill>
                <a:latin typeface="Calibri Light"/>
              </a:rPr>
              <a:t> </a:t>
            </a:r>
            <a:r>
              <a:rPr lang="en-US" altLang="de-DE" sz="2400" dirty="0" err="1">
                <a:solidFill>
                  <a:srgbClr val="333333"/>
                </a:solidFill>
                <a:latin typeface="Calibri Light"/>
              </a:rPr>
              <a:t>sonra</a:t>
            </a:r>
            <a:r>
              <a:rPr lang="en-US" altLang="de-DE" sz="2400" dirty="0">
                <a:solidFill>
                  <a:srgbClr val="333333"/>
                </a:solidFill>
                <a:latin typeface="Calibri Light"/>
              </a:rPr>
              <a:t>, </a:t>
            </a:r>
            <a:r>
              <a:rPr lang="en-US" altLang="de-DE" sz="2400" dirty="0" err="1">
                <a:solidFill>
                  <a:srgbClr val="333333"/>
                </a:solidFill>
                <a:latin typeface="Calibri Light"/>
              </a:rPr>
              <a:t>önerilen</a:t>
            </a:r>
            <a:r>
              <a:rPr lang="en-US" altLang="de-DE" sz="2400" dirty="0">
                <a:solidFill>
                  <a:srgbClr val="333333"/>
                </a:solidFill>
                <a:latin typeface="Calibri Light"/>
              </a:rPr>
              <a:t> </a:t>
            </a:r>
            <a:r>
              <a:rPr lang="en-US" altLang="de-DE" sz="2400" dirty="0" err="1">
                <a:solidFill>
                  <a:srgbClr val="333333"/>
                </a:solidFill>
                <a:latin typeface="Calibri Light"/>
              </a:rPr>
              <a:t>yorumların</a:t>
            </a:r>
            <a:r>
              <a:rPr lang="en-US" altLang="de-DE" sz="2400" dirty="0">
                <a:solidFill>
                  <a:srgbClr val="333333"/>
                </a:solidFill>
                <a:latin typeface="Calibri Light"/>
              </a:rPr>
              <a:t> her </a:t>
            </a:r>
            <a:r>
              <a:rPr lang="en-US" altLang="de-DE" sz="2400" dirty="0" err="1">
                <a:solidFill>
                  <a:srgbClr val="333333"/>
                </a:solidFill>
                <a:latin typeface="Calibri Light"/>
              </a:rPr>
              <a:t>birinin</a:t>
            </a:r>
            <a:r>
              <a:rPr lang="en-US" altLang="de-DE" sz="2400" dirty="0">
                <a:solidFill>
                  <a:srgbClr val="333333"/>
                </a:solidFill>
                <a:latin typeface="Calibri Light"/>
              </a:rPr>
              <a:t> </a:t>
            </a:r>
            <a:r>
              <a:rPr lang="en-US" altLang="de-DE" sz="2400" dirty="0" err="1">
                <a:solidFill>
                  <a:srgbClr val="333333"/>
                </a:solidFill>
                <a:latin typeface="Calibri Light"/>
              </a:rPr>
              <a:t>akla</a:t>
            </a:r>
            <a:r>
              <a:rPr lang="en-US" altLang="de-DE" sz="2400" dirty="0">
                <a:solidFill>
                  <a:srgbClr val="333333"/>
                </a:solidFill>
                <a:latin typeface="Calibri Light"/>
              </a:rPr>
              <a:t> </a:t>
            </a:r>
            <a:r>
              <a:rPr lang="en-US" altLang="de-DE" sz="2400" dirty="0" err="1">
                <a:solidFill>
                  <a:srgbClr val="333333"/>
                </a:solidFill>
                <a:latin typeface="Calibri Light"/>
              </a:rPr>
              <a:t>yatkınlığını</a:t>
            </a:r>
            <a:r>
              <a:rPr lang="en-US" altLang="de-DE" sz="2400" dirty="0">
                <a:solidFill>
                  <a:srgbClr val="333333"/>
                </a:solidFill>
                <a:latin typeface="Calibri Light"/>
              </a:rPr>
              <a:t> </a:t>
            </a:r>
            <a:r>
              <a:rPr lang="en-US" altLang="de-DE" sz="2400" dirty="0" err="1">
                <a:solidFill>
                  <a:srgbClr val="333333"/>
                </a:solidFill>
                <a:latin typeface="Calibri Light"/>
              </a:rPr>
              <a:t>veya</a:t>
            </a:r>
            <a:r>
              <a:rPr lang="en-US" altLang="de-DE" sz="2400" dirty="0">
                <a:solidFill>
                  <a:srgbClr val="333333"/>
                </a:solidFill>
                <a:latin typeface="Calibri Light"/>
              </a:rPr>
              <a:t> </a:t>
            </a:r>
            <a:r>
              <a:rPr lang="en-US" altLang="de-DE" sz="2400" dirty="0" err="1">
                <a:solidFill>
                  <a:srgbClr val="333333"/>
                </a:solidFill>
                <a:latin typeface="Calibri Light"/>
              </a:rPr>
              <a:t>olasılığını</a:t>
            </a:r>
            <a:r>
              <a:rPr lang="en-US" altLang="de-DE" sz="2400" dirty="0">
                <a:solidFill>
                  <a:srgbClr val="333333"/>
                </a:solidFill>
                <a:latin typeface="Calibri Light"/>
              </a:rPr>
              <a:t> </a:t>
            </a:r>
            <a:r>
              <a:rPr lang="en-US" altLang="de-DE" sz="2400" dirty="0" err="1">
                <a:solidFill>
                  <a:srgbClr val="333333"/>
                </a:solidFill>
                <a:latin typeface="Calibri Light"/>
              </a:rPr>
              <a:t>derecelendirmeniz</a:t>
            </a:r>
            <a:r>
              <a:rPr lang="en-US" altLang="de-DE" sz="2400" dirty="0">
                <a:solidFill>
                  <a:srgbClr val="333333"/>
                </a:solidFill>
                <a:latin typeface="Calibri Light"/>
              </a:rPr>
              <a:t> </a:t>
            </a:r>
            <a:r>
              <a:rPr lang="en-US" altLang="de-DE" sz="2400" dirty="0" err="1">
                <a:solidFill>
                  <a:srgbClr val="333333"/>
                </a:solidFill>
                <a:latin typeface="Calibri Light"/>
              </a:rPr>
              <a:t>istenecektir</a:t>
            </a:r>
            <a:r>
              <a:rPr lang="en-US" altLang="de-DE" sz="2400" dirty="0">
                <a:solidFill>
                  <a:srgbClr val="333333"/>
                </a:solidFill>
                <a:latin typeface="Calibri Light"/>
              </a:rPr>
              <a:t>. Bu </a:t>
            </a:r>
            <a:r>
              <a:rPr lang="en-US" altLang="de-DE" sz="2400" dirty="0" err="1">
                <a:solidFill>
                  <a:srgbClr val="333333"/>
                </a:solidFill>
                <a:latin typeface="Calibri Light"/>
              </a:rPr>
              <a:t>senaryo</a:t>
            </a:r>
            <a:r>
              <a:rPr lang="en-US" altLang="de-DE" sz="2400" dirty="0">
                <a:solidFill>
                  <a:srgbClr val="333333"/>
                </a:solidFill>
                <a:latin typeface="Calibri Light"/>
              </a:rPr>
              <a:t> </a:t>
            </a:r>
            <a:r>
              <a:rPr lang="en-US" altLang="de-DE" sz="2400" dirty="0" err="1">
                <a:solidFill>
                  <a:srgbClr val="333333"/>
                </a:solidFill>
                <a:latin typeface="Calibri Light"/>
              </a:rPr>
              <a:t>için</a:t>
            </a:r>
            <a:r>
              <a:rPr lang="en-US" altLang="de-DE" sz="2400" dirty="0">
                <a:solidFill>
                  <a:srgbClr val="333333"/>
                </a:solidFill>
                <a:latin typeface="Calibri Light"/>
              </a:rPr>
              <a:t> her </a:t>
            </a:r>
            <a:r>
              <a:rPr lang="en-US" altLang="de-DE" sz="2400" dirty="0" err="1">
                <a:solidFill>
                  <a:srgbClr val="333333"/>
                </a:solidFill>
                <a:latin typeface="Calibri Light"/>
              </a:rPr>
              <a:t>yeni</a:t>
            </a:r>
            <a:r>
              <a:rPr lang="en-US" altLang="de-DE" sz="2400" dirty="0">
                <a:solidFill>
                  <a:srgbClr val="333333"/>
                </a:solidFill>
                <a:latin typeface="Calibri Light"/>
              </a:rPr>
              <a:t>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gösterildiğinde</a:t>
            </a:r>
            <a:r>
              <a:rPr lang="en-US" altLang="de-DE" sz="2400" dirty="0">
                <a:solidFill>
                  <a:srgbClr val="333333"/>
                </a:solidFill>
                <a:latin typeface="Calibri Light"/>
              </a:rPr>
              <a:t> </a:t>
            </a:r>
            <a:r>
              <a:rPr lang="en-US" altLang="de-DE" sz="2400" dirty="0" err="1">
                <a:solidFill>
                  <a:srgbClr val="333333"/>
                </a:solidFill>
                <a:latin typeface="Calibri Light"/>
              </a:rPr>
              <a:t>bunların</a:t>
            </a:r>
            <a:r>
              <a:rPr lang="en-US" altLang="de-DE" sz="2400" dirty="0">
                <a:solidFill>
                  <a:srgbClr val="333333"/>
                </a:solidFill>
                <a:latin typeface="Calibri Light"/>
              </a:rPr>
              <a:t> </a:t>
            </a:r>
            <a:r>
              <a:rPr lang="en-US" altLang="de-DE" sz="2400" dirty="0" err="1">
                <a:solidFill>
                  <a:srgbClr val="333333"/>
                </a:solidFill>
                <a:latin typeface="Calibri Light"/>
              </a:rPr>
              <a:t>yeniden</a:t>
            </a:r>
            <a:r>
              <a:rPr lang="en-US" altLang="de-DE" sz="2400" dirty="0">
                <a:solidFill>
                  <a:srgbClr val="333333"/>
                </a:solidFill>
                <a:latin typeface="Calibri Light"/>
              </a:rPr>
              <a:t> </a:t>
            </a:r>
            <a:r>
              <a:rPr lang="en-US" altLang="de-DE" sz="2400" dirty="0" err="1">
                <a:solidFill>
                  <a:srgbClr val="333333"/>
                </a:solidFill>
                <a:latin typeface="Calibri Light"/>
              </a:rPr>
              <a:t>değerlendirilmesi</a:t>
            </a:r>
            <a:r>
              <a:rPr lang="en-US" altLang="de-DE" sz="2400" dirty="0">
                <a:solidFill>
                  <a:srgbClr val="333333"/>
                </a:solidFill>
                <a:latin typeface="Calibri Light"/>
              </a:rPr>
              <a:t> </a:t>
            </a:r>
            <a:r>
              <a:rPr lang="en-US" altLang="de-DE" sz="2400" dirty="0" err="1">
                <a:solidFill>
                  <a:srgbClr val="333333"/>
                </a:solidFill>
                <a:latin typeface="Calibri Light"/>
              </a:rPr>
              <a:t>gerekmektedir</a:t>
            </a:r>
            <a:r>
              <a:rPr lang="en-US" altLang="de-DE" sz="2400" dirty="0">
                <a:solidFill>
                  <a:srgbClr val="333333"/>
                </a:solidFill>
                <a:latin typeface="Calibri Light"/>
              </a:rPr>
              <a:t>. </a:t>
            </a: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18</a:t>
            </a:fld>
            <a:endParaRPr lang="de-DE" altLang="de-DE" b="0">
              <a:latin typeface="Calibri Light"/>
            </a:endParaRPr>
          </a:p>
        </p:txBody>
      </p:sp>
    </p:spTree>
    <p:extLst>
      <p:ext uri="{BB962C8B-B14F-4D97-AF65-F5344CB8AC3E}">
        <p14:creationId xmlns:p14="http://schemas.microsoft.com/office/powerpoint/2010/main" val="507670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t>Egzersiz</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rPr>
              <a:t>Bir</a:t>
            </a:r>
            <a:r>
              <a:rPr lang="en-US" altLang="de-DE" sz="2400" dirty="0">
                <a:solidFill>
                  <a:srgbClr val="333333"/>
                </a:solidFill>
                <a:latin typeface="Calibri Light"/>
              </a:rPr>
              <a:t> </a:t>
            </a:r>
            <a:r>
              <a:rPr lang="en-US" altLang="de-DE" sz="2400" dirty="0" err="1">
                <a:solidFill>
                  <a:srgbClr val="333333"/>
                </a:solidFill>
                <a:latin typeface="Calibri Light"/>
              </a:rPr>
              <a:t>senaryoyu</a:t>
            </a:r>
            <a:r>
              <a:rPr lang="en-US" altLang="de-DE" sz="2400" dirty="0">
                <a:solidFill>
                  <a:srgbClr val="333333"/>
                </a:solidFill>
                <a:latin typeface="Calibri Light"/>
              </a:rPr>
              <a:t> </a:t>
            </a:r>
            <a:r>
              <a:rPr lang="en-US" altLang="de-DE" sz="2400" dirty="0" err="1">
                <a:solidFill>
                  <a:srgbClr val="333333"/>
                </a:solidFill>
                <a:latin typeface="Calibri Light"/>
              </a:rPr>
              <a:t>gösteren</a:t>
            </a:r>
            <a:r>
              <a:rPr lang="en-US" altLang="de-DE" sz="2400" dirty="0">
                <a:solidFill>
                  <a:srgbClr val="333333"/>
                </a:solidFill>
                <a:latin typeface="Calibri Light"/>
              </a:rPr>
              <a:t> </a:t>
            </a:r>
            <a:r>
              <a:rPr lang="en-US" altLang="de-DE" sz="2400" dirty="0" err="1">
                <a:solidFill>
                  <a:srgbClr val="333333"/>
                </a:solidFill>
                <a:latin typeface="Calibri Light"/>
              </a:rPr>
              <a:t>üç</a:t>
            </a:r>
            <a:r>
              <a:rPr lang="en-US" altLang="de-DE" sz="2400" dirty="0">
                <a:solidFill>
                  <a:srgbClr val="333333"/>
                </a:solidFill>
                <a:latin typeface="Calibri Light"/>
              </a:rPr>
              <a:t>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çeşitli</a:t>
            </a:r>
            <a:r>
              <a:rPr lang="en-US" altLang="de-DE" sz="2400" dirty="0">
                <a:solidFill>
                  <a:srgbClr val="333333"/>
                </a:solidFill>
                <a:latin typeface="Calibri Light"/>
              </a:rPr>
              <a:t> </a:t>
            </a:r>
            <a:r>
              <a:rPr lang="en-US" altLang="de-DE" sz="2400" dirty="0" err="1">
                <a:solidFill>
                  <a:srgbClr val="333333"/>
                </a:solidFill>
                <a:latin typeface="Calibri Light"/>
              </a:rPr>
              <a:t>yorumlarla</a:t>
            </a:r>
            <a:r>
              <a:rPr lang="en-US" altLang="de-DE" sz="2400" dirty="0">
                <a:solidFill>
                  <a:srgbClr val="333333"/>
                </a:solidFill>
                <a:latin typeface="Calibri Light"/>
              </a:rPr>
              <a:t> </a:t>
            </a:r>
            <a:r>
              <a:rPr lang="en-US" altLang="de-DE" sz="2400" dirty="0" err="1">
                <a:solidFill>
                  <a:srgbClr val="333333"/>
                </a:solidFill>
                <a:latin typeface="Calibri Light"/>
              </a:rPr>
              <a:t>birlikte</a:t>
            </a:r>
            <a:r>
              <a:rPr lang="en-US" altLang="de-DE" sz="2400" dirty="0">
                <a:solidFill>
                  <a:srgbClr val="333333"/>
                </a:solidFill>
                <a:latin typeface="Calibri Light"/>
              </a:rPr>
              <a:t> size </a:t>
            </a:r>
            <a:r>
              <a:rPr lang="en-US" altLang="de-DE" sz="2400" dirty="0" err="1">
                <a:solidFill>
                  <a:srgbClr val="333333"/>
                </a:solidFill>
                <a:latin typeface="Calibri Light"/>
              </a:rPr>
              <a:t>gösterilecektir</a:t>
            </a:r>
            <a:r>
              <a:rPr lang="en-US" altLang="de-DE" sz="2400" dirty="0">
                <a:solidFill>
                  <a:srgbClr val="333333"/>
                </a:solidFill>
                <a:latin typeface="Calibri Light"/>
              </a:rPr>
              <a:t>.</a:t>
            </a:r>
            <a:endParaRPr lang="tr-TR"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err="1">
                <a:solidFill>
                  <a:srgbClr val="333333"/>
                </a:solidFill>
                <a:latin typeface="Calibri Light"/>
              </a:rPr>
              <a:t>Resimler</a:t>
            </a:r>
            <a:r>
              <a:rPr lang="en-US" altLang="de-DE" sz="2400" dirty="0">
                <a:solidFill>
                  <a:srgbClr val="333333"/>
                </a:solidFill>
                <a:latin typeface="Calibri Light"/>
              </a:rPr>
              <a:t> </a:t>
            </a:r>
            <a:r>
              <a:rPr lang="en-US" altLang="de-DE" sz="2400" dirty="0" err="1">
                <a:solidFill>
                  <a:srgbClr val="333333"/>
                </a:solidFill>
                <a:latin typeface="Calibri Light"/>
              </a:rPr>
              <a:t>ters</a:t>
            </a:r>
            <a:r>
              <a:rPr lang="en-US" altLang="de-DE" sz="2400" dirty="0">
                <a:solidFill>
                  <a:srgbClr val="333333"/>
                </a:solidFill>
                <a:latin typeface="Calibri Light"/>
              </a:rPr>
              <a:t> </a:t>
            </a:r>
            <a:r>
              <a:rPr lang="en-US" altLang="de-DE" sz="2400" dirty="0" err="1">
                <a:solidFill>
                  <a:srgbClr val="333333"/>
                </a:solidFill>
                <a:latin typeface="Calibri Light"/>
              </a:rPr>
              <a:t>sırada</a:t>
            </a:r>
            <a:r>
              <a:rPr lang="en-US" altLang="de-DE" sz="2400" dirty="0">
                <a:solidFill>
                  <a:srgbClr val="333333"/>
                </a:solidFill>
                <a:latin typeface="Calibri Light"/>
              </a:rPr>
              <a:t> </a:t>
            </a:r>
            <a:r>
              <a:rPr lang="en-US" altLang="de-DE" sz="2400" dirty="0" err="1">
                <a:solidFill>
                  <a:srgbClr val="333333"/>
                </a:solidFill>
                <a:latin typeface="Calibri Light"/>
              </a:rPr>
              <a:t>gösterilecek</a:t>
            </a:r>
            <a:r>
              <a:rPr lang="en-US" altLang="de-DE" sz="2400" dirty="0">
                <a:solidFill>
                  <a:srgbClr val="333333"/>
                </a:solidFill>
                <a:latin typeface="Calibri Light"/>
              </a:rPr>
              <a:t>, </a:t>
            </a:r>
            <a:r>
              <a:rPr lang="en-US" altLang="de-DE" sz="2400" dirty="0" err="1">
                <a:solidFill>
                  <a:srgbClr val="333333"/>
                </a:solidFill>
                <a:latin typeface="Calibri Light"/>
              </a:rPr>
              <a:t>önce</a:t>
            </a:r>
            <a:r>
              <a:rPr lang="en-US" altLang="de-DE" sz="2400" dirty="0">
                <a:solidFill>
                  <a:srgbClr val="333333"/>
                </a:solidFill>
                <a:latin typeface="Calibri Light"/>
              </a:rPr>
              <a:t> son </a:t>
            </a:r>
            <a:r>
              <a:rPr lang="en-US" altLang="de-DE" sz="2400" dirty="0" err="1">
                <a:solidFill>
                  <a:srgbClr val="333333"/>
                </a:solidFill>
                <a:latin typeface="Calibri Light"/>
              </a:rPr>
              <a:t>olay</a:t>
            </a:r>
            <a:r>
              <a:rPr lang="en-US" altLang="de-DE" sz="2400" dirty="0">
                <a:solidFill>
                  <a:srgbClr val="333333"/>
                </a:solidFill>
                <a:latin typeface="Calibri Light"/>
              </a:rPr>
              <a:t> </a:t>
            </a:r>
            <a:r>
              <a:rPr lang="en-US" altLang="de-DE" sz="2400" dirty="0" err="1">
                <a:solidFill>
                  <a:srgbClr val="333333"/>
                </a:solidFill>
                <a:latin typeface="Calibri Light"/>
              </a:rPr>
              <a:t>gösterilecektir</a:t>
            </a:r>
            <a:r>
              <a:rPr lang="en-US" altLang="de-DE" sz="2400" dirty="0">
                <a:solidFill>
                  <a:srgbClr val="333333"/>
                </a:solidFill>
                <a:latin typeface="Calibri Light"/>
              </a:rPr>
              <a:t>.</a:t>
            </a:r>
            <a:r>
              <a:rPr lang="tr-TR" altLang="de-DE" sz="2400" dirty="0">
                <a:solidFill>
                  <a:srgbClr val="333333"/>
                </a:solidFill>
                <a:latin typeface="Calibri Light"/>
              </a:rPr>
              <a:t> </a:t>
            </a:r>
          </a:p>
          <a:p>
            <a:pPr marL="342900" lvl="0" indent="-342900" defTabSz="914400" fontAlgn="base">
              <a:buClr>
                <a:srgbClr val="333333"/>
              </a:buClr>
              <a:buFont typeface="WingDings"/>
              <a:buChar char=""/>
            </a:pPr>
            <a:r>
              <a:rPr lang="en-US" altLang="de-DE" sz="2400" dirty="0">
                <a:solidFill>
                  <a:srgbClr val="333333"/>
                </a:solidFill>
                <a:latin typeface="Calibri Light"/>
              </a:rPr>
              <a:t>Her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gösterildikten</a:t>
            </a:r>
            <a:r>
              <a:rPr lang="en-US" altLang="de-DE" sz="2400" dirty="0">
                <a:solidFill>
                  <a:srgbClr val="333333"/>
                </a:solidFill>
                <a:latin typeface="Calibri Light"/>
              </a:rPr>
              <a:t> </a:t>
            </a:r>
            <a:r>
              <a:rPr lang="en-US" altLang="de-DE" sz="2400" dirty="0" err="1">
                <a:solidFill>
                  <a:srgbClr val="333333"/>
                </a:solidFill>
                <a:latin typeface="Calibri Light"/>
              </a:rPr>
              <a:t>sonra</a:t>
            </a:r>
            <a:r>
              <a:rPr lang="en-US" altLang="de-DE" sz="2400" dirty="0">
                <a:solidFill>
                  <a:srgbClr val="333333"/>
                </a:solidFill>
                <a:latin typeface="Calibri Light"/>
              </a:rPr>
              <a:t>, </a:t>
            </a:r>
            <a:r>
              <a:rPr lang="en-US" altLang="de-DE" sz="2400" dirty="0" err="1">
                <a:solidFill>
                  <a:srgbClr val="333333"/>
                </a:solidFill>
                <a:latin typeface="Calibri Light"/>
              </a:rPr>
              <a:t>önerilen</a:t>
            </a:r>
            <a:r>
              <a:rPr lang="en-US" altLang="de-DE" sz="2400" dirty="0">
                <a:solidFill>
                  <a:srgbClr val="333333"/>
                </a:solidFill>
                <a:latin typeface="Calibri Light"/>
              </a:rPr>
              <a:t> </a:t>
            </a:r>
            <a:r>
              <a:rPr lang="en-US" altLang="de-DE" sz="2400" dirty="0" err="1">
                <a:solidFill>
                  <a:srgbClr val="333333"/>
                </a:solidFill>
                <a:latin typeface="Calibri Light"/>
              </a:rPr>
              <a:t>yorumların</a:t>
            </a:r>
            <a:r>
              <a:rPr lang="en-US" altLang="de-DE" sz="2400" dirty="0">
                <a:solidFill>
                  <a:srgbClr val="333333"/>
                </a:solidFill>
                <a:latin typeface="Calibri Light"/>
              </a:rPr>
              <a:t> her </a:t>
            </a:r>
            <a:r>
              <a:rPr lang="en-US" altLang="de-DE" sz="2400" dirty="0" err="1">
                <a:solidFill>
                  <a:srgbClr val="333333"/>
                </a:solidFill>
                <a:latin typeface="Calibri Light"/>
              </a:rPr>
              <a:t>birinin</a:t>
            </a:r>
            <a:r>
              <a:rPr lang="en-US" altLang="de-DE" sz="2400" dirty="0">
                <a:solidFill>
                  <a:srgbClr val="333333"/>
                </a:solidFill>
                <a:latin typeface="Calibri Light"/>
              </a:rPr>
              <a:t> </a:t>
            </a:r>
            <a:r>
              <a:rPr lang="en-US" altLang="de-DE" sz="2400" dirty="0" err="1">
                <a:solidFill>
                  <a:srgbClr val="333333"/>
                </a:solidFill>
                <a:latin typeface="Calibri Light"/>
              </a:rPr>
              <a:t>akla</a:t>
            </a:r>
            <a:r>
              <a:rPr lang="en-US" altLang="de-DE" sz="2400" dirty="0">
                <a:solidFill>
                  <a:srgbClr val="333333"/>
                </a:solidFill>
                <a:latin typeface="Calibri Light"/>
              </a:rPr>
              <a:t> </a:t>
            </a:r>
            <a:r>
              <a:rPr lang="en-US" altLang="de-DE" sz="2400" dirty="0" err="1">
                <a:solidFill>
                  <a:srgbClr val="333333"/>
                </a:solidFill>
                <a:latin typeface="Calibri Light"/>
              </a:rPr>
              <a:t>yatkınlığını</a:t>
            </a:r>
            <a:r>
              <a:rPr lang="en-US" altLang="de-DE" sz="2400" dirty="0">
                <a:solidFill>
                  <a:srgbClr val="333333"/>
                </a:solidFill>
                <a:latin typeface="Calibri Light"/>
              </a:rPr>
              <a:t> </a:t>
            </a:r>
            <a:r>
              <a:rPr lang="en-US" altLang="de-DE" sz="2400" dirty="0" err="1">
                <a:solidFill>
                  <a:srgbClr val="333333"/>
                </a:solidFill>
                <a:latin typeface="Calibri Light"/>
              </a:rPr>
              <a:t>veya</a:t>
            </a:r>
            <a:r>
              <a:rPr lang="en-US" altLang="de-DE" sz="2400" dirty="0">
                <a:solidFill>
                  <a:srgbClr val="333333"/>
                </a:solidFill>
                <a:latin typeface="Calibri Light"/>
              </a:rPr>
              <a:t> </a:t>
            </a:r>
            <a:r>
              <a:rPr lang="en-US" altLang="de-DE" sz="2400" dirty="0" err="1">
                <a:solidFill>
                  <a:srgbClr val="333333"/>
                </a:solidFill>
                <a:latin typeface="Calibri Light"/>
              </a:rPr>
              <a:t>olasılığını</a:t>
            </a:r>
            <a:r>
              <a:rPr lang="en-US" altLang="de-DE" sz="2400" dirty="0">
                <a:solidFill>
                  <a:srgbClr val="333333"/>
                </a:solidFill>
                <a:latin typeface="Calibri Light"/>
              </a:rPr>
              <a:t> </a:t>
            </a:r>
            <a:r>
              <a:rPr lang="en-US" altLang="de-DE" sz="2400" dirty="0" err="1">
                <a:solidFill>
                  <a:srgbClr val="333333"/>
                </a:solidFill>
                <a:latin typeface="Calibri Light"/>
              </a:rPr>
              <a:t>derecelendirmeniz</a:t>
            </a:r>
            <a:r>
              <a:rPr lang="en-US" altLang="de-DE" sz="2400" dirty="0">
                <a:solidFill>
                  <a:srgbClr val="333333"/>
                </a:solidFill>
                <a:latin typeface="Calibri Light"/>
              </a:rPr>
              <a:t> </a:t>
            </a:r>
            <a:r>
              <a:rPr lang="en-US" altLang="de-DE" sz="2400" dirty="0" err="1">
                <a:solidFill>
                  <a:srgbClr val="333333"/>
                </a:solidFill>
                <a:latin typeface="Calibri Light"/>
              </a:rPr>
              <a:t>istenecektir</a:t>
            </a:r>
            <a:r>
              <a:rPr lang="en-US" altLang="de-DE" sz="2400" dirty="0">
                <a:solidFill>
                  <a:srgbClr val="333333"/>
                </a:solidFill>
                <a:latin typeface="Calibri Light"/>
              </a:rPr>
              <a:t>. Bu </a:t>
            </a:r>
            <a:r>
              <a:rPr lang="en-US" altLang="de-DE" sz="2400" dirty="0" err="1">
                <a:solidFill>
                  <a:srgbClr val="333333"/>
                </a:solidFill>
                <a:latin typeface="Calibri Light"/>
              </a:rPr>
              <a:t>senaryo</a:t>
            </a:r>
            <a:r>
              <a:rPr lang="en-US" altLang="de-DE" sz="2400" dirty="0">
                <a:solidFill>
                  <a:srgbClr val="333333"/>
                </a:solidFill>
                <a:latin typeface="Calibri Light"/>
              </a:rPr>
              <a:t> </a:t>
            </a:r>
            <a:r>
              <a:rPr lang="en-US" altLang="de-DE" sz="2400" dirty="0" err="1">
                <a:solidFill>
                  <a:srgbClr val="333333"/>
                </a:solidFill>
                <a:latin typeface="Calibri Light"/>
              </a:rPr>
              <a:t>için</a:t>
            </a:r>
            <a:r>
              <a:rPr lang="en-US" altLang="de-DE" sz="2400" dirty="0">
                <a:solidFill>
                  <a:srgbClr val="333333"/>
                </a:solidFill>
                <a:latin typeface="Calibri Light"/>
              </a:rPr>
              <a:t> her </a:t>
            </a:r>
            <a:r>
              <a:rPr lang="en-US" altLang="de-DE" sz="2400" dirty="0" err="1">
                <a:solidFill>
                  <a:srgbClr val="333333"/>
                </a:solidFill>
                <a:latin typeface="Calibri Light"/>
              </a:rPr>
              <a:t>yeni</a:t>
            </a:r>
            <a:r>
              <a:rPr lang="en-US" altLang="de-DE" sz="2400" dirty="0">
                <a:solidFill>
                  <a:srgbClr val="333333"/>
                </a:solidFill>
                <a:latin typeface="Calibri Light"/>
              </a:rPr>
              <a:t> </a:t>
            </a:r>
            <a:r>
              <a:rPr lang="en-US" altLang="de-DE" sz="2400" dirty="0" err="1">
                <a:solidFill>
                  <a:srgbClr val="333333"/>
                </a:solidFill>
                <a:latin typeface="Calibri Light"/>
              </a:rPr>
              <a:t>resim</a:t>
            </a:r>
            <a:r>
              <a:rPr lang="en-US" altLang="de-DE" sz="2400" dirty="0">
                <a:solidFill>
                  <a:srgbClr val="333333"/>
                </a:solidFill>
                <a:latin typeface="Calibri Light"/>
              </a:rPr>
              <a:t> </a:t>
            </a:r>
            <a:r>
              <a:rPr lang="en-US" altLang="de-DE" sz="2400" dirty="0" err="1">
                <a:solidFill>
                  <a:srgbClr val="333333"/>
                </a:solidFill>
                <a:latin typeface="Calibri Light"/>
              </a:rPr>
              <a:t>gösterildiğinde</a:t>
            </a:r>
            <a:r>
              <a:rPr lang="en-US" altLang="de-DE" sz="2400" dirty="0">
                <a:solidFill>
                  <a:srgbClr val="333333"/>
                </a:solidFill>
                <a:latin typeface="Calibri Light"/>
              </a:rPr>
              <a:t> </a:t>
            </a:r>
            <a:r>
              <a:rPr lang="en-US" altLang="de-DE" sz="2400" dirty="0" err="1">
                <a:solidFill>
                  <a:srgbClr val="333333"/>
                </a:solidFill>
                <a:latin typeface="Calibri Light"/>
              </a:rPr>
              <a:t>bunların</a:t>
            </a:r>
            <a:r>
              <a:rPr lang="en-US" altLang="de-DE" sz="2400" dirty="0">
                <a:solidFill>
                  <a:srgbClr val="333333"/>
                </a:solidFill>
                <a:latin typeface="Calibri Light"/>
              </a:rPr>
              <a:t> </a:t>
            </a:r>
            <a:r>
              <a:rPr lang="en-US" altLang="de-DE" sz="2400" dirty="0" err="1">
                <a:solidFill>
                  <a:srgbClr val="333333"/>
                </a:solidFill>
                <a:latin typeface="Calibri Light"/>
              </a:rPr>
              <a:t>yeniden</a:t>
            </a:r>
            <a:r>
              <a:rPr lang="en-US" altLang="de-DE" sz="2400" dirty="0">
                <a:solidFill>
                  <a:srgbClr val="333333"/>
                </a:solidFill>
                <a:latin typeface="Calibri Light"/>
              </a:rPr>
              <a:t> </a:t>
            </a:r>
            <a:r>
              <a:rPr lang="en-US" altLang="de-DE" sz="2400" dirty="0" err="1">
                <a:solidFill>
                  <a:srgbClr val="333333"/>
                </a:solidFill>
                <a:latin typeface="Calibri Light"/>
              </a:rPr>
              <a:t>değerlendirilmesi</a:t>
            </a:r>
            <a:r>
              <a:rPr lang="en-US" altLang="de-DE" sz="2400" dirty="0">
                <a:solidFill>
                  <a:srgbClr val="333333"/>
                </a:solidFill>
                <a:latin typeface="Calibri Light"/>
              </a:rPr>
              <a:t> </a:t>
            </a:r>
            <a:r>
              <a:rPr lang="en-US" altLang="de-DE" sz="2400" dirty="0" err="1">
                <a:solidFill>
                  <a:srgbClr val="333333"/>
                </a:solidFill>
                <a:latin typeface="Calibri Light"/>
              </a:rPr>
              <a:t>gerekmektedir</a:t>
            </a:r>
            <a:r>
              <a:rPr lang="en-US" altLang="de-DE" sz="2400" dirty="0">
                <a:solidFill>
                  <a:srgbClr val="333333"/>
                </a:solidFill>
                <a:latin typeface="Calibri Light"/>
              </a:rPr>
              <a:t>. </a:t>
            </a:r>
          </a:p>
          <a:p>
            <a:pPr marL="342900" lvl="0" indent="-342900" defTabSz="914400" fontAlgn="base">
              <a:buClr>
                <a:srgbClr val="333333"/>
              </a:buClr>
              <a:buFont typeface="WingDings"/>
              <a:buChar char=""/>
            </a:pPr>
            <a:r>
              <a:rPr lang="tr-TR" altLang="ko-KR" sz="2400" dirty="0" smtClean="0">
                <a:solidFill>
                  <a:srgbClr val="333333"/>
                </a:solidFill>
                <a:latin typeface="Calibri Light"/>
                <a:ea typeface="굴림" charset="-127"/>
              </a:rPr>
              <a:t>Lütfen grupla oylamanıza ne kadar güvendiğinizi tartışın.</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19</a:t>
            </a:fld>
            <a:endParaRPr lang="de-DE" altLang="de-DE" b="0">
              <a:latin typeface="Calibri Light"/>
            </a:endParaRPr>
          </a:p>
        </p:txBody>
      </p:sp>
    </p:spTree>
    <p:extLst>
      <p:ext uri="{BB962C8B-B14F-4D97-AF65-F5344CB8AC3E}">
        <p14:creationId xmlns:p14="http://schemas.microsoft.com/office/powerpoint/2010/main" val="1707154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smtClean="0">
                <a:latin typeface="Calibri Light"/>
              </a:rPr>
              <a:t>Ne olmuş olabilir?</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20</a:t>
            </a:fld>
            <a:endParaRPr lang="de-DE" altLang="de-DE" b="0">
              <a:latin typeface="Calibri Light"/>
            </a:endParaRPr>
          </a:p>
        </p:txBody>
      </p:sp>
      <p:sp>
        <p:nvSpPr>
          <p:cNvPr id="13"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5"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045307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21</a:t>
            </a:fld>
            <a:endParaRPr lang="de-DE" altLang="de-DE" b="0">
              <a:latin typeface="Calibri Light"/>
            </a:endParaRPr>
          </a:p>
        </p:txBody>
      </p:sp>
      <p:sp>
        <p:nvSpPr>
          <p:cNvPr id="14"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avcısı</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öldürdü</a:t>
            </a:r>
            <a:r>
              <a:rPr lang="en-US" altLang="de-DE" sz="2000" b="0" dirty="0">
                <a:solidFill>
                  <a:srgbClr val="333333"/>
                </a:solidFill>
                <a:latin typeface="Calibri Light"/>
              </a:rPr>
              <a:t>. </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köpekbalıkları</a:t>
            </a:r>
            <a:r>
              <a:rPr lang="en-US" altLang="de-DE" sz="2000" b="0" dirty="0">
                <a:solidFill>
                  <a:srgbClr val="333333"/>
                </a:solidFill>
                <a:latin typeface="Calibri Light"/>
              </a:rPr>
              <a:t> </a:t>
            </a:r>
            <a:r>
              <a:rPr lang="en-US" altLang="de-DE" sz="2000" b="0" dirty="0" err="1">
                <a:solidFill>
                  <a:srgbClr val="333333"/>
                </a:solidFill>
                <a:latin typeface="Calibri Light"/>
              </a:rPr>
              <a:t>üzerine</a:t>
            </a:r>
            <a:r>
              <a:rPr lang="en-US" altLang="de-DE" sz="2000" b="0" dirty="0">
                <a:solidFill>
                  <a:srgbClr val="333333"/>
                </a:solidFill>
                <a:latin typeface="Calibri Light"/>
              </a:rPr>
              <a:t> </a:t>
            </a:r>
            <a:r>
              <a:rPr lang="en-US" altLang="de-DE" sz="2000" b="0" dirty="0" err="1">
                <a:solidFill>
                  <a:srgbClr val="333333"/>
                </a:solidFill>
                <a:latin typeface="Calibri Light"/>
              </a:rPr>
              <a:t>araştırma</a:t>
            </a:r>
            <a:r>
              <a:rPr lang="en-US" altLang="de-DE" sz="2000" b="0" dirty="0">
                <a:solidFill>
                  <a:srgbClr val="333333"/>
                </a:solidFill>
                <a:latin typeface="Calibri Light"/>
              </a:rPr>
              <a:t> </a:t>
            </a:r>
            <a:r>
              <a:rPr lang="en-US" altLang="de-DE" sz="2000" b="0" dirty="0" err="1">
                <a:solidFill>
                  <a:srgbClr val="333333"/>
                </a:solidFill>
                <a:latin typeface="Calibri Light"/>
              </a:rPr>
              <a:t>yapıyor</a:t>
            </a:r>
            <a:r>
              <a:rPr lang="en-US" altLang="de-DE" sz="2000" b="0" dirty="0">
                <a:solidFill>
                  <a:srgbClr val="333333"/>
                </a:solidFill>
                <a:latin typeface="Calibri Light"/>
              </a:rPr>
              <a:t>. </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yeni</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tarzı</a:t>
            </a:r>
            <a:r>
              <a:rPr lang="en-US" altLang="de-DE" sz="2000" b="0" dirty="0">
                <a:solidFill>
                  <a:srgbClr val="333333"/>
                </a:solidFill>
                <a:latin typeface="Calibri Light"/>
              </a:rPr>
              <a:t> </a:t>
            </a:r>
            <a:r>
              <a:rPr lang="en-US" altLang="de-DE" sz="2000" b="0" dirty="0" err="1">
                <a:solidFill>
                  <a:srgbClr val="333333"/>
                </a:solidFill>
                <a:latin typeface="Calibri Light"/>
              </a:rPr>
              <a:t>sörf</a:t>
            </a:r>
            <a:r>
              <a:rPr lang="en-US" altLang="de-DE" sz="2000" b="0" dirty="0">
                <a:solidFill>
                  <a:srgbClr val="333333"/>
                </a:solidFill>
                <a:latin typeface="Calibri Light"/>
              </a:rPr>
              <a:t> </a:t>
            </a:r>
            <a:r>
              <a:rPr lang="en-US" altLang="de-DE" sz="2000" b="0" dirty="0" err="1">
                <a:solidFill>
                  <a:srgbClr val="333333"/>
                </a:solidFill>
                <a:latin typeface="Calibri Light"/>
              </a:rPr>
              <a:t>tahtasını</a:t>
            </a:r>
            <a:r>
              <a:rPr lang="en-US" altLang="de-DE" sz="2000" b="0" dirty="0">
                <a:solidFill>
                  <a:srgbClr val="333333"/>
                </a:solidFill>
                <a:latin typeface="Calibri Light"/>
              </a:rPr>
              <a:t> test </a:t>
            </a:r>
            <a:r>
              <a:rPr lang="en-US" altLang="de-DE" sz="2000" b="0" dirty="0" err="1">
                <a:solidFill>
                  <a:srgbClr val="333333"/>
                </a:solidFill>
                <a:latin typeface="Calibri Light"/>
              </a:rPr>
              <a:t>ediyor</a:t>
            </a:r>
            <a:r>
              <a:rPr lang="en-US" altLang="de-DE" sz="2000" b="0" dirty="0">
                <a:solidFill>
                  <a:srgbClr val="333333"/>
                </a:solidFill>
                <a:latin typeface="Calibri Light"/>
              </a:rPr>
              <a:t>.</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latin typeface="Calibri Light"/>
              </a:rPr>
              <a:t>Adam </a:t>
            </a:r>
            <a:r>
              <a:rPr lang="en-US" altLang="de-DE" sz="2000" b="0" dirty="0" err="1">
                <a:latin typeface="Calibri Light"/>
              </a:rPr>
              <a:t>az</a:t>
            </a:r>
            <a:r>
              <a:rPr lang="en-US" altLang="de-DE" sz="2000" b="0" dirty="0">
                <a:latin typeface="Calibri Light"/>
              </a:rPr>
              <a:t> </a:t>
            </a:r>
            <a:r>
              <a:rPr lang="en-US" altLang="de-DE" sz="2000" b="0" dirty="0" err="1">
                <a:latin typeface="Calibri Light"/>
              </a:rPr>
              <a:t>önce</a:t>
            </a:r>
            <a:r>
              <a:rPr lang="en-US" altLang="de-DE" sz="2000" b="0" dirty="0">
                <a:latin typeface="Calibri Light"/>
              </a:rPr>
              <a:t> </a:t>
            </a:r>
            <a:r>
              <a:rPr lang="en-US" altLang="de-DE" sz="2000" b="0" dirty="0" err="1">
                <a:latin typeface="Calibri Light"/>
              </a:rPr>
              <a:t>sahte</a:t>
            </a:r>
            <a:r>
              <a:rPr lang="en-US" altLang="de-DE" sz="2000" b="0" dirty="0">
                <a:latin typeface="Calibri Light"/>
              </a:rPr>
              <a:t> </a:t>
            </a:r>
            <a:r>
              <a:rPr lang="en-US" altLang="de-DE" sz="2000" b="0" dirty="0" err="1">
                <a:latin typeface="Calibri Light"/>
              </a:rPr>
              <a:t>bir</a:t>
            </a:r>
            <a:r>
              <a:rPr lang="en-US" altLang="de-DE" sz="2000" b="0" dirty="0">
                <a:latin typeface="Calibri Light"/>
              </a:rPr>
              <a:t> </a:t>
            </a:r>
            <a:r>
              <a:rPr lang="en-US" altLang="de-DE" sz="2000" b="0" dirty="0" err="1">
                <a:latin typeface="Calibri Light"/>
              </a:rPr>
              <a:t>köpekbalığı</a:t>
            </a:r>
            <a:r>
              <a:rPr lang="en-US" altLang="de-DE" sz="2000" b="0" dirty="0">
                <a:latin typeface="Calibri Light"/>
              </a:rPr>
              <a:t> </a:t>
            </a:r>
            <a:r>
              <a:rPr lang="en-US" altLang="de-DE" sz="2000" b="0" dirty="0" err="1">
                <a:latin typeface="Calibri Light"/>
              </a:rPr>
              <a:t>kafasıyla</a:t>
            </a:r>
            <a:r>
              <a:rPr lang="en-US" altLang="de-DE" sz="2000" b="0" dirty="0">
                <a:latin typeface="Calibri Light"/>
              </a:rPr>
              <a:t> </a:t>
            </a:r>
            <a:r>
              <a:rPr lang="en-US" altLang="de-DE" sz="2000" b="0" dirty="0" err="1">
                <a:latin typeface="Calibri Light"/>
              </a:rPr>
              <a:t>herkesi</a:t>
            </a:r>
            <a:r>
              <a:rPr lang="en-US" altLang="de-DE" sz="2000" b="0" dirty="0">
                <a:latin typeface="Calibri Light"/>
              </a:rPr>
              <a:t> </a:t>
            </a:r>
            <a:r>
              <a:rPr lang="en-US" altLang="de-DE" sz="2000" b="0" dirty="0" err="1">
                <a:latin typeface="Calibri Light"/>
              </a:rPr>
              <a:t>korkuttu</a:t>
            </a:r>
            <a:r>
              <a:rPr lang="en-US" altLang="de-DE" sz="2000" b="0" dirty="0">
                <a:latin typeface="Calibri Light"/>
              </a:rPr>
              <a:t>. </a:t>
            </a:r>
            <a:endParaRPr lang="de-DE" altLang="de-DE" sz="2000" b="0" dirty="0">
              <a:latin typeface="Calibri Light"/>
            </a:endParaRPr>
          </a:p>
        </p:txBody>
      </p:sp>
      <p:pic>
        <p:nvPicPr>
          <p:cNvPr id="16"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22</a:t>
            </a:fld>
            <a:endParaRPr lang="de-DE" altLang="de-DE" b="0">
              <a:latin typeface="Calibri Light"/>
            </a:endParaRPr>
          </a:p>
        </p:txBody>
      </p:sp>
      <p:sp>
        <p:nvSpPr>
          <p:cNvPr id="22"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3"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avcısı</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öldürdü</a:t>
            </a:r>
            <a:r>
              <a:rPr lang="en-US" altLang="de-DE" sz="2000" b="0" dirty="0">
                <a:solidFill>
                  <a:srgbClr val="333333"/>
                </a:solidFill>
                <a:latin typeface="Calibri Light"/>
              </a:rPr>
              <a:t>. </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köpekbalıkları</a:t>
            </a:r>
            <a:r>
              <a:rPr lang="en-US" altLang="de-DE" sz="2000" b="0" dirty="0">
                <a:solidFill>
                  <a:srgbClr val="333333"/>
                </a:solidFill>
                <a:latin typeface="Calibri Light"/>
              </a:rPr>
              <a:t> </a:t>
            </a:r>
            <a:r>
              <a:rPr lang="en-US" altLang="de-DE" sz="2000" b="0" dirty="0" err="1">
                <a:solidFill>
                  <a:srgbClr val="333333"/>
                </a:solidFill>
                <a:latin typeface="Calibri Light"/>
              </a:rPr>
              <a:t>üzerine</a:t>
            </a:r>
            <a:r>
              <a:rPr lang="en-US" altLang="de-DE" sz="2000" b="0" dirty="0">
                <a:solidFill>
                  <a:srgbClr val="333333"/>
                </a:solidFill>
                <a:latin typeface="Calibri Light"/>
              </a:rPr>
              <a:t> </a:t>
            </a:r>
            <a:r>
              <a:rPr lang="en-US" altLang="de-DE" sz="2000" b="0" dirty="0" err="1">
                <a:solidFill>
                  <a:srgbClr val="333333"/>
                </a:solidFill>
                <a:latin typeface="Calibri Light"/>
              </a:rPr>
              <a:t>araştırma</a:t>
            </a:r>
            <a:r>
              <a:rPr lang="en-US" altLang="de-DE" sz="2000" b="0" dirty="0">
                <a:solidFill>
                  <a:srgbClr val="333333"/>
                </a:solidFill>
                <a:latin typeface="Calibri Light"/>
              </a:rPr>
              <a:t> </a:t>
            </a:r>
            <a:r>
              <a:rPr lang="en-US" altLang="de-DE" sz="2000" b="0" dirty="0" err="1">
                <a:solidFill>
                  <a:srgbClr val="333333"/>
                </a:solidFill>
                <a:latin typeface="Calibri Light"/>
              </a:rPr>
              <a:t>yapıyor</a:t>
            </a:r>
            <a:r>
              <a:rPr lang="en-US" altLang="de-DE" sz="2000" b="0" dirty="0">
                <a:solidFill>
                  <a:srgbClr val="333333"/>
                </a:solidFill>
                <a:latin typeface="Calibri Light"/>
              </a:rPr>
              <a:t>. </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yeni</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tarzı</a:t>
            </a:r>
            <a:r>
              <a:rPr lang="en-US" altLang="de-DE" sz="2000" b="0" dirty="0">
                <a:solidFill>
                  <a:srgbClr val="333333"/>
                </a:solidFill>
                <a:latin typeface="Calibri Light"/>
              </a:rPr>
              <a:t> </a:t>
            </a:r>
            <a:r>
              <a:rPr lang="en-US" altLang="de-DE" sz="2000" b="0" dirty="0" err="1">
                <a:solidFill>
                  <a:srgbClr val="333333"/>
                </a:solidFill>
                <a:latin typeface="Calibri Light"/>
              </a:rPr>
              <a:t>sörf</a:t>
            </a:r>
            <a:r>
              <a:rPr lang="en-US" altLang="de-DE" sz="2000" b="0" dirty="0">
                <a:solidFill>
                  <a:srgbClr val="333333"/>
                </a:solidFill>
                <a:latin typeface="Calibri Light"/>
              </a:rPr>
              <a:t> </a:t>
            </a:r>
            <a:r>
              <a:rPr lang="en-US" altLang="de-DE" sz="2000" b="0" dirty="0" err="1">
                <a:solidFill>
                  <a:srgbClr val="333333"/>
                </a:solidFill>
                <a:latin typeface="Calibri Light"/>
              </a:rPr>
              <a:t>tahtasını</a:t>
            </a:r>
            <a:r>
              <a:rPr lang="en-US" altLang="de-DE" sz="2000" b="0" dirty="0">
                <a:solidFill>
                  <a:srgbClr val="333333"/>
                </a:solidFill>
                <a:latin typeface="Calibri Light"/>
              </a:rPr>
              <a:t> test </a:t>
            </a:r>
            <a:r>
              <a:rPr lang="en-US" altLang="de-DE" sz="2000" b="0" dirty="0" err="1">
                <a:solidFill>
                  <a:srgbClr val="333333"/>
                </a:solidFill>
                <a:latin typeface="Calibri Light"/>
              </a:rPr>
              <a:t>ediyor</a:t>
            </a:r>
            <a:r>
              <a:rPr lang="en-US" altLang="de-DE" sz="2000" b="0" dirty="0">
                <a:solidFill>
                  <a:srgbClr val="333333"/>
                </a:solidFill>
                <a:latin typeface="Calibri Light"/>
              </a:rPr>
              <a:t>.</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latin typeface="Calibri Light"/>
              </a:rPr>
              <a:t>Adam </a:t>
            </a:r>
            <a:r>
              <a:rPr lang="en-US" altLang="de-DE" sz="2000" b="0" dirty="0" err="1">
                <a:latin typeface="Calibri Light"/>
              </a:rPr>
              <a:t>az</a:t>
            </a:r>
            <a:r>
              <a:rPr lang="en-US" altLang="de-DE" sz="2000" b="0" dirty="0">
                <a:latin typeface="Calibri Light"/>
              </a:rPr>
              <a:t> </a:t>
            </a:r>
            <a:r>
              <a:rPr lang="en-US" altLang="de-DE" sz="2000" b="0" dirty="0" err="1">
                <a:latin typeface="Calibri Light"/>
              </a:rPr>
              <a:t>önce</a:t>
            </a:r>
            <a:r>
              <a:rPr lang="en-US" altLang="de-DE" sz="2000" b="0" dirty="0">
                <a:latin typeface="Calibri Light"/>
              </a:rPr>
              <a:t> </a:t>
            </a:r>
            <a:r>
              <a:rPr lang="en-US" altLang="de-DE" sz="2000" b="0" dirty="0" err="1">
                <a:latin typeface="Calibri Light"/>
              </a:rPr>
              <a:t>sahte</a:t>
            </a:r>
            <a:r>
              <a:rPr lang="en-US" altLang="de-DE" sz="2000" b="0" dirty="0">
                <a:latin typeface="Calibri Light"/>
              </a:rPr>
              <a:t> </a:t>
            </a:r>
            <a:r>
              <a:rPr lang="en-US" altLang="de-DE" sz="2000" b="0" dirty="0" err="1">
                <a:latin typeface="Calibri Light"/>
              </a:rPr>
              <a:t>bir</a:t>
            </a:r>
            <a:r>
              <a:rPr lang="en-US" altLang="de-DE" sz="2000" b="0" dirty="0">
                <a:latin typeface="Calibri Light"/>
              </a:rPr>
              <a:t> </a:t>
            </a:r>
            <a:r>
              <a:rPr lang="en-US" altLang="de-DE" sz="2000" b="0" dirty="0" err="1">
                <a:latin typeface="Calibri Light"/>
              </a:rPr>
              <a:t>köpekbalığı</a:t>
            </a:r>
            <a:r>
              <a:rPr lang="en-US" altLang="de-DE" sz="2000" b="0" dirty="0">
                <a:latin typeface="Calibri Light"/>
              </a:rPr>
              <a:t> </a:t>
            </a:r>
            <a:r>
              <a:rPr lang="en-US" altLang="de-DE" sz="2000" b="0" dirty="0" err="1">
                <a:latin typeface="Calibri Light"/>
              </a:rPr>
              <a:t>kafasıyla</a:t>
            </a:r>
            <a:r>
              <a:rPr lang="en-US" altLang="de-DE" sz="2000" b="0" dirty="0">
                <a:latin typeface="Calibri Light"/>
              </a:rPr>
              <a:t> </a:t>
            </a:r>
            <a:r>
              <a:rPr lang="en-US" altLang="de-DE" sz="2000" b="0" dirty="0" err="1">
                <a:latin typeface="Calibri Light"/>
              </a:rPr>
              <a:t>herkesi</a:t>
            </a:r>
            <a:r>
              <a:rPr lang="en-US" altLang="de-DE" sz="2000" b="0" dirty="0">
                <a:latin typeface="Calibri Light"/>
              </a:rPr>
              <a:t> </a:t>
            </a:r>
            <a:r>
              <a:rPr lang="en-US" altLang="de-DE" sz="2000" b="0" dirty="0" err="1">
                <a:latin typeface="Calibri Light"/>
              </a:rPr>
              <a:t>korkuttu</a:t>
            </a:r>
            <a:r>
              <a:rPr lang="en-US" altLang="de-DE" sz="2000" b="0" dirty="0">
                <a:latin typeface="Calibri Light"/>
              </a:rPr>
              <a:t>. </a:t>
            </a:r>
            <a:endParaRPr lang="de-DE" altLang="de-DE" sz="2000" b="0" dirty="0">
              <a:latin typeface="Calibri Light"/>
            </a:endParaRPr>
          </a:p>
        </p:txBody>
      </p:sp>
      <p:pic>
        <p:nvPicPr>
          <p:cNvPr id="30"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23</a:t>
            </a:fld>
            <a:endParaRPr lang="de-DE" altLang="de-DE" b="0">
              <a:latin typeface="Calibri Light"/>
            </a:endParaRP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3"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avcısı</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öldürdü</a:t>
            </a:r>
            <a:r>
              <a:rPr lang="en-US" altLang="de-DE" sz="2000" b="0" dirty="0">
                <a:solidFill>
                  <a:srgbClr val="333333"/>
                </a:solidFill>
                <a:latin typeface="Calibri Light"/>
              </a:rPr>
              <a:t>. </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köpekbalıkları</a:t>
            </a:r>
            <a:r>
              <a:rPr lang="en-US" altLang="de-DE" sz="2000" b="0" dirty="0">
                <a:solidFill>
                  <a:srgbClr val="333333"/>
                </a:solidFill>
                <a:latin typeface="Calibri Light"/>
              </a:rPr>
              <a:t> </a:t>
            </a:r>
            <a:r>
              <a:rPr lang="en-US" altLang="de-DE" sz="2000" b="0" dirty="0" err="1">
                <a:solidFill>
                  <a:srgbClr val="333333"/>
                </a:solidFill>
                <a:latin typeface="Calibri Light"/>
              </a:rPr>
              <a:t>üzerine</a:t>
            </a:r>
            <a:r>
              <a:rPr lang="en-US" altLang="de-DE" sz="2000" b="0" dirty="0">
                <a:solidFill>
                  <a:srgbClr val="333333"/>
                </a:solidFill>
                <a:latin typeface="Calibri Light"/>
              </a:rPr>
              <a:t> </a:t>
            </a:r>
            <a:r>
              <a:rPr lang="en-US" altLang="de-DE" sz="2000" b="0" dirty="0" err="1">
                <a:solidFill>
                  <a:srgbClr val="333333"/>
                </a:solidFill>
                <a:latin typeface="Calibri Light"/>
              </a:rPr>
              <a:t>araştırma</a:t>
            </a:r>
            <a:r>
              <a:rPr lang="en-US" altLang="de-DE" sz="2000" b="0" dirty="0">
                <a:solidFill>
                  <a:srgbClr val="333333"/>
                </a:solidFill>
                <a:latin typeface="Calibri Light"/>
              </a:rPr>
              <a:t> </a:t>
            </a:r>
            <a:r>
              <a:rPr lang="en-US" altLang="de-DE" sz="2000" b="0" dirty="0" err="1">
                <a:solidFill>
                  <a:srgbClr val="333333"/>
                </a:solidFill>
                <a:latin typeface="Calibri Light"/>
              </a:rPr>
              <a:t>yapıyor</a:t>
            </a:r>
            <a:r>
              <a:rPr lang="en-US" altLang="de-DE" sz="2000" b="0" dirty="0">
                <a:solidFill>
                  <a:srgbClr val="333333"/>
                </a:solidFill>
                <a:latin typeface="Calibri Light"/>
              </a:rPr>
              <a:t>. </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yeni</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tarzı</a:t>
            </a:r>
            <a:r>
              <a:rPr lang="en-US" altLang="de-DE" sz="2000" b="0" dirty="0">
                <a:solidFill>
                  <a:srgbClr val="333333"/>
                </a:solidFill>
                <a:latin typeface="Calibri Light"/>
              </a:rPr>
              <a:t> </a:t>
            </a:r>
            <a:r>
              <a:rPr lang="en-US" altLang="de-DE" sz="2000" b="0" dirty="0" err="1">
                <a:solidFill>
                  <a:srgbClr val="333333"/>
                </a:solidFill>
                <a:latin typeface="Calibri Light"/>
              </a:rPr>
              <a:t>sörf</a:t>
            </a:r>
            <a:r>
              <a:rPr lang="en-US" altLang="de-DE" sz="2000" b="0" dirty="0">
                <a:solidFill>
                  <a:srgbClr val="333333"/>
                </a:solidFill>
                <a:latin typeface="Calibri Light"/>
              </a:rPr>
              <a:t> </a:t>
            </a:r>
            <a:r>
              <a:rPr lang="en-US" altLang="de-DE" sz="2000" b="0" dirty="0" err="1">
                <a:solidFill>
                  <a:srgbClr val="333333"/>
                </a:solidFill>
                <a:latin typeface="Calibri Light"/>
              </a:rPr>
              <a:t>tahtasını</a:t>
            </a:r>
            <a:r>
              <a:rPr lang="en-US" altLang="de-DE" sz="2000" b="0" dirty="0">
                <a:solidFill>
                  <a:srgbClr val="333333"/>
                </a:solidFill>
                <a:latin typeface="Calibri Light"/>
              </a:rPr>
              <a:t> test </a:t>
            </a:r>
            <a:r>
              <a:rPr lang="en-US" altLang="de-DE" sz="2000" b="0" dirty="0" err="1">
                <a:solidFill>
                  <a:srgbClr val="333333"/>
                </a:solidFill>
                <a:latin typeface="Calibri Light"/>
              </a:rPr>
              <a:t>ediyor</a:t>
            </a:r>
            <a:r>
              <a:rPr lang="en-US" altLang="de-DE" sz="2000" b="0" dirty="0">
                <a:solidFill>
                  <a:srgbClr val="333333"/>
                </a:solidFill>
                <a:latin typeface="Calibri Light"/>
              </a:rPr>
              <a:t>.</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latin typeface="Calibri Light"/>
              </a:rPr>
              <a:t>Adam </a:t>
            </a:r>
            <a:r>
              <a:rPr lang="en-US" altLang="de-DE" sz="2000" b="0" dirty="0" err="1">
                <a:latin typeface="Calibri Light"/>
              </a:rPr>
              <a:t>az</a:t>
            </a:r>
            <a:r>
              <a:rPr lang="en-US" altLang="de-DE" sz="2000" b="0" dirty="0">
                <a:latin typeface="Calibri Light"/>
              </a:rPr>
              <a:t> </a:t>
            </a:r>
            <a:r>
              <a:rPr lang="en-US" altLang="de-DE" sz="2000" b="0" dirty="0" err="1">
                <a:latin typeface="Calibri Light"/>
              </a:rPr>
              <a:t>önce</a:t>
            </a:r>
            <a:r>
              <a:rPr lang="en-US" altLang="de-DE" sz="2000" b="0" dirty="0">
                <a:latin typeface="Calibri Light"/>
              </a:rPr>
              <a:t> </a:t>
            </a:r>
            <a:r>
              <a:rPr lang="en-US" altLang="de-DE" sz="2000" b="0" dirty="0" err="1">
                <a:latin typeface="Calibri Light"/>
              </a:rPr>
              <a:t>sahte</a:t>
            </a:r>
            <a:r>
              <a:rPr lang="en-US" altLang="de-DE" sz="2000" b="0" dirty="0">
                <a:latin typeface="Calibri Light"/>
              </a:rPr>
              <a:t> </a:t>
            </a:r>
            <a:r>
              <a:rPr lang="en-US" altLang="de-DE" sz="2000" b="0" dirty="0" err="1">
                <a:latin typeface="Calibri Light"/>
              </a:rPr>
              <a:t>bir</a:t>
            </a:r>
            <a:r>
              <a:rPr lang="en-US" altLang="de-DE" sz="2000" b="0" dirty="0">
                <a:latin typeface="Calibri Light"/>
              </a:rPr>
              <a:t> </a:t>
            </a:r>
            <a:r>
              <a:rPr lang="en-US" altLang="de-DE" sz="2000" b="0" dirty="0" err="1">
                <a:latin typeface="Calibri Light"/>
              </a:rPr>
              <a:t>köpekbalığı</a:t>
            </a:r>
            <a:r>
              <a:rPr lang="en-US" altLang="de-DE" sz="2000" b="0" dirty="0">
                <a:latin typeface="Calibri Light"/>
              </a:rPr>
              <a:t> </a:t>
            </a:r>
            <a:r>
              <a:rPr lang="en-US" altLang="de-DE" sz="2000" b="0" dirty="0" err="1">
                <a:latin typeface="Calibri Light"/>
              </a:rPr>
              <a:t>kafasıyla</a:t>
            </a:r>
            <a:r>
              <a:rPr lang="en-US" altLang="de-DE" sz="2000" b="0" dirty="0">
                <a:latin typeface="Calibri Light"/>
              </a:rPr>
              <a:t> </a:t>
            </a:r>
            <a:r>
              <a:rPr lang="en-US" altLang="de-DE" sz="2000" b="0" dirty="0" err="1">
                <a:latin typeface="Calibri Light"/>
              </a:rPr>
              <a:t>herkesi</a:t>
            </a:r>
            <a:r>
              <a:rPr lang="en-US" altLang="de-DE" sz="2000" b="0" dirty="0">
                <a:latin typeface="Calibri Light"/>
              </a:rPr>
              <a:t> </a:t>
            </a:r>
            <a:r>
              <a:rPr lang="en-US" altLang="de-DE" sz="2000" b="0" dirty="0" err="1">
                <a:latin typeface="Calibri Light"/>
              </a:rPr>
              <a:t>korkuttu</a:t>
            </a:r>
            <a:r>
              <a:rPr lang="en-US" altLang="de-DE" sz="2000" b="0" dirty="0">
                <a:latin typeface="Calibri Light"/>
              </a:rPr>
              <a:t>. </a:t>
            </a:r>
            <a:endParaRPr lang="de-DE" altLang="de-DE" sz="2000" b="0" dirty="0">
              <a:latin typeface="Calibri Light"/>
            </a:endParaRPr>
          </a:p>
        </p:txBody>
      </p:sp>
      <p:pic>
        <p:nvPicPr>
          <p:cNvPr id="44"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24</a:t>
            </a:fld>
            <a:endParaRPr lang="de-DE" altLang="de-DE" b="0">
              <a:latin typeface="Calibri Light"/>
            </a:endParaRP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avcısı</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öldürdü</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a:solidFill>
                  <a:srgbClr val="333333"/>
                </a:solidFill>
                <a:latin typeface="Calibri Light"/>
              </a:rPr>
              <a:t>köpekbalıkları</a:t>
            </a:r>
            <a:r>
              <a:rPr lang="en-US" altLang="de-DE" sz="2000" b="0" dirty="0">
                <a:solidFill>
                  <a:srgbClr val="333333"/>
                </a:solidFill>
                <a:latin typeface="Calibri Light"/>
              </a:rPr>
              <a:t> </a:t>
            </a:r>
            <a:r>
              <a:rPr lang="en-US" altLang="de-DE" sz="2000" b="0" dirty="0" err="1">
                <a:solidFill>
                  <a:srgbClr val="333333"/>
                </a:solidFill>
                <a:latin typeface="Calibri Light"/>
              </a:rPr>
              <a:t>üzerine</a:t>
            </a:r>
            <a:r>
              <a:rPr lang="en-US" altLang="de-DE" sz="2000" b="0" dirty="0">
                <a:solidFill>
                  <a:srgbClr val="333333"/>
                </a:solidFill>
                <a:latin typeface="Calibri Light"/>
              </a:rPr>
              <a:t> </a:t>
            </a:r>
            <a:r>
              <a:rPr lang="en-US" altLang="de-DE" sz="2000" b="0" dirty="0" err="1">
                <a:solidFill>
                  <a:srgbClr val="333333"/>
                </a:solidFill>
                <a:latin typeface="Calibri Light"/>
              </a:rPr>
              <a:t>araştırma</a:t>
            </a:r>
            <a:r>
              <a:rPr lang="en-US" altLang="de-DE" sz="2000" b="0" dirty="0">
                <a:solidFill>
                  <a:srgbClr val="333333"/>
                </a:solidFill>
                <a:latin typeface="Calibri Light"/>
              </a:rPr>
              <a:t> </a:t>
            </a:r>
            <a:r>
              <a:rPr lang="en-US" altLang="de-DE" sz="2000" b="0" dirty="0" err="1">
                <a:solidFill>
                  <a:srgbClr val="333333"/>
                </a:solidFill>
                <a:latin typeface="Calibri Light"/>
              </a:rPr>
              <a:t>yapıyor</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a:solidFill>
                  <a:srgbClr val="333333"/>
                </a:solidFill>
                <a:latin typeface="Calibri Light"/>
              </a:rPr>
              <a:t>yeni</a:t>
            </a:r>
            <a:r>
              <a:rPr lang="en-US" altLang="de-DE" sz="2000" b="0" dirty="0">
                <a:solidFill>
                  <a:srgbClr val="333333"/>
                </a:solidFill>
                <a:latin typeface="Calibri Light"/>
              </a:rPr>
              <a:t> </a:t>
            </a:r>
            <a:r>
              <a:rPr lang="en-US" altLang="de-DE" sz="2000" b="0" dirty="0" err="1">
                <a:solidFill>
                  <a:srgbClr val="333333"/>
                </a:solidFill>
                <a:latin typeface="Calibri Light"/>
              </a:rPr>
              <a:t>köpekbalığı</a:t>
            </a:r>
            <a:r>
              <a:rPr lang="en-US" altLang="de-DE" sz="2000" b="0" dirty="0">
                <a:solidFill>
                  <a:srgbClr val="333333"/>
                </a:solidFill>
                <a:latin typeface="Calibri Light"/>
              </a:rPr>
              <a:t> </a:t>
            </a:r>
            <a:r>
              <a:rPr lang="en-US" altLang="de-DE" sz="2000" b="0" dirty="0" err="1">
                <a:solidFill>
                  <a:srgbClr val="333333"/>
                </a:solidFill>
                <a:latin typeface="Calibri Light"/>
              </a:rPr>
              <a:t>tarzı</a:t>
            </a:r>
            <a:r>
              <a:rPr lang="en-US" altLang="de-DE" sz="2000" b="0" dirty="0">
                <a:solidFill>
                  <a:srgbClr val="333333"/>
                </a:solidFill>
                <a:latin typeface="Calibri Light"/>
              </a:rPr>
              <a:t> </a:t>
            </a:r>
            <a:r>
              <a:rPr lang="en-US" altLang="de-DE" sz="2000" b="0" dirty="0" err="1">
                <a:solidFill>
                  <a:srgbClr val="333333"/>
                </a:solidFill>
                <a:latin typeface="Calibri Light"/>
              </a:rPr>
              <a:t>sörf</a:t>
            </a:r>
            <a:r>
              <a:rPr lang="en-US" altLang="de-DE" sz="2000" b="0" dirty="0">
                <a:solidFill>
                  <a:srgbClr val="333333"/>
                </a:solidFill>
                <a:latin typeface="Calibri Light"/>
              </a:rPr>
              <a:t> </a:t>
            </a:r>
            <a:r>
              <a:rPr lang="en-US" altLang="de-DE" sz="2000" b="0" dirty="0" err="1">
                <a:solidFill>
                  <a:srgbClr val="333333"/>
                </a:solidFill>
                <a:latin typeface="Calibri Light"/>
              </a:rPr>
              <a:t>tahtasını</a:t>
            </a:r>
            <a:r>
              <a:rPr lang="en-US" altLang="de-DE" sz="2000" b="0" dirty="0">
                <a:solidFill>
                  <a:srgbClr val="333333"/>
                </a:solidFill>
                <a:latin typeface="Calibri Light"/>
              </a:rPr>
              <a:t> test </a:t>
            </a:r>
            <a:r>
              <a:rPr lang="en-US" altLang="de-DE" sz="2000" b="0" dirty="0" err="1">
                <a:solidFill>
                  <a:srgbClr val="333333"/>
                </a:solidFill>
                <a:latin typeface="Calibri Light"/>
              </a:rPr>
              <a:t>ediyor</a:t>
            </a:r>
            <a:r>
              <a:rPr lang="en-US" altLang="de-DE" sz="2000" b="0" dirty="0" smtClean="0">
                <a:solidFill>
                  <a:srgbClr val="333333"/>
                </a:solidFill>
                <a:latin typeface="Calibri Light"/>
              </a:rPr>
              <a:t>.</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chemeClr val="accent1"/>
                </a:solidFill>
                <a:latin typeface="Calibri Light"/>
              </a:rPr>
              <a:t>Adam </a:t>
            </a:r>
            <a:r>
              <a:rPr lang="en-US" altLang="de-DE" sz="2000" b="0" dirty="0" err="1">
                <a:solidFill>
                  <a:schemeClr val="accent1"/>
                </a:solidFill>
                <a:latin typeface="Calibri Light"/>
              </a:rPr>
              <a:t>az</a:t>
            </a:r>
            <a:r>
              <a:rPr lang="en-US" altLang="de-DE" sz="2000" b="0" dirty="0">
                <a:solidFill>
                  <a:schemeClr val="accent1"/>
                </a:solidFill>
                <a:latin typeface="Calibri Light"/>
              </a:rPr>
              <a:t> </a:t>
            </a:r>
            <a:r>
              <a:rPr lang="en-US" altLang="de-DE" sz="2000" b="0" dirty="0" err="1">
                <a:solidFill>
                  <a:schemeClr val="accent1"/>
                </a:solidFill>
                <a:latin typeface="Calibri Light"/>
              </a:rPr>
              <a:t>önce</a:t>
            </a:r>
            <a:r>
              <a:rPr lang="en-US" altLang="de-DE" sz="2000" b="0" dirty="0">
                <a:solidFill>
                  <a:schemeClr val="accent1"/>
                </a:solidFill>
                <a:latin typeface="Calibri Light"/>
              </a:rPr>
              <a:t> </a:t>
            </a:r>
            <a:r>
              <a:rPr lang="en-US" altLang="de-DE" sz="2000" b="0" dirty="0" err="1">
                <a:solidFill>
                  <a:schemeClr val="accent1"/>
                </a:solidFill>
                <a:latin typeface="Calibri Light"/>
              </a:rPr>
              <a:t>sahte</a:t>
            </a:r>
            <a:r>
              <a:rPr lang="en-US" altLang="de-DE" sz="2000" b="0" dirty="0">
                <a:solidFill>
                  <a:schemeClr val="accent1"/>
                </a:solidFill>
                <a:latin typeface="Calibri Light"/>
              </a:rPr>
              <a:t> </a:t>
            </a:r>
            <a:r>
              <a:rPr lang="en-US" altLang="de-DE" sz="2000" b="0" dirty="0" err="1">
                <a:solidFill>
                  <a:schemeClr val="accent1"/>
                </a:solidFill>
                <a:latin typeface="Calibri Light"/>
              </a:rPr>
              <a:t>bir</a:t>
            </a:r>
            <a:r>
              <a:rPr lang="en-US" altLang="de-DE" sz="2000" b="0" dirty="0">
                <a:solidFill>
                  <a:schemeClr val="accent1"/>
                </a:solidFill>
                <a:latin typeface="Calibri Light"/>
              </a:rPr>
              <a:t> </a:t>
            </a:r>
            <a:r>
              <a:rPr lang="en-US" altLang="de-DE" sz="2000" b="0" dirty="0" err="1">
                <a:solidFill>
                  <a:schemeClr val="accent1"/>
                </a:solidFill>
                <a:latin typeface="Calibri Light"/>
              </a:rPr>
              <a:t>köpekbalığı</a:t>
            </a:r>
            <a:r>
              <a:rPr lang="en-US" altLang="de-DE" sz="2000" b="0" dirty="0">
                <a:solidFill>
                  <a:schemeClr val="accent1"/>
                </a:solidFill>
                <a:latin typeface="Calibri Light"/>
              </a:rPr>
              <a:t> </a:t>
            </a:r>
            <a:r>
              <a:rPr lang="en-US" altLang="de-DE" sz="2000" b="0" dirty="0" err="1">
                <a:solidFill>
                  <a:schemeClr val="accent1"/>
                </a:solidFill>
                <a:latin typeface="Calibri Light"/>
              </a:rPr>
              <a:t>kafasıyla</a:t>
            </a:r>
            <a:r>
              <a:rPr lang="en-US" altLang="de-DE" sz="2000" b="0" dirty="0">
                <a:solidFill>
                  <a:schemeClr val="accent1"/>
                </a:solidFill>
                <a:latin typeface="Calibri Light"/>
              </a:rPr>
              <a:t> </a:t>
            </a:r>
            <a:r>
              <a:rPr lang="en-US" altLang="de-DE" sz="2000" b="0" dirty="0" err="1">
                <a:solidFill>
                  <a:schemeClr val="accent1"/>
                </a:solidFill>
                <a:latin typeface="Calibri Light"/>
              </a:rPr>
              <a:t>herkesi</a:t>
            </a:r>
            <a:r>
              <a:rPr lang="en-US" altLang="de-DE" sz="2000" b="0" dirty="0">
                <a:solidFill>
                  <a:schemeClr val="accent1"/>
                </a:solidFill>
                <a:latin typeface="Calibri Light"/>
              </a:rPr>
              <a:t> </a:t>
            </a:r>
            <a:r>
              <a:rPr lang="en-US" altLang="de-DE" sz="2000" b="0" dirty="0" err="1">
                <a:solidFill>
                  <a:schemeClr val="accent1"/>
                </a:solidFill>
                <a:latin typeface="Calibri Light"/>
              </a:rPr>
              <a:t>korkuttu</a:t>
            </a:r>
            <a:r>
              <a:rPr lang="en-US" altLang="de-DE" sz="2000" b="0" dirty="0">
                <a:solidFill>
                  <a:schemeClr val="accent1"/>
                </a:solidFill>
                <a:latin typeface="Calibri Light"/>
              </a:rPr>
              <a:t>. </a:t>
            </a:r>
            <a:endParaRPr lang="de-DE" altLang="de-DE" sz="2000" b="0" dirty="0">
              <a:solidFill>
                <a:schemeClr val="accent1"/>
              </a:solidFill>
              <a:latin typeface="Calibri Light"/>
            </a:endParaRPr>
          </a:p>
        </p:txBody>
      </p:sp>
      <p:pic>
        <p:nvPicPr>
          <p:cNvPr id="41"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25</a:t>
            </a:fld>
            <a:endParaRPr lang="de-DE" altLang="de-DE" b="0">
              <a:latin typeface="Calibri Light"/>
            </a:endParaRPr>
          </a:p>
        </p:txBody>
      </p:sp>
      <p:sp>
        <p:nvSpPr>
          <p:cNvPr id="14"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provaya</a:t>
            </a:r>
            <a:r>
              <a:rPr lang="en-US" altLang="de-DE" sz="2000" b="0" dirty="0">
                <a:solidFill>
                  <a:srgbClr val="333333"/>
                </a:solidFill>
                <a:latin typeface="Calibri Light"/>
              </a:rPr>
              <a:t> </a:t>
            </a:r>
            <a:r>
              <a:rPr lang="en-US" altLang="de-DE" sz="2000" b="0" dirty="0" err="1">
                <a:solidFill>
                  <a:srgbClr val="333333"/>
                </a:solidFill>
                <a:latin typeface="Calibri Light"/>
              </a:rPr>
              <a:t>geç</a:t>
            </a:r>
            <a:r>
              <a:rPr lang="en-US" altLang="de-DE" sz="2000" b="0" dirty="0">
                <a:solidFill>
                  <a:srgbClr val="333333"/>
                </a:solidFill>
                <a:latin typeface="Calibri Light"/>
              </a:rPr>
              <a:t> </a:t>
            </a:r>
            <a:r>
              <a:rPr lang="en-US" altLang="de-DE" sz="2000" b="0" dirty="0" err="1">
                <a:solidFill>
                  <a:srgbClr val="333333"/>
                </a:solidFill>
                <a:latin typeface="Calibri Light"/>
              </a:rPr>
              <a:t>geldiği</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smtClean="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ön</a:t>
            </a:r>
            <a:r>
              <a:rPr lang="en-US" altLang="de-DE" sz="2000" b="0" dirty="0">
                <a:solidFill>
                  <a:srgbClr val="333333"/>
                </a:solidFill>
                <a:latin typeface="Calibri Light"/>
              </a:rPr>
              <a:t> </a:t>
            </a:r>
            <a:r>
              <a:rPr lang="en-US" altLang="de-DE" sz="2000" b="0" dirty="0" err="1">
                <a:solidFill>
                  <a:srgbClr val="333333"/>
                </a:solidFill>
                <a:latin typeface="Calibri Light"/>
              </a:rPr>
              <a:t>sıradaki</a:t>
            </a:r>
            <a:r>
              <a:rPr lang="en-US" altLang="de-DE" sz="2000" b="0" dirty="0">
                <a:solidFill>
                  <a:srgbClr val="333333"/>
                </a:solidFill>
                <a:latin typeface="Calibri Light"/>
              </a:rPr>
              <a:t> </a:t>
            </a:r>
            <a:r>
              <a:rPr lang="en-US" altLang="de-DE" sz="2000" b="0" dirty="0" err="1">
                <a:solidFill>
                  <a:srgbClr val="333333"/>
                </a:solidFill>
                <a:latin typeface="Calibri Light"/>
              </a:rPr>
              <a:t>adama</a:t>
            </a:r>
            <a:r>
              <a:rPr lang="en-US" altLang="de-DE" sz="2000" b="0" dirty="0">
                <a:solidFill>
                  <a:srgbClr val="333333"/>
                </a:solidFill>
                <a:latin typeface="Calibri Light"/>
              </a:rPr>
              <a:t> </a:t>
            </a:r>
            <a:r>
              <a:rPr lang="en-US" altLang="de-DE" sz="2000" b="0" dirty="0" err="1">
                <a:solidFill>
                  <a:srgbClr val="333333"/>
                </a:solidFill>
                <a:latin typeface="Calibri Light"/>
              </a:rPr>
              <a:t>akortsuz</a:t>
            </a:r>
            <a:r>
              <a:rPr lang="en-US" altLang="de-DE" sz="2000" b="0" dirty="0">
                <a:solidFill>
                  <a:srgbClr val="333333"/>
                </a:solidFill>
                <a:latin typeface="Calibri Light"/>
              </a:rPr>
              <a:t> </a:t>
            </a:r>
            <a:r>
              <a:rPr lang="en-US" altLang="de-DE" sz="2000" b="0" dirty="0" err="1">
                <a:solidFill>
                  <a:srgbClr val="333333"/>
                </a:solidFill>
                <a:latin typeface="Calibri Light"/>
              </a:rPr>
              <a:t>şarkı</a:t>
            </a:r>
            <a:r>
              <a:rPr lang="en-US" altLang="de-DE" sz="2000" b="0" dirty="0">
                <a:solidFill>
                  <a:srgbClr val="333333"/>
                </a:solidFill>
                <a:latin typeface="Calibri Light"/>
              </a:rPr>
              <a:t> </a:t>
            </a:r>
            <a:r>
              <a:rPr lang="en-US" altLang="de-DE" sz="2000" b="0" dirty="0" err="1">
                <a:solidFill>
                  <a:srgbClr val="333333"/>
                </a:solidFill>
                <a:latin typeface="Calibri Light"/>
              </a:rPr>
              <a:t>söylediği</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bağırdı</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Ön</a:t>
            </a:r>
            <a:r>
              <a:rPr lang="en-US" altLang="de-DE" sz="2000" b="0" dirty="0">
                <a:solidFill>
                  <a:srgbClr val="333333"/>
                </a:solidFill>
                <a:latin typeface="Calibri Light"/>
              </a:rPr>
              <a:t> </a:t>
            </a:r>
            <a:r>
              <a:rPr lang="en-US" altLang="de-DE" sz="2000" b="0" dirty="0" err="1">
                <a:solidFill>
                  <a:srgbClr val="333333"/>
                </a:solidFill>
                <a:latin typeface="Calibri Light"/>
              </a:rPr>
              <a:t>sıradaki</a:t>
            </a:r>
            <a:r>
              <a:rPr lang="en-US" altLang="de-DE" sz="2000" b="0" dirty="0">
                <a:solidFill>
                  <a:srgbClr val="333333"/>
                </a:solidFill>
                <a:latin typeface="Calibri Light"/>
              </a:rPr>
              <a:t> </a:t>
            </a:r>
            <a:r>
              <a:rPr lang="en-US" altLang="de-DE" sz="2000" b="0" dirty="0" err="1">
                <a:solidFill>
                  <a:srgbClr val="333333"/>
                </a:solidFill>
                <a:latin typeface="Calibri Light"/>
              </a:rPr>
              <a:t>kız</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yanındaki</a:t>
            </a:r>
            <a:r>
              <a:rPr lang="en-US" altLang="de-DE" sz="2000" b="0" dirty="0">
                <a:solidFill>
                  <a:srgbClr val="333333"/>
                </a:solidFill>
                <a:latin typeface="Calibri Light"/>
              </a:rPr>
              <a:t> </a:t>
            </a:r>
            <a:r>
              <a:rPr lang="en-US" altLang="de-DE" sz="2000" b="0" dirty="0" err="1">
                <a:solidFill>
                  <a:srgbClr val="333333"/>
                </a:solidFill>
                <a:latin typeface="Calibri Light"/>
              </a:rPr>
              <a:t>adama</a:t>
            </a:r>
            <a:r>
              <a:rPr lang="en-US" altLang="de-DE" sz="2000" b="0" dirty="0">
                <a:solidFill>
                  <a:srgbClr val="333333"/>
                </a:solidFill>
                <a:latin typeface="Calibri Light"/>
              </a:rPr>
              <a:t> </a:t>
            </a: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şefine</a:t>
            </a:r>
            <a:r>
              <a:rPr lang="en-US" altLang="de-DE" sz="2000" b="0" dirty="0">
                <a:solidFill>
                  <a:srgbClr val="333333"/>
                </a:solidFill>
                <a:latin typeface="Calibri Light"/>
              </a:rPr>
              <a:t> </a:t>
            </a:r>
            <a:r>
              <a:rPr lang="en-US" altLang="de-DE" sz="2000" b="0" dirty="0" err="1">
                <a:solidFill>
                  <a:srgbClr val="333333"/>
                </a:solidFill>
                <a:latin typeface="Calibri Light"/>
              </a:rPr>
              <a:t>aşık</a:t>
            </a:r>
            <a:r>
              <a:rPr lang="en-US" altLang="de-DE" sz="2000" b="0" dirty="0">
                <a:solidFill>
                  <a:srgbClr val="333333"/>
                </a:solidFill>
                <a:latin typeface="Calibri Light"/>
              </a:rPr>
              <a:t> </a:t>
            </a:r>
            <a:r>
              <a:rPr lang="en-US" altLang="de-DE" sz="2000" b="0" dirty="0" err="1">
                <a:solidFill>
                  <a:srgbClr val="333333"/>
                </a:solidFill>
                <a:latin typeface="Calibri Light"/>
              </a:rPr>
              <a:t>olduğunu</a:t>
            </a:r>
            <a:r>
              <a:rPr lang="en-US" altLang="de-DE" sz="2000" b="0" dirty="0">
                <a:solidFill>
                  <a:srgbClr val="333333"/>
                </a:solidFill>
                <a:latin typeface="Calibri Light"/>
              </a:rPr>
              <a:t> </a:t>
            </a:r>
            <a:r>
              <a:rPr lang="en-US" altLang="de-DE" sz="2000" b="0" dirty="0" err="1">
                <a:solidFill>
                  <a:srgbClr val="333333"/>
                </a:solidFill>
                <a:latin typeface="Calibri Light"/>
              </a:rPr>
              <a:t>söyledi</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a:t>
            </a:r>
            <a:r>
              <a:rPr lang="en-US" altLang="de-DE" sz="2000" b="0" dirty="0" err="1">
                <a:solidFill>
                  <a:srgbClr val="333333"/>
                </a:solidFill>
                <a:latin typeface="Calibri Light"/>
              </a:rPr>
              <a:t>çubuğunu</a:t>
            </a:r>
            <a:r>
              <a:rPr lang="en-US" altLang="de-DE" sz="2000" b="0" dirty="0">
                <a:solidFill>
                  <a:srgbClr val="333333"/>
                </a:solidFill>
                <a:latin typeface="Calibri Light"/>
              </a:rPr>
              <a:t> </a:t>
            </a:r>
            <a:r>
              <a:rPr lang="en-US" altLang="de-DE" sz="2000" b="0" dirty="0" err="1">
                <a:solidFill>
                  <a:srgbClr val="333333"/>
                </a:solidFill>
                <a:latin typeface="Calibri Light"/>
              </a:rPr>
              <a:t>bulamıyor</a:t>
            </a:r>
            <a:r>
              <a:rPr lang="en-US" altLang="de-DE" sz="2000" b="0" dirty="0">
                <a:solidFill>
                  <a:srgbClr val="333333"/>
                </a:solidFill>
                <a:latin typeface="Calibri Light"/>
              </a:rPr>
              <a:t>.</a:t>
            </a:r>
            <a:endParaRPr lang="de-DE" altLang="de-DE" sz="2000" b="0" dirty="0">
              <a:solidFill>
                <a:srgbClr val="004992"/>
              </a:solidFill>
              <a:latin typeface="Calibri Light"/>
            </a:endParaRPr>
          </a:p>
        </p:txBody>
      </p:sp>
      <p:pic>
        <p:nvPicPr>
          <p:cNvPr id="2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26</a:t>
            </a:fld>
            <a:endParaRPr lang="de-DE" altLang="de-DE" b="0">
              <a:latin typeface="Calibri Light"/>
            </a:endParaRPr>
          </a:p>
        </p:txBody>
      </p:sp>
      <p:sp>
        <p:nvSpPr>
          <p:cNvPr id="2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4"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provaya</a:t>
            </a:r>
            <a:r>
              <a:rPr lang="en-US" altLang="de-DE" sz="2000" b="0" dirty="0">
                <a:solidFill>
                  <a:srgbClr val="333333"/>
                </a:solidFill>
                <a:latin typeface="Calibri Light"/>
              </a:rPr>
              <a:t> </a:t>
            </a:r>
            <a:r>
              <a:rPr lang="en-US" altLang="de-DE" sz="2000" b="0" dirty="0" err="1">
                <a:solidFill>
                  <a:srgbClr val="333333"/>
                </a:solidFill>
                <a:latin typeface="Calibri Light"/>
              </a:rPr>
              <a:t>geç</a:t>
            </a:r>
            <a:r>
              <a:rPr lang="en-US" altLang="de-DE" sz="2000" b="0" dirty="0">
                <a:solidFill>
                  <a:srgbClr val="333333"/>
                </a:solidFill>
                <a:latin typeface="Calibri Light"/>
              </a:rPr>
              <a:t> </a:t>
            </a:r>
            <a:r>
              <a:rPr lang="en-US" altLang="de-DE" sz="2000" b="0" dirty="0" err="1">
                <a:solidFill>
                  <a:srgbClr val="333333"/>
                </a:solidFill>
                <a:latin typeface="Calibri Light"/>
              </a:rPr>
              <a:t>geldiği</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ön</a:t>
            </a:r>
            <a:r>
              <a:rPr lang="en-US" altLang="de-DE" sz="2000" b="0" dirty="0">
                <a:solidFill>
                  <a:srgbClr val="333333"/>
                </a:solidFill>
                <a:latin typeface="Calibri Light"/>
              </a:rPr>
              <a:t> </a:t>
            </a:r>
            <a:r>
              <a:rPr lang="en-US" altLang="de-DE" sz="2000" b="0" dirty="0" err="1">
                <a:solidFill>
                  <a:srgbClr val="333333"/>
                </a:solidFill>
                <a:latin typeface="Calibri Light"/>
              </a:rPr>
              <a:t>sıradaki</a:t>
            </a:r>
            <a:r>
              <a:rPr lang="en-US" altLang="de-DE" sz="2000" b="0" dirty="0">
                <a:solidFill>
                  <a:srgbClr val="333333"/>
                </a:solidFill>
                <a:latin typeface="Calibri Light"/>
              </a:rPr>
              <a:t> </a:t>
            </a:r>
            <a:r>
              <a:rPr lang="en-US" altLang="de-DE" sz="2000" b="0" dirty="0" err="1">
                <a:solidFill>
                  <a:srgbClr val="333333"/>
                </a:solidFill>
                <a:latin typeface="Calibri Light"/>
              </a:rPr>
              <a:t>adama</a:t>
            </a:r>
            <a:r>
              <a:rPr lang="en-US" altLang="de-DE" sz="2000" b="0" dirty="0">
                <a:solidFill>
                  <a:srgbClr val="333333"/>
                </a:solidFill>
                <a:latin typeface="Calibri Light"/>
              </a:rPr>
              <a:t> </a:t>
            </a:r>
            <a:r>
              <a:rPr lang="en-US" altLang="de-DE" sz="2000" b="0" dirty="0" err="1">
                <a:solidFill>
                  <a:srgbClr val="333333"/>
                </a:solidFill>
                <a:latin typeface="Calibri Light"/>
              </a:rPr>
              <a:t>akortsuz</a:t>
            </a:r>
            <a:r>
              <a:rPr lang="en-US" altLang="de-DE" sz="2000" b="0" dirty="0">
                <a:solidFill>
                  <a:srgbClr val="333333"/>
                </a:solidFill>
                <a:latin typeface="Calibri Light"/>
              </a:rPr>
              <a:t> </a:t>
            </a:r>
            <a:r>
              <a:rPr lang="en-US" altLang="de-DE" sz="2000" b="0" dirty="0" err="1">
                <a:solidFill>
                  <a:srgbClr val="333333"/>
                </a:solidFill>
                <a:latin typeface="Calibri Light"/>
              </a:rPr>
              <a:t>şarkı</a:t>
            </a:r>
            <a:r>
              <a:rPr lang="en-US" altLang="de-DE" sz="2000" b="0" dirty="0">
                <a:solidFill>
                  <a:srgbClr val="333333"/>
                </a:solidFill>
                <a:latin typeface="Calibri Light"/>
              </a:rPr>
              <a:t> </a:t>
            </a:r>
            <a:r>
              <a:rPr lang="en-US" altLang="de-DE" sz="2000" b="0" dirty="0" err="1">
                <a:solidFill>
                  <a:srgbClr val="333333"/>
                </a:solidFill>
                <a:latin typeface="Calibri Light"/>
              </a:rPr>
              <a:t>söylediği</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bağırdı</a:t>
            </a:r>
            <a:r>
              <a:rPr lang="en-US" altLang="de-DE" sz="2000" b="0" dirty="0">
                <a:solidFill>
                  <a:srgbClr val="333333"/>
                </a:solidFill>
                <a:latin typeface="Calibri Light"/>
              </a:rPr>
              <a:t>. </a:t>
            </a:r>
            <a:r>
              <a:rPr lang="en-US" altLang="de-DE" sz="2000" b="0" dirty="0" smtClean="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Ön</a:t>
            </a:r>
            <a:r>
              <a:rPr lang="en-US" altLang="de-DE" sz="2000" b="0" dirty="0">
                <a:solidFill>
                  <a:srgbClr val="333333"/>
                </a:solidFill>
                <a:latin typeface="Calibri Light"/>
              </a:rPr>
              <a:t> </a:t>
            </a:r>
            <a:r>
              <a:rPr lang="en-US" altLang="de-DE" sz="2000" b="0" dirty="0" err="1">
                <a:solidFill>
                  <a:srgbClr val="333333"/>
                </a:solidFill>
                <a:latin typeface="Calibri Light"/>
              </a:rPr>
              <a:t>sıradaki</a:t>
            </a:r>
            <a:r>
              <a:rPr lang="en-US" altLang="de-DE" sz="2000" b="0" dirty="0">
                <a:solidFill>
                  <a:srgbClr val="333333"/>
                </a:solidFill>
                <a:latin typeface="Calibri Light"/>
              </a:rPr>
              <a:t> </a:t>
            </a:r>
            <a:r>
              <a:rPr lang="en-US" altLang="de-DE" sz="2000" b="0" dirty="0" err="1">
                <a:solidFill>
                  <a:srgbClr val="333333"/>
                </a:solidFill>
                <a:latin typeface="Calibri Light"/>
              </a:rPr>
              <a:t>kız</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yanındaki</a:t>
            </a:r>
            <a:r>
              <a:rPr lang="en-US" altLang="de-DE" sz="2000" b="0" dirty="0">
                <a:solidFill>
                  <a:srgbClr val="333333"/>
                </a:solidFill>
                <a:latin typeface="Calibri Light"/>
              </a:rPr>
              <a:t> </a:t>
            </a:r>
            <a:r>
              <a:rPr lang="en-US" altLang="de-DE" sz="2000" b="0" dirty="0" err="1">
                <a:solidFill>
                  <a:srgbClr val="333333"/>
                </a:solidFill>
                <a:latin typeface="Calibri Light"/>
              </a:rPr>
              <a:t>adama</a:t>
            </a:r>
            <a:r>
              <a:rPr lang="en-US" altLang="de-DE" sz="2000" b="0" dirty="0">
                <a:solidFill>
                  <a:srgbClr val="333333"/>
                </a:solidFill>
                <a:latin typeface="Calibri Light"/>
              </a:rPr>
              <a:t> </a:t>
            </a: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şefine</a:t>
            </a:r>
            <a:r>
              <a:rPr lang="en-US" altLang="de-DE" sz="2000" b="0" dirty="0">
                <a:solidFill>
                  <a:srgbClr val="333333"/>
                </a:solidFill>
                <a:latin typeface="Calibri Light"/>
              </a:rPr>
              <a:t> </a:t>
            </a:r>
            <a:r>
              <a:rPr lang="en-US" altLang="de-DE" sz="2000" b="0" dirty="0" err="1">
                <a:solidFill>
                  <a:srgbClr val="333333"/>
                </a:solidFill>
                <a:latin typeface="Calibri Light"/>
              </a:rPr>
              <a:t>aşık</a:t>
            </a:r>
            <a:r>
              <a:rPr lang="en-US" altLang="de-DE" sz="2000" b="0" dirty="0">
                <a:solidFill>
                  <a:srgbClr val="333333"/>
                </a:solidFill>
                <a:latin typeface="Calibri Light"/>
              </a:rPr>
              <a:t> </a:t>
            </a:r>
            <a:r>
              <a:rPr lang="en-US" altLang="de-DE" sz="2000" b="0" dirty="0" err="1">
                <a:solidFill>
                  <a:srgbClr val="333333"/>
                </a:solidFill>
                <a:latin typeface="Calibri Light"/>
              </a:rPr>
              <a:t>olduğunu</a:t>
            </a:r>
            <a:r>
              <a:rPr lang="en-US" altLang="de-DE" sz="2000" b="0" dirty="0">
                <a:solidFill>
                  <a:srgbClr val="333333"/>
                </a:solidFill>
                <a:latin typeface="Calibri Light"/>
              </a:rPr>
              <a:t> </a:t>
            </a:r>
            <a:r>
              <a:rPr lang="en-US" altLang="de-DE" sz="2000" b="0" dirty="0" err="1">
                <a:solidFill>
                  <a:srgbClr val="333333"/>
                </a:solidFill>
                <a:latin typeface="Calibri Light"/>
              </a:rPr>
              <a:t>söyledi</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a:t>
            </a:r>
            <a:r>
              <a:rPr lang="en-US" altLang="de-DE" sz="2000" b="0" dirty="0" err="1">
                <a:solidFill>
                  <a:srgbClr val="333333"/>
                </a:solidFill>
                <a:latin typeface="Calibri Light"/>
              </a:rPr>
              <a:t>çubuğunu</a:t>
            </a:r>
            <a:r>
              <a:rPr lang="en-US" altLang="de-DE" sz="2000" b="0" dirty="0">
                <a:solidFill>
                  <a:srgbClr val="333333"/>
                </a:solidFill>
                <a:latin typeface="Calibri Light"/>
              </a:rPr>
              <a:t> </a:t>
            </a:r>
            <a:r>
              <a:rPr lang="en-US" altLang="de-DE" sz="2000" b="0" dirty="0" err="1">
                <a:solidFill>
                  <a:srgbClr val="333333"/>
                </a:solidFill>
                <a:latin typeface="Calibri Light"/>
              </a:rPr>
              <a:t>bulamıyor</a:t>
            </a:r>
            <a:r>
              <a:rPr lang="en-US" altLang="de-DE" sz="2000" b="0" dirty="0">
                <a:solidFill>
                  <a:srgbClr val="333333"/>
                </a:solidFill>
                <a:latin typeface="Calibri Light"/>
              </a:rPr>
              <a:t>.</a:t>
            </a:r>
            <a:endParaRPr lang="de-DE" altLang="de-DE" sz="2000" b="0" dirty="0">
              <a:solidFill>
                <a:srgbClr val="004992"/>
              </a:solidFill>
              <a:latin typeface="Calibri Light"/>
            </a:endParaRPr>
          </a:p>
        </p:txBody>
      </p:sp>
      <p:pic>
        <p:nvPicPr>
          <p:cNvPr id="34"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27</a:t>
            </a:fld>
            <a:endParaRPr lang="de-DE" altLang="de-DE" b="0">
              <a:latin typeface="Calibri Light"/>
            </a:endParaRPr>
          </a:p>
        </p:txBody>
      </p:sp>
      <p:sp>
        <p:nvSpPr>
          <p:cNvPr id="25"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7"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provaya</a:t>
            </a:r>
            <a:r>
              <a:rPr lang="en-US" altLang="de-DE" sz="2000" b="0" dirty="0">
                <a:solidFill>
                  <a:srgbClr val="333333"/>
                </a:solidFill>
                <a:latin typeface="Calibri Light"/>
              </a:rPr>
              <a:t> </a:t>
            </a:r>
            <a:r>
              <a:rPr lang="en-US" altLang="de-DE" sz="2000" b="0" dirty="0" err="1">
                <a:solidFill>
                  <a:srgbClr val="333333"/>
                </a:solidFill>
                <a:latin typeface="Calibri Light"/>
              </a:rPr>
              <a:t>geç</a:t>
            </a:r>
            <a:r>
              <a:rPr lang="en-US" altLang="de-DE" sz="2000" b="0" dirty="0">
                <a:solidFill>
                  <a:srgbClr val="333333"/>
                </a:solidFill>
                <a:latin typeface="Calibri Light"/>
              </a:rPr>
              <a:t> </a:t>
            </a:r>
            <a:r>
              <a:rPr lang="en-US" altLang="de-DE" sz="2000" b="0" dirty="0" err="1">
                <a:solidFill>
                  <a:srgbClr val="333333"/>
                </a:solidFill>
                <a:latin typeface="Calibri Light"/>
              </a:rPr>
              <a:t>geldiği</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ön</a:t>
            </a:r>
            <a:r>
              <a:rPr lang="en-US" altLang="de-DE" sz="2000" b="0" dirty="0">
                <a:solidFill>
                  <a:srgbClr val="333333"/>
                </a:solidFill>
                <a:latin typeface="Calibri Light"/>
              </a:rPr>
              <a:t> </a:t>
            </a:r>
            <a:r>
              <a:rPr lang="en-US" altLang="de-DE" sz="2000" b="0" dirty="0" err="1">
                <a:solidFill>
                  <a:srgbClr val="333333"/>
                </a:solidFill>
                <a:latin typeface="Calibri Light"/>
              </a:rPr>
              <a:t>sıradaki</a:t>
            </a:r>
            <a:r>
              <a:rPr lang="en-US" altLang="de-DE" sz="2000" b="0" dirty="0">
                <a:solidFill>
                  <a:srgbClr val="333333"/>
                </a:solidFill>
                <a:latin typeface="Calibri Light"/>
              </a:rPr>
              <a:t> </a:t>
            </a:r>
            <a:r>
              <a:rPr lang="en-US" altLang="de-DE" sz="2000" b="0" dirty="0" err="1">
                <a:solidFill>
                  <a:srgbClr val="333333"/>
                </a:solidFill>
                <a:latin typeface="Calibri Light"/>
              </a:rPr>
              <a:t>adama</a:t>
            </a:r>
            <a:r>
              <a:rPr lang="en-US" altLang="de-DE" sz="2000" b="0" dirty="0">
                <a:solidFill>
                  <a:srgbClr val="333333"/>
                </a:solidFill>
                <a:latin typeface="Calibri Light"/>
              </a:rPr>
              <a:t> </a:t>
            </a:r>
            <a:r>
              <a:rPr lang="en-US" altLang="de-DE" sz="2000" b="0" dirty="0" err="1">
                <a:solidFill>
                  <a:srgbClr val="333333"/>
                </a:solidFill>
                <a:latin typeface="Calibri Light"/>
              </a:rPr>
              <a:t>akortsuz</a:t>
            </a:r>
            <a:r>
              <a:rPr lang="en-US" altLang="de-DE" sz="2000" b="0" dirty="0">
                <a:solidFill>
                  <a:srgbClr val="333333"/>
                </a:solidFill>
                <a:latin typeface="Calibri Light"/>
              </a:rPr>
              <a:t> </a:t>
            </a:r>
            <a:r>
              <a:rPr lang="en-US" altLang="de-DE" sz="2000" b="0" dirty="0" err="1">
                <a:solidFill>
                  <a:srgbClr val="333333"/>
                </a:solidFill>
                <a:latin typeface="Calibri Light"/>
              </a:rPr>
              <a:t>şarkı</a:t>
            </a:r>
            <a:r>
              <a:rPr lang="en-US" altLang="de-DE" sz="2000" b="0" dirty="0">
                <a:solidFill>
                  <a:srgbClr val="333333"/>
                </a:solidFill>
                <a:latin typeface="Calibri Light"/>
              </a:rPr>
              <a:t> </a:t>
            </a:r>
            <a:r>
              <a:rPr lang="en-US" altLang="de-DE" sz="2000" b="0" dirty="0" err="1">
                <a:solidFill>
                  <a:srgbClr val="333333"/>
                </a:solidFill>
                <a:latin typeface="Calibri Light"/>
              </a:rPr>
              <a:t>söylediği</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bağırdı</a:t>
            </a:r>
            <a:r>
              <a:rPr lang="en-US" altLang="de-DE" sz="2000" b="0" dirty="0">
                <a:solidFill>
                  <a:srgbClr val="333333"/>
                </a:solidFill>
                <a:latin typeface="Calibri Light"/>
              </a:rPr>
              <a:t>. </a:t>
            </a:r>
            <a:endParaRPr lang="tr-TR"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Ön</a:t>
            </a:r>
            <a:r>
              <a:rPr lang="en-US" altLang="de-DE" sz="2000" b="0" dirty="0">
                <a:solidFill>
                  <a:srgbClr val="333333"/>
                </a:solidFill>
                <a:latin typeface="Calibri Light"/>
              </a:rPr>
              <a:t> </a:t>
            </a:r>
            <a:r>
              <a:rPr lang="en-US" altLang="de-DE" sz="2000" b="0" dirty="0" err="1">
                <a:solidFill>
                  <a:srgbClr val="333333"/>
                </a:solidFill>
                <a:latin typeface="Calibri Light"/>
              </a:rPr>
              <a:t>sıradaki</a:t>
            </a:r>
            <a:r>
              <a:rPr lang="en-US" altLang="de-DE" sz="2000" b="0" dirty="0">
                <a:solidFill>
                  <a:srgbClr val="333333"/>
                </a:solidFill>
                <a:latin typeface="Calibri Light"/>
              </a:rPr>
              <a:t> </a:t>
            </a:r>
            <a:r>
              <a:rPr lang="en-US" altLang="de-DE" sz="2000" b="0" dirty="0" err="1">
                <a:solidFill>
                  <a:srgbClr val="333333"/>
                </a:solidFill>
                <a:latin typeface="Calibri Light"/>
              </a:rPr>
              <a:t>kız</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yanındaki</a:t>
            </a:r>
            <a:r>
              <a:rPr lang="en-US" altLang="de-DE" sz="2000" b="0" dirty="0">
                <a:solidFill>
                  <a:srgbClr val="333333"/>
                </a:solidFill>
                <a:latin typeface="Calibri Light"/>
              </a:rPr>
              <a:t> </a:t>
            </a:r>
            <a:r>
              <a:rPr lang="en-US" altLang="de-DE" sz="2000" b="0" dirty="0" err="1">
                <a:solidFill>
                  <a:srgbClr val="333333"/>
                </a:solidFill>
                <a:latin typeface="Calibri Light"/>
              </a:rPr>
              <a:t>adama</a:t>
            </a:r>
            <a:r>
              <a:rPr lang="en-US" altLang="de-DE" sz="2000" b="0" dirty="0">
                <a:solidFill>
                  <a:srgbClr val="333333"/>
                </a:solidFill>
                <a:latin typeface="Calibri Light"/>
              </a:rPr>
              <a:t> </a:t>
            </a: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şefine</a:t>
            </a:r>
            <a:r>
              <a:rPr lang="en-US" altLang="de-DE" sz="2000" b="0" dirty="0">
                <a:solidFill>
                  <a:srgbClr val="333333"/>
                </a:solidFill>
                <a:latin typeface="Calibri Light"/>
              </a:rPr>
              <a:t> </a:t>
            </a:r>
            <a:r>
              <a:rPr lang="en-US" altLang="de-DE" sz="2000" b="0" dirty="0" err="1">
                <a:solidFill>
                  <a:srgbClr val="333333"/>
                </a:solidFill>
                <a:latin typeface="Calibri Light"/>
              </a:rPr>
              <a:t>aşık</a:t>
            </a:r>
            <a:r>
              <a:rPr lang="en-US" altLang="de-DE" sz="2000" b="0" dirty="0">
                <a:solidFill>
                  <a:srgbClr val="333333"/>
                </a:solidFill>
                <a:latin typeface="Calibri Light"/>
              </a:rPr>
              <a:t> </a:t>
            </a:r>
            <a:r>
              <a:rPr lang="en-US" altLang="de-DE" sz="2000" b="0" dirty="0" err="1">
                <a:solidFill>
                  <a:srgbClr val="333333"/>
                </a:solidFill>
                <a:latin typeface="Calibri Light"/>
              </a:rPr>
              <a:t>olduğunu</a:t>
            </a:r>
            <a:r>
              <a:rPr lang="en-US" altLang="de-DE" sz="2000" b="0" dirty="0">
                <a:solidFill>
                  <a:srgbClr val="333333"/>
                </a:solidFill>
                <a:latin typeface="Calibri Light"/>
              </a:rPr>
              <a:t> </a:t>
            </a:r>
            <a:r>
              <a:rPr lang="en-US" altLang="de-DE" sz="2000" b="0" dirty="0" err="1">
                <a:solidFill>
                  <a:srgbClr val="333333"/>
                </a:solidFill>
                <a:latin typeface="Calibri Light"/>
              </a:rPr>
              <a:t>söyledi</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a:t>
            </a:r>
            <a:r>
              <a:rPr lang="en-US" altLang="de-DE" sz="2000" b="0" dirty="0" err="1">
                <a:solidFill>
                  <a:srgbClr val="333333"/>
                </a:solidFill>
                <a:latin typeface="Calibri Light"/>
              </a:rPr>
              <a:t>çubuğunu</a:t>
            </a:r>
            <a:r>
              <a:rPr lang="en-US" altLang="de-DE" sz="2000" b="0" dirty="0">
                <a:solidFill>
                  <a:srgbClr val="333333"/>
                </a:solidFill>
                <a:latin typeface="Calibri Light"/>
              </a:rPr>
              <a:t> </a:t>
            </a:r>
            <a:r>
              <a:rPr lang="en-US" altLang="de-DE" sz="2000" b="0" dirty="0" err="1">
                <a:solidFill>
                  <a:srgbClr val="333333"/>
                </a:solidFill>
                <a:latin typeface="Calibri Light"/>
              </a:rPr>
              <a:t>bulamıyor</a:t>
            </a:r>
            <a:r>
              <a:rPr lang="en-US" altLang="de-DE" sz="2000" b="0" dirty="0">
                <a:solidFill>
                  <a:srgbClr val="333333"/>
                </a:solidFill>
                <a:latin typeface="Calibri Light"/>
              </a:rPr>
              <a:t>.</a:t>
            </a:r>
            <a:endParaRPr lang="de-DE" altLang="de-DE" sz="2000" b="0" dirty="0">
              <a:solidFill>
                <a:srgbClr val="004992"/>
              </a:solidFill>
              <a:latin typeface="Calibri Light"/>
            </a:endParaRPr>
          </a:p>
        </p:txBody>
      </p:sp>
      <p:pic>
        <p:nvPicPr>
          <p:cNvPr id="46"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28</a:t>
            </a:fld>
            <a:endParaRPr lang="de-DE" altLang="de-DE" b="0">
              <a:latin typeface="Calibri Light"/>
            </a:endParaRPr>
          </a:p>
        </p:txBody>
      </p:sp>
      <p:sp>
        <p:nvSpPr>
          <p:cNvPr id="24"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6"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provaya</a:t>
            </a:r>
            <a:r>
              <a:rPr lang="en-US" altLang="de-DE" sz="2000" b="0" dirty="0">
                <a:solidFill>
                  <a:srgbClr val="333333"/>
                </a:solidFill>
                <a:latin typeface="Calibri Light"/>
              </a:rPr>
              <a:t> </a:t>
            </a:r>
            <a:r>
              <a:rPr lang="en-US" altLang="de-DE" sz="2000" b="0" dirty="0" err="1">
                <a:solidFill>
                  <a:srgbClr val="333333"/>
                </a:solidFill>
                <a:latin typeface="Calibri Light"/>
              </a:rPr>
              <a:t>geç</a:t>
            </a:r>
            <a:r>
              <a:rPr lang="en-US" altLang="de-DE" sz="2000" b="0" dirty="0">
                <a:solidFill>
                  <a:srgbClr val="333333"/>
                </a:solidFill>
                <a:latin typeface="Calibri Light"/>
              </a:rPr>
              <a:t> </a:t>
            </a:r>
            <a:r>
              <a:rPr lang="en-US" altLang="de-DE" sz="2000" b="0" dirty="0" err="1">
                <a:solidFill>
                  <a:srgbClr val="333333"/>
                </a:solidFill>
                <a:latin typeface="Calibri Light"/>
              </a:rPr>
              <a:t>geldiği</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chemeClr val="accent1"/>
                </a:solidFill>
                <a:latin typeface="Calibri Light"/>
              </a:rPr>
              <a:t>Orkestra</a:t>
            </a:r>
            <a:r>
              <a:rPr lang="en-US" altLang="de-DE" sz="2000" b="0" dirty="0">
                <a:solidFill>
                  <a:schemeClr val="accent1"/>
                </a:solidFill>
                <a:latin typeface="Calibri Light"/>
              </a:rPr>
              <a:t> </a:t>
            </a:r>
            <a:r>
              <a:rPr lang="en-US" altLang="de-DE" sz="2000" b="0" dirty="0" err="1">
                <a:solidFill>
                  <a:schemeClr val="accent1"/>
                </a:solidFill>
                <a:latin typeface="Calibri Light"/>
              </a:rPr>
              <a:t>şefi</a:t>
            </a:r>
            <a:r>
              <a:rPr lang="en-US" altLang="de-DE" sz="2000" b="0" dirty="0">
                <a:solidFill>
                  <a:schemeClr val="accent1"/>
                </a:solidFill>
                <a:latin typeface="Calibri Light"/>
              </a:rPr>
              <a:t>  </a:t>
            </a:r>
            <a:r>
              <a:rPr lang="en-US" altLang="de-DE" sz="2000" b="0" dirty="0" err="1">
                <a:solidFill>
                  <a:schemeClr val="accent1"/>
                </a:solidFill>
                <a:latin typeface="Calibri Light"/>
              </a:rPr>
              <a:t>az</a:t>
            </a:r>
            <a:r>
              <a:rPr lang="en-US" altLang="de-DE" sz="2000" b="0" dirty="0">
                <a:solidFill>
                  <a:schemeClr val="accent1"/>
                </a:solidFill>
                <a:latin typeface="Calibri Light"/>
              </a:rPr>
              <a:t> </a:t>
            </a:r>
            <a:r>
              <a:rPr lang="en-US" altLang="de-DE" sz="2000" b="0" dirty="0" err="1">
                <a:solidFill>
                  <a:schemeClr val="accent1"/>
                </a:solidFill>
                <a:latin typeface="Calibri Light"/>
              </a:rPr>
              <a:t>önce</a:t>
            </a:r>
            <a:r>
              <a:rPr lang="en-US" altLang="de-DE" sz="2000" b="0" dirty="0">
                <a:solidFill>
                  <a:schemeClr val="accent1"/>
                </a:solidFill>
                <a:latin typeface="Calibri Light"/>
              </a:rPr>
              <a:t> </a:t>
            </a:r>
            <a:r>
              <a:rPr lang="en-US" altLang="de-DE" sz="2000" b="0" dirty="0" err="1">
                <a:solidFill>
                  <a:schemeClr val="accent1"/>
                </a:solidFill>
                <a:latin typeface="Calibri Light"/>
              </a:rPr>
              <a:t>ön</a:t>
            </a:r>
            <a:r>
              <a:rPr lang="en-US" altLang="de-DE" sz="2000" b="0" dirty="0">
                <a:solidFill>
                  <a:schemeClr val="accent1"/>
                </a:solidFill>
                <a:latin typeface="Calibri Light"/>
              </a:rPr>
              <a:t> </a:t>
            </a:r>
            <a:r>
              <a:rPr lang="en-US" altLang="de-DE" sz="2000" b="0" dirty="0" err="1">
                <a:solidFill>
                  <a:schemeClr val="accent1"/>
                </a:solidFill>
                <a:latin typeface="Calibri Light"/>
              </a:rPr>
              <a:t>sıradaki</a:t>
            </a:r>
            <a:r>
              <a:rPr lang="en-US" altLang="de-DE" sz="2000" b="0" dirty="0">
                <a:solidFill>
                  <a:schemeClr val="accent1"/>
                </a:solidFill>
                <a:latin typeface="Calibri Light"/>
              </a:rPr>
              <a:t> </a:t>
            </a:r>
            <a:r>
              <a:rPr lang="en-US" altLang="de-DE" sz="2000" b="0" dirty="0" err="1">
                <a:solidFill>
                  <a:schemeClr val="accent1"/>
                </a:solidFill>
                <a:latin typeface="Calibri Light"/>
              </a:rPr>
              <a:t>adama</a:t>
            </a:r>
            <a:r>
              <a:rPr lang="en-US" altLang="de-DE" sz="2000" b="0" dirty="0">
                <a:solidFill>
                  <a:schemeClr val="accent1"/>
                </a:solidFill>
                <a:latin typeface="Calibri Light"/>
              </a:rPr>
              <a:t> </a:t>
            </a:r>
            <a:r>
              <a:rPr lang="en-US" altLang="de-DE" sz="2000" b="0" dirty="0" err="1">
                <a:solidFill>
                  <a:schemeClr val="accent1"/>
                </a:solidFill>
                <a:latin typeface="Calibri Light"/>
              </a:rPr>
              <a:t>akortsuz</a:t>
            </a:r>
            <a:r>
              <a:rPr lang="en-US" altLang="de-DE" sz="2000" b="0" dirty="0">
                <a:solidFill>
                  <a:schemeClr val="accent1"/>
                </a:solidFill>
                <a:latin typeface="Calibri Light"/>
              </a:rPr>
              <a:t> </a:t>
            </a:r>
            <a:r>
              <a:rPr lang="en-US" altLang="de-DE" sz="2000" b="0" dirty="0" err="1">
                <a:solidFill>
                  <a:schemeClr val="accent1"/>
                </a:solidFill>
                <a:latin typeface="Calibri Light"/>
              </a:rPr>
              <a:t>şarkı</a:t>
            </a:r>
            <a:r>
              <a:rPr lang="en-US" altLang="de-DE" sz="2000" b="0" dirty="0">
                <a:solidFill>
                  <a:schemeClr val="accent1"/>
                </a:solidFill>
                <a:latin typeface="Calibri Light"/>
              </a:rPr>
              <a:t> </a:t>
            </a:r>
            <a:r>
              <a:rPr lang="en-US" altLang="de-DE" sz="2000" b="0" dirty="0" err="1">
                <a:solidFill>
                  <a:schemeClr val="accent1"/>
                </a:solidFill>
                <a:latin typeface="Calibri Light"/>
              </a:rPr>
              <a:t>söylediği</a:t>
            </a:r>
            <a:r>
              <a:rPr lang="en-US" altLang="de-DE" sz="2000" b="0" dirty="0">
                <a:solidFill>
                  <a:schemeClr val="accent1"/>
                </a:solidFill>
                <a:latin typeface="Calibri Light"/>
              </a:rPr>
              <a:t> </a:t>
            </a:r>
            <a:r>
              <a:rPr lang="en-US" altLang="de-DE" sz="2000" b="0" dirty="0" err="1">
                <a:solidFill>
                  <a:schemeClr val="accent1"/>
                </a:solidFill>
                <a:latin typeface="Calibri Light"/>
              </a:rPr>
              <a:t>için</a:t>
            </a:r>
            <a:r>
              <a:rPr lang="en-US" altLang="de-DE" sz="2000" b="0" dirty="0">
                <a:solidFill>
                  <a:schemeClr val="accent1"/>
                </a:solidFill>
                <a:latin typeface="Calibri Light"/>
              </a:rPr>
              <a:t> </a:t>
            </a:r>
            <a:r>
              <a:rPr lang="en-US" altLang="de-DE" sz="2000" b="0" dirty="0" err="1" smtClean="0">
                <a:solidFill>
                  <a:schemeClr val="accent1"/>
                </a:solidFill>
                <a:latin typeface="Calibri Light"/>
              </a:rPr>
              <a:t>bağırdı</a:t>
            </a:r>
            <a:r>
              <a:rPr lang="en-US" altLang="de-DE" sz="2000" b="0" dirty="0" smtClean="0">
                <a:solidFill>
                  <a:schemeClr val="accent1"/>
                </a:solidFill>
                <a:latin typeface="Calibri Light"/>
              </a:rPr>
              <a:t>. </a:t>
            </a:r>
            <a:endParaRPr lang="en-US" altLang="de-DE" sz="2000" b="0" dirty="0">
              <a:solidFill>
                <a:schemeClr val="accent1"/>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Ön</a:t>
            </a:r>
            <a:r>
              <a:rPr lang="en-US" altLang="de-DE" sz="2000" b="0" dirty="0">
                <a:solidFill>
                  <a:srgbClr val="333333"/>
                </a:solidFill>
                <a:latin typeface="Calibri Light"/>
              </a:rPr>
              <a:t> </a:t>
            </a:r>
            <a:r>
              <a:rPr lang="en-US" altLang="de-DE" sz="2000" b="0" dirty="0" err="1">
                <a:solidFill>
                  <a:srgbClr val="333333"/>
                </a:solidFill>
                <a:latin typeface="Calibri Light"/>
              </a:rPr>
              <a:t>sıradaki</a:t>
            </a:r>
            <a:r>
              <a:rPr lang="en-US" altLang="de-DE" sz="2000" b="0" dirty="0">
                <a:solidFill>
                  <a:srgbClr val="333333"/>
                </a:solidFill>
                <a:latin typeface="Calibri Light"/>
              </a:rPr>
              <a:t> </a:t>
            </a:r>
            <a:r>
              <a:rPr lang="en-US" altLang="de-DE" sz="2000" b="0" dirty="0" err="1">
                <a:solidFill>
                  <a:srgbClr val="333333"/>
                </a:solidFill>
                <a:latin typeface="Calibri Light"/>
              </a:rPr>
              <a:t>kız</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yanındaki</a:t>
            </a:r>
            <a:r>
              <a:rPr lang="en-US" altLang="de-DE" sz="2000" b="0" dirty="0">
                <a:solidFill>
                  <a:srgbClr val="333333"/>
                </a:solidFill>
                <a:latin typeface="Calibri Light"/>
              </a:rPr>
              <a:t> </a:t>
            </a:r>
            <a:r>
              <a:rPr lang="en-US" altLang="de-DE" sz="2000" b="0" dirty="0" err="1">
                <a:solidFill>
                  <a:srgbClr val="333333"/>
                </a:solidFill>
                <a:latin typeface="Calibri Light"/>
              </a:rPr>
              <a:t>adama</a:t>
            </a:r>
            <a:r>
              <a:rPr lang="en-US" altLang="de-DE" sz="2000" b="0" dirty="0">
                <a:solidFill>
                  <a:srgbClr val="333333"/>
                </a:solidFill>
                <a:latin typeface="Calibri Light"/>
              </a:rPr>
              <a:t> </a:t>
            </a: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şefine</a:t>
            </a:r>
            <a:r>
              <a:rPr lang="en-US" altLang="de-DE" sz="2000" b="0" dirty="0">
                <a:solidFill>
                  <a:srgbClr val="333333"/>
                </a:solidFill>
                <a:latin typeface="Calibri Light"/>
              </a:rPr>
              <a:t> </a:t>
            </a:r>
            <a:r>
              <a:rPr lang="en-US" altLang="de-DE" sz="2000" b="0" dirty="0" err="1">
                <a:solidFill>
                  <a:srgbClr val="333333"/>
                </a:solidFill>
                <a:latin typeface="Calibri Light"/>
              </a:rPr>
              <a:t>aşık</a:t>
            </a:r>
            <a:r>
              <a:rPr lang="en-US" altLang="de-DE" sz="2000" b="0" dirty="0">
                <a:solidFill>
                  <a:srgbClr val="333333"/>
                </a:solidFill>
                <a:latin typeface="Calibri Light"/>
              </a:rPr>
              <a:t> </a:t>
            </a:r>
            <a:r>
              <a:rPr lang="en-US" altLang="de-DE" sz="2000" b="0" dirty="0" err="1">
                <a:solidFill>
                  <a:srgbClr val="333333"/>
                </a:solidFill>
                <a:latin typeface="Calibri Light"/>
              </a:rPr>
              <a:t>olduğunu</a:t>
            </a:r>
            <a:r>
              <a:rPr lang="en-US" altLang="de-DE" sz="2000" b="0" dirty="0">
                <a:solidFill>
                  <a:srgbClr val="333333"/>
                </a:solidFill>
                <a:latin typeface="Calibri Light"/>
              </a:rPr>
              <a:t> </a:t>
            </a:r>
            <a:r>
              <a:rPr lang="en-US" altLang="de-DE" sz="2000" b="0" dirty="0" err="1">
                <a:solidFill>
                  <a:srgbClr val="333333"/>
                </a:solidFill>
                <a:latin typeface="Calibri Light"/>
              </a:rPr>
              <a:t>söyledi</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Orkestra</a:t>
            </a:r>
            <a:r>
              <a:rPr lang="en-US" altLang="de-DE" sz="2000" b="0" dirty="0">
                <a:solidFill>
                  <a:srgbClr val="333333"/>
                </a:solidFill>
                <a:latin typeface="Calibri Light"/>
              </a:rPr>
              <a:t> </a:t>
            </a:r>
            <a:r>
              <a:rPr lang="en-US" altLang="de-DE" sz="2000" b="0" dirty="0" err="1">
                <a:solidFill>
                  <a:srgbClr val="333333"/>
                </a:solidFill>
                <a:latin typeface="Calibri Light"/>
              </a:rPr>
              <a:t>şefi</a:t>
            </a:r>
            <a:r>
              <a:rPr lang="en-US" altLang="de-DE" sz="2000" b="0" dirty="0">
                <a:solidFill>
                  <a:srgbClr val="333333"/>
                </a:solidFill>
                <a:latin typeface="Calibri Light"/>
              </a:rPr>
              <a:t> </a:t>
            </a:r>
            <a:r>
              <a:rPr lang="en-US" altLang="de-DE" sz="2000" b="0" dirty="0" err="1">
                <a:solidFill>
                  <a:srgbClr val="333333"/>
                </a:solidFill>
                <a:latin typeface="Calibri Light"/>
              </a:rPr>
              <a:t>gergin</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a:t>
            </a:r>
            <a:r>
              <a:rPr lang="en-US" altLang="de-DE" sz="2000" b="0" dirty="0" err="1">
                <a:solidFill>
                  <a:srgbClr val="333333"/>
                </a:solidFill>
                <a:latin typeface="Calibri Light"/>
              </a:rPr>
              <a:t>çubuğunu</a:t>
            </a:r>
            <a:r>
              <a:rPr lang="en-US" altLang="de-DE" sz="2000" b="0" dirty="0">
                <a:solidFill>
                  <a:srgbClr val="333333"/>
                </a:solidFill>
                <a:latin typeface="Calibri Light"/>
              </a:rPr>
              <a:t> </a:t>
            </a:r>
            <a:r>
              <a:rPr lang="en-US" altLang="de-DE" sz="2000" b="0" dirty="0" err="1">
                <a:solidFill>
                  <a:srgbClr val="333333"/>
                </a:solidFill>
                <a:latin typeface="Calibri Light"/>
              </a:rPr>
              <a:t>bulamıyor</a:t>
            </a:r>
            <a:r>
              <a:rPr lang="en-US" altLang="de-DE" sz="2000" b="0" dirty="0">
                <a:solidFill>
                  <a:srgbClr val="333333"/>
                </a:solidFill>
                <a:latin typeface="Calibri Light"/>
              </a:rPr>
              <a:t>.</a:t>
            </a:r>
            <a:endParaRPr lang="de-DE" altLang="de-DE" sz="2000" b="0" dirty="0">
              <a:solidFill>
                <a:srgbClr val="004992"/>
              </a:solidFill>
              <a:latin typeface="Calibri Light"/>
            </a:endParaRPr>
          </a:p>
        </p:txBody>
      </p:sp>
      <p:pic>
        <p:nvPicPr>
          <p:cNvPr id="44"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29</a:t>
            </a:fld>
            <a:endParaRPr lang="de-DE" altLang="de-DE" b="0">
              <a:latin typeface="Calibri Light"/>
            </a:endParaRPr>
          </a:p>
        </p:txBody>
      </p:sp>
      <p:sp>
        <p:nvSpPr>
          <p:cNvPr id="14"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çit</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inşa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bekçi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alıyor</a:t>
            </a:r>
            <a:r>
              <a:rPr lang="en-US" altLang="de-DE" sz="2000" b="0" dirty="0" smtClean="0">
                <a:solidFill>
                  <a:srgbClr val="333333"/>
                </a:solidFill>
                <a:latin typeface="Calibri Light"/>
              </a:rPr>
              <a:t>.</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az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önce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havlayan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köpekten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kaçtı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komşusunun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oynuyor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16"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30</a:t>
            </a:fld>
            <a:endParaRPr lang="de-DE" altLang="de-DE" b="0">
              <a:latin typeface="Calibri Light"/>
            </a:endParaRPr>
          </a:p>
        </p:txBody>
      </p:sp>
      <p:sp>
        <p:nvSpPr>
          <p:cNvPr id="19"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çit</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inşa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bekçi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alıyor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az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önce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havlayan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köpekten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kaçtı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komşusunun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oynuyor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25"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6"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31</a:t>
            </a:fld>
            <a:endParaRPr lang="de-DE" altLang="de-DE" b="0">
              <a:latin typeface="Calibri Light"/>
            </a:endParaRPr>
          </a:p>
        </p:txBody>
      </p:sp>
      <p:sp>
        <p:nvSpPr>
          <p:cNvPr id="22"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3"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çit</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inşa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bekçi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alıyor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az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önce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havlayan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köpekten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kaçtı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komşusunun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oynuyor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28"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9"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30"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32</a:t>
            </a:fld>
            <a:endParaRPr lang="de-DE" altLang="de-DE" b="0">
              <a:latin typeface="Calibri Light"/>
            </a:endParaRPr>
          </a:p>
        </p:txBody>
      </p:sp>
      <p:sp>
        <p:nvSpPr>
          <p:cNvPr id="3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çit</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inşa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bekçi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alıyor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004992"/>
              </a:buClr>
              <a:buFont typeface="WingDings"/>
              <a:buAutoNum type="arabicPeriod"/>
            </a:pPr>
            <a:r>
              <a:rPr lang="en-US" altLang="de-DE" sz="2000" b="0" dirty="0" smtClean="0">
                <a:solidFill>
                  <a:srgbClr val="004992"/>
                </a:solidFill>
                <a:latin typeface="Calibri Light"/>
              </a:rPr>
              <a:t>Adam </a:t>
            </a:r>
            <a:r>
              <a:rPr lang="en-US" altLang="de-DE" sz="2000" b="0" dirty="0" err="1" smtClean="0">
                <a:solidFill>
                  <a:srgbClr val="004992"/>
                </a:solidFill>
                <a:latin typeface="Calibri Light"/>
              </a:rPr>
              <a:t>az</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önce</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havlayan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köpekten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kaçtı</a:t>
            </a:r>
            <a:r>
              <a:rPr lang="en-US" altLang="de-DE" sz="2000" b="0" dirty="0" smtClean="0">
                <a:solidFill>
                  <a:srgbClr val="004992"/>
                </a:solidFill>
                <a:latin typeface="Calibri Light"/>
              </a:rPr>
              <a:t>. </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komşusunun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köpeğiyle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oynuyor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sp>
        <p:nvSpPr>
          <p:cNvPr id="67"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6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9"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3</a:t>
            </a:r>
          </a:p>
        </p:txBody>
      </p:sp>
      <p:pic>
        <p:nvPicPr>
          <p:cNvPr id="26"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7"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8"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33</a:t>
            </a:fld>
            <a:endParaRPr lang="de-DE" altLang="de-DE" b="0">
              <a:latin typeface="Calibri Light"/>
            </a:endParaRPr>
          </a:p>
        </p:txBody>
      </p:sp>
      <p:sp>
        <p:nvSpPr>
          <p:cNvPr id="16"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ikinci</a:t>
            </a:r>
            <a:r>
              <a:rPr lang="en-US" altLang="de-DE" sz="2000" b="0" dirty="0" smtClean="0">
                <a:solidFill>
                  <a:srgbClr val="333333"/>
                </a:solidFill>
                <a:latin typeface="Calibri Light"/>
              </a:rPr>
              <a:t> el </a:t>
            </a:r>
            <a:r>
              <a:rPr lang="en-US" altLang="de-DE" sz="2000" b="0" dirty="0" err="1" smtClean="0">
                <a:solidFill>
                  <a:srgbClr val="333333"/>
                </a:solidFill>
                <a:latin typeface="Calibri Light"/>
              </a:rPr>
              <a:t>mağazasına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satacak</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güzel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bahar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gününde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yürüyüşe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çıkıyor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çamaşırhanede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çamaşırlarını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yıkamayı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yeni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bitirmiştir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çöpü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çıkarıyor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34</a:t>
            </a:fld>
            <a:endParaRPr lang="de-DE" altLang="de-DE" b="0">
              <a:latin typeface="Calibri Light"/>
            </a:endParaRPr>
          </a:p>
        </p:txBody>
      </p:sp>
      <p:sp>
        <p:nvSpPr>
          <p:cNvPr id="26"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7"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ikinci</a:t>
            </a:r>
            <a:r>
              <a:rPr lang="en-US" altLang="de-DE" sz="2000" b="0" dirty="0" smtClean="0">
                <a:solidFill>
                  <a:srgbClr val="333333"/>
                </a:solidFill>
                <a:latin typeface="Calibri Light"/>
              </a:rPr>
              <a:t> el </a:t>
            </a:r>
            <a:r>
              <a:rPr lang="en-US" altLang="de-DE" sz="2000" b="0" dirty="0" err="1" smtClean="0">
                <a:solidFill>
                  <a:srgbClr val="333333"/>
                </a:solidFill>
                <a:latin typeface="Calibri Light"/>
              </a:rPr>
              <a:t>mağazasına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satacak</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güzel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bahar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gününde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yürüyüşe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çıkıyor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çamaşırhanede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çamaşırlarını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yıkamayı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yeni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bitirmiştir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çöpü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çıkarıyor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35</a:t>
            </a:fld>
            <a:endParaRPr lang="de-DE" altLang="de-DE" b="0">
              <a:latin typeface="Calibri Light"/>
            </a:endParaRPr>
          </a:p>
        </p:txBody>
      </p:sp>
      <p:sp>
        <p:nvSpPr>
          <p:cNvPr id="37" name="Caption_36"/>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8" name="Caption_35"/>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9"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ikinci</a:t>
            </a:r>
            <a:r>
              <a:rPr lang="en-US" altLang="de-DE" sz="2000" b="0" dirty="0" smtClean="0">
                <a:solidFill>
                  <a:srgbClr val="333333"/>
                </a:solidFill>
                <a:latin typeface="Calibri Light"/>
              </a:rPr>
              <a:t> el </a:t>
            </a:r>
            <a:r>
              <a:rPr lang="en-US" altLang="de-DE" sz="2000" b="0" dirty="0" err="1" smtClean="0">
                <a:solidFill>
                  <a:srgbClr val="333333"/>
                </a:solidFill>
                <a:latin typeface="Calibri Light"/>
              </a:rPr>
              <a:t>mağazasına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satacak</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güzel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bahar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gününde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yürüyüşe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çıkıyor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çamaşırhanede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çamaşırlarını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yıkamayı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yeni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bitirmiştir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çöpü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çıkarıyor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49"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36</a:t>
            </a:fld>
            <a:endParaRPr lang="de-DE" altLang="de-DE" b="0">
              <a:latin typeface="Calibri Light"/>
            </a:endParaRPr>
          </a:p>
        </p:txBody>
      </p:sp>
      <p:sp>
        <p:nvSpPr>
          <p:cNvPr id="38"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ikinci</a:t>
            </a:r>
            <a:r>
              <a:rPr lang="en-US" altLang="de-DE" sz="2000" b="0" dirty="0" smtClean="0">
                <a:solidFill>
                  <a:srgbClr val="333333"/>
                </a:solidFill>
                <a:latin typeface="Calibri Light"/>
              </a:rPr>
              <a:t> el </a:t>
            </a:r>
            <a:r>
              <a:rPr lang="en-US" altLang="de-DE" sz="2000" b="0" dirty="0" err="1" smtClean="0">
                <a:solidFill>
                  <a:srgbClr val="333333"/>
                </a:solidFill>
                <a:latin typeface="Calibri Light"/>
              </a:rPr>
              <a:t>mağazasına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satacak</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güzel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bahar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gününde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yürüyüşe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çıkıyor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004992"/>
              </a:buClr>
              <a:buFont typeface="WingDings"/>
              <a:buAutoNum type="arabicPeriod"/>
            </a:pPr>
            <a:r>
              <a:rPr lang="en-US" altLang="de-DE" sz="2000" b="0" dirty="0" err="1" smtClean="0">
                <a:solidFill>
                  <a:srgbClr val="004992"/>
                </a:solidFill>
                <a:latin typeface="Calibri Light"/>
              </a:rPr>
              <a:t>Kadın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çamaşırhanede</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çamaşırlarını</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yıkamayı</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yeni</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bitirmiştir</a:t>
            </a:r>
            <a:r>
              <a:rPr lang="en-US" altLang="de-DE" sz="2000" b="0" dirty="0" smtClean="0">
                <a:solidFill>
                  <a:srgbClr val="004992"/>
                </a:solidFill>
                <a:latin typeface="Calibri Light"/>
              </a:rPr>
              <a:t>. </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Kadın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çöpü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çıkarıyor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Caption_36"/>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67" name="Caption_35"/>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37</a:t>
            </a:fld>
            <a:endParaRPr lang="de-DE" altLang="de-DE" b="0">
              <a:latin typeface="Calibri Light"/>
            </a:endParaRPr>
          </a:p>
        </p:txBody>
      </p:sp>
      <p:sp>
        <p:nvSpPr>
          <p:cNvPr id="12"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Soldaki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diğer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soyuyor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arkadaşına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çikolata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tabancası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veriyor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Soldaki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diğer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silahını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kaybedip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kaybetmediğini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soruyor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Soldaki</a:t>
            </a:r>
            <a:r>
              <a:rPr lang="en-US" altLang="de-DE" sz="2000" b="0" dirty="0">
                <a:solidFill>
                  <a:srgbClr val="333333"/>
                </a:solidFill>
                <a:latin typeface="Calibri Light"/>
              </a:rPr>
              <a:t> </a:t>
            </a:r>
            <a:r>
              <a:rPr lang="en-US" altLang="de-DE" sz="2000" b="0" dirty="0" err="1">
                <a:solidFill>
                  <a:srgbClr val="333333"/>
                </a:solidFill>
                <a:latin typeface="Calibri Light"/>
              </a:rPr>
              <a:t>adam</a:t>
            </a:r>
            <a:r>
              <a:rPr lang="en-US" altLang="de-DE" sz="2000" b="0" dirty="0">
                <a:solidFill>
                  <a:srgbClr val="333333"/>
                </a:solidFill>
                <a:latin typeface="Calibri Light"/>
              </a:rPr>
              <a:t> </a:t>
            </a:r>
            <a:r>
              <a:rPr lang="en-US" altLang="de-DE" sz="2000" b="0" dirty="0" err="1">
                <a:solidFill>
                  <a:srgbClr val="333333"/>
                </a:solidFill>
                <a:latin typeface="Calibri Light"/>
              </a:rPr>
              <a:t>arkadaşıyla</a:t>
            </a:r>
            <a:r>
              <a:rPr lang="en-US" altLang="de-DE" sz="2000" b="0" dirty="0">
                <a:solidFill>
                  <a:srgbClr val="333333"/>
                </a:solidFill>
                <a:latin typeface="Calibri Light"/>
              </a:rPr>
              <a:t> “</a:t>
            </a:r>
            <a:r>
              <a:rPr lang="en-US" altLang="de-DE" sz="2000" b="0" dirty="0" err="1">
                <a:solidFill>
                  <a:srgbClr val="333333"/>
                </a:solidFill>
                <a:latin typeface="Calibri Light"/>
              </a:rPr>
              <a:t>polisler</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hırsızlar</a:t>
            </a:r>
            <a:r>
              <a:rPr lang="en-US" altLang="de-DE" sz="2000" b="0" dirty="0">
                <a:solidFill>
                  <a:srgbClr val="333333"/>
                </a:solidFill>
                <a:latin typeface="Calibri Light"/>
              </a:rPr>
              <a:t>” </a:t>
            </a:r>
            <a:r>
              <a:rPr lang="en-US" altLang="de-DE" sz="2000" b="0" dirty="0" err="1">
                <a:solidFill>
                  <a:srgbClr val="333333"/>
                </a:solidFill>
                <a:latin typeface="Calibri Light"/>
              </a:rPr>
              <a:t>oynuyor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2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38</a:t>
            </a:fld>
            <a:endParaRPr lang="de-DE" altLang="de-DE" b="0">
              <a:latin typeface="Calibri Light"/>
            </a:endParaRPr>
          </a:p>
        </p:txBody>
      </p:sp>
      <p:sp>
        <p:nvSpPr>
          <p:cNvPr id="15"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6"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Soldaki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diğer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soyuyor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arkadaşına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çikolata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tabancası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veriyor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Soldaki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diğer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silahını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kaybedip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kaybetmediğini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soruyor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Soldaki</a:t>
            </a:r>
            <a:r>
              <a:rPr lang="en-US" altLang="de-DE" sz="2000" b="0" dirty="0">
                <a:solidFill>
                  <a:srgbClr val="333333"/>
                </a:solidFill>
                <a:latin typeface="Calibri Light"/>
              </a:rPr>
              <a:t> </a:t>
            </a:r>
            <a:r>
              <a:rPr lang="en-US" altLang="de-DE" sz="2000" b="0" dirty="0" err="1">
                <a:solidFill>
                  <a:srgbClr val="333333"/>
                </a:solidFill>
                <a:latin typeface="Calibri Light"/>
              </a:rPr>
              <a:t>adam</a:t>
            </a:r>
            <a:r>
              <a:rPr lang="en-US" altLang="de-DE" sz="2000" b="0" dirty="0">
                <a:solidFill>
                  <a:srgbClr val="333333"/>
                </a:solidFill>
                <a:latin typeface="Calibri Light"/>
              </a:rPr>
              <a:t> </a:t>
            </a:r>
            <a:r>
              <a:rPr lang="en-US" altLang="de-DE" sz="2000" b="0" dirty="0" err="1">
                <a:solidFill>
                  <a:srgbClr val="333333"/>
                </a:solidFill>
                <a:latin typeface="Calibri Light"/>
              </a:rPr>
              <a:t>arkadaşıyla</a:t>
            </a:r>
            <a:r>
              <a:rPr lang="en-US" altLang="de-DE" sz="2000" b="0" dirty="0">
                <a:solidFill>
                  <a:srgbClr val="333333"/>
                </a:solidFill>
                <a:latin typeface="Calibri Light"/>
              </a:rPr>
              <a:t> “</a:t>
            </a:r>
            <a:r>
              <a:rPr lang="en-US" altLang="de-DE" sz="2000" b="0" dirty="0" err="1">
                <a:solidFill>
                  <a:srgbClr val="333333"/>
                </a:solidFill>
                <a:latin typeface="Calibri Light"/>
              </a:rPr>
              <a:t>polisler</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hırsızlar</a:t>
            </a:r>
            <a:r>
              <a:rPr lang="en-US" altLang="de-DE" sz="2000" b="0" dirty="0">
                <a:solidFill>
                  <a:srgbClr val="333333"/>
                </a:solidFill>
                <a:latin typeface="Calibri Light"/>
              </a:rPr>
              <a:t>” </a:t>
            </a:r>
            <a:r>
              <a:rPr lang="en-US" altLang="de-DE" sz="2000" b="0" dirty="0" err="1">
                <a:solidFill>
                  <a:srgbClr val="333333"/>
                </a:solidFill>
                <a:latin typeface="Calibri Light"/>
              </a:rPr>
              <a:t>oynuyor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35"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39</a:t>
            </a:fld>
            <a:endParaRPr lang="de-DE" altLang="de-DE" b="0">
              <a:latin typeface="Calibri Light"/>
            </a:endParaRPr>
          </a:p>
        </p:txBody>
      </p:sp>
      <p:sp>
        <p:nvSpPr>
          <p:cNvPr id="18"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19"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20"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Soldaki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diğer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soyuyor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arkadaşına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çikolata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tabancası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veriyor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Soldaki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diğer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silahını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kaybedip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kaybetmediğini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soruyor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Soldaki</a:t>
            </a:r>
            <a:r>
              <a:rPr lang="en-US" altLang="de-DE" sz="2000" b="0" dirty="0">
                <a:solidFill>
                  <a:srgbClr val="333333"/>
                </a:solidFill>
                <a:latin typeface="Calibri Light"/>
              </a:rPr>
              <a:t> </a:t>
            </a:r>
            <a:r>
              <a:rPr lang="en-US" altLang="de-DE" sz="2000" b="0" dirty="0" err="1">
                <a:solidFill>
                  <a:srgbClr val="333333"/>
                </a:solidFill>
                <a:latin typeface="Calibri Light"/>
              </a:rPr>
              <a:t>adam</a:t>
            </a:r>
            <a:r>
              <a:rPr lang="en-US" altLang="de-DE" sz="2000" b="0" dirty="0">
                <a:solidFill>
                  <a:srgbClr val="333333"/>
                </a:solidFill>
                <a:latin typeface="Calibri Light"/>
              </a:rPr>
              <a:t> </a:t>
            </a:r>
            <a:r>
              <a:rPr lang="en-US" altLang="de-DE" sz="2000" b="0" dirty="0" err="1">
                <a:solidFill>
                  <a:srgbClr val="333333"/>
                </a:solidFill>
                <a:latin typeface="Calibri Light"/>
              </a:rPr>
              <a:t>arkadaşıyla</a:t>
            </a:r>
            <a:r>
              <a:rPr lang="en-US" altLang="de-DE" sz="2000" b="0" dirty="0">
                <a:solidFill>
                  <a:srgbClr val="333333"/>
                </a:solidFill>
                <a:latin typeface="Calibri Light"/>
              </a:rPr>
              <a:t> “</a:t>
            </a:r>
            <a:r>
              <a:rPr lang="en-US" altLang="de-DE" sz="2000" b="0" dirty="0" err="1">
                <a:solidFill>
                  <a:srgbClr val="333333"/>
                </a:solidFill>
                <a:latin typeface="Calibri Light"/>
              </a:rPr>
              <a:t>polisler</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hırsızlar</a:t>
            </a:r>
            <a:r>
              <a:rPr lang="en-US" altLang="de-DE" sz="2000" b="0" dirty="0">
                <a:solidFill>
                  <a:srgbClr val="333333"/>
                </a:solidFill>
                <a:latin typeface="Calibri Light"/>
              </a:rPr>
              <a:t>” </a:t>
            </a:r>
            <a:r>
              <a:rPr lang="en-US" altLang="de-DE" sz="2000" b="0" dirty="0" err="1">
                <a:solidFill>
                  <a:srgbClr val="333333"/>
                </a:solidFill>
                <a:latin typeface="Calibri Light"/>
              </a:rPr>
              <a:t>oynuyor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5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40</a:t>
            </a:fld>
            <a:endParaRPr lang="de-DE" altLang="de-DE" b="0">
              <a:latin typeface="Calibri Light"/>
            </a:endParaRPr>
          </a:p>
        </p:txBody>
      </p:sp>
      <p:sp>
        <p:nvSpPr>
          <p:cNvPr id="17"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9"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err="1" smtClean="0">
                <a:solidFill>
                  <a:srgbClr val="004992"/>
                </a:solidFill>
                <a:latin typeface="Calibri Light"/>
              </a:rPr>
              <a:t>Soldaki</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adam</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diğer</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adamı</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soyuyor</a:t>
            </a:r>
            <a:r>
              <a:rPr lang="en-US" altLang="de-DE" sz="2000" b="0" dirty="0" smtClean="0">
                <a:solidFill>
                  <a:srgbClr val="004992"/>
                </a:solidFill>
                <a:latin typeface="Calibri Light"/>
              </a:rPr>
              <a:t>. </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arkadaşına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çikolata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tabancası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veriyor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Soldaki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diğer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silahını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kaybedip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kaybetmediğini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soruyor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Soldaki</a:t>
            </a:r>
            <a:r>
              <a:rPr lang="en-US" altLang="de-DE" sz="2000" b="0" dirty="0">
                <a:solidFill>
                  <a:srgbClr val="333333"/>
                </a:solidFill>
                <a:latin typeface="Calibri Light"/>
              </a:rPr>
              <a:t> </a:t>
            </a:r>
            <a:r>
              <a:rPr lang="en-US" altLang="de-DE" sz="2000" b="0" dirty="0" err="1">
                <a:solidFill>
                  <a:srgbClr val="333333"/>
                </a:solidFill>
                <a:latin typeface="Calibri Light"/>
              </a:rPr>
              <a:t>adam</a:t>
            </a:r>
            <a:r>
              <a:rPr lang="en-US" altLang="de-DE" sz="2000" b="0" dirty="0">
                <a:solidFill>
                  <a:srgbClr val="333333"/>
                </a:solidFill>
                <a:latin typeface="Calibri Light"/>
              </a:rPr>
              <a:t> </a:t>
            </a:r>
            <a:r>
              <a:rPr lang="en-US" altLang="de-DE" sz="2000" b="0" dirty="0" err="1">
                <a:solidFill>
                  <a:srgbClr val="333333"/>
                </a:solidFill>
                <a:latin typeface="Calibri Light"/>
              </a:rPr>
              <a:t>arkadaşıyla</a:t>
            </a:r>
            <a:r>
              <a:rPr lang="en-US" altLang="de-DE" sz="2000" b="0" dirty="0">
                <a:solidFill>
                  <a:srgbClr val="333333"/>
                </a:solidFill>
                <a:latin typeface="Calibri Light"/>
              </a:rPr>
              <a:t> “</a:t>
            </a:r>
            <a:r>
              <a:rPr lang="en-US" altLang="de-DE" sz="2000" b="0" dirty="0" err="1">
                <a:solidFill>
                  <a:srgbClr val="333333"/>
                </a:solidFill>
                <a:latin typeface="Calibri Light"/>
              </a:rPr>
              <a:t>polisler</a:t>
            </a:r>
            <a:r>
              <a:rPr lang="en-US" altLang="de-DE" sz="2000" b="0" dirty="0">
                <a:solidFill>
                  <a:srgbClr val="333333"/>
                </a:solidFill>
                <a:latin typeface="Calibri Light"/>
              </a:rPr>
              <a:t> </a:t>
            </a:r>
            <a:r>
              <a:rPr lang="en-US" altLang="de-DE" sz="2000" b="0" dirty="0" err="1">
                <a:solidFill>
                  <a:srgbClr val="333333"/>
                </a:solidFill>
                <a:latin typeface="Calibri Light"/>
              </a:rPr>
              <a:t>ve</a:t>
            </a:r>
            <a:r>
              <a:rPr lang="en-US" altLang="de-DE" sz="2000" b="0" dirty="0">
                <a:solidFill>
                  <a:srgbClr val="333333"/>
                </a:solidFill>
                <a:latin typeface="Calibri Light"/>
              </a:rPr>
              <a:t> </a:t>
            </a:r>
            <a:r>
              <a:rPr lang="en-US" altLang="de-DE" sz="2000" b="0" dirty="0" err="1">
                <a:solidFill>
                  <a:srgbClr val="333333"/>
                </a:solidFill>
                <a:latin typeface="Calibri Light"/>
              </a:rPr>
              <a:t>hırsızlar</a:t>
            </a:r>
            <a:r>
              <a:rPr lang="en-US" altLang="de-DE" sz="2000" b="0" dirty="0">
                <a:solidFill>
                  <a:srgbClr val="333333"/>
                </a:solidFill>
                <a:latin typeface="Calibri Light"/>
              </a:rPr>
              <a:t>” </a:t>
            </a:r>
            <a:r>
              <a:rPr lang="en-US" altLang="de-DE" sz="2000" b="0" dirty="0" err="1">
                <a:solidFill>
                  <a:srgbClr val="333333"/>
                </a:solidFill>
                <a:latin typeface="Calibri Light"/>
              </a:rPr>
              <a:t>oynuyor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48"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err="1">
                <a:solidFill>
                  <a:srgbClr val="004992"/>
                </a:solidFill>
                <a:latin typeface="Calibri Light"/>
                <a:ea typeface="ＭＳ Ｐゴシック" panose="020B0600070205080204" pitchFamily="34" charset="-128"/>
              </a:rPr>
              <a:t>Bugünün</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konusunu</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ele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alan</a:t>
            </a:r>
            <a:r>
              <a:rPr lang="en-US" sz="2400" dirty="0">
                <a:solidFill>
                  <a:srgbClr val="004992"/>
                </a:solidFill>
                <a:latin typeface="Calibri Light"/>
                <a:ea typeface="ＭＳ Ｐゴシック" panose="020B0600070205080204" pitchFamily="34" charset="-128"/>
              </a:rPr>
              <a:t> video </a:t>
            </a:r>
            <a:r>
              <a:rPr lang="en-US" sz="2400" dirty="0" err="1">
                <a:solidFill>
                  <a:srgbClr val="004992"/>
                </a:solidFill>
                <a:latin typeface="Calibri Light"/>
                <a:ea typeface="ＭＳ Ｐゴシック" panose="020B0600070205080204" pitchFamily="34" charset="-128"/>
              </a:rPr>
              <a:t>klip</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sunumları</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aşağıdaki</a:t>
            </a:r>
            <a:r>
              <a:rPr lang="en-US" sz="2400" dirty="0">
                <a:solidFill>
                  <a:srgbClr val="004992"/>
                </a:solidFill>
                <a:latin typeface="Calibri Light"/>
                <a:ea typeface="ＭＳ Ｐゴシック" panose="020B0600070205080204" pitchFamily="34" charset="-128"/>
              </a:rPr>
              <a:t> web </a:t>
            </a:r>
            <a:r>
              <a:rPr lang="en-US" sz="2400" dirty="0" err="1">
                <a:solidFill>
                  <a:srgbClr val="004992"/>
                </a:solidFill>
                <a:latin typeface="Calibri Light"/>
                <a:ea typeface="ＭＳ Ｐゴシック" panose="020B0600070205080204" pitchFamily="34" charset="-128"/>
              </a:rPr>
              <a:t>sitesinde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mevcuttur</a:t>
            </a:r>
            <a:r>
              <a:rPr lang="en-US" sz="2400" dirty="0" smtClean="0">
                <a:solidFill>
                  <a:srgbClr val="004992"/>
                </a:solidFill>
                <a:latin typeface="Calibri Light"/>
                <a:ea typeface="ＭＳ Ｐゴシック" panose="020B0600070205080204" pitchFamily="34" charset="-128"/>
              </a:rPr>
              <a:t>:</a:t>
            </a:r>
            <a:r>
              <a:rPr lang="de-DE" sz="2400" dirty="0">
                <a:solidFill>
                  <a:srgbClr val="004992"/>
                </a:solidFill>
                <a:latin typeface="Calibri Light"/>
                <a:ea typeface="ＭＳ Ｐゴシック" panose="020B0600070205080204" pitchFamily="34" charset="-128"/>
              </a:rPr>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err="1">
                <a:solidFill>
                  <a:srgbClr val="333333"/>
                </a:solidFill>
                <a:latin typeface="Calibri Light"/>
                <a:ea typeface="ＭＳ Ｐゴシック" panose="020B0600070205080204" pitchFamily="34" charset="-128"/>
              </a:rPr>
              <a:t>Videodan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sonra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videonun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bugünün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konusuyla</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nasıl</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ilişkili</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olduğunu</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tartışabilirsiniz</a:t>
            </a:r>
            <a:r>
              <a:rPr lang="en-US" sz="2400" dirty="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26" name="Titel 4"/>
          <p:cNvSpPr>
            <a:spLocks noGrp="1"/>
          </p:cNvSpPr>
          <p:nvPr>
            <p:ph type="title"/>
          </p:nvPr>
        </p:nvSpPr>
        <p:spPr bwMode="gray"/>
        <p:txBody>
          <a:bodyPr/>
          <a:lstStyle/>
          <a:p>
            <a:r>
              <a:rPr lang="tr-TR" sz="3600" spc="-5" dirty="0" smtClean="0"/>
              <a:t>Opsiyonel</a:t>
            </a:r>
            <a:r>
              <a:rPr lang="de-DE" sz="3600" spc="-5" dirty="0" smtClean="0"/>
              <a:t>: </a:t>
            </a:r>
            <a:r>
              <a:rPr lang="tr-TR" sz="3600" spc="-5" dirty="0" smtClean="0"/>
              <a:t>Videoklip</a:t>
            </a:r>
            <a:endParaRPr lang="de-DE" sz="3600" dirty="0"/>
          </a:p>
        </p:txBody>
      </p:sp>
      <p:sp>
        <p:nvSpPr>
          <p:cNvPr id="7" name="Fußzeilenplatzhalter 6"/>
          <p:cNvSpPr>
            <a:spLocks noGrp="1"/>
          </p:cNvSpPr>
          <p:nvPr>
            <p:ph type="ftr" sz="quarter" idx="11"/>
          </p:nvPr>
        </p:nvSpPr>
        <p:spPr bwMode="gray"/>
        <p:txBody>
          <a:bodyPr/>
          <a:lstStyle/>
          <a:p>
            <a:r>
              <a:rPr lang="en-US" b="0" dirty="0" err="1" smtClean="0">
                <a:solidFill>
                  <a:srgbClr val="333333"/>
                </a:solidFill>
              </a:rPr>
              <a:t>Metakognitif</a:t>
            </a:r>
            <a:r>
              <a:rPr lang="en-US" b="0" dirty="0" smtClean="0">
                <a:solidFill>
                  <a:srgbClr val="333333"/>
                </a:solidFill>
              </a:rPr>
              <a:t> </a:t>
            </a:r>
            <a:r>
              <a:rPr lang="en-US" b="0" dirty="0" err="1" smtClean="0">
                <a:solidFill>
                  <a:srgbClr val="333333"/>
                </a:solidFill>
              </a:rPr>
              <a:t>Eğitim</a:t>
            </a:r>
            <a:r>
              <a:rPr lang="en-US" b="0" dirty="0" smtClean="0">
                <a:solidFill>
                  <a:srgbClr val="333333"/>
                </a:solidFill>
              </a:rPr>
              <a:t> 3 - </a:t>
            </a:r>
            <a:r>
              <a:rPr lang="en-US" b="0" dirty="0" err="1" smtClean="0">
                <a:solidFill>
                  <a:srgbClr val="333333"/>
                </a:solidFill>
              </a:rPr>
              <a:t>İnançları</a:t>
            </a:r>
            <a:r>
              <a:rPr lang="en-US" b="0" dirty="0" smtClean="0">
                <a:solidFill>
                  <a:srgbClr val="333333"/>
                </a:solidFill>
              </a:rPr>
              <a:t> </a:t>
            </a:r>
            <a:r>
              <a:rPr lang="en-US" b="0" dirty="0" err="1" smtClean="0">
                <a:solidFill>
                  <a:srgbClr val="333333"/>
                </a:solidFill>
              </a:rPr>
              <a:t>Değiştirme</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41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956030"/>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smtClean="0">
                <a:solidFill>
                  <a:srgbClr val="333333"/>
                </a:solidFill>
                <a:latin typeface="Calibri Light"/>
                <a:ea typeface="ＭＳ Ｐゴシック" panose="020B0600070205080204" pitchFamily="34" charset="-128"/>
                <a:cs typeface="Verdana"/>
              </a:rPr>
              <a:t>[</a:t>
            </a:r>
            <a:r>
              <a:rPr lang="tr-TR" b="0" i="1" spc="-5" dirty="0" smtClean="0">
                <a:solidFill>
                  <a:srgbClr val="333333"/>
                </a:solidFill>
                <a:latin typeface="Calibri Light"/>
                <a:ea typeface="ＭＳ Ｐゴシック" panose="020B0600070205080204" pitchFamily="34" charset="-128"/>
                <a:cs typeface="Verdana"/>
              </a:rPr>
              <a:t>eğitimciler için</a:t>
            </a:r>
            <a:r>
              <a:rPr lang="en-US" b="0" i="1" spc="-5" dirty="0" smtClean="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b="0" dirty="0" err="1">
                <a:solidFill>
                  <a:srgbClr val="333333"/>
                </a:solidFill>
                <a:latin typeface="Calibri Light"/>
                <a:ea typeface="ＭＳ Ｐゴシック" panose="020B0600070205080204" pitchFamily="34" charset="-128"/>
              </a:rPr>
              <a:t>Bazı</a:t>
            </a:r>
            <a:r>
              <a:rPr lang="en-US" b="0" dirty="0">
                <a:solidFill>
                  <a:srgbClr val="333333"/>
                </a:solidFill>
                <a:latin typeface="Calibri Light"/>
                <a:ea typeface="ＭＳ Ｐゴシック" panose="020B0600070205080204" pitchFamily="34" charset="-128"/>
              </a:rPr>
              <a:t> film </a:t>
            </a:r>
            <a:r>
              <a:rPr lang="en-US" b="0" dirty="0" err="1">
                <a:solidFill>
                  <a:srgbClr val="333333"/>
                </a:solidFill>
                <a:latin typeface="Calibri Light"/>
                <a:ea typeface="ＭＳ Ｐゴシック" panose="020B0600070205080204" pitchFamily="34" charset="-128"/>
              </a:rPr>
              <a:t>klipleri</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tüm</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izleyiciler</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ve</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tüm</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kültürler</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için</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uygun</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olmayabilecek</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bir</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dil</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içermektedir</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Lütfen</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videoları</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göstermeden</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önce</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dikkatlice</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ön</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elemeden</a:t>
            </a:r>
            <a:r>
              <a:rPr lang="en-US" b="0" dirty="0">
                <a:solidFill>
                  <a:srgbClr val="333333"/>
                </a:solidFill>
                <a:latin typeface="Calibri Light"/>
                <a:ea typeface="ＭＳ Ｐゴシック" panose="020B0600070205080204" pitchFamily="34" charset="-128"/>
              </a:rPr>
              <a:t> </a:t>
            </a:r>
            <a:r>
              <a:rPr lang="en-US" b="0" dirty="0" err="1">
                <a:solidFill>
                  <a:srgbClr val="333333"/>
                </a:solidFill>
                <a:latin typeface="Calibri Light"/>
                <a:ea typeface="ＭＳ Ｐゴシック" panose="020B0600070205080204" pitchFamily="34" charset="-128"/>
              </a:rPr>
              <a:t>geçirin</a:t>
            </a:r>
            <a:r>
              <a:rPr lang="de-DE" b="0" dirty="0" smtClean="0">
                <a:solidFill>
                  <a:srgbClr val="333333"/>
                </a:solidFill>
                <a:latin typeface="Calibri Light"/>
                <a:ea typeface="ＭＳ Ｐゴシック" panose="020B0600070205080204" pitchFamily="34" charset="-128"/>
              </a:rPr>
              <a:t>]</a:t>
            </a:r>
            <a:endParaRPr lang="de-DE" b="0" dirty="0">
              <a:solidFill>
                <a:srgbClr val="333333"/>
              </a:solidFill>
              <a:latin typeface="Calibri Light"/>
              <a:ea typeface="ＭＳ Ｐゴシック" panose="020B0600070205080204" pitchFamily="34" charset="-128"/>
            </a:endParaRP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508535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42</a:t>
            </a:fld>
            <a:endParaRPr lang="de-DE" altLang="de-DE" b="0">
              <a:latin typeface="Calibri Light"/>
            </a:endParaRPr>
          </a:p>
        </p:txBody>
      </p:sp>
      <p:sp>
        <p:nvSpPr>
          <p:cNvPr id="18"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tüm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yüzmeye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gittiği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baba </a:t>
            </a:r>
            <a:r>
              <a:rPr lang="en-US" altLang="de-DE" sz="2000" b="0" dirty="0" err="1" smtClean="0">
                <a:solidFill>
                  <a:srgbClr val="333333"/>
                </a:solidFill>
                <a:latin typeface="Calibri Light"/>
              </a:rPr>
              <a:t>gülüyor</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Baba </a:t>
            </a:r>
            <a:r>
              <a:rPr lang="en-US" altLang="de-DE" sz="2000" b="0" dirty="0" err="1" smtClean="0">
                <a:solidFill>
                  <a:srgbClr val="333333"/>
                </a:solidFill>
                <a:latin typeface="Calibri Light"/>
              </a:rPr>
              <a:t>kızını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şemsiyesiz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dışarı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göndererek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cezalandırdı</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geç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kaldığı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terliyor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cezalandırılmaktan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endişe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ediyor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Babasının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tavsiyesine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karşı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evden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şemsiyesiz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çıktı</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1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43</a:t>
            </a:fld>
            <a:endParaRPr lang="de-DE" altLang="de-DE" b="0">
              <a:latin typeface="Calibri Light"/>
            </a:endParaRPr>
          </a:p>
        </p:txBody>
      </p:sp>
      <p:sp>
        <p:nvSpPr>
          <p:cNvPr id="28"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tüm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yüzmeye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gittiği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baba </a:t>
            </a:r>
            <a:r>
              <a:rPr lang="en-US" altLang="de-DE" sz="2000" b="0" dirty="0" err="1" smtClean="0">
                <a:solidFill>
                  <a:srgbClr val="333333"/>
                </a:solidFill>
                <a:latin typeface="Calibri Light"/>
              </a:rPr>
              <a:t>gülüyor</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Baba </a:t>
            </a:r>
            <a:r>
              <a:rPr lang="en-US" altLang="de-DE" sz="2000" b="0" dirty="0" err="1" smtClean="0">
                <a:solidFill>
                  <a:srgbClr val="333333"/>
                </a:solidFill>
                <a:latin typeface="Calibri Light"/>
              </a:rPr>
              <a:t>kızını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şemsiyesiz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dışarı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göndererek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cezalandırdı</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geç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kaldığı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terliyor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cezalandırılmaktan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endişe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ediyor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Babasının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tavsiyesine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karşı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evden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şemsiyesiz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çıktı</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33"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44</a:t>
            </a:fld>
            <a:endParaRPr lang="de-DE" altLang="de-DE" b="0">
              <a:latin typeface="Calibri Light"/>
            </a:endParaRPr>
          </a:p>
        </p:txBody>
      </p:sp>
      <p:sp>
        <p:nvSpPr>
          <p:cNvPr id="37"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8"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tüm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yüzmeye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gittiği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baba </a:t>
            </a:r>
            <a:r>
              <a:rPr lang="en-US" altLang="de-DE" sz="2000" b="0" dirty="0" err="1" smtClean="0">
                <a:solidFill>
                  <a:srgbClr val="333333"/>
                </a:solidFill>
                <a:latin typeface="Calibri Light"/>
              </a:rPr>
              <a:t>gülüyor</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Baba </a:t>
            </a:r>
            <a:r>
              <a:rPr lang="en-US" altLang="de-DE" sz="2000" b="0" dirty="0" err="1" smtClean="0">
                <a:solidFill>
                  <a:srgbClr val="333333"/>
                </a:solidFill>
                <a:latin typeface="Calibri Light"/>
              </a:rPr>
              <a:t>kızını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şemsiyesiz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dışarı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göndererek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cezalandırdı</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geç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kaldığı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terliyor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cezalandırılmaktan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endişe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ediyor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Babasının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tavsiyesine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karşı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evden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şemsiyesiz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çıktı</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48"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45</a:t>
            </a:fld>
            <a:endParaRPr lang="de-DE" altLang="de-DE" b="0">
              <a:latin typeface="Calibri Light"/>
            </a:endParaRPr>
          </a:p>
        </p:txBody>
      </p:sp>
      <p:sp>
        <p:nvSpPr>
          <p:cNvPr id="36"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7"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tüm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kıyafetiyle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yüzmeye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gittiği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baba </a:t>
            </a:r>
            <a:r>
              <a:rPr lang="en-US" altLang="de-DE" sz="2000" b="0" dirty="0" err="1" smtClean="0">
                <a:solidFill>
                  <a:srgbClr val="333333"/>
                </a:solidFill>
                <a:latin typeface="Calibri Light"/>
              </a:rPr>
              <a:t>gülüyor</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Baba </a:t>
            </a:r>
            <a:r>
              <a:rPr lang="en-US" altLang="de-DE" sz="2000" b="0" dirty="0" err="1" smtClean="0">
                <a:solidFill>
                  <a:srgbClr val="333333"/>
                </a:solidFill>
                <a:latin typeface="Calibri Light"/>
              </a:rPr>
              <a:t>kızını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şemsiyesiz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dışarı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göndererek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cezalandırdı</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geç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kaldığı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terliyor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cezalandırılmaktan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endişe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ediyor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004992"/>
              </a:buClr>
              <a:buFont typeface="WingDings"/>
              <a:buAutoNum type="arabicPeriod"/>
            </a:pPr>
            <a:r>
              <a:rPr lang="en-US" altLang="de-DE" sz="2000" b="0" dirty="0" err="1" smtClean="0">
                <a:solidFill>
                  <a:srgbClr val="004992"/>
                </a:solidFill>
                <a:latin typeface="Calibri Light"/>
              </a:rPr>
              <a:t>Babasının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tavsiyesine</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karşı</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çıkan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kız</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evden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şemsiyesiz</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çıktı</a:t>
            </a:r>
            <a:r>
              <a:rPr lang="en-US" altLang="de-DE" sz="2000" b="0" dirty="0" smtClean="0">
                <a:solidFill>
                  <a:srgbClr val="004992"/>
                </a:solidFill>
                <a:latin typeface="Calibri Light"/>
              </a:rPr>
              <a:t>.</a:t>
            </a:r>
            <a:endParaRPr lang="de-DE" altLang="de-DE" sz="2000" b="0" dirty="0">
              <a:solidFill>
                <a:srgbClr val="004992"/>
              </a:solidFill>
              <a:latin typeface="Calibri Light"/>
            </a:endParaRPr>
          </a:p>
        </p:txBody>
      </p:sp>
      <p:pic>
        <p:nvPicPr>
          <p:cNvPr id="47"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46</a:t>
            </a:fld>
            <a:endParaRPr lang="de-DE" altLang="de-DE" b="0">
              <a:latin typeface="Calibri Light"/>
            </a:endParaRPr>
          </a:p>
        </p:txBody>
      </p:sp>
      <p:sp>
        <p:nvSpPr>
          <p:cNvPr id="12"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Dalgıç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suya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düşen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mücevherlerini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aramaktadır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Dalgıç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oltasına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takar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böylece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tutmanın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keyfini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çıkarır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sepetini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taşıması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hizmetkârını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çağırdı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dalgıcın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denizin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dibine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yaptığı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keşif</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seferini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denetliyor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2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47</a:t>
            </a:fld>
            <a:endParaRPr lang="de-DE" altLang="de-DE" b="0">
              <a:latin typeface="Calibri Light"/>
            </a:endParaRPr>
          </a:p>
        </p:txBody>
      </p:sp>
      <p:sp>
        <p:nvSpPr>
          <p:cNvPr id="15"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6"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Dalgıç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suya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düşen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mücevherlerini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aramaktadır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Dalgıç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oltasına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takar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böylece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tutmanın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keyfini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çıkarır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sepetini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taşıması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hizmetkârını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çağırdı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dalgıcın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denizin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dibine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yaptığı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keşif</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seferini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denetliyor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35"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48</a:t>
            </a:fld>
            <a:endParaRPr lang="de-DE" altLang="de-DE" b="0">
              <a:latin typeface="Calibri Light"/>
            </a:endParaRPr>
          </a:p>
        </p:txBody>
      </p:sp>
      <p:sp>
        <p:nvSpPr>
          <p:cNvPr id="19"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0"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Dalgıç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suya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düşen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mücevherlerini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aramaktadır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Dalgıç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oltasına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takar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böylece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tutmanın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keyfini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çıkarır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sepetini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taşıması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hizmetkârını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çağırdı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dalgıcın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denizin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dibine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yaptığı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keşif</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seferini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denetliyor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50" name="Picture 4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5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5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49</a:t>
            </a:fld>
            <a:endParaRPr lang="de-DE" altLang="de-DE" b="0">
              <a:latin typeface="Calibri Light"/>
            </a:endParaRPr>
          </a:p>
        </p:txBody>
      </p:sp>
      <p:sp>
        <p:nvSpPr>
          <p:cNvPr id="18"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9"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0"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3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Dalgıç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kralın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suya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düşen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mücevherlerini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aramaktadır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004992"/>
              </a:buClr>
              <a:buFont typeface="WingDings"/>
              <a:buAutoNum type="arabicPeriod"/>
            </a:pPr>
            <a:r>
              <a:rPr lang="en-US" altLang="de-DE" sz="2000" b="0" dirty="0" err="1" smtClean="0">
                <a:solidFill>
                  <a:srgbClr val="004992"/>
                </a:solidFill>
                <a:latin typeface="Calibri Light"/>
              </a:rPr>
              <a:t>Dalgıç</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kralın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oltasına</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balık</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takar</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ve</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böylece</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kral</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balık</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tutmanın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keyfini</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çıkarır</a:t>
            </a:r>
            <a:r>
              <a:rPr lang="en-US" altLang="de-DE" sz="2000" b="0" dirty="0" smtClean="0">
                <a:solidFill>
                  <a:srgbClr val="004992"/>
                </a:solidFill>
                <a:latin typeface="Calibri Light"/>
              </a:rPr>
              <a:t>. </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balık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sepetini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taşıması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hizmetkârını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çağırdı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Kral</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dalgıcın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denizin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dibine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yaptığı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keşif</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seferini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denetliyor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4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50</a:t>
            </a:fld>
            <a:endParaRPr lang="de-DE" altLang="de-DE" b="0">
              <a:latin typeface="Calibri Light"/>
            </a:endParaRPr>
          </a:p>
        </p:txBody>
      </p:sp>
      <p:sp>
        <p:nvSpPr>
          <p:cNvPr id="11"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oğlunu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önce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komşusuyla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tanıştırdı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nn-NO" altLang="de-DE" sz="2000" b="0" dirty="0" smtClean="0">
                <a:solidFill>
                  <a:srgbClr val="333333"/>
                </a:solidFill>
                <a:latin typeface="Calibri Light"/>
              </a:rPr>
              <a:t>Arkadaşlar ortak bir tatil kampından sonra vedalaşırlar.</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tartışmanın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ardından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çocuklardan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barışmalarını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ister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kaldırımda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yürümek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istiyor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çocuklar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yolunu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kesiyor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20"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51</a:t>
            </a:fld>
            <a:endParaRPr lang="de-DE" altLang="de-DE" b="0">
              <a:latin typeface="Calibri Light"/>
            </a:endParaRP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oğlunu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önce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komşusuyla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tanıştırdı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nn-NO" altLang="de-DE" sz="2000" b="0" dirty="0" smtClean="0">
                <a:solidFill>
                  <a:srgbClr val="333333"/>
                </a:solidFill>
                <a:latin typeface="Calibri Light"/>
              </a:rPr>
              <a:t>Arkadaşlar ortak bir tatil kampından sonra vedalaşırlar.</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tartışmanın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ardından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çocuklardan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barışmalarını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ister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kaldırımda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yürümek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istiyor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çocuklar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yolunu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kesiyor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28"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52</a:t>
            </a:fld>
            <a:endParaRPr lang="de-DE" altLang="de-DE" b="0">
              <a:latin typeface="Calibri Light"/>
            </a:endParaRPr>
          </a:p>
        </p:txBody>
      </p:sp>
      <p:sp>
        <p:nvSpPr>
          <p:cNvPr id="16"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oğlunu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önce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komşusuyla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tanıştırdı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nn-NO" altLang="de-DE" sz="2000" b="0" dirty="0" smtClean="0">
                <a:solidFill>
                  <a:srgbClr val="333333"/>
                </a:solidFill>
                <a:latin typeface="Calibri Light"/>
              </a:rPr>
              <a:t>Arkadaşlar ortak bir tatil kampından sonra vedalaşırlar.</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tartışmanın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ardından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çocuklardan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barışmalarını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ister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kaldırımda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yürümek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istiyor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çocuklar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yolunu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kesiyor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48"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53</a:t>
            </a:fld>
            <a:endParaRPr lang="de-DE" altLang="de-DE" b="0">
              <a:latin typeface="Calibri Light"/>
            </a:endParaRPr>
          </a:p>
        </p:txBody>
      </p:sp>
      <p:sp>
        <p:nvSpPr>
          <p:cNvPr id="15"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Adam </a:t>
            </a:r>
            <a:r>
              <a:rPr lang="en-US" altLang="de-DE" sz="2000" b="0" dirty="0" err="1">
                <a:solidFill>
                  <a:srgbClr val="333333"/>
                </a:solidFill>
                <a:latin typeface="Calibri Light"/>
              </a:rPr>
              <a:t>oğlunu</a:t>
            </a:r>
            <a:r>
              <a:rPr lang="en-US" altLang="de-DE" sz="2000" b="0" dirty="0">
                <a:solidFill>
                  <a:srgbClr val="333333"/>
                </a:solidFill>
                <a:latin typeface="Calibri Light"/>
              </a:rPr>
              <a:t> </a:t>
            </a:r>
            <a:r>
              <a:rPr lang="en-US" altLang="de-DE" sz="2000" b="0" dirty="0" err="1">
                <a:solidFill>
                  <a:srgbClr val="333333"/>
                </a:solidFill>
                <a:latin typeface="Calibri Light"/>
              </a:rPr>
              <a:t>az</a:t>
            </a:r>
            <a:r>
              <a:rPr lang="en-US" altLang="de-DE" sz="2000" b="0" dirty="0">
                <a:solidFill>
                  <a:srgbClr val="333333"/>
                </a:solidFill>
                <a:latin typeface="Calibri Light"/>
              </a:rPr>
              <a:t> </a:t>
            </a:r>
            <a:r>
              <a:rPr lang="en-US" altLang="de-DE" sz="2000" b="0" dirty="0" err="1">
                <a:solidFill>
                  <a:srgbClr val="333333"/>
                </a:solidFill>
                <a:latin typeface="Calibri Light"/>
              </a:rPr>
              <a:t>önce</a:t>
            </a:r>
            <a:r>
              <a:rPr lang="en-US" altLang="de-DE" sz="2000" b="0" dirty="0">
                <a:solidFill>
                  <a:srgbClr val="333333"/>
                </a:solidFill>
                <a:latin typeface="Calibri Light"/>
              </a:rPr>
              <a:t> </a:t>
            </a:r>
            <a:r>
              <a:rPr lang="en-US" altLang="de-DE" sz="2000" b="0" dirty="0" err="1">
                <a:solidFill>
                  <a:srgbClr val="333333"/>
                </a:solidFill>
                <a:latin typeface="Calibri Light"/>
              </a:rPr>
              <a:t>bir</a:t>
            </a:r>
            <a:r>
              <a:rPr lang="en-US" altLang="de-DE" sz="2000" b="0" dirty="0">
                <a:solidFill>
                  <a:srgbClr val="333333"/>
                </a:solidFill>
                <a:latin typeface="Calibri Light"/>
              </a:rPr>
              <a:t> </a:t>
            </a:r>
            <a:r>
              <a:rPr lang="en-US" altLang="de-DE" sz="2000" b="0" dirty="0" err="1">
                <a:solidFill>
                  <a:srgbClr val="333333"/>
                </a:solidFill>
                <a:latin typeface="Calibri Light"/>
              </a:rPr>
              <a:t>komşusuyla</a:t>
            </a:r>
            <a:r>
              <a:rPr lang="en-US" altLang="de-DE" sz="2000" b="0" dirty="0">
                <a:solidFill>
                  <a:srgbClr val="333333"/>
                </a:solidFill>
                <a:latin typeface="Calibri Light"/>
              </a:rPr>
              <a:t> </a:t>
            </a:r>
            <a:r>
              <a:rPr lang="en-US" altLang="de-DE" sz="2000" b="0" dirty="0" err="1">
                <a:solidFill>
                  <a:srgbClr val="333333"/>
                </a:solidFill>
                <a:latin typeface="Calibri Light"/>
              </a:rPr>
              <a:t>tanıştırdı</a:t>
            </a:r>
            <a:r>
              <a:rPr lang="en-US" altLang="de-DE" sz="2000" b="0" dirty="0" smtClean="0">
                <a:solidFill>
                  <a:srgbClr val="333333"/>
                </a:solidFill>
                <a:latin typeface="Calibri Light"/>
              </a:rPr>
              <a:t>.</a:t>
            </a:r>
            <a:endParaRPr lang="tr-TR" altLang="de-DE" sz="2000" b="0" dirty="0" smtClean="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nn-NO" altLang="de-DE" sz="2000" b="0" dirty="0" smtClean="0">
                <a:solidFill>
                  <a:srgbClr val="333333"/>
                </a:solidFill>
                <a:latin typeface="Calibri Light"/>
              </a:rPr>
              <a:t>Arkadaşlar ortak bir tatil kampından sonra vedalaşırlar.</a:t>
            </a:r>
            <a:endParaRPr lang="en-US" altLang="de-DE" sz="2000" b="0" dirty="0">
              <a:solidFill>
                <a:srgbClr val="333333"/>
              </a:solidFill>
              <a:latin typeface="Calibri Light"/>
            </a:endParaRPr>
          </a:p>
          <a:p>
            <a:pPr eaLnBrk="1" hangingPunct="1">
              <a:spcBef>
                <a:spcPts val="1200"/>
              </a:spcBef>
              <a:spcAft>
                <a:spcPts val="0"/>
              </a:spcAft>
              <a:buClr>
                <a:srgbClr val="004992"/>
              </a:buClr>
              <a:buFont typeface="WingDings"/>
              <a:buAutoNum type="arabicPeriod"/>
            </a:pPr>
            <a:r>
              <a:rPr lang="en-US" altLang="de-DE" sz="2000" b="0" dirty="0" smtClean="0">
                <a:solidFill>
                  <a:srgbClr val="004992"/>
                </a:solidFill>
                <a:latin typeface="Calibri Light"/>
              </a:rPr>
              <a:t>Adam </a:t>
            </a:r>
            <a:r>
              <a:rPr lang="en-US" altLang="de-DE" sz="2000" b="0" dirty="0" err="1" smtClean="0">
                <a:solidFill>
                  <a:srgbClr val="004992"/>
                </a:solidFill>
                <a:latin typeface="Calibri Light"/>
              </a:rPr>
              <a:t>bir</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tartışmanın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ardından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çocuklardan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barışmalarını</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ister</a:t>
            </a:r>
            <a:r>
              <a:rPr lang="en-US" altLang="de-DE" sz="2000" b="0" dirty="0" smtClean="0">
                <a:solidFill>
                  <a:srgbClr val="004992"/>
                </a:solidFill>
                <a:latin typeface="Calibri Light"/>
              </a:rPr>
              <a:t>.</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kaldırımda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yürümek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istiyor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ama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çocuklar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yolunu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kesiyor</a:t>
            </a:r>
            <a:r>
              <a:rPr lang="en-US" altLang="de-DE" sz="2000" b="0" dirty="0" smtClean="0">
                <a:solidFill>
                  <a:srgbClr val="333333"/>
                </a:solidFill>
                <a:latin typeface="Calibri Light"/>
              </a:rPr>
              <a:t>. </a:t>
            </a:r>
            <a:endParaRPr lang="de-DE" altLang="de-DE" sz="2000" b="0" dirty="0">
              <a:solidFill>
                <a:srgbClr val="004992"/>
              </a:solidFill>
              <a:latin typeface="Calibri Light"/>
            </a:endParaRPr>
          </a:p>
        </p:txBody>
      </p:sp>
      <p:pic>
        <p:nvPicPr>
          <p:cNvPr id="47"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54</a:t>
            </a:fld>
            <a:endParaRPr lang="de-DE" altLang="de-DE" b="0">
              <a:latin typeface="Calibri Light"/>
            </a:endParaRPr>
          </a:p>
        </p:txBody>
      </p:sp>
      <p:sp>
        <p:nvSpPr>
          <p:cNvPr id="12"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serenadı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arkadaşının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babasını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rahatsız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etmiştir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grup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provasına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gitmektedir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babasının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doğum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küçük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şarkı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çaldı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Sokak</a:t>
            </a:r>
            <a:r>
              <a:rPr lang="en-US" altLang="de-DE" sz="2000" b="0" dirty="0">
                <a:solidFill>
                  <a:srgbClr val="333333"/>
                </a:solidFill>
                <a:latin typeface="Calibri Light"/>
              </a:rPr>
              <a:t> </a:t>
            </a:r>
            <a:r>
              <a:rPr lang="en-US" altLang="de-DE" sz="2000" b="0" dirty="0" err="1">
                <a:solidFill>
                  <a:srgbClr val="333333"/>
                </a:solidFill>
                <a:latin typeface="Calibri Light"/>
              </a:rPr>
              <a:t>müzisyeni</a:t>
            </a:r>
            <a:r>
              <a:rPr lang="en-US" altLang="de-DE" sz="2000" b="0" dirty="0">
                <a:solidFill>
                  <a:srgbClr val="333333"/>
                </a:solidFill>
                <a:latin typeface="Calibri Light"/>
              </a:rPr>
              <a:t> </a:t>
            </a:r>
            <a:r>
              <a:rPr lang="en-US" altLang="de-DE" sz="2000" b="0" dirty="0" err="1">
                <a:solidFill>
                  <a:srgbClr val="333333"/>
                </a:solidFill>
                <a:latin typeface="Calibri Light"/>
              </a:rPr>
              <a:t>kızgındır</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son </a:t>
            </a:r>
            <a:r>
              <a:rPr lang="en-US" altLang="de-DE" sz="2000" b="0" dirty="0" err="1">
                <a:solidFill>
                  <a:srgbClr val="333333"/>
                </a:solidFill>
                <a:latin typeface="Calibri Light"/>
              </a:rPr>
              <a:t>şarkısı</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para</a:t>
            </a:r>
            <a:r>
              <a:rPr lang="en-US" altLang="de-DE" sz="2000" b="0" dirty="0">
                <a:solidFill>
                  <a:srgbClr val="333333"/>
                </a:solidFill>
                <a:latin typeface="Calibri Light"/>
              </a:rPr>
              <a:t> </a:t>
            </a:r>
            <a:r>
              <a:rPr lang="en-US" altLang="de-DE" sz="2000" b="0" dirty="0" err="1">
                <a:solidFill>
                  <a:srgbClr val="333333"/>
                </a:solidFill>
                <a:latin typeface="Calibri Light"/>
              </a:rPr>
              <a:t>alamamıştır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2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55</a:t>
            </a:fld>
            <a:endParaRPr lang="de-DE" altLang="de-DE" b="0">
              <a:latin typeface="Calibri Light"/>
            </a:endParaRP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serenadı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arkadaşının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babasını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rahatsız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etmiştir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grup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provasına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gitmektedir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babasının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doğum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küçük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şarkı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çaldı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Sokak</a:t>
            </a:r>
            <a:r>
              <a:rPr lang="en-US" altLang="de-DE" sz="2000" b="0" dirty="0">
                <a:solidFill>
                  <a:srgbClr val="333333"/>
                </a:solidFill>
                <a:latin typeface="Calibri Light"/>
              </a:rPr>
              <a:t> </a:t>
            </a:r>
            <a:r>
              <a:rPr lang="en-US" altLang="de-DE" sz="2000" b="0" dirty="0" err="1">
                <a:solidFill>
                  <a:srgbClr val="333333"/>
                </a:solidFill>
                <a:latin typeface="Calibri Light"/>
              </a:rPr>
              <a:t>müzisyeni</a:t>
            </a:r>
            <a:r>
              <a:rPr lang="en-US" altLang="de-DE" sz="2000" b="0" dirty="0">
                <a:solidFill>
                  <a:srgbClr val="333333"/>
                </a:solidFill>
                <a:latin typeface="Calibri Light"/>
              </a:rPr>
              <a:t> </a:t>
            </a:r>
            <a:r>
              <a:rPr lang="en-US" altLang="de-DE" sz="2000" b="0" dirty="0" err="1">
                <a:solidFill>
                  <a:srgbClr val="333333"/>
                </a:solidFill>
                <a:latin typeface="Calibri Light"/>
              </a:rPr>
              <a:t>kızgındır</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son </a:t>
            </a:r>
            <a:r>
              <a:rPr lang="en-US" altLang="de-DE" sz="2000" b="0" dirty="0" err="1">
                <a:solidFill>
                  <a:srgbClr val="333333"/>
                </a:solidFill>
                <a:latin typeface="Calibri Light"/>
              </a:rPr>
              <a:t>şarkısı</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para</a:t>
            </a:r>
            <a:r>
              <a:rPr lang="en-US" altLang="de-DE" sz="2000" b="0" dirty="0">
                <a:solidFill>
                  <a:srgbClr val="333333"/>
                </a:solidFill>
                <a:latin typeface="Calibri Light"/>
              </a:rPr>
              <a:t> </a:t>
            </a:r>
            <a:r>
              <a:rPr lang="en-US" altLang="de-DE" sz="2000" b="0" dirty="0" err="1">
                <a:solidFill>
                  <a:srgbClr val="333333"/>
                </a:solidFill>
                <a:latin typeface="Calibri Light"/>
              </a:rPr>
              <a:t>alamamıştır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34"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56</a:t>
            </a:fld>
            <a:endParaRPr lang="de-DE" altLang="de-DE" b="0">
              <a:latin typeface="Calibri Light"/>
            </a:endParaRPr>
          </a:p>
        </p:txBody>
      </p:sp>
      <p:sp>
        <p:nvSpPr>
          <p:cNvPr id="17"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serenadı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arkadaşının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babasını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rahatsız</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etmiştir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grup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provasına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gitmektedir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babasının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doğum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küçük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şarkı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çaldı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Sokak</a:t>
            </a:r>
            <a:r>
              <a:rPr lang="en-US" altLang="de-DE" sz="2000" b="0" dirty="0">
                <a:solidFill>
                  <a:srgbClr val="333333"/>
                </a:solidFill>
                <a:latin typeface="Calibri Light"/>
              </a:rPr>
              <a:t> </a:t>
            </a:r>
            <a:r>
              <a:rPr lang="en-US" altLang="de-DE" sz="2000" b="0" dirty="0" err="1">
                <a:solidFill>
                  <a:srgbClr val="333333"/>
                </a:solidFill>
                <a:latin typeface="Calibri Light"/>
              </a:rPr>
              <a:t>müzisyeni</a:t>
            </a:r>
            <a:r>
              <a:rPr lang="en-US" altLang="de-DE" sz="2000" b="0" dirty="0">
                <a:solidFill>
                  <a:srgbClr val="333333"/>
                </a:solidFill>
                <a:latin typeface="Calibri Light"/>
              </a:rPr>
              <a:t> </a:t>
            </a:r>
            <a:r>
              <a:rPr lang="en-US" altLang="de-DE" sz="2000" b="0" dirty="0" err="1">
                <a:solidFill>
                  <a:srgbClr val="333333"/>
                </a:solidFill>
                <a:latin typeface="Calibri Light"/>
              </a:rPr>
              <a:t>kızgındır</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son </a:t>
            </a:r>
            <a:r>
              <a:rPr lang="en-US" altLang="de-DE" sz="2000" b="0" dirty="0" err="1">
                <a:solidFill>
                  <a:srgbClr val="333333"/>
                </a:solidFill>
                <a:latin typeface="Calibri Light"/>
              </a:rPr>
              <a:t>şarkısı</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para</a:t>
            </a:r>
            <a:r>
              <a:rPr lang="en-US" altLang="de-DE" sz="2000" b="0" dirty="0">
                <a:solidFill>
                  <a:srgbClr val="333333"/>
                </a:solidFill>
                <a:latin typeface="Calibri Light"/>
              </a:rPr>
              <a:t> </a:t>
            </a:r>
            <a:r>
              <a:rPr lang="en-US" altLang="de-DE" sz="2000" b="0" dirty="0" err="1">
                <a:solidFill>
                  <a:srgbClr val="333333"/>
                </a:solidFill>
                <a:latin typeface="Calibri Light"/>
              </a:rPr>
              <a:t>alamamıştır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48"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57</a:t>
            </a:fld>
            <a:endParaRPr lang="de-DE" altLang="de-DE" b="0">
              <a:latin typeface="Calibri Light"/>
            </a:endParaRPr>
          </a:p>
        </p:txBody>
      </p:sp>
      <p:sp>
        <p:nvSpPr>
          <p:cNvPr id="16"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err="1" smtClean="0">
                <a:solidFill>
                  <a:srgbClr val="004992"/>
                </a:solidFill>
                <a:latin typeface="Calibri Light"/>
              </a:rPr>
              <a:t>Genç</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adamın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serenadı</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kız</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arkadaşının</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babasını</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rahatsız</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etmiştir</a:t>
            </a:r>
            <a:r>
              <a:rPr lang="en-US" altLang="de-DE" sz="2000" b="0" dirty="0" smtClean="0">
                <a:solidFill>
                  <a:srgbClr val="004992"/>
                </a:solidFill>
                <a:latin typeface="Calibri Light"/>
              </a:rPr>
              <a:t>.</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grup</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provasına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gitmektedir</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smtClean="0">
                <a:solidFill>
                  <a:srgbClr val="333333"/>
                </a:solidFill>
                <a:latin typeface="Calibri Light"/>
              </a:rPr>
              <a:t>Genç</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adam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babasının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doğum</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günü</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için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küçük</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şarkı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çaldı</a:t>
            </a:r>
            <a:r>
              <a:rPr lang="en-US" altLang="de-DE" sz="2000" b="0" dirty="0" smtClean="0">
                <a:solidFill>
                  <a:srgbClr val="333333"/>
                </a:solidFill>
                <a:latin typeface="Calibri Light"/>
              </a:rPr>
              <a:t>. </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Sokak</a:t>
            </a:r>
            <a:r>
              <a:rPr lang="en-US" altLang="de-DE" sz="2000" b="0" dirty="0">
                <a:solidFill>
                  <a:srgbClr val="333333"/>
                </a:solidFill>
                <a:latin typeface="Calibri Light"/>
              </a:rPr>
              <a:t> </a:t>
            </a:r>
            <a:r>
              <a:rPr lang="en-US" altLang="de-DE" sz="2000" b="0" dirty="0" err="1">
                <a:solidFill>
                  <a:srgbClr val="333333"/>
                </a:solidFill>
                <a:latin typeface="Calibri Light"/>
              </a:rPr>
              <a:t>müzisyeni</a:t>
            </a:r>
            <a:r>
              <a:rPr lang="en-US" altLang="de-DE" sz="2000" b="0" dirty="0">
                <a:solidFill>
                  <a:srgbClr val="333333"/>
                </a:solidFill>
                <a:latin typeface="Calibri Light"/>
              </a:rPr>
              <a:t> </a:t>
            </a:r>
            <a:r>
              <a:rPr lang="en-US" altLang="de-DE" sz="2000" b="0" dirty="0" err="1">
                <a:solidFill>
                  <a:srgbClr val="333333"/>
                </a:solidFill>
                <a:latin typeface="Calibri Light"/>
              </a:rPr>
              <a:t>kızgındır</a:t>
            </a:r>
            <a:r>
              <a:rPr lang="en-US" altLang="de-DE" sz="2000" b="0" dirty="0">
                <a:solidFill>
                  <a:srgbClr val="333333"/>
                </a:solidFill>
                <a:latin typeface="Calibri Light"/>
              </a:rPr>
              <a:t> </a:t>
            </a:r>
            <a:r>
              <a:rPr lang="en-US" altLang="de-DE" sz="2000" b="0" dirty="0" err="1">
                <a:solidFill>
                  <a:srgbClr val="333333"/>
                </a:solidFill>
                <a:latin typeface="Calibri Light"/>
              </a:rPr>
              <a:t>çünkü</a:t>
            </a:r>
            <a:r>
              <a:rPr lang="en-US" altLang="de-DE" sz="2000" b="0" dirty="0">
                <a:solidFill>
                  <a:srgbClr val="333333"/>
                </a:solidFill>
                <a:latin typeface="Calibri Light"/>
              </a:rPr>
              <a:t> son </a:t>
            </a:r>
            <a:r>
              <a:rPr lang="en-US" altLang="de-DE" sz="2000" b="0" dirty="0" err="1">
                <a:solidFill>
                  <a:srgbClr val="333333"/>
                </a:solidFill>
                <a:latin typeface="Calibri Light"/>
              </a:rPr>
              <a:t>şarkısı</a:t>
            </a:r>
            <a:r>
              <a:rPr lang="en-US" altLang="de-DE" sz="2000" b="0" dirty="0">
                <a:solidFill>
                  <a:srgbClr val="333333"/>
                </a:solidFill>
                <a:latin typeface="Calibri Light"/>
              </a:rPr>
              <a:t> </a:t>
            </a:r>
            <a:r>
              <a:rPr lang="en-US" altLang="de-DE" sz="2000" b="0" dirty="0" err="1">
                <a:solidFill>
                  <a:srgbClr val="333333"/>
                </a:solidFill>
                <a:latin typeface="Calibri Light"/>
              </a:rPr>
              <a:t>için</a:t>
            </a:r>
            <a:r>
              <a:rPr lang="en-US" altLang="de-DE" sz="2000" b="0" dirty="0">
                <a:solidFill>
                  <a:srgbClr val="333333"/>
                </a:solidFill>
                <a:latin typeface="Calibri Light"/>
              </a:rPr>
              <a:t> </a:t>
            </a:r>
            <a:r>
              <a:rPr lang="en-US" altLang="de-DE" sz="2000" b="0" dirty="0" err="1">
                <a:solidFill>
                  <a:srgbClr val="333333"/>
                </a:solidFill>
                <a:latin typeface="Calibri Light"/>
              </a:rPr>
              <a:t>para</a:t>
            </a:r>
            <a:r>
              <a:rPr lang="en-US" altLang="de-DE" sz="2000" b="0" dirty="0">
                <a:solidFill>
                  <a:srgbClr val="333333"/>
                </a:solidFill>
                <a:latin typeface="Calibri Light"/>
              </a:rPr>
              <a:t> </a:t>
            </a:r>
            <a:r>
              <a:rPr lang="en-US" altLang="de-DE" sz="2000" b="0" dirty="0" err="1">
                <a:solidFill>
                  <a:srgbClr val="333333"/>
                </a:solidFill>
                <a:latin typeface="Calibri Light"/>
              </a:rPr>
              <a:t>alamamıştır</a:t>
            </a:r>
            <a:r>
              <a:rPr lang="en-US" altLang="de-DE" sz="2000" b="0" dirty="0">
                <a:solidFill>
                  <a:srgbClr val="333333"/>
                </a:solidFill>
                <a:latin typeface="Calibri Light"/>
              </a:rPr>
              <a:t>. </a:t>
            </a:r>
            <a:endParaRPr lang="de-DE" altLang="de-DE" sz="2000" b="0" dirty="0">
              <a:solidFill>
                <a:srgbClr val="004992"/>
              </a:solidFill>
              <a:latin typeface="Calibri Light"/>
            </a:endParaRPr>
          </a:p>
        </p:txBody>
      </p:sp>
      <p:pic>
        <p:nvPicPr>
          <p:cNvPr id="47"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smtClean="0">
                <a:latin typeface="Calibri Light"/>
              </a:rPr>
              <a:t>Her </a:t>
            </a:r>
            <a:r>
              <a:rPr lang="en-US" sz="3600" dirty="0" err="1" smtClean="0">
                <a:latin typeface="Calibri Light"/>
              </a:rPr>
              <a:t>bir</a:t>
            </a:r>
            <a:r>
              <a:rPr lang="en-US" sz="3600" dirty="0" smtClean="0">
                <a:latin typeface="Calibri Light"/>
              </a:rPr>
              <a:t> </a:t>
            </a:r>
            <a:r>
              <a:rPr lang="en-US" sz="3600" dirty="0" err="1" smtClean="0">
                <a:latin typeface="Calibri Light"/>
              </a:rPr>
              <a:t>seçeneği</a:t>
            </a:r>
            <a:r>
              <a:rPr lang="en-US" sz="3600" dirty="0" smtClean="0">
                <a:latin typeface="Calibri Light"/>
              </a:rPr>
              <a:t> ne </a:t>
            </a:r>
            <a:r>
              <a:rPr lang="en-US" sz="3600" dirty="0" err="1" smtClean="0">
                <a:latin typeface="Calibri Light"/>
              </a:rPr>
              <a:t>kadar</a:t>
            </a:r>
            <a:r>
              <a:rPr lang="en-US" sz="3600" dirty="0" smtClean="0">
                <a:latin typeface="Calibri Light"/>
              </a:rPr>
              <a:t> </a:t>
            </a:r>
            <a:r>
              <a:rPr lang="en-US" sz="3600" dirty="0" err="1" smtClean="0">
                <a:latin typeface="Calibri Light"/>
              </a:rPr>
              <a:t>olası</a:t>
            </a:r>
            <a:r>
              <a:rPr lang="en-US" sz="3600" dirty="0" smtClean="0">
                <a:latin typeface="Calibri Light"/>
              </a:rPr>
              <a:t> </a:t>
            </a:r>
            <a:r>
              <a:rPr lang="en-US" sz="3600" dirty="0" err="1" smtClean="0">
                <a:latin typeface="Calibri Light"/>
              </a:rPr>
              <a:t>buluyorsunuz</a:t>
            </a:r>
            <a:r>
              <a:rPr lang="en-US" sz="3600" dirty="0" smtClean="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58</a:t>
            </a:fld>
            <a:endParaRPr lang="de-DE" altLang="de-DE" b="0">
              <a:latin typeface="Calibri Light"/>
            </a:endParaRPr>
          </a:p>
        </p:txBody>
      </p:sp>
      <p:sp>
        <p:nvSpPr>
          <p:cNvPr id="11"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sivil</a:t>
            </a:r>
            <a:r>
              <a:rPr lang="en-US" altLang="de-DE" sz="2000" b="0" dirty="0" smtClean="0">
                <a:solidFill>
                  <a:srgbClr val="333333"/>
                </a:solidFill>
                <a:latin typeface="Calibri Light"/>
              </a:rPr>
              <a:t> polis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pencereden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gözetliyor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evindeki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çatlağı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onarıyor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kirli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eski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yıkıyor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inşa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şimdi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boyuyor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Yeni</a:t>
            </a:r>
            <a:r>
              <a:rPr lang="en-US" sz="3600" dirty="0" smtClean="0">
                <a:latin typeface="Calibri Light"/>
              </a:rPr>
              <a:t> </a:t>
            </a:r>
            <a:r>
              <a:rPr lang="en-US" sz="3600" dirty="0" err="1" smtClean="0">
                <a:latin typeface="Calibri Light"/>
              </a:rPr>
              <a:t>resimle</a:t>
            </a:r>
            <a:r>
              <a:rPr lang="en-US" sz="3600" dirty="0" smtClean="0">
                <a:latin typeface="Calibri Light"/>
              </a:rPr>
              <a:t> </a:t>
            </a:r>
            <a:r>
              <a:rPr lang="en-US" sz="3600" dirty="0" err="1" smtClean="0">
                <a:latin typeface="Calibri Light"/>
              </a:rPr>
              <a:t>birlikte</a:t>
            </a:r>
            <a:r>
              <a:rPr lang="en-US" sz="3600" dirty="0" smtClean="0">
                <a:latin typeface="Calibri Light"/>
              </a:rPr>
              <a:t> </a:t>
            </a:r>
            <a:r>
              <a:rPr lang="en-US" sz="3600" dirty="0" err="1" smtClean="0">
                <a:latin typeface="Calibri Light"/>
              </a:rPr>
              <a:t>değerlendirmeniz</a:t>
            </a:r>
            <a:r>
              <a:rPr lang="en-US" sz="3600" dirty="0" smtClean="0">
                <a:latin typeface="Calibri Light"/>
              </a:rPr>
              <a:t> </a:t>
            </a:r>
            <a:r>
              <a:rPr lang="en-US" sz="3600" dirty="0" err="1" smtClean="0">
                <a:latin typeface="Calibri Light"/>
              </a:rPr>
              <a:t>değişti</a:t>
            </a:r>
            <a:r>
              <a:rPr lang="en-US" sz="3600" dirty="0" smtClean="0">
                <a:latin typeface="Calibri Light"/>
              </a:rPr>
              <a:t> mi?</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59</a:t>
            </a:fld>
            <a:endParaRPr lang="de-DE" altLang="de-DE" b="0">
              <a:latin typeface="Calibri Light"/>
            </a:endParaRPr>
          </a:p>
        </p:txBody>
      </p:sp>
      <p:sp>
        <p:nvSpPr>
          <p:cNvPr id="14"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sivil</a:t>
            </a:r>
            <a:r>
              <a:rPr lang="en-US" altLang="de-DE" sz="2000" b="0" dirty="0" smtClean="0">
                <a:solidFill>
                  <a:srgbClr val="333333"/>
                </a:solidFill>
                <a:latin typeface="Calibri Light"/>
              </a:rPr>
              <a:t> polis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pencereden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gözetliyor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evindeki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çatlağı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onarıyor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kirli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eski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yıkıyor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inşa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şimdi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boyuyor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Lüfen</a:t>
            </a:r>
            <a:r>
              <a:rPr lang="en-US" sz="3600" dirty="0" smtClean="0">
                <a:latin typeface="Calibri Light"/>
              </a:rPr>
              <a:t> </a:t>
            </a:r>
            <a:r>
              <a:rPr lang="en-US" sz="3600" dirty="0" err="1" smtClean="0">
                <a:latin typeface="Calibri Light"/>
              </a:rPr>
              <a:t>olasılığı</a:t>
            </a:r>
            <a:r>
              <a:rPr lang="en-US" sz="3600" dirty="0" smtClean="0">
                <a:latin typeface="Calibri Light"/>
              </a:rPr>
              <a:t> </a:t>
            </a:r>
            <a:r>
              <a:rPr lang="en-US" sz="3600" dirty="0" err="1" smtClean="0">
                <a:latin typeface="Calibri Light"/>
              </a:rPr>
              <a:t>yeniden</a:t>
            </a:r>
            <a:r>
              <a:rPr lang="en-US" sz="3600" dirty="0" smtClean="0">
                <a:latin typeface="Calibri Light"/>
              </a:rPr>
              <a:t> </a:t>
            </a:r>
            <a:r>
              <a:rPr lang="en-US" sz="3600" dirty="0" err="1" smtClean="0">
                <a:latin typeface="Calibri Light"/>
              </a:rPr>
              <a:t>değerlendirin</a:t>
            </a:r>
            <a:r>
              <a:rPr lang="en-US" sz="3600" dirty="0" smtClean="0">
                <a:latin typeface="Calibri Light"/>
              </a:rPr>
              <a:t>! </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60</a:t>
            </a:fld>
            <a:endParaRPr lang="de-DE" altLang="de-DE" b="0">
              <a:latin typeface="Calibri Light"/>
            </a:endParaRPr>
          </a:p>
        </p:txBody>
      </p:sp>
      <p:sp>
        <p:nvSpPr>
          <p:cNvPr id="16"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8"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sivil</a:t>
            </a:r>
            <a:r>
              <a:rPr lang="en-US" altLang="de-DE" sz="2000" b="0" dirty="0" smtClean="0">
                <a:solidFill>
                  <a:srgbClr val="333333"/>
                </a:solidFill>
                <a:latin typeface="Calibri Light"/>
              </a:rPr>
              <a:t> polis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pencereden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gözetliyor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evindeki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çatlağı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onarıyor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kirli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eski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yıkıyor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inşa</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etmiş</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şimdi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onu</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boyuyor</a:t>
            </a:r>
            <a:r>
              <a:rPr lang="en-US" altLang="de-DE" sz="2000" b="0" dirty="0" smtClean="0">
                <a:solidFill>
                  <a:srgbClr val="333333"/>
                </a:solidFill>
                <a:latin typeface="Calibri Light"/>
              </a:rPr>
              <a:t>.</a:t>
            </a:r>
            <a:endParaRPr lang="de-DE" altLang="de-DE" sz="2000" b="0" dirty="0">
              <a:solidFill>
                <a:srgbClr val="004992"/>
              </a:solidFill>
              <a:latin typeface="Calibri Light"/>
            </a:endParaRPr>
          </a:p>
        </p:txBody>
      </p:sp>
      <p:pic>
        <p:nvPicPr>
          <p:cNvPr id="4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61</a:t>
            </a:fld>
            <a:endParaRPr lang="de-DE" altLang="de-DE" b="0">
              <a:latin typeface="Calibri Light"/>
            </a:endParaRPr>
          </a:p>
        </p:txBody>
      </p:sp>
      <p:sp>
        <p:nvSpPr>
          <p:cNvPr id="15"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sivil</a:t>
            </a:r>
            <a:r>
              <a:rPr lang="en-US" altLang="de-DE" sz="2000" b="0" dirty="0" smtClean="0">
                <a:solidFill>
                  <a:srgbClr val="333333"/>
                </a:solidFill>
                <a:latin typeface="Calibri Light"/>
              </a:rPr>
              <a:t> polis </a:t>
            </a:r>
            <a:r>
              <a:rPr lang="en-US" altLang="de-DE" sz="2000" b="0" dirty="0" err="1" smtClean="0">
                <a:solidFill>
                  <a:srgbClr val="333333"/>
                </a:solidFill>
                <a:latin typeface="Calibri Light"/>
              </a:rPr>
              <a:t>ve</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pencereden</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gözetliyor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evindeki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bir</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çatlağı</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onarıyor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smtClean="0">
                <a:solidFill>
                  <a:srgbClr val="333333"/>
                </a:solidFill>
                <a:latin typeface="Calibri Light"/>
              </a:rPr>
              <a:t>Adam </a:t>
            </a:r>
            <a:r>
              <a:rPr lang="en-US" altLang="de-DE" sz="2000" b="0" dirty="0" err="1" smtClean="0">
                <a:solidFill>
                  <a:srgbClr val="333333"/>
                </a:solidFill>
                <a:latin typeface="Calibri Light"/>
              </a:rPr>
              <a:t>kirli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eski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evini</a:t>
            </a:r>
            <a:r>
              <a:rPr lang="en-US" altLang="de-DE" sz="2000" b="0" dirty="0" smtClean="0">
                <a:solidFill>
                  <a:srgbClr val="333333"/>
                </a:solidFill>
                <a:latin typeface="Calibri Light"/>
              </a:rPr>
              <a:t> </a:t>
            </a:r>
            <a:r>
              <a:rPr lang="en-US" altLang="de-DE" sz="2000" b="0" dirty="0" err="1" smtClean="0">
                <a:solidFill>
                  <a:srgbClr val="333333"/>
                </a:solidFill>
                <a:latin typeface="Calibri Light"/>
              </a:rPr>
              <a:t>yıkıyor</a:t>
            </a:r>
            <a:r>
              <a:rPr lang="en-US" altLang="de-DE" sz="2000" b="0" dirty="0" smtClean="0">
                <a:solidFill>
                  <a:srgbClr val="333333"/>
                </a:solidFill>
                <a:latin typeface="Calibri Light"/>
              </a:rPr>
              <a:t>.</a:t>
            </a:r>
            <a:endParaRPr lang="en-US" altLang="de-DE" sz="2000" b="0" dirty="0">
              <a:solidFill>
                <a:srgbClr val="333333"/>
              </a:solidFill>
              <a:latin typeface="Calibri Light"/>
            </a:endParaRPr>
          </a:p>
          <a:p>
            <a:pPr eaLnBrk="1" hangingPunct="1">
              <a:spcBef>
                <a:spcPts val="1200"/>
              </a:spcBef>
              <a:spcAft>
                <a:spcPts val="0"/>
              </a:spcAft>
              <a:buClr>
                <a:srgbClr val="004992"/>
              </a:buClr>
              <a:buFont typeface="WingDings"/>
              <a:buAutoNum type="arabicPeriod"/>
            </a:pPr>
            <a:r>
              <a:rPr lang="en-US" altLang="de-DE" sz="2000" b="0" dirty="0" smtClean="0">
                <a:solidFill>
                  <a:srgbClr val="004992"/>
                </a:solidFill>
                <a:latin typeface="Calibri Light"/>
              </a:rPr>
              <a:t>Adam </a:t>
            </a:r>
            <a:r>
              <a:rPr lang="en-US" altLang="de-DE" sz="2000" b="0" dirty="0" err="1" smtClean="0">
                <a:solidFill>
                  <a:srgbClr val="004992"/>
                </a:solidFill>
                <a:latin typeface="Calibri Light"/>
              </a:rPr>
              <a:t>bir</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ev</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inşa</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etmiş</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ve</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şimdi</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onu</a:t>
            </a:r>
            <a:r>
              <a:rPr lang="en-US" altLang="de-DE" sz="2000" b="0" dirty="0" smtClean="0">
                <a:solidFill>
                  <a:srgbClr val="004992"/>
                </a:solidFill>
                <a:latin typeface="Calibri Light"/>
              </a:rPr>
              <a:t> </a:t>
            </a:r>
            <a:r>
              <a:rPr lang="en-US" altLang="de-DE" sz="2000" b="0" dirty="0" err="1" smtClean="0">
                <a:solidFill>
                  <a:srgbClr val="004992"/>
                </a:solidFill>
                <a:latin typeface="Calibri Light"/>
              </a:rPr>
              <a:t>boyuyor</a:t>
            </a:r>
            <a:r>
              <a:rPr lang="en-US" altLang="de-DE" sz="2000" b="0" dirty="0" smtClean="0">
                <a:solidFill>
                  <a:srgbClr val="004992"/>
                </a:solidFill>
                <a:latin typeface="Calibri Light"/>
              </a:rPr>
              <a:t>.</a:t>
            </a:r>
            <a:endParaRPr lang="de-DE" altLang="de-DE" sz="2000" b="0" dirty="0">
              <a:solidFill>
                <a:srgbClr val="004992"/>
              </a:solidFill>
              <a:latin typeface="Calibri Light"/>
            </a:endParaRPr>
          </a:p>
        </p:txBody>
      </p:sp>
      <p:pic>
        <p:nvPicPr>
          <p:cNvPr id="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49"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rPr>
              <a:t>Öğrenme hedefleri</a:t>
            </a:r>
            <a:r>
              <a:rPr lang="tr-TR" altLang="de-DE" sz="2400" b="1" dirty="0" smtClean="0">
                <a:solidFill>
                  <a:srgbClr val="333333"/>
                </a:solidFill>
                <a:latin typeface="Calibri Light"/>
              </a:rPr>
              <a:t>:</a:t>
            </a:r>
            <a:endParaRPr lang="de-DE" altLang="de-DE" sz="2400" b="1" dirty="0">
              <a:solidFill>
                <a:srgbClr val="333333"/>
              </a:solidFill>
              <a:latin typeface="Calibri Light"/>
            </a:endParaRPr>
          </a:p>
          <a:p>
            <a:pPr marL="342900" lvl="0" indent="-342900" defTabSz="914400" fontAlgn="base">
              <a:buClr>
                <a:srgbClr val="333333"/>
              </a:buClr>
              <a:buFont typeface="WingDings"/>
              <a:buChar char=""/>
            </a:pPr>
            <a:r>
              <a:rPr lang="en-GB" altLang="de-DE" sz="2400" dirty="0" err="1" smtClean="0">
                <a:solidFill>
                  <a:srgbClr val="333333"/>
                </a:solidFill>
                <a:latin typeface="Calibri Light"/>
                <a:cs typeface="Times New Roman" panose="02020603050405020304" pitchFamily="18" charset="0"/>
              </a:rPr>
              <a:t>Bazen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olaylar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beklenenden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çok</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farklı</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gelişir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Hızlı</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kararlar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çoğu</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zaman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yanlış</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sonuçlara</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yol</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açar</a:t>
            </a:r>
            <a:r>
              <a:rPr lang="en-GB" altLang="de-DE" sz="2400" dirty="0" smtClean="0">
                <a:solidFill>
                  <a:srgbClr val="333333"/>
                </a:solidFill>
                <a:latin typeface="Calibri Light"/>
                <a:cs typeface="Times New Roman" panose="02020603050405020304" pitchFamily="18" charset="0"/>
              </a:rPr>
              <a:t>.</a:t>
            </a:r>
            <a:endParaRPr lang="en-AU"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62</a:t>
            </a:fld>
            <a:endParaRPr lang="de-DE" altLang="de-DE" b="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rPr>
              <a:t>Öğrenme hedefleri</a:t>
            </a:r>
            <a:r>
              <a:rPr lang="tr-TR" altLang="de-DE" sz="2400" b="1" dirty="0" smtClean="0">
                <a:solidFill>
                  <a:srgbClr val="333333"/>
                </a:solidFill>
                <a:latin typeface="Calibri Light"/>
              </a:rPr>
              <a:t>:</a:t>
            </a:r>
            <a:endParaRPr lang="de-DE" altLang="de-DE" sz="2400" b="1" dirty="0">
              <a:solidFill>
                <a:srgbClr val="333333"/>
              </a:solidFill>
              <a:latin typeface="Calibri Light"/>
            </a:endParaRPr>
          </a:p>
          <a:p>
            <a:pPr marL="342900" lvl="0" indent="-342900" defTabSz="914400" fontAlgn="base">
              <a:buClr>
                <a:srgbClr val="333333"/>
              </a:buClr>
              <a:buFont typeface="WingDings"/>
              <a:buChar char=""/>
            </a:pPr>
            <a:r>
              <a:rPr lang="en-GB" altLang="de-DE" sz="2400" dirty="0" err="1" smtClean="0">
                <a:solidFill>
                  <a:srgbClr val="333333"/>
                </a:solidFill>
                <a:latin typeface="Calibri Light"/>
                <a:cs typeface="Times New Roman" panose="02020603050405020304" pitchFamily="18" charset="0"/>
              </a:rPr>
              <a:t>Bazen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olaylar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beklenenden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çok</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farklı</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gelişir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Hızlı</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kararlar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çoğu</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zaman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yanlış</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sonuçlara</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yol</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açar</a:t>
            </a:r>
            <a:r>
              <a:rPr lang="en-GB" altLang="de-DE" sz="2400" dirty="0" smtClean="0">
                <a:solidFill>
                  <a:srgbClr val="333333"/>
                </a:solidFill>
                <a:latin typeface="Calibri Light"/>
                <a:cs typeface="Times New Roman" panose="02020603050405020304" pitchFamily="18" charset="0"/>
              </a:rPr>
              <a:t>.</a:t>
            </a:r>
            <a:endParaRPr lang="en-AU"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AU" altLang="de-DE" sz="2400" dirty="0" smtClean="0">
                <a:solidFill>
                  <a:srgbClr val="333333"/>
                </a:solidFill>
                <a:latin typeface="Calibri Light"/>
                <a:cs typeface="Times New Roman" panose="02020603050405020304" pitchFamily="18" charset="0"/>
              </a:rPr>
              <a:t>Her </a:t>
            </a:r>
            <a:r>
              <a:rPr lang="en-AU" altLang="de-DE" sz="2400" dirty="0" err="1" smtClean="0">
                <a:solidFill>
                  <a:srgbClr val="333333"/>
                </a:solidFill>
                <a:latin typeface="Calibri Light"/>
                <a:cs typeface="Times New Roman" panose="02020603050405020304" pitchFamily="18" charset="0"/>
              </a:rPr>
              <a:t>zaman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farklı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yorumları</a:t>
            </a:r>
            <a:r>
              <a:rPr lang="en-AU" altLang="de-DE" sz="2400" dirty="0" smtClean="0">
                <a:solidFill>
                  <a:srgbClr val="333333"/>
                </a:solidFill>
                <a:latin typeface="Calibri Light"/>
                <a:cs typeface="Times New Roman" panose="02020603050405020304" pitchFamily="18" charset="0"/>
              </a:rPr>
              <a:t>/</a:t>
            </a:r>
            <a:r>
              <a:rPr lang="en-AU" altLang="de-DE" sz="2400" dirty="0" err="1" smtClean="0">
                <a:solidFill>
                  <a:srgbClr val="333333"/>
                </a:solidFill>
                <a:latin typeface="Calibri Light"/>
                <a:cs typeface="Times New Roman" panose="02020603050405020304" pitchFamily="18" charset="0"/>
              </a:rPr>
              <a:t>hipotezleri</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göz</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önünde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bulundurmalı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ve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inançlarınızı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buna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göre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ayarlamalısınız</a:t>
            </a:r>
            <a:r>
              <a:rPr lang="en-AU" altLang="de-DE" sz="2400" dirty="0" smtClean="0">
                <a:solidFill>
                  <a:srgbClr val="333333"/>
                </a:solidFill>
                <a:latin typeface="Calibri Light"/>
                <a:cs typeface="Times New Roman" panose="02020603050405020304" pitchFamily="18" charset="0"/>
              </a:rPr>
              <a:t>.</a:t>
            </a:r>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63</a:t>
            </a:fld>
            <a:endParaRPr lang="de-DE" altLang="de-DE" b="0">
              <a:latin typeface="Calibri Light"/>
            </a:endParaRPr>
          </a:p>
        </p:txBody>
      </p:sp>
    </p:spTree>
    <p:extLst>
      <p:ext uri="{BB962C8B-B14F-4D97-AF65-F5344CB8AC3E}">
        <p14:creationId xmlns:p14="http://schemas.microsoft.com/office/powerpoint/2010/main" val="4041293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smtClean="0">
                <a:latin typeface="Calibri Light"/>
              </a:rPr>
              <a:t>Gündelik</a:t>
            </a:r>
            <a:r>
              <a:rPr lang="en-US" sz="3600" dirty="0" smtClean="0">
                <a:latin typeface="Calibri Light"/>
              </a:rPr>
              <a:t> </a:t>
            </a:r>
            <a:r>
              <a:rPr lang="en-US" sz="3600" dirty="0" err="1" smtClean="0">
                <a:latin typeface="Calibri Light"/>
              </a:rPr>
              <a:t>yaşama</a:t>
            </a:r>
            <a:r>
              <a:rPr lang="en-US" sz="3600" dirty="0" smtClean="0">
                <a:latin typeface="Calibri Light"/>
              </a:rPr>
              <a:t> </a:t>
            </a:r>
            <a:r>
              <a:rPr lang="en-US" sz="3600" dirty="0" err="1" smtClean="0">
                <a:latin typeface="Calibri Light"/>
              </a:rPr>
              <a:t>aktarım</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smtClean="0">
                <a:solidFill>
                  <a:srgbClr val="333333"/>
                </a:solidFill>
                <a:latin typeface="Calibri Light"/>
              </a:rPr>
              <a:t>Öğrenme hedefleri</a:t>
            </a:r>
            <a:r>
              <a:rPr lang="tr-TR" altLang="de-DE" sz="2400" b="1" dirty="0" smtClean="0">
                <a:solidFill>
                  <a:srgbClr val="333333"/>
                </a:solidFill>
                <a:latin typeface="Calibri Light"/>
              </a:rPr>
              <a:t>:</a:t>
            </a:r>
            <a:endParaRPr lang="de-DE" altLang="de-DE" sz="2400" b="1" dirty="0">
              <a:solidFill>
                <a:srgbClr val="333333"/>
              </a:solidFill>
              <a:latin typeface="Calibri Light"/>
            </a:endParaRPr>
          </a:p>
          <a:p>
            <a:pPr marL="342900" lvl="0" indent="-342900" defTabSz="914400" fontAlgn="base">
              <a:buClr>
                <a:srgbClr val="333333"/>
              </a:buClr>
              <a:buFont typeface="WingDings"/>
              <a:buChar char=""/>
            </a:pPr>
            <a:r>
              <a:rPr lang="en-GB" altLang="de-DE" sz="2400" dirty="0" err="1" smtClean="0">
                <a:solidFill>
                  <a:srgbClr val="333333"/>
                </a:solidFill>
                <a:latin typeface="Calibri Light"/>
                <a:cs typeface="Times New Roman" panose="02020603050405020304" pitchFamily="18" charset="0"/>
              </a:rPr>
              <a:t>Bazen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olaylar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beklenenden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çok</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farklı</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gelişir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Hızlı</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kararlar</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çoğu</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zaman</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yanlış</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sonuçlara</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yol</a:t>
            </a:r>
            <a:r>
              <a:rPr lang="en-GB" altLang="de-DE" sz="2400" dirty="0" smtClean="0">
                <a:solidFill>
                  <a:srgbClr val="333333"/>
                </a:solidFill>
                <a:latin typeface="Calibri Light"/>
                <a:cs typeface="Times New Roman" panose="02020603050405020304" pitchFamily="18" charset="0"/>
              </a:rPr>
              <a:t> </a:t>
            </a:r>
            <a:r>
              <a:rPr lang="en-GB" altLang="de-DE" sz="2400" dirty="0" err="1" smtClean="0">
                <a:solidFill>
                  <a:srgbClr val="333333"/>
                </a:solidFill>
                <a:latin typeface="Calibri Light"/>
                <a:cs typeface="Times New Roman" panose="02020603050405020304" pitchFamily="18" charset="0"/>
              </a:rPr>
              <a:t>açar</a:t>
            </a:r>
            <a:r>
              <a:rPr lang="en-GB" altLang="de-DE" sz="2400" dirty="0" smtClean="0">
                <a:solidFill>
                  <a:srgbClr val="333333"/>
                </a:solidFill>
                <a:latin typeface="Calibri Light"/>
                <a:cs typeface="Times New Roman" panose="02020603050405020304" pitchFamily="18" charset="0"/>
              </a:rPr>
              <a:t>.</a:t>
            </a:r>
            <a:endParaRPr lang="en-AU"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AU" altLang="de-DE" sz="2400" dirty="0" smtClean="0">
                <a:solidFill>
                  <a:srgbClr val="333333"/>
                </a:solidFill>
                <a:latin typeface="Calibri Light"/>
                <a:cs typeface="Times New Roman" panose="02020603050405020304" pitchFamily="18" charset="0"/>
              </a:rPr>
              <a:t>Her </a:t>
            </a:r>
            <a:r>
              <a:rPr lang="en-AU" altLang="de-DE" sz="2400" dirty="0" err="1" smtClean="0">
                <a:solidFill>
                  <a:srgbClr val="333333"/>
                </a:solidFill>
                <a:latin typeface="Calibri Light"/>
                <a:cs typeface="Times New Roman" panose="02020603050405020304" pitchFamily="18" charset="0"/>
              </a:rPr>
              <a:t>zaman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farklı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yorumları</a:t>
            </a:r>
            <a:r>
              <a:rPr lang="en-AU" altLang="de-DE" sz="2400" dirty="0" smtClean="0">
                <a:solidFill>
                  <a:srgbClr val="333333"/>
                </a:solidFill>
                <a:latin typeface="Calibri Light"/>
                <a:cs typeface="Times New Roman" panose="02020603050405020304" pitchFamily="18" charset="0"/>
              </a:rPr>
              <a:t>/</a:t>
            </a:r>
            <a:r>
              <a:rPr lang="en-AU" altLang="de-DE" sz="2400" dirty="0" err="1" smtClean="0">
                <a:solidFill>
                  <a:srgbClr val="333333"/>
                </a:solidFill>
                <a:latin typeface="Calibri Light"/>
                <a:cs typeface="Times New Roman" panose="02020603050405020304" pitchFamily="18" charset="0"/>
              </a:rPr>
              <a:t>hipotezleri</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göz</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önünde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bulundurmalı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ve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inançlarınızı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buna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göre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ayarlamalısınız</a:t>
            </a:r>
            <a:r>
              <a:rPr lang="en-AU" altLang="de-DE" sz="2400" dirty="0" smtClean="0">
                <a:solidFill>
                  <a:srgbClr val="333333"/>
                </a:solidFill>
                <a:latin typeface="Calibri Light"/>
                <a:cs typeface="Times New Roman" panose="02020603050405020304" pitchFamily="18" charset="0"/>
              </a:rPr>
              <a:t>.</a:t>
            </a:r>
            <a:endParaRPr lang="en-AU"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AU" altLang="de-DE" sz="2400" dirty="0" err="1" smtClean="0">
                <a:solidFill>
                  <a:srgbClr val="333333"/>
                </a:solidFill>
                <a:latin typeface="Calibri Light"/>
              </a:rPr>
              <a:t>Kararınızı</a:t>
            </a:r>
            <a:r>
              <a:rPr lang="en-AU" altLang="de-DE" sz="2400" dirty="0" smtClean="0">
                <a:solidFill>
                  <a:srgbClr val="333333"/>
                </a:solidFill>
                <a:latin typeface="Calibri Light"/>
              </a:rPr>
              <a:t> </a:t>
            </a:r>
            <a:r>
              <a:rPr lang="en-AU" altLang="de-DE" sz="2400" dirty="0" err="1" smtClean="0">
                <a:solidFill>
                  <a:srgbClr val="333333"/>
                </a:solidFill>
                <a:latin typeface="Calibri Light"/>
              </a:rPr>
              <a:t>doğrulamak</a:t>
            </a:r>
            <a:r>
              <a:rPr lang="en-AU" altLang="de-DE" sz="2400" dirty="0" smtClean="0">
                <a:solidFill>
                  <a:srgbClr val="333333"/>
                </a:solidFill>
                <a:latin typeface="Calibri Light"/>
              </a:rPr>
              <a:t> </a:t>
            </a:r>
            <a:r>
              <a:rPr lang="en-AU" altLang="de-DE" sz="2400" dirty="0" err="1" smtClean="0">
                <a:solidFill>
                  <a:srgbClr val="333333"/>
                </a:solidFill>
                <a:latin typeface="Calibri Light"/>
              </a:rPr>
              <a:t>için</a:t>
            </a:r>
            <a:r>
              <a:rPr lang="en-AU" altLang="de-DE" sz="2400" dirty="0" smtClean="0">
                <a:solidFill>
                  <a:srgbClr val="333333"/>
                </a:solidFill>
                <a:latin typeface="Calibri Light"/>
              </a:rPr>
              <a:t> </a:t>
            </a:r>
            <a:r>
              <a:rPr lang="en-AU" altLang="de-DE" sz="2400" dirty="0" err="1" smtClean="0">
                <a:solidFill>
                  <a:srgbClr val="333333"/>
                </a:solidFill>
                <a:latin typeface="Calibri Light"/>
              </a:rPr>
              <a:t>mümkün</a:t>
            </a:r>
            <a:r>
              <a:rPr lang="en-AU" altLang="de-DE" sz="2400" dirty="0" smtClean="0">
                <a:solidFill>
                  <a:srgbClr val="333333"/>
                </a:solidFill>
                <a:latin typeface="Calibri Light"/>
              </a:rPr>
              <a:t> </a:t>
            </a:r>
            <a:r>
              <a:rPr lang="en-AU" altLang="de-DE" sz="2400" dirty="0" err="1" smtClean="0">
                <a:solidFill>
                  <a:srgbClr val="333333"/>
                </a:solidFill>
                <a:latin typeface="Calibri Light"/>
              </a:rPr>
              <a:t>olduğunca</a:t>
            </a:r>
            <a:r>
              <a:rPr lang="en-AU" altLang="de-DE" sz="2400" dirty="0" smtClean="0">
                <a:solidFill>
                  <a:srgbClr val="333333"/>
                </a:solidFill>
                <a:latin typeface="Calibri Light"/>
              </a:rPr>
              <a:t> </a:t>
            </a:r>
            <a:r>
              <a:rPr lang="en-AU" altLang="de-DE" sz="2400" dirty="0" err="1" smtClean="0">
                <a:solidFill>
                  <a:srgbClr val="333333"/>
                </a:solidFill>
                <a:latin typeface="Calibri Light"/>
              </a:rPr>
              <a:t>çok</a:t>
            </a:r>
            <a:r>
              <a:rPr lang="en-AU" altLang="de-DE" sz="2400" dirty="0" smtClean="0">
                <a:solidFill>
                  <a:srgbClr val="333333"/>
                </a:solidFill>
                <a:latin typeface="Calibri Light"/>
              </a:rPr>
              <a:t> </a:t>
            </a:r>
            <a:r>
              <a:rPr lang="en-AU" altLang="de-DE" sz="2400" dirty="0" err="1" smtClean="0">
                <a:solidFill>
                  <a:srgbClr val="333333"/>
                </a:solidFill>
                <a:latin typeface="Calibri Light"/>
              </a:rPr>
              <a:t>bilgi</a:t>
            </a:r>
            <a:r>
              <a:rPr lang="en-AU" altLang="de-DE" sz="2400" dirty="0" smtClean="0">
                <a:solidFill>
                  <a:srgbClr val="333333"/>
                </a:solidFill>
                <a:latin typeface="Calibri Light"/>
              </a:rPr>
              <a:t> </a:t>
            </a:r>
            <a:r>
              <a:rPr lang="en-AU" altLang="de-DE" sz="2400" dirty="0" err="1" smtClean="0">
                <a:solidFill>
                  <a:srgbClr val="333333"/>
                </a:solidFill>
                <a:latin typeface="Calibri Light"/>
              </a:rPr>
              <a:t>edinin</a:t>
            </a:r>
            <a:r>
              <a:rPr lang="en-AU" altLang="de-DE" sz="2400" dirty="0" smtClean="0">
                <a:solidFill>
                  <a:srgbClr val="333333"/>
                </a:solidFill>
                <a:latin typeface="Calibri Light"/>
              </a:rPr>
              <a:t>.</a:t>
            </a:r>
            <a:endParaRPr lang="en-AU"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64</a:t>
            </a:fld>
            <a:endParaRPr lang="de-DE" altLang="de-DE" b="0">
              <a:latin typeface="Calibri Light"/>
            </a:endParaRPr>
          </a:p>
        </p:txBody>
      </p:sp>
    </p:spTree>
    <p:extLst>
      <p:ext uri="{BB962C8B-B14F-4D97-AF65-F5344CB8AC3E}">
        <p14:creationId xmlns:p14="http://schemas.microsoft.com/office/powerpoint/2010/main" val="24403514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smtClean="0">
                <a:latin typeface="Calibri Light"/>
              </a:rPr>
              <a:t>Bunun psikozla ne ilgisi var?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n-AU" altLang="de-DE" sz="2400" dirty="0" err="1" smtClean="0">
                <a:solidFill>
                  <a:srgbClr val="333333"/>
                </a:solidFill>
                <a:latin typeface="Calibri Light"/>
                <a:cs typeface="Times New Roman" panose="02020603050405020304" pitchFamily="18" charset="0"/>
              </a:rPr>
              <a:t>Psikoz</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sırasında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insanlar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yanlış</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inançlarını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sürdürebilir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ve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karşı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argümanları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görmezden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gelebilir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Bazı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durumlarda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bunun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dramances</a:t>
            </a:r>
            <a:r>
              <a:rPr lang="en-AU" altLang="de-DE"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smtClean="0">
                <a:latin typeface="Calibri Light"/>
              </a:rPr>
              <a:t>Bunun psikozla ne ilgisi var?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n-AU" altLang="de-DE" sz="2400" dirty="0" err="1" smtClean="0">
                <a:solidFill>
                  <a:srgbClr val="333333"/>
                </a:solidFill>
                <a:latin typeface="Calibri Light"/>
                <a:cs typeface="Times New Roman" panose="02020603050405020304" pitchFamily="18" charset="0"/>
              </a:rPr>
              <a:t>Psikoz</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sırasında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insanlar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yanlış</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inançlarını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sürdürebilir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ve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karşı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argümanları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görmezden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gelebilir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Bazı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durumlarda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bunun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dramances</a:t>
            </a:r>
            <a:r>
              <a:rPr lang="en-AU" altLang="de-DE" sz="2400" dirty="0">
                <a:solidFill>
                  <a:srgbClr val="333333"/>
                </a:solidFill>
                <a:latin typeface="Calibri Light"/>
                <a:cs typeface="Times New Roman" panose="02020603050405020304" pitchFamily="18" charset="0"/>
              </a:rPr>
              <a:t>.</a:t>
            </a:r>
          </a:p>
          <a:p>
            <a:pPr lvl="0" defTabSz="914400" fontAlgn="base"/>
            <a:r>
              <a:rPr lang="en-AU" altLang="de-DE" sz="2000" dirty="0" err="1" smtClean="0">
                <a:solidFill>
                  <a:srgbClr val="004992"/>
                </a:solidFill>
                <a:latin typeface="Calibri Light"/>
                <a:cs typeface="Times New Roman" panose="02020603050405020304" pitchFamily="18" charset="0"/>
              </a:rPr>
              <a:t>Örnek</a:t>
            </a:r>
            <a:r>
              <a:rPr lang="en-AU" altLang="de-DE" sz="2000" dirty="0" smtClean="0">
                <a:solidFill>
                  <a:srgbClr val="004992"/>
                </a:solidFill>
                <a:latin typeface="Calibri Light"/>
                <a:cs typeface="Times New Roman" panose="02020603050405020304" pitchFamily="18" charset="0"/>
              </a:rPr>
              <a:t>: </a:t>
            </a:r>
            <a:r>
              <a:rPr lang="en-AU" altLang="de-DE" sz="2000" dirty="0" smtClean="0">
                <a:solidFill>
                  <a:srgbClr val="333333"/>
                </a:solidFill>
                <a:latin typeface="Calibri Light"/>
                <a:cs typeface="Times New Roman" panose="02020603050405020304" pitchFamily="18" charset="0"/>
              </a:rPr>
              <a:t>Latisha </a:t>
            </a:r>
            <a:r>
              <a:rPr lang="en-AU" altLang="de-DE" sz="2000" dirty="0" err="1" smtClean="0">
                <a:solidFill>
                  <a:srgbClr val="333333"/>
                </a:solidFill>
                <a:latin typeface="Calibri Light"/>
                <a:cs typeface="Times New Roman" panose="02020603050405020304" pitchFamily="18" charset="0"/>
              </a:rPr>
              <a:t>iş</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arkadaşının</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lastiklerini</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patlatıyor</a:t>
            </a:r>
            <a:r>
              <a:rPr lang="en-AU" altLang="de-DE" sz="2000" dirty="0" smtClean="0">
                <a:solidFill>
                  <a:srgbClr val="333333"/>
                </a:solidFill>
                <a:latin typeface="Calibri Light"/>
                <a:cs typeface="Times New Roman" panose="02020603050405020304" pitchFamily="18" charset="0"/>
              </a:rPr>
              <a:t>!</a:t>
            </a:r>
            <a:endParaRPr lang="en-AU" altLang="de-DE" sz="2000" dirty="0">
              <a:solidFill>
                <a:srgbClr val="333333"/>
              </a:solidFill>
              <a:latin typeface="Calibri Light"/>
              <a:cs typeface="Times New Roman" panose="02020603050405020304" pitchFamily="18" charset="0"/>
            </a:endParaRPr>
          </a:p>
          <a:p>
            <a:pPr lvl="0" defTabSz="914400" fontAlgn="base"/>
            <a:r>
              <a:rPr lang="en-AU" altLang="de-DE" sz="2000" dirty="0" err="1" smtClean="0">
                <a:solidFill>
                  <a:srgbClr val="004992"/>
                </a:solidFill>
                <a:latin typeface="Calibri Light"/>
                <a:cs typeface="Times New Roman" panose="02020603050405020304" pitchFamily="18" charset="0"/>
              </a:rPr>
              <a:t>Arkaplan</a:t>
            </a:r>
            <a:r>
              <a:rPr lang="en-AU" altLang="de-DE" sz="2000" dirty="0" smtClean="0">
                <a:solidFill>
                  <a:srgbClr val="004992"/>
                </a:solidFill>
                <a:latin typeface="Calibri Light"/>
                <a:cs typeface="Times New Roman" panose="02020603050405020304" pitchFamily="18" charset="0"/>
              </a:rPr>
              <a:t>: </a:t>
            </a:r>
            <a:r>
              <a:rPr lang="en-AU" altLang="de-DE" sz="2000" dirty="0" smtClean="0">
                <a:solidFill>
                  <a:srgbClr val="333333"/>
                </a:solidFill>
                <a:latin typeface="Calibri Light"/>
                <a:cs typeface="Times New Roman" panose="02020603050405020304" pitchFamily="18" charset="0"/>
              </a:rPr>
              <a:t>Latisha </a:t>
            </a:r>
            <a:r>
              <a:rPr lang="en-AU" altLang="de-DE" sz="2000" dirty="0" err="1" smtClean="0">
                <a:solidFill>
                  <a:srgbClr val="333333"/>
                </a:solidFill>
                <a:latin typeface="Calibri Light"/>
                <a:cs typeface="Times New Roman" panose="02020603050405020304" pitchFamily="18" charset="0"/>
              </a:rPr>
              <a:t>taciz</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edilmiş</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hissediyor</a:t>
            </a:r>
            <a:r>
              <a:rPr lang="en-AU" altLang="de-DE" sz="2000" dirty="0" smtClean="0">
                <a:solidFill>
                  <a:srgbClr val="333333"/>
                </a:solidFill>
                <a:latin typeface="Calibri Light"/>
                <a:cs typeface="Times New Roman" panose="02020603050405020304" pitchFamily="18" charset="0"/>
              </a:rPr>
              <a:t>.</a:t>
            </a:r>
            <a:endParaRPr lang="en-AU" altLang="de-DE" sz="2000" dirty="0">
              <a:solidFill>
                <a:srgbClr val="333333"/>
              </a:solidFill>
              <a:latin typeface="Calibri Light"/>
              <a:cs typeface="Times New Roman" panose="02020603050405020304" pitchFamily="18" charset="0"/>
            </a:endParaRPr>
          </a:p>
          <a:p>
            <a:pPr lvl="0" defTabSz="914400" fontAlgn="base"/>
            <a:r>
              <a:rPr lang="tr-TR" altLang="de-DE" sz="2000" dirty="0" smtClean="0">
                <a:solidFill>
                  <a:srgbClr val="004992"/>
                </a:solidFill>
                <a:latin typeface="Calibri Light"/>
                <a:cs typeface="Times New Roman" panose="02020603050405020304" pitchFamily="18" charset="0"/>
              </a:rPr>
              <a:t>Ama</a:t>
            </a:r>
            <a:r>
              <a:rPr lang="en-AU" altLang="de-DE" sz="2000" dirty="0" smtClean="0">
                <a:solidFill>
                  <a:srgbClr val="004992"/>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Bazı</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meslektaşları</a:t>
            </a:r>
            <a:r>
              <a:rPr lang="en-AU" altLang="de-DE" sz="2000" dirty="0" smtClean="0">
                <a:solidFill>
                  <a:srgbClr val="333333"/>
                </a:solidFill>
                <a:latin typeface="Calibri Light"/>
                <a:cs typeface="Times New Roman" panose="02020603050405020304" pitchFamily="18" charset="0"/>
              </a:rPr>
              <a:t> Latisha </a:t>
            </a:r>
            <a:r>
              <a:rPr lang="en-AU" altLang="de-DE" sz="2000" dirty="0" err="1" smtClean="0">
                <a:solidFill>
                  <a:srgbClr val="333333"/>
                </a:solidFill>
                <a:latin typeface="Calibri Light"/>
                <a:cs typeface="Times New Roman" panose="02020603050405020304" pitchFamily="18" charset="0"/>
              </a:rPr>
              <a:t>hakkında</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gerçekten</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küçümseyici</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sözler</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sarf</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etmiş</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olsalar</a:t>
            </a:r>
            <a:r>
              <a:rPr lang="en-AU" altLang="de-DE" sz="2000" dirty="0" smtClean="0">
                <a:solidFill>
                  <a:srgbClr val="333333"/>
                </a:solidFill>
                <a:latin typeface="Calibri Light"/>
                <a:cs typeface="Times New Roman" panose="02020603050405020304" pitchFamily="18" charset="0"/>
              </a:rPr>
              <a:t> da, Latisha </a:t>
            </a:r>
            <a:r>
              <a:rPr lang="en-AU" altLang="de-DE" sz="2000" dirty="0" err="1" smtClean="0">
                <a:solidFill>
                  <a:srgbClr val="333333"/>
                </a:solidFill>
                <a:latin typeface="Calibri Light"/>
                <a:cs typeface="Times New Roman" panose="02020603050405020304" pitchFamily="18" charset="0"/>
              </a:rPr>
              <a:t>onları</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aynı</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kefeye</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koymuş</a:t>
            </a:r>
            <a:r>
              <a:rPr lang="en-AU" altLang="de-DE" sz="2000" dirty="0">
                <a:solidFill>
                  <a:srgbClr val="333333"/>
                </a:solidFill>
                <a:latin typeface="Calibri Light"/>
                <a:cs typeface="Times New Roman" panose="02020603050405020304" pitchFamily="18" charset="0"/>
              </a:rPr>
              <a:t> </a:t>
            </a:r>
            <a:r>
              <a:rPr lang="tr-TR" altLang="de-DE" sz="2000" dirty="0" smtClean="0">
                <a:solidFill>
                  <a:srgbClr val="333333"/>
                </a:solidFill>
                <a:latin typeface="Calibri Light"/>
                <a:cs typeface="Times New Roman" panose="02020603050405020304" pitchFamily="18" charset="0"/>
              </a:rPr>
              <a:t>ve </a:t>
            </a:r>
            <a:r>
              <a:rPr lang="en-AU" altLang="de-DE" sz="2000" dirty="0" err="1" smtClean="0">
                <a:solidFill>
                  <a:srgbClr val="333333"/>
                </a:solidFill>
                <a:latin typeface="Calibri Light"/>
                <a:cs typeface="Times New Roman" panose="02020603050405020304" pitchFamily="18" charset="0"/>
              </a:rPr>
              <a:t>komplo</a:t>
            </a:r>
            <a:r>
              <a:rPr lang="en-AU" altLang="de-DE" sz="2000" dirty="0" smtClean="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teorisine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kendini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tamamen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kaptırmıştı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Bazı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meslektaşlarının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kendisine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karşı</a:t>
            </a:r>
            <a:r>
              <a:rPr lang="en-AU" altLang="de-DE" sz="2000" dirty="0">
                <a:solidFill>
                  <a:srgbClr val="333333"/>
                </a:solidFill>
                <a:latin typeface="Calibri Light"/>
                <a:cs typeface="Times New Roman" panose="02020603050405020304" pitchFamily="18" charset="0"/>
              </a:rPr>
              <a:t> son </a:t>
            </a:r>
            <a:r>
              <a:rPr lang="en-AU" altLang="de-DE" sz="2000" dirty="0" err="1">
                <a:solidFill>
                  <a:srgbClr val="333333"/>
                </a:solidFill>
                <a:latin typeface="Calibri Light"/>
                <a:cs typeface="Times New Roman" panose="02020603050405020304" pitchFamily="18" charset="0"/>
              </a:rPr>
              <a:t>derece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adil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davrandığını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göz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ardı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etmişti</a:t>
            </a:r>
            <a:r>
              <a:rPr lang="en-AU" altLang="de-DE" sz="20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24668393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smtClean="0">
                <a:latin typeface="Calibri Light"/>
              </a:rPr>
              <a:t>Bunun psikozla ne ilgisi var?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en-AU" altLang="de-DE" sz="2400" dirty="0" err="1" smtClean="0">
                <a:solidFill>
                  <a:srgbClr val="333333"/>
                </a:solidFill>
                <a:latin typeface="Calibri Light"/>
                <a:cs typeface="Times New Roman" panose="02020603050405020304" pitchFamily="18" charset="0"/>
              </a:rPr>
              <a:t>Psikoz</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sırasında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insanlar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yanlış</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inançlarını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sürdürebilir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ve</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karşı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argümanları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görmezden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gelebilir</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Bazı</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durumlarda</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bunun</a:t>
            </a:r>
            <a:r>
              <a:rPr lang="en-AU" altLang="de-DE" sz="2400" dirty="0" smtClean="0">
                <a:solidFill>
                  <a:srgbClr val="333333"/>
                </a:solidFill>
                <a:latin typeface="Calibri Light"/>
                <a:cs typeface="Times New Roman" panose="02020603050405020304" pitchFamily="18" charset="0"/>
              </a:rPr>
              <a:t> </a:t>
            </a:r>
            <a:r>
              <a:rPr lang="en-AU" altLang="de-DE" sz="2400" dirty="0" err="1" smtClean="0">
                <a:solidFill>
                  <a:srgbClr val="333333"/>
                </a:solidFill>
                <a:latin typeface="Calibri Light"/>
                <a:cs typeface="Times New Roman" panose="02020603050405020304" pitchFamily="18" charset="0"/>
              </a:rPr>
              <a:t>dramances</a:t>
            </a:r>
            <a:r>
              <a:rPr lang="en-AU" altLang="de-DE" sz="2400" dirty="0">
                <a:solidFill>
                  <a:srgbClr val="333333"/>
                </a:solidFill>
                <a:latin typeface="Calibri Light"/>
                <a:cs typeface="Times New Roman" panose="02020603050405020304" pitchFamily="18" charset="0"/>
              </a:rPr>
              <a:t>.</a:t>
            </a:r>
          </a:p>
          <a:p>
            <a:pPr lvl="0" defTabSz="914400" fontAlgn="base"/>
            <a:r>
              <a:rPr lang="en-AU" altLang="de-DE" sz="2000" dirty="0" err="1" smtClean="0">
                <a:solidFill>
                  <a:srgbClr val="004992"/>
                </a:solidFill>
                <a:latin typeface="Calibri Light"/>
                <a:cs typeface="Times New Roman" panose="02020603050405020304" pitchFamily="18" charset="0"/>
              </a:rPr>
              <a:t>Örnek</a:t>
            </a:r>
            <a:r>
              <a:rPr lang="en-AU" altLang="de-DE" sz="2000" dirty="0" smtClean="0">
                <a:solidFill>
                  <a:srgbClr val="004992"/>
                </a:solidFill>
                <a:latin typeface="Calibri Light"/>
                <a:cs typeface="Times New Roman" panose="02020603050405020304" pitchFamily="18" charset="0"/>
              </a:rPr>
              <a:t>: </a:t>
            </a:r>
            <a:r>
              <a:rPr lang="en-AU" altLang="de-DE" sz="2000" dirty="0" smtClean="0">
                <a:solidFill>
                  <a:srgbClr val="333333"/>
                </a:solidFill>
                <a:latin typeface="Calibri Light"/>
                <a:cs typeface="Times New Roman" panose="02020603050405020304" pitchFamily="18" charset="0"/>
              </a:rPr>
              <a:t>Latisha </a:t>
            </a:r>
            <a:r>
              <a:rPr lang="en-AU" altLang="de-DE" sz="2000" dirty="0" err="1" smtClean="0">
                <a:solidFill>
                  <a:srgbClr val="333333"/>
                </a:solidFill>
                <a:latin typeface="Calibri Light"/>
                <a:cs typeface="Times New Roman" panose="02020603050405020304" pitchFamily="18" charset="0"/>
              </a:rPr>
              <a:t>iş</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arkadaşının</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lastiklerini</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patlatıyor</a:t>
            </a:r>
            <a:r>
              <a:rPr lang="en-AU" altLang="de-DE" sz="2000" dirty="0" smtClean="0">
                <a:solidFill>
                  <a:srgbClr val="333333"/>
                </a:solidFill>
                <a:latin typeface="Calibri Light"/>
                <a:cs typeface="Times New Roman" panose="02020603050405020304" pitchFamily="18" charset="0"/>
              </a:rPr>
              <a:t>!</a:t>
            </a:r>
            <a:endParaRPr lang="en-AU" altLang="de-DE" sz="2000" dirty="0">
              <a:solidFill>
                <a:srgbClr val="333333"/>
              </a:solidFill>
              <a:latin typeface="Calibri Light"/>
              <a:cs typeface="Times New Roman" panose="02020603050405020304" pitchFamily="18" charset="0"/>
            </a:endParaRPr>
          </a:p>
          <a:p>
            <a:pPr lvl="0" defTabSz="914400" fontAlgn="base"/>
            <a:r>
              <a:rPr lang="en-AU" altLang="de-DE" sz="2000" dirty="0" err="1" smtClean="0">
                <a:solidFill>
                  <a:srgbClr val="004992"/>
                </a:solidFill>
                <a:latin typeface="Calibri Light"/>
                <a:cs typeface="Times New Roman" panose="02020603050405020304" pitchFamily="18" charset="0"/>
              </a:rPr>
              <a:t>Arkaplan</a:t>
            </a:r>
            <a:r>
              <a:rPr lang="en-AU" altLang="de-DE" sz="2000" dirty="0" smtClean="0">
                <a:solidFill>
                  <a:srgbClr val="004992"/>
                </a:solidFill>
                <a:latin typeface="Calibri Light"/>
                <a:cs typeface="Times New Roman" panose="02020603050405020304" pitchFamily="18" charset="0"/>
              </a:rPr>
              <a:t>: </a:t>
            </a:r>
            <a:r>
              <a:rPr lang="en-AU" altLang="de-DE" sz="2000" dirty="0" smtClean="0">
                <a:solidFill>
                  <a:srgbClr val="333333"/>
                </a:solidFill>
                <a:latin typeface="Calibri Light"/>
                <a:cs typeface="Times New Roman" panose="02020603050405020304" pitchFamily="18" charset="0"/>
              </a:rPr>
              <a:t>Latisha </a:t>
            </a:r>
            <a:r>
              <a:rPr lang="en-AU" altLang="de-DE" sz="2000" dirty="0" err="1" smtClean="0">
                <a:solidFill>
                  <a:srgbClr val="333333"/>
                </a:solidFill>
                <a:latin typeface="Calibri Light"/>
                <a:cs typeface="Times New Roman" panose="02020603050405020304" pitchFamily="18" charset="0"/>
              </a:rPr>
              <a:t>taciz</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edilmiş</a:t>
            </a:r>
            <a:r>
              <a:rPr lang="en-AU" altLang="de-DE" sz="2000" dirty="0" smtClean="0">
                <a:solidFill>
                  <a:srgbClr val="333333"/>
                </a:solidFill>
                <a:latin typeface="Calibri Light"/>
                <a:cs typeface="Times New Roman" panose="02020603050405020304" pitchFamily="18" charset="0"/>
              </a:rPr>
              <a:t> </a:t>
            </a:r>
            <a:r>
              <a:rPr lang="en-AU" altLang="de-DE" sz="2000" dirty="0" err="1" smtClean="0">
                <a:solidFill>
                  <a:srgbClr val="333333"/>
                </a:solidFill>
                <a:latin typeface="Calibri Light"/>
                <a:cs typeface="Times New Roman" panose="02020603050405020304" pitchFamily="18" charset="0"/>
              </a:rPr>
              <a:t>hissediyor</a:t>
            </a:r>
            <a:r>
              <a:rPr lang="en-AU" altLang="de-DE" sz="2000" dirty="0" smtClean="0">
                <a:solidFill>
                  <a:srgbClr val="333333"/>
                </a:solidFill>
                <a:latin typeface="Calibri Light"/>
                <a:cs typeface="Times New Roman" panose="02020603050405020304" pitchFamily="18" charset="0"/>
              </a:rPr>
              <a:t>.</a:t>
            </a:r>
            <a:endParaRPr lang="en-AU" altLang="de-DE" sz="2000" dirty="0">
              <a:solidFill>
                <a:srgbClr val="333333"/>
              </a:solidFill>
              <a:latin typeface="Calibri Light"/>
              <a:cs typeface="Times New Roman" panose="02020603050405020304" pitchFamily="18" charset="0"/>
            </a:endParaRPr>
          </a:p>
          <a:p>
            <a:pPr lvl="0" defTabSz="914400" fontAlgn="base"/>
            <a:r>
              <a:rPr lang="tr-TR" altLang="de-DE" sz="2000" dirty="0" smtClean="0">
                <a:solidFill>
                  <a:srgbClr val="004992"/>
                </a:solidFill>
                <a:latin typeface="Calibri Light"/>
                <a:cs typeface="Times New Roman" panose="02020603050405020304" pitchFamily="18" charset="0"/>
              </a:rPr>
              <a:t>Ama</a:t>
            </a:r>
            <a:r>
              <a:rPr lang="en-AU" altLang="de-DE" sz="2000" dirty="0" smtClean="0">
                <a:solidFill>
                  <a:srgbClr val="004992"/>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Bazı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meslektaşları</a:t>
            </a:r>
            <a:r>
              <a:rPr lang="en-AU" altLang="de-DE" sz="2000" dirty="0">
                <a:solidFill>
                  <a:srgbClr val="333333"/>
                </a:solidFill>
                <a:latin typeface="Calibri Light"/>
                <a:cs typeface="Times New Roman" panose="02020603050405020304" pitchFamily="18" charset="0"/>
              </a:rPr>
              <a:t> Latisha </a:t>
            </a:r>
            <a:r>
              <a:rPr lang="en-AU" altLang="de-DE" sz="2000" dirty="0" err="1">
                <a:solidFill>
                  <a:srgbClr val="333333"/>
                </a:solidFill>
                <a:latin typeface="Calibri Light"/>
                <a:cs typeface="Times New Roman" panose="02020603050405020304" pitchFamily="18" charset="0"/>
              </a:rPr>
              <a:t>hakkında</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gerçekten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küçümseyici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sözler</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sarf</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etmiş</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olsalar</a:t>
            </a:r>
            <a:r>
              <a:rPr lang="en-AU" altLang="de-DE" sz="2000" dirty="0">
                <a:solidFill>
                  <a:srgbClr val="333333"/>
                </a:solidFill>
                <a:latin typeface="Calibri Light"/>
                <a:cs typeface="Times New Roman" panose="02020603050405020304" pitchFamily="18" charset="0"/>
              </a:rPr>
              <a:t> da, Latisha </a:t>
            </a:r>
            <a:r>
              <a:rPr lang="en-AU" altLang="de-DE" sz="2000" dirty="0" err="1">
                <a:solidFill>
                  <a:srgbClr val="333333"/>
                </a:solidFill>
                <a:latin typeface="Calibri Light"/>
                <a:cs typeface="Times New Roman" panose="02020603050405020304" pitchFamily="18" charset="0"/>
              </a:rPr>
              <a:t>onları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aynı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kefeye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koymuş</a:t>
            </a:r>
            <a:r>
              <a:rPr lang="en-AU" altLang="de-DE" sz="2000" dirty="0">
                <a:solidFill>
                  <a:srgbClr val="333333"/>
                </a:solidFill>
                <a:latin typeface="Calibri Light"/>
                <a:cs typeface="Times New Roman" panose="02020603050405020304" pitchFamily="18" charset="0"/>
              </a:rPr>
              <a:t> </a:t>
            </a:r>
            <a:r>
              <a:rPr lang="tr-TR" altLang="de-DE" sz="2000" dirty="0">
                <a:solidFill>
                  <a:srgbClr val="333333"/>
                </a:solidFill>
                <a:latin typeface="Calibri Light"/>
                <a:cs typeface="Times New Roman" panose="02020603050405020304" pitchFamily="18" charset="0"/>
              </a:rPr>
              <a:t>ve </a:t>
            </a:r>
            <a:r>
              <a:rPr lang="en-AU" altLang="de-DE" sz="2000" dirty="0" err="1">
                <a:solidFill>
                  <a:srgbClr val="333333"/>
                </a:solidFill>
                <a:latin typeface="Calibri Light"/>
                <a:cs typeface="Times New Roman" panose="02020603050405020304" pitchFamily="18" charset="0"/>
              </a:rPr>
              <a:t>komplo</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teorisine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kendini</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tamamen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kaptırmıştı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Bazı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meslektaşlarının</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kendisine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karşı</a:t>
            </a:r>
            <a:r>
              <a:rPr lang="en-AU" altLang="de-DE" sz="2000" dirty="0">
                <a:solidFill>
                  <a:srgbClr val="333333"/>
                </a:solidFill>
                <a:latin typeface="Calibri Light"/>
                <a:cs typeface="Times New Roman" panose="02020603050405020304" pitchFamily="18" charset="0"/>
              </a:rPr>
              <a:t> son </a:t>
            </a:r>
            <a:r>
              <a:rPr lang="en-AU" altLang="de-DE" sz="2000" dirty="0" err="1">
                <a:solidFill>
                  <a:srgbClr val="333333"/>
                </a:solidFill>
                <a:latin typeface="Calibri Light"/>
                <a:cs typeface="Times New Roman" panose="02020603050405020304" pitchFamily="18" charset="0"/>
              </a:rPr>
              <a:t>derece</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adil</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davrandığını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göz</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ardı</a:t>
            </a:r>
            <a:r>
              <a:rPr lang="en-AU" altLang="de-DE" sz="2000" dirty="0">
                <a:solidFill>
                  <a:srgbClr val="333333"/>
                </a:solidFill>
                <a:latin typeface="Calibri Light"/>
                <a:cs typeface="Times New Roman" panose="02020603050405020304" pitchFamily="18" charset="0"/>
              </a:rPr>
              <a:t> </a:t>
            </a:r>
            <a:r>
              <a:rPr lang="en-AU" altLang="de-DE" sz="2000" dirty="0" err="1">
                <a:solidFill>
                  <a:srgbClr val="333333"/>
                </a:solidFill>
                <a:latin typeface="Calibri Light"/>
                <a:cs typeface="Times New Roman" panose="02020603050405020304" pitchFamily="18" charset="0"/>
              </a:rPr>
              <a:t>etmişti</a:t>
            </a:r>
            <a:r>
              <a:rPr lang="en-AU" altLang="de-DE" sz="2000" dirty="0">
                <a:solidFill>
                  <a:srgbClr val="333333"/>
                </a:solidFill>
                <a:latin typeface="Calibri Light"/>
                <a:cs typeface="Times New Roman" panose="02020603050405020304" pitchFamily="18" charset="0"/>
              </a:rPr>
              <a:t>.</a:t>
            </a:r>
          </a:p>
          <a:p>
            <a:pPr lvl="0" defTabSz="914400" fontAlgn="base"/>
            <a:r>
              <a:rPr lang="en-AU" altLang="de-DE" sz="2400" dirty="0" err="1">
                <a:solidFill>
                  <a:srgbClr val="333333"/>
                </a:solidFill>
                <a:latin typeface="Calibri Light"/>
              </a:rPr>
              <a:t>Kendinizi</a:t>
            </a:r>
            <a:r>
              <a:rPr lang="en-AU" altLang="de-DE" sz="2400" dirty="0">
                <a:solidFill>
                  <a:srgbClr val="333333"/>
                </a:solidFill>
                <a:latin typeface="Calibri Light"/>
              </a:rPr>
              <a:t> </a:t>
            </a:r>
            <a:r>
              <a:rPr lang="en-AU" altLang="de-DE" sz="2400" dirty="0" err="1">
                <a:solidFill>
                  <a:srgbClr val="333333"/>
                </a:solidFill>
                <a:latin typeface="Calibri Light"/>
              </a:rPr>
              <a:t>tehdit</a:t>
            </a:r>
            <a:r>
              <a:rPr lang="en-AU" altLang="de-DE" sz="2400" dirty="0">
                <a:solidFill>
                  <a:srgbClr val="333333"/>
                </a:solidFill>
                <a:latin typeface="Calibri Light"/>
              </a:rPr>
              <a:t> </a:t>
            </a:r>
            <a:r>
              <a:rPr lang="en-AU" altLang="de-DE" sz="2400" dirty="0" err="1">
                <a:solidFill>
                  <a:srgbClr val="333333"/>
                </a:solidFill>
                <a:latin typeface="Calibri Light"/>
              </a:rPr>
              <a:t>altında</a:t>
            </a:r>
            <a:r>
              <a:rPr lang="en-AU" altLang="de-DE" sz="2400" dirty="0">
                <a:solidFill>
                  <a:srgbClr val="333333"/>
                </a:solidFill>
                <a:latin typeface="Calibri Light"/>
              </a:rPr>
              <a:t> </a:t>
            </a:r>
            <a:r>
              <a:rPr lang="en-AU" altLang="de-DE" sz="2400" dirty="0" err="1">
                <a:solidFill>
                  <a:srgbClr val="333333"/>
                </a:solidFill>
                <a:latin typeface="Calibri Light"/>
              </a:rPr>
              <a:t>hissettiğinizde</a:t>
            </a:r>
            <a:r>
              <a:rPr lang="en-AU" altLang="de-DE" sz="2400" dirty="0">
                <a:solidFill>
                  <a:srgbClr val="333333"/>
                </a:solidFill>
                <a:latin typeface="Calibri Light"/>
              </a:rPr>
              <a:t> </a:t>
            </a:r>
            <a:r>
              <a:rPr lang="en-AU" altLang="de-DE" sz="2400" dirty="0" err="1">
                <a:solidFill>
                  <a:srgbClr val="333333"/>
                </a:solidFill>
                <a:latin typeface="Calibri Light"/>
              </a:rPr>
              <a:t>soğukkanlılığınızı</a:t>
            </a:r>
            <a:r>
              <a:rPr lang="en-AU" altLang="de-DE" sz="2400" dirty="0">
                <a:solidFill>
                  <a:srgbClr val="333333"/>
                </a:solidFill>
                <a:latin typeface="Calibri Light"/>
              </a:rPr>
              <a:t> </a:t>
            </a:r>
            <a:r>
              <a:rPr lang="en-AU" altLang="de-DE" sz="2400" dirty="0" err="1">
                <a:solidFill>
                  <a:srgbClr val="333333"/>
                </a:solidFill>
                <a:latin typeface="Calibri Light"/>
              </a:rPr>
              <a:t>korumak</a:t>
            </a:r>
            <a:r>
              <a:rPr lang="en-AU" altLang="de-DE" sz="2400" dirty="0">
                <a:solidFill>
                  <a:srgbClr val="333333"/>
                </a:solidFill>
                <a:latin typeface="Calibri Light"/>
              </a:rPr>
              <a:t> </a:t>
            </a:r>
            <a:r>
              <a:rPr lang="en-AU" altLang="de-DE" sz="2400" dirty="0" err="1">
                <a:solidFill>
                  <a:srgbClr val="333333"/>
                </a:solidFill>
                <a:latin typeface="Calibri Light"/>
              </a:rPr>
              <a:t>zordur</a:t>
            </a:r>
            <a:r>
              <a:rPr lang="en-AU" altLang="de-DE" sz="2400" dirty="0">
                <a:solidFill>
                  <a:srgbClr val="333333"/>
                </a:solidFill>
                <a:latin typeface="Calibri Light"/>
              </a:rPr>
              <a:t>. Bu </a:t>
            </a:r>
            <a:r>
              <a:rPr lang="en-AU" altLang="de-DE" sz="2400" dirty="0" err="1">
                <a:solidFill>
                  <a:srgbClr val="333333"/>
                </a:solidFill>
                <a:latin typeface="Calibri Light"/>
              </a:rPr>
              <a:t>nedenle</a:t>
            </a:r>
            <a:r>
              <a:rPr lang="en-AU" altLang="de-DE" sz="2400" dirty="0">
                <a:solidFill>
                  <a:srgbClr val="333333"/>
                </a:solidFill>
                <a:latin typeface="Calibri Light"/>
              </a:rPr>
              <a:t>, </a:t>
            </a:r>
            <a:r>
              <a:rPr lang="en-AU" altLang="de-DE" sz="2400" dirty="0" err="1">
                <a:solidFill>
                  <a:srgbClr val="333333"/>
                </a:solidFill>
                <a:latin typeface="Calibri Light"/>
              </a:rPr>
              <a:t>yargılarınız</a:t>
            </a:r>
            <a:r>
              <a:rPr lang="en-AU" altLang="de-DE" sz="2400" dirty="0">
                <a:solidFill>
                  <a:srgbClr val="333333"/>
                </a:solidFill>
                <a:latin typeface="Calibri Light"/>
              </a:rPr>
              <a:t> </a:t>
            </a:r>
            <a:r>
              <a:rPr lang="en-AU" altLang="de-DE" sz="2400" dirty="0" err="1">
                <a:solidFill>
                  <a:srgbClr val="333333"/>
                </a:solidFill>
                <a:latin typeface="Calibri Light"/>
              </a:rPr>
              <a:t>konusunda</a:t>
            </a:r>
            <a:r>
              <a:rPr lang="en-AU" altLang="de-DE" sz="2400" dirty="0">
                <a:solidFill>
                  <a:srgbClr val="333333"/>
                </a:solidFill>
                <a:latin typeface="Calibri Light"/>
              </a:rPr>
              <a:t> </a:t>
            </a:r>
            <a:r>
              <a:rPr lang="en-AU" altLang="de-DE" sz="2400" dirty="0" err="1">
                <a:solidFill>
                  <a:srgbClr val="333333"/>
                </a:solidFill>
                <a:latin typeface="Calibri Light"/>
              </a:rPr>
              <a:t>dikkatli</a:t>
            </a:r>
            <a:r>
              <a:rPr lang="en-AU" altLang="de-DE" sz="2400" dirty="0">
                <a:solidFill>
                  <a:srgbClr val="333333"/>
                </a:solidFill>
                <a:latin typeface="Calibri Light"/>
              </a:rPr>
              <a:t> </a:t>
            </a:r>
            <a:r>
              <a:rPr lang="en-AU" altLang="de-DE" sz="2400" dirty="0" err="1">
                <a:solidFill>
                  <a:srgbClr val="333333"/>
                </a:solidFill>
                <a:latin typeface="Calibri Light"/>
              </a:rPr>
              <a:t>olun</a:t>
            </a:r>
            <a:r>
              <a:rPr lang="en-AU" altLang="de-DE" sz="2400" dirty="0">
                <a:solidFill>
                  <a:srgbClr val="333333"/>
                </a:solidFill>
                <a:latin typeface="Calibri Light"/>
              </a:rPr>
              <a:t> </a:t>
            </a:r>
            <a:r>
              <a:rPr lang="en-AU" altLang="de-DE" sz="2400" dirty="0" err="1">
                <a:solidFill>
                  <a:srgbClr val="333333"/>
                </a:solidFill>
                <a:latin typeface="Calibri Light"/>
              </a:rPr>
              <a:t>ve</a:t>
            </a:r>
            <a:r>
              <a:rPr lang="en-AU" altLang="de-DE" sz="2400" dirty="0">
                <a:solidFill>
                  <a:srgbClr val="333333"/>
                </a:solidFill>
                <a:latin typeface="Calibri Light"/>
              </a:rPr>
              <a:t> </a:t>
            </a:r>
            <a:r>
              <a:rPr lang="en-AU" altLang="de-DE" sz="2400" dirty="0" err="1">
                <a:solidFill>
                  <a:srgbClr val="333333"/>
                </a:solidFill>
                <a:latin typeface="Calibri Light"/>
              </a:rPr>
              <a:t>güvendiğiniz</a:t>
            </a:r>
            <a:r>
              <a:rPr lang="en-AU" altLang="de-DE" sz="2400" dirty="0">
                <a:solidFill>
                  <a:srgbClr val="333333"/>
                </a:solidFill>
                <a:latin typeface="Calibri Light"/>
              </a:rPr>
              <a:t> </a:t>
            </a:r>
            <a:r>
              <a:rPr lang="en-AU" altLang="de-DE" sz="2400" dirty="0" err="1">
                <a:solidFill>
                  <a:srgbClr val="333333"/>
                </a:solidFill>
                <a:latin typeface="Calibri Light"/>
              </a:rPr>
              <a:t>kişilerden</a:t>
            </a:r>
            <a:r>
              <a:rPr lang="en-AU" altLang="de-DE" sz="2400" dirty="0">
                <a:solidFill>
                  <a:srgbClr val="333333"/>
                </a:solidFill>
                <a:latin typeface="Calibri Light"/>
              </a:rPr>
              <a:t> </a:t>
            </a:r>
            <a:r>
              <a:rPr lang="en-AU" altLang="de-DE" sz="2400" dirty="0" err="1">
                <a:solidFill>
                  <a:srgbClr val="333333"/>
                </a:solidFill>
                <a:latin typeface="Calibri Light"/>
              </a:rPr>
              <a:t>tavsiye</a:t>
            </a:r>
            <a:r>
              <a:rPr lang="en-AU" altLang="de-DE" sz="2400" dirty="0">
                <a:solidFill>
                  <a:srgbClr val="333333"/>
                </a:solidFill>
                <a:latin typeface="Calibri Light"/>
              </a:rPr>
              <a:t> </a:t>
            </a:r>
            <a:r>
              <a:rPr lang="en-AU" altLang="de-DE" sz="2400" dirty="0" err="1">
                <a:solidFill>
                  <a:srgbClr val="333333"/>
                </a:solidFill>
                <a:latin typeface="Calibri Light"/>
              </a:rPr>
              <a:t>isteyin</a:t>
            </a:r>
            <a:r>
              <a:rPr lang="en-AU" altLang="de-DE" sz="2400" dirty="0">
                <a:solidFill>
                  <a:srgbClr val="333333"/>
                </a:solidFill>
                <a:latin typeface="Calibri Light"/>
              </a:rPr>
              <a:t>!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67</a:t>
            </a:fld>
            <a:endParaRPr lang="de-DE" altLang="de-DE" b="0">
              <a:latin typeface="Calibri Light"/>
            </a:endParaRPr>
          </a:p>
        </p:txBody>
      </p:sp>
    </p:spTree>
    <p:extLst>
      <p:ext uri="{BB962C8B-B14F-4D97-AF65-F5344CB8AC3E}">
        <p14:creationId xmlns:p14="http://schemas.microsoft.com/office/powerpoint/2010/main" val="3593791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tr-TR" sz="3600" dirty="0" smtClean="0"/>
              <a:t>İlginiz için teşekkür ederiz! </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tr-TR" i="1" dirty="0">
                <a:solidFill>
                  <a:srgbClr val="004992"/>
                </a:solidFill>
                <a:latin typeface="Calibri Light"/>
                <a:cs typeface="Verdana"/>
              </a:rPr>
              <a:t>Uygulayıcılar için: </a:t>
            </a:r>
            <a:endParaRPr lang="en-US" i="1" dirty="0">
              <a:solidFill>
                <a:srgbClr val="004992"/>
              </a:solidFill>
              <a:latin typeface="Calibri Light"/>
              <a:cs typeface="Verdana"/>
            </a:endParaRPr>
          </a:p>
          <a:p>
            <a:pPr marL="114935" marR="333375" lvl="0" defTabSz="914400">
              <a:lnSpc>
                <a:spcPct val="100000"/>
              </a:lnSpc>
              <a:spcBef>
                <a:spcPts val="800"/>
              </a:spcBef>
            </a:pPr>
            <a:r>
              <a:rPr lang="tr-TR" dirty="0">
                <a:solidFill>
                  <a:srgbClr val="004992"/>
                </a:solidFill>
                <a:latin typeface="Calibri Light"/>
                <a:cs typeface="Verdana"/>
              </a:rPr>
              <a:t>Lütfen gerekli formları dağıtın ve COGITO applikasyonunu tanıtın (yüklemenin ücretsiz olduğunu hatırlatın).</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n-US" dirty="0" err="1" smtClean="0">
                <a:solidFill>
                  <a:srgbClr val="333333"/>
                </a:solidFill>
              </a:rPr>
              <a:t>Metakognitif</a:t>
            </a:r>
            <a:r>
              <a:rPr lang="en-US" dirty="0" smtClean="0">
                <a:solidFill>
                  <a:srgbClr val="333333"/>
                </a:solidFill>
              </a:rPr>
              <a:t> </a:t>
            </a:r>
            <a:r>
              <a:rPr lang="en-US" dirty="0" err="1" smtClean="0">
                <a:solidFill>
                  <a:srgbClr val="333333"/>
                </a:solidFill>
              </a:rPr>
              <a:t>Eğitim</a:t>
            </a:r>
            <a:r>
              <a:rPr lang="en-US" dirty="0" smtClean="0">
                <a:solidFill>
                  <a:srgbClr val="333333"/>
                </a:solidFill>
              </a:rPr>
              <a:t> 2 - </a:t>
            </a:r>
            <a:r>
              <a:rPr lang="en-US" dirty="0" err="1" smtClean="0">
                <a:solidFill>
                  <a:srgbClr val="333333"/>
                </a:solidFill>
              </a:rPr>
              <a:t>Hemen</a:t>
            </a:r>
            <a:r>
              <a:rPr lang="en-US" dirty="0" smtClean="0">
                <a:solidFill>
                  <a:srgbClr val="333333"/>
                </a:solidFill>
              </a:rPr>
              <a:t> </a:t>
            </a:r>
            <a:r>
              <a:rPr lang="en-US" dirty="0" err="1" smtClean="0">
                <a:solidFill>
                  <a:srgbClr val="333333"/>
                </a:solidFill>
              </a:rPr>
              <a:t>Sonuca</a:t>
            </a:r>
            <a:r>
              <a:rPr lang="en-US" dirty="0" smtClean="0">
                <a:solidFill>
                  <a:srgbClr val="333333"/>
                </a:solidFill>
              </a:rPr>
              <a:t> </a:t>
            </a:r>
            <a:r>
              <a:rPr lang="en-US" dirty="0" err="1" smtClean="0">
                <a:solidFill>
                  <a:srgbClr val="333333"/>
                </a:solidFill>
              </a:rPr>
              <a:t>Atlama</a:t>
            </a:r>
            <a:r>
              <a:rPr lang="en-US" dirty="0" smtClean="0">
                <a:solidFill>
                  <a:srgbClr val="333333"/>
                </a:solidFill>
              </a:rPr>
              <a:t> I  </a:t>
            </a:r>
            <a:endParaRPr lang="de-DE"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68</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212346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b="0" dirty="0" err="1" smtClean="0">
                <a:latin typeface="Calibri Light"/>
              </a:rPr>
              <a:t>Metakognitif</a:t>
            </a:r>
            <a:r>
              <a:rPr lang="en-US" b="0" dirty="0" smtClean="0">
                <a:latin typeface="Calibri Light"/>
              </a:rPr>
              <a:t> </a:t>
            </a:r>
            <a:r>
              <a:rPr lang="en-US" b="0" dirty="0" err="1" smtClean="0">
                <a:latin typeface="Calibri Light"/>
              </a:rPr>
              <a:t>Eğitim</a:t>
            </a:r>
            <a:r>
              <a:rPr lang="en-US" b="0" dirty="0" smtClean="0">
                <a:latin typeface="Calibri Light"/>
              </a:rPr>
              <a:t> 3 - </a:t>
            </a:r>
            <a:r>
              <a:rPr lang="en-US" b="0" dirty="0" err="1" smtClean="0">
                <a:latin typeface="Calibri Light"/>
              </a:rPr>
              <a:t>İnançları</a:t>
            </a:r>
            <a:r>
              <a:rPr lang="en-US" b="0" dirty="0" smtClean="0">
                <a:latin typeface="Calibri Light"/>
              </a:rPr>
              <a:t> </a:t>
            </a:r>
            <a:r>
              <a:rPr lang="en-US" b="0" dirty="0" err="1" smtClean="0">
                <a:latin typeface="Calibri Light"/>
              </a:rPr>
              <a:t>Değiştirme</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69</a:t>
            </a:fld>
            <a:endParaRPr lang="de-DE" altLang="de-DE" b="0">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r>
              <a:rPr lang="de-DE" altLang="de-DE" sz="1200" b="0" dirty="0">
                <a:solidFill>
                  <a:srgbClr val="333333"/>
                </a:solidFill>
                <a:latin typeface="Calibri Light"/>
              </a:rPr>
              <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2521857568"/>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*madalena-pestana* ( Tired of rules)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after the flowers, the fruits - I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Nachbar´s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4155</Words>
  <Application>Microsoft Office PowerPoint</Application>
  <PresentationFormat>Benutzerdefiniert</PresentationFormat>
  <Paragraphs>683</Paragraphs>
  <Slides>69</Slides>
  <Notes>66</Notes>
  <HiddenSlides>0</HiddenSlides>
  <MMClips>0</MMClips>
  <ScaleCrop>false</ScaleCrop>
  <HeadingPairs>
    <vt:vector size="6" baseType="variant">
      <vt:variant>
        <vt:lpstr>Verwendete Schriftarten</vt:lpstr>
      </vt:variant>
      <vt:variant>
        <vt:i4>10</vt:i4>
      </vt:variant>
      <vt:variant>
        <vt:lpstr>Design</vt:lpstr>
      </vt:variant>
      <vt:variant>
        <vt:i4>4</vt:i4>
      </vt:variant>
      <vt:variant>
        <vt:lpstr>Folientitel</vt:lpstr>
      </vt:variant>
      <vt:variant>
        <vt:i4>69</vt:i4>
      </vt:variant>
    </vt:vector>
  </HeadingPairs>
  <TitlesOfParts>
    <vt:vector size="83" baseType="lpstr">
      <vt:lpstr>ＭＳ Ｐゴシック</vt:lpstr>
      <vt:lpstr>Arial</vt:lpstr>
      <vt:lpstr>Calibri</vt:lpstr>
      <vt:lpstr>Calibri Light</vt:lpstr>
      <vt:lpstr>굴림</vt:lpstr>
      <vt:lpstr>MS Mincho</vt:lpstr>
      <vt:lpstr>Symbol</vt:lpstr>
      <vt:lpstr>Times New Roman</vt:lpstr>
      <vt:lpstr>Verdana</vt:lpstr>
      <vt:lpstr>WingDings</vt:lpstr>
      <vt:lpstr>UKE_PPT-Vorlage_16zu9</vt:lpstr>
      <vt:lpstr>2_UKE_PPT-Vorlage_16zu9</vt:lpstr>
      <vt:lpstr>4_UKE_PPT-Vorlage_16zu9</vt:lpstr>
      <vt:lpstr>1_UKE_PPT-Vorlage_16zu9</vt:lpstr>
      <vt:lpstr>MCT 3 B – İnançları Değiştirme</vt:lpstr>
      <vt:lpstr>İnançları Değiştirme</vt:lpstr>
      <vt:lpstr>İnançları Değiştirme</vt:lpstr>
      <vt:lpstr>İnançları Değiştirme</vt:lpstr>
      <vt:lpstr>İnançları Değiştirme</vt:lpstr>
      <vt:lpstr>Yanlış öngörülerde bulunan kişilerden alıntılar</vt:lpstr>
      <vt:lpstr>Yanlış öngörülerde bulunan kişilerden alıntılar</vt:lpstr>
      <vt:lpstr>Katılık “iş başında” (“dar bakış açısı”)</vt:lpstr>
      <vt:lpstr>Katılık “iş başında” (“dar bakış açısı”)</vt:lpstr>
      <vt:lpstr>Katılık “iş başında” (“dar bakış açısı”)</vt:lpstr>
      <vt:lpstr>Katılık “iş başında” (“dar bakış açısı”)</vt:lpstr>
      <vt:lpstr>Bunu neden yaparız?</vt:lpstr>
      <vt:lpstr>Katı inançlar psikoz sırasında yanlış yorumlamayı nasıl teşvik eder - örnekler</vt:lpstr>
      <vt:lpstr>Aşağıdaki üç resim bir kategoriye ait. Hangi kategoriye ait olduklarını söyleyebilir misiniz?</vt:lpstr>
      <vt:lpstr>Kategori: Yemek! </vt:lpstr>
      <vt:lpstr>Egzersiz</vt:lpstr>
      <vt:lpstr>Egzersiz</vt:lpstr>
      <vt:lpstr>Egzersiz</vt:lpstr>
      <vt:lpstr>Egzersiz</vt:lpstr>
      <vt:lpstr>Ne olmuş olabilir?</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Opsiyonel: Videoklip</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Her bir seçeneği ne kadar olası buluyorsunuz?</vt:lpstr>
      <vt:lpstr>Yeni resimle birlikte değerlendirmeniz değişti mi?</vt:lpstr>
      <vt:lpstr>Lüfen olasılığı yeniden değerlendirin! </vt:lpstr>
      <vt:lpstr>PowerPoint-Präsentation</vt:lpstr>
      <vt:lpstr>Gündelik yaşama aktarım</vt:lpstr>
      <vt:lpstr>Gündelik yaşama aktarım</vt:lpstr>
      <vt:lpstr>Gündelik yaşama aktarım</vt:lpstr>
      <vt:lpstr>Bunun psikozla ne ilgisi var? </vt:lpstr>
      <vt:lpstr>Bunun psikozla ne ilgisi var? </vt:lpstr>
      <vt:lpstr>Bunun psikozla ne ilgisi var? </vt:lpstr>
      <vt:lpstr>İlginiz için teşekkür ederiz! </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UKE Arbeit</cp:lastModifiedBy>
  <cp:revision>386</cp:revision>
  <dcterms:created xsi:type="dcterms:W3CDTF">2004-06-30T16:15:23Z</dcterms:created>
  <dcterms:modified xsi:type="dcterms:W3CDTF">2024-06-06T05:36:50Z</dcterms:modified>
</cp:coreProperties>
</file>