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9" r:id="rId2"/>
  </p:sldMasterIdLst>
  <p:notesMasterIdLst>
    <p:notesMasterId r:id="rId91"/>
  </p:notesMasterIdLst>
  <p:handoutMasterIdLst>
    <p:handoutMasterId r:id="rId92"/>
  </p:handoutMasterIdLst>
  <p:sldIdLst>
    <p:sldId id="903" r:id="rId3"/>
    <p:sldId id="731" r:id="rId4"/>
    <p:sldId id="881" r:id="rId5"/>
    <p:sldId id="880" r:id="rId6"/>
    <p:sldId id="879" r:id="rId7"/>
    <p:sldId id="878" r:id="rId8"/>
    <p:sldId id="847" r:id="rId9"/>
    <p:sldId id="551" r:id="rId10"/>
    <p:sldId id="887" r:id="rId11"/>
    <p:sldId id="886" r:id="rId12"/>
    <p:sldId id="885" r:id="rId13"/>
    <p:sldId id="884" r:id="rId14"/>
    <p:sldId id="883" r:id="rId15"/>
    <p:sldId id="882" r:id="rId16"/>
    <p:sldId id="446" r:id="rId17"/>
    <p:sldId id="823" r:id="rId18"/>
    <p:sldId id="824" r:id="rId19"/>
    <p:sldId id="557" r:id="rId20"/>
    <p:sldId id="908" r:id="rId21"/>
    <p:sldId id="904" r:id="rId22"/>
    <p:sldId id="458" r:id="rId23"/>
    <p:sldId id="459" r:id="rId24"/>
    <p:sldId id="460" r:id="rId25"/>
    <p:sldId id="728" r:id="rId26"/>
    <p:sldId id="729" r:id="rId27"/>
    <p:sldId id="730" r:id="rId28"/>
    <p:sldId id="734" r:id="rId29"/>
    <p:sldId id="889" r:id="rId30"/>
    <p:sldId id="888" r:id="rId31"/>
    <p:sldId id="854" r:id="rId32"/>
    <p:sldId id="828" r:id="rId33"/>
    <p:sldId id="891" r:id="rId34"/>
    <p:sldId id="890" r:id="rId35"/>
    <p:sldId id="738" r:id="rId36"/>
    <p:sldId id="894" r:id="rId37"/>
    <p:sldId id="893" r:id="rId38"/>
    <p:sldId id="892" r:id="rId39"/>
    <p:sldId id="822" r:id="rId40"/>
    <p:sldId id="896" r:id="rId41"/>
    <p:sldId id="895" r:id="rId42"/>
    <p:sldId id="819" r:id="rId43"/>
    <p:sldId id="813" r:id="rId44"/>
    <p:sldId id="897" r:id="rId45"/>
    <p:sldId id="804" r:id="rId46"/>
    <p:sldId id="805" r:id="rId47"/>
    <p:sldId id="806" r:id="rId48"/>
    <p:sldId id="801" r:id="rId49"/>
    <p:sldId id="802" r:id="rId50"/>
    <p:sldId id="803" r:id="rId51"/>
    <p:sldId id="898"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9" r:id="rId68"/>
    <p:sldId id="909" r:id="rId69"/>
    <p:sldId id="780" r:id="rId70"/>
    <p:sldId id="769" r:id="rId71"/>
    <p:sldId id="770" r:id="rId72"/>
    <p:sldId id="771" r:id="rId73"/>
    <p:sldId id="772" r:id="rId74"/>
    <p:sldId id="831" r:id="rId75"/>
    <p:sldId id="865" r:id="rId76"/>
    <p:sldId id="910" r:id="rId77"/>
    <p:sldId id="866" r:id="rId78"/>
    <p:sldId id="867" r:id="rId79"/>
    <p:sldId id="911" r:id="rId80"/>
    <p:sldId id="869" r:id="rId81"/>
    <p:sldId id="870" r:id="rId82"/>
    <p:sldId id="871" r:id="rId83"/>
    <p:sldId id="790" r:id="rId84"/>
    <p:sldId id="900" r:id="rId85"/>
    <p:sldId id="899" r:id="rId86"/>
    <p:sldId id="792" r:id="rId87"/>
    <p:sldId id="906" r:id="rId88"/>
    <p:sldId id="902" r:id="rId89"/>
    <p:sldId id="907" r:id="rId90"/>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03" autoAdjust="0"/>
    <p:restoredTop sz="94681" autoAdjust="0"/>
  </p:normalViewPr>
  <p:slideViewPr>
    <p:cSldViewPr>
      <p:cViewPr varScale="1">
        <p:scale>
          <a:sx n="87" d="100"/>
          <a:sy n="87" d="100"/>
        </p:scale>
        <p:origin x="682" y="67"/>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heme" Target="theme/theme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3" Type="http://schemas.openxmlformats.org/officeDocument/2006/relationships/slide" Target="slides/slide52.xml"/><Relationship Id="rId7" Type="http://schemas.openxmlformats.org/officeDocument/2006/relationships/slide" Target="slides/slide63.xml"/><Relationship Id="rId12" Type="http://schemas.openxmlformats.org/officeDocument/2006/relationships/slide" Target="slides/slide80.xml"/><Relationship Id="rId2" Type="http://schemas.openxmlformats.org/officeDocument/2006/relationships/slide" Target="slides/slide48.xml"/><Relationship Id="rId1" Type="http://schemas.openxmlformats.org/officeDocument/2006/relationships/slide" Target="slides/slide25.xml"/><Relationship Id="rId6" Type="http://schemas.openxmlformats.org/officeDocument/2006/relationships/slide" Target="slides/slide60.xml"/><Relationship Id="rId11" Type="http://schemas.openxmlformats.org/officeDocument/2006/relationships/slide" Target="slides/slide79.xml"/><Relationship Id="rId5" Type="http://schemas.openxmlformats.org/officeDocument/2006/relationships/slide" Target="slides/slide59.xml"/><Relationship Id="rId10" Type="http://schemas.openxmlformats.org/officeDocument/2006/relationships/slide" Target="slides/slide76.xml"/><Relationship Id="rId4" Type="http://schemas.openxmlformats.org/officeDocument/2006/relationships/slide" Target="slides/slide53.xml"/><Relationship Id="rId9"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60FE1B4E-F91C-4E74-8CB8-EF188A03CF03}" type="slidenum">
              <a:rPr lang="en-GB" altLang="de-DE"/>
              <a:pPr>
                <a:defRPr/>
              </a:pPr>
              <a:t>‹Nr.›</a:t>
            </a:fld>
            <a:endParaRPr lang="en-GB" altLang="de-DE"/>
          </a:p>
        </p:txBody>
      </p:sp>
    </p:spTree>
    <p:extLst>
      <p:ext uri="{BB962C8B-B14F-4D97-AF65-F5344CB8AC3E}">
        <p14:creationId xmlns:p14="http://schemas.microsoft.com/office/powerpoint/2010/main" val="33176969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22B567F0-5657-4D2D-98B0-DEB5B3114D7B}" type="slidenum">
              <a:rPr lang="en-US" altLang="de-DE"/>
              <a:pPr>
                <a:defRPr/>
              </a:pPr>
              <a:t>‹Nr.›</a:t>
            </a:fld>
            <a:endParaRPr lang="en-US" altLang="de-DE"/>
          </a:p>
        </p:txBody>
      </p:sp>
    </p:spTree>
    <p:extLst>
      <p:ext uri="{BB962C8B-B14F-4D97-AF65-F5344CB8AC3E}">
        <p14:creationId xmlns:p14="http://schemas.microsoft.com/office/powerpoint/2010/main" val="18241251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2</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3</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4</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5</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A6248E-9C48-43B5-97DF-27D693557206}"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8702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73B33B-8120-4E01-9403-1DD55B9872EB}"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7387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8F7AA-E351-44B1-9CA2-2F2EB5A2F168}"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557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FCCB10-555F-4181-B493-A6D5E8AD6596}"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9181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0FDDBE-6EE2-4E5B-BC48-CB1716C09014}"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9700" y="768350"/>
            <a:ext cx="6821488"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p>
        </p:txBody>
      </p:sp>
    </p:spTree>
    <p:extLst>
      <p:ext uri="{BB962C8B-B14F-4D97-AF65-F5344CB8AC3E}">
        <p14:creationId xmlns:p14="http://schemas.microsoft.com/office/powerpoint/2010/main" val="16826316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1BD23C-3AF0-4F3A-B455-101C612D511F}"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p>
        </p:txBody>
      </p:sp>
    </p:spTree>
    <p:extLst>
      <p:ext uri="{BB962C8B-B14F-4D97-AF65-F5344CB8AC3E}">
        <p14:creationId xmlns:p14="http://schemas.microsoft.com/office/powerpoint/2010/main" val="4251704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13B428-AE22-415D-A600-1CA339CEC2B4}" type="slidenum">
              <a:rPr lang="en-US" altLang="de-DE" sz="1300" smtClean="0"/>
              <a:pPr>
                <a:spcBef>
                  <a:spcPct val="0"/>
                </a:spcBef>
              </a:pPr>
              <a:t>18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0670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13B428-AE22-415D-A600-1CA339CEC2B4}" type="slidenum">
              <a:rPr lang="en-US" altLang="de-DE" sz="1300" smtClean="0"/>
              <a:pPr>
                <a:spcBef>
                  <a:spcPct val="0"/>
                </a:spcBef>
              </a:pPr>
              <a:t>19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815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13B428-AE22-415D-A600-1CA339CEC2B4}"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0670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479EFA-DAF5-46EE-9211-57CE2172BA9F}"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5047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300142-FCCF-4AA4-9885-B1F988A14F19}"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3143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07A2C0-FCFE-4C51-8625-906792D53FC5}"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0287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D0BD63-C10B-46D2-B2A3-EBE62E2B0604}"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94150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929FE2-7E2F-4D3B-A9C2-0F1AB18CA623}"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9173565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D28748-6909-44C2-9F5B-E27E6B810B43}"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5084884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9B5F53-E5E7-49D3-8C30-8F8D2097A756}" type="slidenum">
              <a:rPr lang="en-US" altLang="de-DE" sz="1300" smtClean="0"/>
              <a:pPr>
                <a:spcBef>
                  <a:spcPct val="0"/>
                </a:spcBef>
              </a:pPr>
              <a:t>27</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0128190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9B5F53-E5E7-49D3-8C30-8F8D2097A756}" type="slidenum">
              <a:rPr lang="en-US" altLang="de-DE" sz="1300" smtClean="0"/>
              <a:pPr>
                <a:spcBef>
                  <a:spcPct val="0"/>
                </a:spcBef>
              </a:pPr>
              <a:t>28</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0128190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9B5F53-E5E7-49D3-8C30-8F8D2097A756}"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0128190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9E75FA-146E-462C-A5C2-48FD53B6051C}"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70870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2B13B7-D959-4DC4-9AA7-7EC51121C598}" type="slidenum">
              <a:rPr lang="en-US" altLang="de-DE" sz="1300" smtClean="0"/>
              <a:pPr>
                <a:spcBef>
                  <a:spcPct val="0"/>
                </a:spcBef>
              </a:pPr>
              <a:t>31</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29169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2B13B7-D959-4DC4-9AA7-7EC51121C598}" type="slidenum">
              <a:rPr lang="en-US" altLang="de-DE" sz="1300" smtClean="0"/>
              <a:pPr>
                <a:spcBef>
                  <a:spcPct val="0"/>
                </a:spcBef>
              </a:pPr>
              <a:t>32</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29169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2B13B7-D959-4DC4-9AA7-7EC51121C598}" type="slidenum">
              <a:rPr lang="en-US" altLang="de-DE" sz="1300" smtClean="0"/>
              <a:pPr>
                <a:spcBef>
                  <a:spcPct val="0"/>
                </a:spcBef>
              </a:pPr>
              <a:t>33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29169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2BA8A-A4AF-432B-A967-E2CB42F4F135}" type="slidenum">
              <a:rPr lang="en-US" altLang="de-DE" sz="1300" smtClean="0"/>
              <a:pPr>
                <a:spcBef>
                  <a:spcPct val="0"/>
                </a:spcBef>
              </a:pPr>
              <a:t>34</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6880194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2BA8A-A4AF-432B-A967-E2CB42F4F135}" type="slidenum">
              <a:rPr lang="en-US" altLang="de-DE" sz="1300" smtClean="0"/>
              <a:pPr>
                <a:spcBef>
                  <a:spcPct val="0"/>
                </a:spcBef>
              </a:pPr>
              <a:t>35</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6880194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2BA8A-A4AF-432B-A967-E2CB42F4F135}" type="slidenum">
              <a:rPr lang="en-US" altLang="de-DE" sz="1300" smtClean="0"/>
              <a:pPr>
                <a:spcBef>
                  <a:spcPct val="0"/>
                </a:spcBef>
              </a:pPr>
              <a:t>36</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6880194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2BA8A-A4AF-432B-A967-E2CB42F4F135}" type="slidenum">
              <a:rPr lang="en-US" altLang="de-DE" sz="1300" smtClean="0"/>
              <a:pPr>
                <a:spcBef>
                  <a:spcPct val="0"/>
                </a:spcBef>
              </a:pPr>
              <a:t>37</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6880194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362999-CFE1-4A16-8DB1-A3EB06BFC856}" type="slidenum">
              <a:rPr lang="en-US" altLang="de-DE" sz="1300" smtClean="0"/>
              <a:pPr>
                <a:spcBef>
                  <a:spcPct val="0"/>
                </a:spcBef>
              </a:pPr>
              <a:t>38</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398480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362999-CFE1-4A16-8DB1-A3EB06BFC856}" type="slidenum">
              <a:rPr lang="en-US" altLang="de-DE" sz="1300" smtClean="0"/>
              <a:pPr>
                <a:spcBef>
                  <a:spcPct val="0"/>
                </a:spcBef>
              </a:pPr>
              <a:t>39</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398480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362999-CFE1-4A16-8DB1-A3EB06BFC856}" type="slidenum">
              <a:rPr lang="en-US" altLang="de-DE" sz="1300" smtClean="0"/>
              <a:pPr>
                <a:spcBef>
                  <a:spcPct val="0"/>
                </a:spcBef>
              </a:pPr>
              <a:t>40</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398480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58E41C-8BFD-47A1-9A83-E7197D437D5B}"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38912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BCF574-C6FF-479C-B419-8E0884E3BAF2}" type="slidenum">
              <a:rPr lang="en-US" altLang="de-DE" sz="1300" smtClean="0"/>
              <a:pPr>
                <a:spcBef>
                  <a:spcPct val="0"/>
                </a:spcBef>
              </a:pPr>
              <a:t>42</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21236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BCF574-C6FF-479C-B419-8E0884E3BAF2}" type="slidenum">
              <a:rPr lang="en-US" altLang="de-DE" sz="1300" smtClean="0"/>
              <a:pPr>
                <a:spcBef>
                  <a:spcPct val="0"/>
                </a:spcBef>
              </a:pPr>
              <a:t>43</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21236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489B03-98DC-4166-98ED-655660AF71E5}" type="slidenum">
              <a:rPr lang="en-US" altLang="de-DE" sz="1300" smtClean="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35694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5C88DF-B76D-4D1A-8072-3BFAB2706A4F}"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35645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FE50C0-BD48-462B-8C67-E4F8359A323A}" type="slidenum">
              <a:rPr lang="en-US" altLang="de-DE" sz="1300" smtClean="0"/>
              <a:pPr>
                <a:spcBef>
                  <a:spcPct val="0"/>
                </a:spcBef>
              </a:pPr>
              <a:t>46</a:t>
            </a:fld>
            <a:endParaRPr lang="en-US" altLang="de-DE" sz="1300"/>
          </a:p>
        </p:txBody>
      </p:sp>
      <p:sp>
        <p:nvSpPr>
          <p:cNvPr id="98307" name="Rectangle 2050"/>
          <p:cNvSpPr>
            <a:spLocks noGrp="1" noRot="1" noChangeAspect="1" noChangeArrowheads="1" noTextEdit="1"/>
          </p:cNvSpPr>
          <p:nvPr>
            <p:ph type="sldImg"/>
          </p:nvPr>
        </p:nvSpPr>
        <p:spPr>
          <a:xfrm>
            <a:off x="138113" y="768350"/>
            <a:ext cx="6823075" cy="3836988"/>
          </a:xfrm>
          <a:ln/>
        </p:spPr>
      </p:sp>
      <p:sp>
        <p:nvSpPr>
          <p:cNvPr id="98308"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91663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BD092F-3D1B-4966-9EA6-33ABDD9F47F0}" type="slidenum">
              <a:rPr lang="en-US" altLang="de-DE" sz="1300" smtClean="0"/>
              <a:pPr>
                <a:spcBef>
                  <a:spcPct val="0"/>
                </a:spcBef>
              </a:pPr>
              <a:t>47</a:t>
            </a:fld>
            <a:endParaRPr lang="en-US"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04084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041B5A-FC6A-4E1F-BAC4-3F27CAF1D8BA}" type="slidenum">
              <a:rPr lang="en-US" altLang="de-DE" sz="1300" smtClean="0"/>
              <a:pPr>
                <a:spcBef>
                  <a:spcPct val="0"/>
                </a:spcBef>
              </a:pPr>
              <a:t>48</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33771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5769AB-A27E-4EDE-8F58-91B53FFA47E6}" type="slidenum">
              <a:rPr lang="en-US" altLang="de-DE" sz="1300" smtClean="0"/>
              <a:pPr>
                <a:spcBef>
                  <a:spcPct val="0"/>
                </a:spcBef>
              </a:pPr>
              <a:t>49</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89296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83EA6F-8584-463B-A316-88266A7DA56E}" type="slidenum">
              <a:rPr lang="en-US" altLang="de-DE" sz="1300" smtClean="0"/>
              <a:pPr>
                <a:spcBef>
                  <a:spcPct val="0"/>
                </a:spcBef>
              </a:pPr>
              <a:t>51</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9833679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F6021B-3270-474F-AB12-BE092E05EF80}"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56995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F149BF-E8FD-4341-B65A-E70D2EA2147F}"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1851709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17BBED-362D-4FE4-87EF-5B83264457C1}"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029368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5C937E-83A7-4F1E-959F-1B0BF3ACEE57}"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730204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00CBC6-8E10-495D-B34D-74FCAE577E2D}"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2591399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FAD305-5F1A-456E-B56B-A709FFE6D809}"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55897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AB022E-4240-446F-A509-70541564682E}"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7894546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1FA99E-F826-44CA-93BA-1CCA3C42616E}"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51538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C60FC5-3318-41D6-A373-A2D85C2C6A94}"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7601879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FBE584-7D56-44EA-9D10-E1E4C6B0CDA5}"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1735220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BE31AE-20D1-48D3-B8C7-E9B030ED7438}"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5944624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8815C8-B234-4EA5-B5E5-C0B6AF7D7795}"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49059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FFA9D3-67BB-4945-975D-10D48A734484}"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1644871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7D382B-ACDB-484C-B16E-8098078EA6C5}"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4689189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DE5762-CBEF-4E06-8B03-8E36475CAD2B}" type="slidenum">
              <a:rPr lang="en-US" altLang="de-DE" sz="1300" smtClean="0"/>
              <a:pPr>
                <a:spcBef>
                  <a:spcPct val="0"/>
                </a:spcBef>
              </a:pPr>
              <a:t>66</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9060491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DE5762-CBEF-4E06-8B03-8E36475CAD2B}"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31040600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83BDA-6927-4B5C-96ED-D2C1A90A10B8}"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6622695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F3925B-57BE-4570-B251-748107C59C4D}"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2116986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21941E-AC80-41E8-BC9B-29B314821BCB}"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8358052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5898B8-3EBE-4A06-83D3-0EEE0F0D1F15}"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94431887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5D19DE-FB48-40C9-BC43-3F77DB9680E2}"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783895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53A8CD-DEC9-4294-A431-9D0D5E8B95CE}"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13059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3B21EE-3418-4478-B489-D0CC2700CBD6}" type="slidenum">
              <a:rPr lang="en-US" altLang="de-DE" sz="1300" smtClean="0"/>
              <a:pPr>
                <a:spcBef>
                  <a:spcPct val="0"/>
                </a:spcBef>
              </a:pPr>
              <a:t>74</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169290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3B21EE-3418-4478-B489-D0CC2700CBD6}" type="slidenum">
              <a:rPr lang="en-US" altLang="de-DE" sz="1300" smtClean="0"/>
              <a:pPr>
                <a:spcBef>
                  <a:spcPct val="0"/>
                </a:spcBef>
              </a:pPr>
              <a:t>75</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0427824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2C1820-ED2C-4390-B05A-A1FCFFEA3D14}"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15691943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F53392-47EC-49E2-8914-C212D13BCD0F}"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5116835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F53392-47EC-49E2-8914-C212D13BCD0F}" type="slidenum">
              <a:rPr lang="en-US" altLang="de-DE" sz="1300" smtClean="0"/>
              <a:pPr>
                <a:spcBef>
                  <a:spcPct val="0"/>
                </a:spcBef>
              </a:pPr>
              <a:t>78</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0847776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7FF726-BFAC-4C8F-95C5-4740A6F79C20}"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2661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27D71-92EE-4252-ADD7-EB50B288932C}"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381882390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EB1333-26BE-4F6D-8BCF-7B2E57230F2C}"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29868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879E29-1644-453D-B996-B687473931FD}" type="slidenum">
              <a:rPr lang="en-US" altLang="de-DE" sz="1300" smtClean="0"/>
              <a:pPr>
                <a:spcBef>
                  <a:spcPct val="0"/>
                </a:spcBef>
              </a:pPr>
              <a:t>82</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2990553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879E29-1644-453D-B996-B687473931FD}" type="slidenum">
              <a:rPr lang="en-US" altLang="de-DE" sz="1300" smtClean="0"/>
              <a:pPr>
                <a:spcBef>
                  <a:spcPct val="0"/>
                </a:spcBef>
              </a:pPr>
              <a:t>83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2990553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879E29-1644-453D-B996-B687473931FD}" type="slidenum">
              <a:rPr lang="en-US" altLang="de-DE" sz="1300" smtClean="0"/>
              <a:pPr>
                <a:spcBef>
                  <a:spcPct val="0"/>
                </a:spcBef>
              </a:pPr>
              <a:t>84</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p>
        </p:txBody>
      </p:sp>
    </p:spTree>
    <p:extLst>
      <p:ext uri="{BB962C8B-B14F-4D97-AF65-F5344CB8AC3E}">
        <p14:creationId xmlns:p14="http://schemas.microsoft.com/office/powerpoint/2010/main" val="26299055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3B34E2-68E5-4985-9106-75D11A750314}" type="slidenum">
              <a:rPr lang="en-US" altLang="de-DE" sz="1300" smtClean="0"/>
              <a:pPr>
                <a:spcBef>
                  <a:spcPct val="0"/>
                </a:spcBef>
              </a:pPr>
              <a:t>85</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9327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3B34E2-68E5-4985-9106-75D11A750314}" type="slidenum">
              <a:rPr lang="en-US" altLang="de-DE" sz="1300" smtClean="0"/>
              <a:pPr>
                <a:spcBef>
                  <a:spcPct val="0"/>
                </a:spcBef>
              </a:pPr>
              <a:t>86</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93278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3B34E2-68E5-4985-9106-75D11A750314}" type="slidenum">
              <a:rPr lang="en-US" altLang="de-DE" sz="1300" smtClean="0"/>
              <a:pPr>
                <a:spcBef>
                  <a:spcPct val="0"/>
                </a:spcBef>
              </a:pPr>
              <a:t>87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93278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3B34E2-68E5-4985-9106-75D11A750314}" type="slidenum">
              <a:rPr lang="en-US" altLang="de-DE" sz="1300" smtClean="0"/>
              <a:pPr>
                <a:spcBef>
                  <a:spcPct val="0"/>
                </a:spcBef>
              </a:pPr>
              <a:t>88</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9327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5 – Bellek</a:t>
            </a:r>
          </a:p>
        </p:txBody>
      </p:sp>
      <p:sp>
        <p:nvSpPr>
          <p:cNvPr id="4" name="Slide Number Placeholder 3"/>
          <p:cNvSpPr>
            <a:spLocks noGrp="1"/>
          </p:cNvSpPr>
          <p:nvPr>
            <p:ph type="sldNum" sz="quarter" idx="12"/>
          </p:nvPr>
        </p:nvSpPr>
        <p:spPr bwMode="gray"/>
        <p:txBody>
          <a:bodyPr/>
          <a:lstStyle>
            <a:lvl1pPr>
              <a:defRPr b="0"/>
            </a:lvl1pPr>
          </a:lstStyle>
          <a:p>
            <a:pPr>
              <a:defRPr/>
            </a:pPr>
            <a:fld id="{8B4D29FC-6986-4EAA-A52F-8DFA0E21EA72}"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Eğitim Modülü 5 – Bellek</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CE368FC3-4971-4C93-B189-6BA0ECAF8778}"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5 – Bellek</a:t>
            </a:r>
          </a:p>
        </p:txBody>
      </p:sp>
      <p:sp>
        <p:nvSpPr>
          <p:cNvPr id="7" name="Slide Number Placeholder 6"/>
          <p:cNvSpPr>
            <a:spLocks noGrp="1"/>
          </p:cNvSpPr>
          <p:nvPr>
            <p:ph type="sldNum" sz="quarter" idx="12"/>
          </p:nvPr>
        </p:nvSpPr>
        <p:spPr bwMode="gray"/>
        <p:txBody>
          <a:bodyPr/>
          <a:lstStyle>
            <a:lvl1pPr>
              <a:defRPr b="0"/>
            </a:lvl1pPr>
          </a:lstStyle>
          <a:p>
            <a:pPr>
              <a:defRPr/>
            </a:pPr>
            <a:fld id="{DD68D5B9-C39E-4FB7-B5F3-99385288751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5 – Bellek</a:t>
            </a:r>
          </a:p>
        </p:txBody>
      </p:sp>
      <p:sp>
        <p:nvSpPr>
          <p:cNvPr id="7" name="Slide Number Placeholder 6"/>
          <p:cNvSpPr>
            <a:spLocks noGrp="1"/>
          </p:cNvSpPr>
          <p:nvPr>
            <p:ph type="sldNum" sz="quarter" idx="12"/>
          </p:nvPr>
        </p:nvSpPr>
        <p:spPr bwMode="gray"/>
        <p:txBody>
          <a:bodyPr/>
          <a:lstStyle>
            <a:lvl1pPr>
              <a:defRPr b="0"/>
            </a:lvl1pPr>
          </a:lstStyle>
          <a:p>
            <a:pPr>
              <a:defRPr/>
            </a:pPr>
            <a:fld id="{8B4D29FC-6986-4EAA-A52F-8DFA0E21EA7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5 – Bellek</a:t>
            </a:r>
          </a:p>
        </p:txBody>
      </p:sp>
      <p:sp>
        <p:nvSpPr>
          <p:cNvPr id="7" name="Slide Number Placeholder 6"/>
          <p:cNvSpPr>
            <a:spLocks noGrp="1"/>
          </p:cNvSpPr>
          <p:nvPr>
            <p:ph type="sldNum" sz="quarter" idx="12"/>
          </p:nvPr>
        </p:nvSpPr>
        <p:spPr bwMode="gray"/>
        <p:txBody>
          <a:bodyPr/>
          <a:lstStyle>
            <a:lvl1pPr>
              <a:defRPr b="0"/>
            </a:lvl1pPr>
          </a:lstStyle>
          <a:p>
            <a:pPr>
              <a:defRPr/>
            </a:pPr>
            <a:fld id="{8B4D29FC-6986-4EAA-A52F-8DFA0E21EA7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Eğitim Modülü 5 – Bellek</a:t>
            </a:r>
          </a:p>
        </p:txBody>
      </p:sp>
      <p:sp>
        <p:nvSpPr>
          <p:cNvPr id="5" name="Slide Number Placeholder 4"/>
          <p:cNvSpPr>
            <a:spLocks noGrp="1"/>
          </p:cNvSpPr>
          <p:nvPr>
            <p:ph type="sldNum" sz="quarter" idx="12"/>
          </p:nvPr>
        </p:nvSpPr>
        <p:spPr bwMode="gray"/>
        <p:txBody>
          <a:bodyPr/>
          <a:lstStyle>
            <a:lvl1pPr>
              <a:defRPr b="0"/>
            </a:lvl1pPr>
          </a:lstStyle>
          <a:p>
            <a:pPr>
              <a:defRPr/>
            </a:pPr>
            <a:fld id="{0A861C76-28E3-42F5-B0CF-9E78BAE502C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5 – Bellek</a:t>
            </a:r>
          </a:p>
        </p:txBody>
      </p:sp>
      <p:sp>
        <p:nvSpPr>
          <p:cNvPr id="4" name="Slide Number Placeholder 3"/>
          <p:cNvSpPr>
            <a:spLocks noGrp="1"/>
          </p:cNvSpPr>
          <p:nvPr>
            <p:ph type="sldNum" sz="quarter" idx="12"/>
          </p:nvPr>
        </p:nvSpPr>
        <p:spPr bwMode="gray"/>
        <p:txBody>
          <a:bodyPr/>
          <a:lstStyle>
            <a:lvl1pPr>
              <a:defRPr b="0"/>
            </a:lvl1pPr>
          </a:lstStyle>
          <a:p>
            <a:pPr>
              <a:defRPr/>
            </a:pPr>
            <a:fld id="{B48A205A-D868-4A6D-A486-2213F80F953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6884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7310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600552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3166861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de-DE">
                <a:solidFill>
                  <a:srgbClr val="333333"/>
                </a:solidFill>
              </a:rPr>
              <a:t>Eğitim Modülü 5 – Bellek</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01934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871698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56603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64493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154140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60033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solidFill>
                  <a:srgbClr val="333333"/>
                </a:solidFill>
              </a:rPr>
              <a:t>Eğitim Modülü 5 – Bellek</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90414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933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5 – Bellek</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8B4D29FC-6986-4EAA-A52F-8DFA0E21EA72}"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eaLnBrk="1" fontAlgn="auto" hangingPunct="1">
              <a:spcBef>
                <a:spcPts val="0"/>
              </a:spcBef>
              <a:spcAft>
                <a:spcPts val="0"/>
              </a:spcAft>
            </a:pPr>
            <a:r>
              <a:rPr lang="de-DE">
                <a:solidFill>
                  <a:srgbClr val="333333"/>
                </a:solidFill>
              </a:rPr>
              <a:t>Eğitim Modülü 5 – Bellek</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60439088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5.xml"/><Relationship Id="rId1" Type="http://schemas.openxmlformats.org/officeDocument/2006/relationships/slideLayout" Target="../slideLayouts/slideLayout5.xml"/><Relationship Id="rId5" Type="http://schemas.openxmlformats.org/officeDocument/2006/relationships/image" Target="../media/image40.jpeg"/><Relationship Id="rId4" Type="http://schemas.openxmlformats.org/officeDocument/2006/relationships/image" Target="../media/image39.jpeg"/></Relationships>
</file>

<file path=ppt/slides/_rels/slide8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6.xml"/><Relationship Id="rId1" Type="http://schemas.openxmlformats.org/officeDocument/2006/relationships/slideLayout" Target="../slideLayouts/slideLayout5.xml"/><Relationship Id="rId5" Type="http://schemas.openxmlformats.org/officeDocument/2006/relationships/image" Target="../media/image40.jpeg"/><Relationship Id="rId4" Type="http://schemas.openxmlformats.org/officeDocument/2006/relationships/image" Target="../media/image39.jpeg"/></Relationships>
</file>

<file path=ppt/slides/_rels/slide8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7.xml"/><Relationship Id="rId1" Type="http://schemas.openxmlformats.org/officeDocument/2006/relationships/slideLayout" Target="../slideLayouts/slideLayout5.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 y="3458716"/>
            <a:ext cx="12198096" cy="1728216"/>
          </a:xfrm>
        </p:spPr>
        <p:txBody>
          <a:bodyPr/>
          <a:lstStyle/>
          <a:p>
            <a:r>
              <a:rPr lang="en-US" altLang="ja-JP" dirty="0">
                <a:latin typeface="Calibri Light"/>
              </a:rPr>
              <a:t>MCT 5 B – </a:t>
            </a:r>
            <a:r>
              <a:rPr lang="es-ES" altLang="ko-KR" dirty="0" err="1"/>
              <a:t>Bellek</a:t>
            </a:r>
            <a:r>
              <a:rPr lang="es-ES" altLang="ko-KR" dirty="0"/>
              <a:t/>
            </a:r>
            <a:br>
              <a:rPr lang="es-ES" altLang="ko-KR" dirty="0"/>
            </a:br>
            <a:r>
              <a:rPr lang="es-ES" altLang="ko-KR" dirty="0"/>
              <a:t/>
            </a:r>
            <a:br>
              <a:rPr lang="es-ES" altLang="ko-KR" dirty="0"/>
            </a:br>
            <a:endParaRPr lang="en-US" sz="2000"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tr-TR" sz="1600" dirty="0"/>
              <a:t>Türkçeye çeviren: </a:t>
            </a:r>
            <a:r>
              <a:rPr lang="tr-TR" sz="1600" dirty="0" smtClean="0"/>
              <a:t>Selin Tutku Tabur</a:t>
            </a:r>
            <a:r>
              <a:rPr lang="tr-TR" sz="1600" dirty="0"/>
              <a:t/>
            </a:r>
            <a:br>
              <a:rPr lang="tr-TR" sz="1600" dirty="0"/>
            </a:br>
            <a:r>
              <a:rPr lang="de-DE" sz="1600" dirty="0"/>
              <a:t>© Moritz &amp; Woodward, 12|2</a:t>
            </a:r>
            <a:r>
              <a:rPr lang="tr-TR" sz="1600" dirty="0"/>
              <a:t>2</a:t>
            </a:r>
            <a:br>
              <a:rPr lang="tr-TR" sz="1600" dirty="0"/>
            </a:br>
            <a:r>
              <a:rPr lang="pt-BR" sz="1600" dirty="0">
                <a:solidFill>
                  <a:srgbClr val="004992"/>
                </a:solidFill>
              </a:rPr>
              <a:t>www.uke.de/mct</a:t>
            </a:r>
          </a:p>
        </p:txBody>
      </p:sp>
    </p:spTree>
    <p:extLst>
      <p:ext uri="{BB962C8B-B14F-4D97-AF65-F5344CB8AC3E}">
        <p14:creationId xmlns:p14="http://schemas.microsoft.com/office/powerpoint/2010/main" val="2146182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Bellek</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br>
              <a:rPr lang="en-US" altLang="de-DE" sz="2400" dirty="0">
                <a:solidFill>
                  <a:srgbClr val="333333"/>
                </a:solidFill>
              </a:rPr>
            </a:br>
            <a:r>
              <a:rPr lang="tr-TR" altLang="de-DE" sz="2400" dirty="0">
                <a:solidFill>
                  <a:srgbClr val="333333"/>
                </a:solidFill>
              </a:rPr>
              <a:t>Örnek</a:t>
            </a:r>
            <a:r>
              <a:rPr lang="en-US" altLang="de-DE" sz="2400" dirty="0">
                <a:solidFill>
                  <a:srgbClr val="333333"/>
                </a:solidFill>
              </a:rPr>
              <a:t>: </a:t>
            </a:r>
            <a:r>
              <a:rPr lang="tr-TR" altLang="de-DE" sz="2400" dirty="0">
                <a:solidFill>
                  <a:srgbClr val="333333"/>
                </a:solidFill>
              </a:rPr>
              <a:t>yarım saat önce duyduğumuz bir hikayeye ait detayların yaklaşık olarak %40’ını hatırlayamayız.</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a:t>
            </a:fld>
            <a:endParaRPr lang="de-DE" altLang="de-DE"/>
          </a:p>
        </p:txBody>
      </p:sp>
    </p:spTree>
    <p:extLst>
      <p:ext uri="{BB962C8B-B14F-4D97-AF65-F5344CB8AC3E}">
        <p14:creationId xmlns:p14="http://schemas.microsoft.com/office/powerpoint/2010/main" val="993969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br>
              <a:rPr lang="en-US" altLang="de-DE" sz="2400" dirty="0">
                <a:solidFill>
                  <a:srgbClr val="333333"/>
                </a:solidFill>
              </a:rPr>
            </a:br>
            <a:r>
              <a:rPr lang="tr-TR" altLang="de-DE" sz="2400" dirty="0">
                <a:solidFill>
                  <a:srgbClr val="333333"/>
                </a:solidFill>
              </a:rPr>
              <a:t>Örnek</a:t>
            </a:r>
            <a:r>
              <a:rPr lang="en-US" altLang="de-DE" sz="2400" dirty="0">
                <a:solidFill>
                  <a:srgbClr val="333333"/>
                </a:solidFill>
              </a:rPr>
              <a:t>: </a:t>
            </a:r>
            <a:r>
              <a:rPr lang="tr-TR" altLang="de-DE" sz="2400" dirty="0">
                <a:solidFill>
                  <a:srgbClr val="333333"/>
                </a:solidFill>
              </a:rPr>
              <a:t>yarım saat önce duyduğumuz bir hikayeye ait detayların yaklaşık olarak %40’ını hatırlayamayız.</a:t>
            </a:r>
          </a:p>
          <a:p>
            <a:pPr marL="342900" lvl="0" indent="-342900" defTabSz="914400" fontAlgn="base">
              <a:buClr>
                <a:srgbClr val="333333"/>
              </a:buClr>
              <a:buFont typeface="WingDings"/>
              <a:buChar char=""/>
            </a:pPr>
            <a:r>
              <a:rPr lang="en-US" altLang="de-DE" sz="2400" dirty="0">
                <a:solidFill>
                  <a:srgbClr val="004992"/>
                </a:solidFill>
              </a:rPr>
              <a:t>A</a:t>
            </a:r>
            <a:r>
              <a:rPr lang="tr-TR" altLang="de-DE" sz="2400" dirty="0">
                <a:solidFill>
                  <a:srgbClr val="004992"/>
                </a:solidFill>
              </a:rPr>
              <a:t>vantajı</a:t>
            </a:r>
            <a:r>
              <a:rPr lang="en-US" altLang="de-DE" sz="2400" dirty="0">
                <a:solidFill>
                  <a:srgbClr val="004992"/>
                </a:solidFill>
              </a:rPr>
              <a:t>:</a:t>
            </a:r>
            <a:r>
              <a:rPr lang="en-US" altLang="de-DE" sz="2400" dirty="0">
                <a:solidFill>
                  <a:srgbClr val="333333"/>
                </a:solidFill>
              </a:rPr>
              <a:t> ??? </a:t>
            </a:r>
            <a:r>
              <a:rPr lang="tr-TR" altLang="de-DE" sz="2400" dirty="0">
                <a:solidFill>
                  <a:srgbClr val="FFFFFF"/>
                </a:solidFill>
              </a:rPr>
              <a:t>Böylece beynimiz gereksiz bilgi ile dolup taşmaz</a:t>
            </a:r>
            <a:r>
              <a:rPr lang="en-US" altLang="de-DE" sz="2400" dirty="0">
                <a:solidFill>
                  <a:srgbClr val="FFFFFF"/>
                </a:solidFill>
              </a:rPr>
              <a:t>. </a:t>
            </a:r>
            <a:r>
              <a:rPr lang="tr-TR" altLang="de-DE" sz="2400" dirty="0">
                <a:solidFill>
                  <a:srgbClr val="FFFFFF"/>
                </a:solidFill>
              </a:rPr>
              <a:t>Çoğunlukla, ihtiyacımız olmayan bilgi kaybolur</a:t>
            </a:r>
            <a:r>
              <a:rPr lang="en-US" altLang="de-DE" sz="2400" dirty="0">
                <a:solidFill>
                  <a:srgbClr val="FFFFFF"/>
                </a:solidFill>
              </a:rPr>
              <a:t>...</a:t>
            </a:r>
            <a:r>
              <a:rPr lang="tr-TR" altLang="de-DE" sz="2400" i="1" dirty="0">
                <a:solidFill>
                  <a:srgbClr val="FFFFFF"/>
                </a:solidFill>
              </a:rPr>
              <a:t>ancak</a:t>
            </a:r>
            <a:endParaRPr lang="en-US" altLang="de-DE" sz="2400" i="1" dirty="0">
              <a:solidFill>
                <a:srgbClr val="FFFFFF"/>
              </a:solidFill>
            </a:endParaRPr>
          </a:p>
          <a:p>
            <a:pPr marL="342900" lvl="0" indent="-342900" defTabSz="914400" fontAlgn="base">
              <a:buClr>
                <a:srgbClr val="333333"/>
              </a:buClr>
              <a:buFont typeface="WingDings"/>
              <a:buChar char=""/>
            </a:pPr>
            <a:r>
              <a:rPr lang="en-US" altLang="de-DE" sz="2400" dirty="0">
                <a:solidFill>
                  <a:srgbClr val="004992"/>
                </a:solidFill>
              </a:rPr>
              <a:t>D</a:t>
            </a:r>
            <a:r>
              <a:rPr lang="tr-TR" altLang="de-DE" sz="2400" dirty="0">
                <a:solidFill>
                  <a:srgbClr val="004992"/>
                </a:solidFill>
              </a:rPr>
              <a:t>ezavantajı</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 </a:t>
            </a:r>
            <a:r>
              <a:rPr lang="tr-TR" altLang="de-DE" sz="2400" dirty="0">
                <a:solidFill>
                  <a:srgbClr val="FFFFFF"/>
                </a:solidFill>
              </a:rPr>
              <a:t>Önemli bilgiler de kaybolur </a:t>
            </a:r>
            <a:r>
              <a:rPr lang="en-US" altLang="de-DE" sz="2400" dirty="0">
                <a:solidFill>
                  <a:srgbClr val="FFFFFF"/>
                </a:solidFill>
              </a:rPr>
              <a:t>(</a:t>
            </a:r>
            <a:r>
              <a:rPr lang="tr-TR" altLang="de-DE" sz="2400" dirty="0">
                <a:solidFill>
                  <a:srgbClr val="FFFFFF"/>
                </a:solidFill>
              </a:rPr>
              <a:t>randevu</a:t>
            </a:r>
            <a:r>
              <a:rPr lang="en-US" altLang="de-DE" sz="2400" dirty="0">
                <a:solidFill>
                  <a:srgbClr val="FFFFFF"/>
                </a:solidFill>
              </a:rPr>
              <a:t> </a:t>
            </a:r>
            <a:r>
              <a:rPr lang="tr-TR" altLang="de-DE" sz="2400" dirty="0">
                <a:solidFill>
                  <a:srgbClr val="FFFFFF"/>
                </a:solidFill>
              </a:rPr>
              <a:t>tarihlerimiz</a:t>
            </a:r>
            <a:r>
              <a:rPr lang="en-US" altLang="de-DE" sz="2400" dirty="0">
                <a:solidFill>
                  <a:srgbClr val="FFFFFF"/>
                </a:solidFill>
              </a:rPr>
              <a:t>, </a:t>
            </a:r>
            <a:r>
              <a:rPr lang="tr-TR" altLang="de-DE" sz="2400" dirty="0">
                <a:solidFill>
                  <a:srgbClr val="FFFFFF"/>
                </a:solidFill>
              </a:rPr>
              <a:t>tatil anılarımız</a:t>
            </a:r>
            <a:r>
              <a:rPr lang="en-US" altLang="de-DE" sz="2400" dirty="0">
                <a:solidFill>
                  <a:srgbClr val="FFFFFF"/>
                </a:solidFill>
              </a:rPr>
              <a:t>, </a:t>
            </a:r>
            <a:r>
              <a:rPr lang="tr-TR" altLang="de-DE" sz="2400" dirty="0">
                <a:solidFill>
                  <a:srgbClr val="FFFFFF"/>
                </a:solidFill>
              </a:rPr>
              <a:t>okulda edindiğimiz bilgiler</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4</a:t>
            </a:fld>
            <a:endParaRPr lang="de-DE" altLang="de-DE"/>
          </a:p>
        </p:txBody>
      </p:sp>
    </p:spTree>
    <p:extLst>
      <p:ext uri="{BB962C8B-B14F-4D97-AF65-F5344CB8AC3E}">
        <p14:creationId xmlns:p14="http://schemas.microsoft.com/office/powerpoint/2010/main" val="3727330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br>
              <a:rPr lang="en-US" altLang="de-DE" sz="2400" dirty="0">
                <a:solidFill>
                  <a:srgbClr val="333333"/>
                </a:solidFill>
              </a:rPr>
            </a:br>
            <a:r>
              <a:rPr lang="tr-TR" altLang="de-DE" sz="2400" dirty="0">
                <a:solidFill>
                  <a:srgbClr val="333333"/>
                </a:solidFill>
              </a:rPr>
              <a:t>Örnek</a:t>
            </a:r>
            <a:r>
              <a:rPr lang="en-US" altLang="de-DE" sz="2400" dirty="0">
                <a:solidFill>
                  <a:srgbClr val="333333"/>
                </a:solidFill>
              </a:rPr>
              <a:t>: </a:t>
            </a:r>
            <a:r>
              <a:rPr lang="tr-TR" altLang="de-DE" sz="2400" dirty="0">
                <a:solidFill>
                  <a:srgbClr val="333333"/>
                </a:solidFill>
              </a:rPr>
              <a:t>yarım saat önce duyduğumuz bir hikayeye ait detayların yaklaşık olarak %40’ını hatırlayamayız.</a:t>
            </a:r>
          </a:p>
          <a:p>
            <a:pPr marL="342900" lvl="0" indent="-342900" defTabSz="914400" fontAlgn="base">
              <a:buClr>
                <a:srgbClr val="000000"/>
              </a:buClr>
              <a:buFont typeface="WingDings"/>
              <a:buChar char=""/>
            </a:pPr>
            <a:r>
              <a:rPr lang="en-US" altLang="de-DE" sz="2400" dirty="0">
                <a:solidFill>
                  <a:srgbClr val="004992"/>
                </a:solidFill>
              </a:rPr>
              <a:t>A</a:t>
            </a:r>
            <a:r>
              <a:rPr lang="tr-TR" altLang="de-DE" sz="2400" dirty="0">
                <a:solidFill>
                  <a:srgbClr val="004992"/>
                </a:solidFill>
              </a:rPr>
              <a:t>vantajı</a:t>
            </a:r>
            <a:r>
              <a:rPr lang="en-US" altLang="de-DE" sz="2400" dirty="0">
                <a:solidFill>
                  <a:srgbClr val="004992"/>
                </a:solidFill>
              </a:rPr>
              <a:t>:</a:t>
            </a:r>
            <a:r>
              <a:rPr lang="en-US" altLang="de-DE" sz="2400" dirty="0">
                <a:solidFill>
                  <a:srgbClr val="333333"/>
                </a:solidFill>
              </a:rPr>
              <a:t> </a:t>
            </a:r>
            <a:r>
              <a:rPr lang="tr-TR" altLang="de-DE" sz="2400" dirty="0">
                <a:solidFill>
                  <a:srgbClr val="333333"/>
                </a:solidFill>
              </a:rPr>
              <a:t>Böylece beynimiz gereksiz bilgi ile dolup taşmaz</a:t>
            </a:r>
            <a:r>
              <a:rPr lang="en-US" altLang="de-DE" sz="2400" dirty="0">
                <a:solidFill>
                  <a:srgbClr val="333333"/>
                </a:solidFill>
              </a:rPr>
              <a:t>. </a:t>
            </a:r>
            <a:r>
              <a:rPr lang="tr-TR" altLang="de-DE" sz="2400" dirty="0">
                <a:solidFill>
                  <a:srgbClr val="333333"/>
                </a:solidFill>
              </a:rPr>
              <a:t>Çoğunlukla, ihtiyacımız olmayan bilgi kaybolur</a:t>
            </a:r>
            <a:r>
              <a:rPr lang="en-US" altLang="de-DE" sz="2400" dirty="0">
                <a:solidFill>
                  <a:srgbClr val="333333"/>
                </a:solidFill>
              </a:rPr>
              <a:t>...</a:t>
            </a:r>
            <a:r>
              <a:rPr lang="tr-TR" altLang="de-DE" sz="2400" i="1" dirty="0">
                <a:solidFill>
                  <a:srgbClr val="004992"/>
                </a:solidFill>
              </a:rPr>
              <a:t>ancak</a:t>
            </a:r>
            <a:endParaRPr lang="en-US" altLang="de-DE" sz="2400" i="1" dirty="0">
              <a:solidFill>
                <a:srgbClr val="004992"/>
              </a:solidFill>
            </a:endParaRPr>
          </a:p>
          <a:p>
            <a:pPr marL="342900" lvl="0" indent="-342900" defTabSz="914400" fontAlgn="base">
              <a:buClr>
                <a:srgbClr val="333333"/>
              </a:buClr>
              <a:buFont typeface="WingDings"/>
              <a:buChar char=""/>
            </a:pPr>
            <a:r>
              <a:rPr lang="en-US" altLang="de-DE" sz="2400" dirty="0">
                <a:solidFill>
                  <a:srgbClr val="004992"/>
                </a:solidFill>
              </a:rPr>
              <a:t>D</a:t>
            </a:r>
            <a:r>
              <a:rPr lang="tr-TR" altLang="de-DE" sz="2400" dirty="0">
                <a:solidFill>
                  <a:srgbClr val="004992"/>
                </a:solidFill>
              </a:rPr>
              <a:t>ezavantajı</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 </a:t>
            </a:r>
            <a:r>
              <a:rPr lang="tr-TR" altLang="de-DE" sz="2400" dirty="0">
                <a:solidFill>
                  <a:srgbClr val="FFFFFF"/>
                </a:solidFill>
              </a:rPr>
              <a:t>Önemli bilgiler de kaybolur </a:t>
            </a:r>
            <a:r>
              <a:rPr lang="en-US" altLang="de-DE" sz="2400" dirty="0">
                <a:solidFill>
                  <a:srgbClr val="FFFFFF"/>
                </a:solidFill>
              </a:rPr>
              <a:t>(</a:t>
            </a:r>
            <a:r>
              <a:rPr lang="tr-TR" altLang="de-DE" sz="2400" dirty="0">
                <a:solidFill>
                  <a:srgbClr val="FFFFFF"/>
                </a:solidFill>
              </a:rPr>
              <a:t>randevu</a:t>
            </a:r>
            <a:r>
              <a:rPr lang="en-US" altLang="de-DE" sz="2400" dirty="0">
                <a:solidFill>
                  <a:srgbClr val="FFFFFF"/>
                </a:solidFill>
              </a:rPr>
              <a:t> </a:t>
            </a:r>
            <a:r>
              <a:rPr lang="tr-TR" altLang="de-DE" sz="2400" dirty="0">
                <a:solidFill>
                  <a:srgbClr val="FFFFFF"/>
                </a:solidFill>
              </a:rPr>
              <a:t>tarihlerimiz</a:t>
            </a:r>
            <a:r>
              <a:rPr lang="en-US" altLang="de-DE" sz="2400" dirty="0">
                <a:solidFill>
                  <a:srgbClr val="FFFFFF"/>
                </a:solidFill>
              </a:rPr>
              <a:t>, </a:t>
            </a:r>
            <a:r>
              <a:rPr lang="tr-TR" altLang="de-DE" sz="2400" dirty="0">
                <a:solidFill>
                  <a:srgbClr val="FFFFFF"/>
                </a:solidFill>
              </a:rPr>
              <a:t>tatil anılarımız</a:t>
            </a:r>
            <a:r>
              <a:rPr lang="en-US" altLang="de-DE" sz="2400" dirty="0">
                <a:solidFill>
                  <a:srgbClr val="FFFFFF"/>
                </a:solidFill>
              </a:rPr>
              <a:t>, </a:t>
            </a:r>
            <a:r>
              <a:rPr lang="tr-TR" altLang="de-DE" sz="2400" dirty="0">
                <a:solidFill>
                  <a:srgbClr val="FFFFFF"/>
                </a:solidFill>
              </a:rPr>
              <a:t>okulda edindiğimiz bilgiler</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5</a:t>
            </a:fld>
            <a:endParaRPr lang="de-DE" altLang="de-DE"/>
          </a:p>
        </p:txBody>
      </p:sp>
    </p:spTree>
    <p:extLst>
      <p:ext uri="{BB962C8B-B14F-4D97-AF65-F5344CB8AC3E}">
        <p14:creationId xmlns:p14="http://schemas.microsoft.com/office/powerpoint/2010/main" val="3297434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Hatırlayabildiğimiz bilgi miktarı sınırlıdır</a:t>
            </a:r>
            <a:r>
              <a:rPr lang="en-US" altLang="de-DE" sz="2400" dirty="0">
                <a:solidFill>
                  <a:srgbClr val="333333"/>
                </a:solidFill>
              </a:rPr>
              <a:t>.</a:t>
            </a:r>
            <a:br>
              <a:rPr lang="en-US" altLang="de-DE" sz="2400" dirty="0">
                <a:solidFill>
                  <a:srgbClr val="333333"/>
                </a:solidFill>
              </a:rPr>
            </a:br>
            <a:r>
              <a:rPr lang="tr-TR" altLang="de-DE" sz="2400" dirty="0">
                <a:solidFill>
                  <a:srgbClr val="333333"/>
                </a:solidFill>
              </a:rPr>
              <a:t>Örnek</a:t>
            </a:r>
            <a:r>
              <a:rPr lang="en-US" altLang="de-DE" sz="2400" dirty="0">
                <a:solidFill>
                  <a:srgbClr val="333333"/>
                </a:solidFill>
              </a:rPr>
              <a:t>: </a:t>
            </a:r>
            <a:r>
              <a:rPr lang="tr-TR" altLang="de-DE" sz="2400" dirty="0">
                <a:solidFill>
                  <a:srgbClr val="333333"/>
                </a:solidFill>
              </a:rPr>
              <a:t>yarım saat önce duyduğumuz bir hikayeye ait detayların yaklaşık olarak %40’ını hatırlayamayız.</a:t>
            </a:r>
          </a:p>
          <a:p>
            <a:pPr marL="342900" lvl="0" indent="-342900" defTabSz="914400" fontAlgn="base">
              <a:buClr>
                <a:srgbClr val="000000"/>
              </a:buClr>
              <a:buFont typeface="WingDings"/>
              <a:buChar char=""/>
            </a:pPr>
            <a:r>
              <a:rPr lang="en-US" altLang="de-DE" sz="2400" dirty="0">
                <a:solidFill>
                  <a:srgbClr val="004992"/>
                </a:solidFill>
              </a:rPr>
              <a:t>A</a:t>
            </a:r>
            <a:r>
              <a:rPr lang="tr-TR" altLang="de-DE" sz="2400" dirty="0">
                <a:solidFill>
                  <a:srgbClr val="004992"/>
                </a:solidFill>
              </a:rPr>
              <a:t>vantajı</a:t>
            </a:r>
            <a:r>
              <a:rPr lang="en-US" altLang="de-DE" sz="2400" dirty="0">
                <a:solidFill>
                  <a:srgbClr val="004992"/>
                </a:solidFill>
              </a:rPr>
              <a:t>:</a:t>
            </a:r>
            <a:r>
              <a:rPr lang="en-US" altLang="de-DE" sz="2400" dirty="0">
                <a:solidFill>
                  <a:srgbClr val="333333"/>
                </a:solidFill>
              </a:rPr>
              <a:t> </a:t>
            </a:r>
            <a:r>
              <a:rPr lang="tr-TR" altLang="de-DE" sz="2400" dirty="0">
                <a:solidFill>
                  <a:srgbClr val="333333"/>
                </a:solidFill>
              </a:rPr>
              <a:t>Böylece beynimiz gereksiz bilgi ile dolup taşmaz</a:t>
            </a:r>
            <a:r>
              <a:rPr lang="en-US" altLang="de-DE" sz="2400" dirty="0">
                <a:solidFill>
                  <a:srgbClr val="333333"/>
                </a:solidFill>
              </a:rPr>
              <a:t>. </a:t>
            </a:r>
            <a:r>
              <a:rPr lang="tr-TR" altLang="de-DE" sz="2400" dirty="0">
                <a:solidFill>
                  <a:srgbClr val="333333"/>
                </a:solidFill>
              </a:rPr>
              <a:t>Çoğunlukla, ihtiyacımız olmayan bilgi kaybolur</a:t>
            </a:r>
            <a:r>
              <a:rPr lang="en-US" altLang="de-DE" sz="2400" dirty="0">
                <a:solidFill>
                  <a:srgbClr val="333333"/>
                </a:solidFill>
              </a:rPr>
              <a:t>...</a:t>
            </a:r>
            <a:r>
              <a:rPr lang="tr-TR" altLang="de-DE" sz="2400" i="1" dirty="0">
                <a:solidFill>
                  <a:srgbClr val="004992"/>
                </a:solidFill>
              </a:rPr>
              <a:t>ancak</a:t>
            </a:r>
            <a:endParaRPr lang="en-US" altLang="de-DE" sz="2400" i="1" dirty="0">
              <a:solidFill>
                <a:srgbClr val="004992"/>
              </a:solidFill>
            </a:endParaRPr>
          </a:p>
          <a:p>
            <a:pPr marL="342900" lvl="0" indent="-342900" defTabSz="914400" fontAlgn="base">
              <a:buClr>
                <a:srgbClr val="000000"/>
              </a:buClr>
              <a:buFont typeface="WingDings"/>
              <a:buChar char=""/>
            </a:pPr>
            <a:r>
              <a:rPr lang="en-US" altLang="de-DE" sz="2400" dirty="0">
                <a:solidFill>
                  <a:srgbClr val="004992"/>
                </a:solidFill>
              </a:rPr>
              <a:t>D</a:t>
            </a:r>
            <a:r>
              <a:rPr lang="tr-TR" altLang="de-DE" sz="2400" dirty="0">
                <a:solidFill>
                  <a:srgbClr val="004992"/>
                </a:solidFill>
              </a:rPr>
              <a:t>ezavantajı</a:t>
            </a:r>
            <a:r>
              <a:rPr lang="en-US" altLang="de-DE" sz="2400" dirty="0">
                <a:solidFill>
                  <a:srgbClr val="004992"/>
                </a:solidFill>
              </a:rPr>
              <a:t>:</a:t>
            </a:r>
            <a:r>
              <a:rPr lang="en-US" altLang="de-DE" sz="2400" dirty="0">
                <a:solidFill>
                  <a:srgbClr val="333333"/>
                </a:solidFill>
              </a:rPr>
              <a:t> ... </a:t>
            </a:r>
            <a:r>
              <a:rPr lang="tr-TR" altLang="de-DE" sz="2400" dirty="0">
                <a:solidFill>
                  <a:srgbClr val="333333"/>
                </a:solidFill>
              </a:rPr>
              <a:t>Önemli bilgiler de kaybolur </a:t>
            </a:r>
            <a:r>
              <a:rPr lang="en-US" altLang="de-DE" sz="2400" dirty="0">
                <a:solidFill>
                  <a:srgbClr val="333333"/>
                </a:solidFill>
              </a:rPr>
              <a:t>(</a:t>
            </a:r>
            <a:r>
              <a:rPr lang="tr-TR" altLang="de-DE" sz="2400" dirty="0">
                <a:solidFill>
                  <a:srgbClr val="333333"/>
                </a:solidFill>
              </a:rPr>
              <a:t>randevu</a:t>
            </a:r>
            <a:r>
              <a:rPr lang="en-US" altLang="de-DE" sz="2400" dirty="0">
                <a:solidFill>
                  <a:srgbClr val="333333"/>
                </a:solidFill>
              </a:rPr>
              <a:t> </a:t>
            </a:r>
            <a:r>
              <a:rPr lang="tr-TR" altLang="de-DE" sz="2400" dirty="0">
                <a:solidFill>
                  <a:srgbClr val="333333"/>
                </a:solidFill>
              </a:rPr>
              <a:t>tarihlerimiz</a:t>
            </a:r>
            <a:r>
              <a:rPr lang="en-US" altLang="de-DE" sz="2400" dirty="0">
                <a:solidFill>
                  <a:srgbClr val="333333"/>
                </a:solidFill>
              </a:rPr>
              <a:t>, </a:t>
            </a:r>
            <a:r>
              <a:rPr lang="tr-TR" altLang="de-DE" sz="2400" dirty="0">
                <a:solidFill>
                  <a:srgbClr val="333333"/>
                </a:solidFill>
              </a:rPr>
              <a:t>tatil anılarımız</a:t>
            </a:r>
            <a:r>
              <a:rPr lang="en-US" altLang="de-DE" sz="2400" dirty="0">
                <a:solidFill>
                  <a:srgbClr val="333333"/>
                </a:solidFill>
              </a:rPr>
              <a:t>, </a:t>
            </a:r>
            <a:r>
              <a:rPr lang="tr-TR" altLang="de-DE" sz="2400" dirty="0">
                <a:solidFill>
                  <a:srgbClr val="333333"/>
                </a:solidFill>
              </a:rPr>
              <a:t>okulda edindiğimiz bilgiler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6</a:t>
            </a:fld>
            <a:endParaRPr lang="de-DE" altLang="de-DE"/>
          </a:p>
        </p:txBody>
      </p:sp>
    </p:spTree>
    <p:extLst>
      <p:ext uri="{BB962C8B-B14F-4D97-AF65-F5344CB8AC3E}">
        <p14:creationId xmlns:p14="http://schemas.microsoft.com/office/powerpoint/2010/main" val="1877711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Belleği ne bozar?</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chemeClr val="tx1"/>
                </a:solidFill>
              </a:rPr>
              <a:t>???</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Belleği ne bozar?</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spcAft>
                <a:spcPct val="0"/>
              </a:spcAft>
              <a:buClr>
                <a:srgbClr val="000000"/>
              </a:buClr>
              <a:buFont typeface="WingDings"/>
              <a:buChar char=""/>
            </a:pPr>
            <a:r>
              <a:rPr lang="tr-TR" altLang="de-DE" sz="2400" dirty="0">
                <a:solidFill>
                  <a:srgbClr val="333333"/>
                </a:solidFill>
                <a:latin typeface="Calibri Light"/>
              </a:rPr>
              <a:t>ders çalışırken </a:t>
            </a:r>
            <a:r>
              <a:rPr lang="tr-TR" altLang="de-DE" sz="2400" dirty="0">
                <a:solidFill>
                  <a:srgbClr val="004992"/>
                </a:solidFill>
                <a:latin typeface="Calibri Light"/>
              </a:rPr>
              <a:t>dikkatin dağılması </a:t>
            </a:r>
            <a:r>
              <a:rPr lang="en-US" altLang="de-DE" sz="2400" dirty="0">
                <a:solidFill>
                  <a:srgbClr val="333333"/>
                </a:solidFill>
                <a:latin typeface="Calibri Light"/>
              </a:rPr>
              <a:t>(</a:t>
            </a:r>
            <a:r>
              <a:rPr lang="tr-TR" altLang="de-DE" sz="2400" dirty="0">
                <a:solidFill>
                  <a:srgbClr val="333333"/>
                </a:solidFill>
                <a:latin typeface="Calibri Light"/>
              </a:rPr>
              <a:t>örneğin radyo, odada başkalarının olması, rahatsız edici bir ortam</a:t>
            </a:r>
            <a:r>
              <a:rPr lang="en-US" altLang="de-DE" sz="2400" dirty="0">
                <a:solidFill>
                  <a:srgbClr val="333333"/>
                </a:solidFill>
                <a:latin typeface="Calibri Light"/>
              </a:rPr>
              <a:t>)</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Belleği ne bozar?</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spcAft>
                <a:spcPct val="0"/>
              </a:spcAft>
              <a:buClr>
                <a:srgbClr val="000000"/>
              </a:buClr>
              <a:buFont typeface="WingDings"/>
              <a:buChar char=""/>
            </a:pPr>
            <a:r>
              <a:rPr lang="tr-TR" altLang="de-DE" sz="2400" dirty="0">
                <a:solidFill>
                  <a:srgbClr val="333333"/>
                </a:solidFill>
                <a:latin typeface="Calibri Light"/>
              </a:rPr>
              <a:t>ders çalışırken </a:t>
            </a:r>
            <a:r>
              <a:rPr lang="tr-TR" altLang="de-DE" sz="2400" dirty="0">
                <a:solidFill>
                  <a:srgbClr val="004992"/>
                </a:solidFill>
                <a:latin typeface="Calibri Light"/>
              </a:rPr>
              <a:t>dikkatin dağılması </a:t>
            </a:r>
            <a:r>
              <a:rPr lang="en-US" altLang="de-DE" sz="2400" dirty="0">
                <a:solidFill>
                  <a:srgbClr val="333333"/>
                </a:solidFill>
                <a:latin typeface="Calibri Light"/>
              </a:rPr>
              <a:t>(</a:t>
            </a:r>
            <a:r>
              <a:rPr lang="tr-TR" altLang="de-DE" sz="2400" dirty="0">
                <a:solidFill>
                  <a:srgbClr val="333333"/>
                </a:solidFill>
                <a:latin typeface="Calibri Light"/>
              </a:rPr>
              <a:t>örneğin radyo, odada başkalarının olması, rahatsız edici bir ortam</a:t>
            </a:r>
            <a:r>
              <a:rPr lang="en-US" altLang="de-DE" sz="2400" dirty="0">
                <a:solidFill>
                  <a:srgbClr val="333333"/>
                </a:solidFill>
                <a:latin typeface="Calibri Light"/>
              </a:rPr>
              <a:t>)</a:t>
            </a:r>
          </a:p>
          <a:p>
            <a:pPr marL="342900" lvl="0" indent="-342900" defTabSz="914400" fontAlgn="base">
              <a:spcAft>
                <a:spcPct val="0"/>
              </a:spcAft>
              <a:buClr>
                <a:srgbClr val="000000"/>
              </a:buClr>
              <a:buFont typeface="WingDings"/>
              <a:buChar char=""/>
            </a:pPr>
            <a:r>
              <a:rPr lang="en-US" altLang="de-DE" sz="2400" dirty="0">
                <a:solidFill>
                  <a:srgbClr val="004992"/>
                </a:solidFill>
                <a:latin typeface="Calibri Light"/>
              </a:rPr>
              <a:t> </a:t>
            </a:r>
            <a:r>
              <a:rPr lang="en-US" altLang="de-DE" sz="2400" dirty="0" err="1">
                <a:solidFill>
                  <a:srgbClr val="004992"/>
                </a:solidFill>
                <a:latin typeface="Calibri Light"/>
              </a:rPr>
              <a:t>stres</a:t>
            </a:r>
            <a:r>
              <a:rPr lang="tr-TR" altLang="de-DE" sz="2400" dirty="0">
                <a:solidFill>
                  <a:srgbClr val="004992"/>
                </a:solidFill>
                <a:latin typeface="Calibri Light"/>
              </a:rPr>
              <a:t> ve baskı</a:t>
            </a:r>
            <a:endParaRPr lang="en-US"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9</a:t>
            </a:fld>
            <a:endParaRPr lang="de-DE" altLang="de-DE"/>
          </a:p>
        </p:txBody>
      </p:sp>
    </p:spTree>
    <p:extLst>
      <p:ext uri="{BB962C8B-B14F-4D97-AF65-F5344CB8AC3E}">
        <p14:creationId xmlns:p14="http://schemas.microsoft.com/office/powerpoint/2010/main" val="140643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Belleği ne bozar?</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spcAft>
                <a:spcPct val="0"/>
              </a:spcAft>
              <a:buClr>
                <a:srgbClr val="000000"/>
              </a:buClr>
              <a:buFont typeface="WingDings"/>
              <a:buChar char=""/>
            </a:pPr>
            <a:r>
              <a:rPr lang="tr-TR" altLang="de-DE" sz="2400" dirty="0">
                <a:solidFill>
                  <a:srgbClr val="333333"/>
                </a:solidFill>
                <a:latin typeface="Calibri Light"/>
              </a:rPr>
              <a:t>ders çalışırken </a:t>
            </a:r>
            <a:r>
              <a:rPr lang="tr-TR" altLang="de-DE" sz="2400" dirty="0">
                <a:solidFill>
                  <a:srgbClr val="004992"/>
                </a:solidFill>
                <a:latin typeface="Calibri Light"/>
              </a:rPr>
              <a:t>dikkatin dağılması </a:t>
            </a:r>
            <a:r>
              <a:rPr lang="en-US" altLang="de-DE" sz="2400" dirty="0">
                <a:solidFill>
                  <a:srgbClr val="333333"/>
                </a:solidFill>
                <a:latin typeface="Calibri Light"/>
              </a:rPr>
              <a:t>(</a:t>
            </a:r>
            <a:r>
              <a:rPr lang="tr-TR" altLang="de-DE" sz="2400" dirty="0">
                <a:solidFill>
                  <a:srgbClr val="333333"/>
                </a:solidFill>
                <a:latin typeface="Calibri Light"/>
              </a:rPr>
              <a:t>örneğin radyo, odada başkalarının olması, rahatsız edici bir ortam</a:t>
            </a:r>
            <a:r>
              <a:rPr lang="en-US" altLang="de-DE" sz="2400" dirty="0">
                <a:solidFill>
                  <a:srgbClr val="333333"/>
                </a:solidFill>
                <a:latin typeface="Calibri Light"/>
              </a:rPr>
              <a:t>)</a:t>
            </a:r>
          </a:p>
          <a:p>
            <a:pPr marL="342900" lvl="0" indent="-342900" defTabSz="914400" fontAlgn="base">
              <a:spcAft>
                <a:spcPct val="0"/>
              </a:spcAft>
              <a:buClr>
                <a:srgbClr val="000000"/>
              </a:buClr>
              <a:buFont typeface="WingDings"/>
              <a:buChar char=""/>
            </a:pPr>
            <a:r>
              <a:rPr lang="en-US" altLang="de-DE" sz="2400" dirty="0">
                <a:solidFill>
                  <a:srgbClr val="004992"/>
                </a:solidFill>
                <a:latin typeface="Calibri Light"/>
              </a:rPr>
              <a:t> </a:t>
            </a:r>
            <a:r>
              <a:rPr lang="en-US" altLang="de-DE" sz="2400" dirty="0" err="1">
                <a:solidFill>
                  <a:srgbClr val="004992"/>
                </a:solidFill>
                <a:latin typeface="Calibri Light"/>
              </a:rPr>
              <a:t>stres</a:t>
            </a:r>
            <a:r>
              <a:rPr lang="tr-TR" altLang="de-DE" sz="2400" dirty="0">
                <a:solidFill>
                  <a:srgbClr val="004992"/>
                </a:solidFill>
                <a:latin typeface="Calibri Light"/>
              </a:rPr>
              <a:t> ve baskı</a:t>
            </a:r>
            <a:endParaRPr lang="en-US" altLang="de-DE" sz="2400" dirty="0">
              <a:solidFill>
                <a:srgbClr val="004992"/>
              </a:solidFill>
              <a:latin typeface="Calibri Light"/>
            </a:endParaRPr>
          </a:p>
          <a:p>
            <a:pPr marL="342900" lvl="0" indent="-342900" defTabSz="914400" fontAlgn="base">
              <a:spcAft>
                <a:spcPct val="0"/>
              </a:spcAft>
              <a:buClr>
                <a:srgbClr val="000000"/>
              </a:buClr>
              <a:buFont typeface="WingDings"/>
              <a:buChar char=""/>
            </a:pPr>
            <a:r>
              <a:rPr lang="en-US" altLang="de-DE" sz="2400" dirty="0">
                <a:solidFill>
                  <a:srgbClr val="004992"/>
                </a:solidFill>
                <a:latin typeface="Calibri Light"/>
              </a:rPr>
              <a:t> </a:t>
            </a:r>
            <a:r>
              <a:rPr lang="tr-TR" altLang="de-DE" sz="2400" dirty="0">
                <a:solidFill>
                  <a:srgbClr val="004992"/>
                </a:solidFill>
                <a:latin typeface="Calibri Light"/>
              </a:rPr>
              <a:t>aşırı alkol tüketimi!</a:t>
            </a:r>
            <a:endParaRPr lang="en-US"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10</a:t>
            </a:fld>
            <a:endParaRPr lang="de-DE" altLang="de-DE" dirty="0"/>
          </a:p>
        </p:txBody>
      </p:sp>
    </p:spTree>
    <p:extLst>
      <p:ext uri="{BB962C8B-B14F-4D97-AF65-F5344CB8AC3E}">
        <p14:creationId xmlns:p14="http://schemas.microsoft.com/office/powerpoint/2010/main" val="2609122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Belleği ne bozar?</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spcAft>
                <a:spcPct val="0"/>
              </a:spcAft>
              <a:buClr>
                <a:srgbClr val="000000"/>
              </a:buClr>
              <a:buFont typeface="WingDings"/>
              <a:buChar char=""/>
            </a:pPr>
            <a:r>
              <a:rPr lang="tr-TR" altLang="de-DE" sz="2400" dirty="0">
                <a:solidFill>
                  <a:srgbClr val="333333"/>
                </a:solidFill>
                <a:latin typeface="Calibri Light"/>
              </a:rPr>
              <a:t>ders çalışırken </a:t>
            </a:r>
            <a:r>
              <a:rPr lang="tr-TR" altLang="de-DE" sz="2400" dirty="0">
                <a:solidFill>
                  <a:srgbClr val="004992"/>
                </a:solidFill>
                <a:latin typeface="Calibri Light"/>
              </a:rPr>
              <a:t>dikkatin dağılması </a:t>
            </a:r>
            <a:r>
              <a:rPr lang="en-US" altLang="de-DE" sz="2400" dirty="0">
                <a:solidFill>
                  <a:srgbClr val="333333"/>
                </a:solidFill>
                <a:latin typeface="Calibri Light"/>
              </a:rPr>
              <a:t>(</a:t>
            </a:r>
            <a:r>
              <a:rPr lang="tr-TR" altLang="de-DE" sz="2400" dirty="0">
                <a:solidFill>
                  <a:srgbClr val="333333"/>
                </a:solidFill>
                <a:latin typeface="Calibri Light"/>
              </a:rPr>
              <a:t>örneğin radyo, odada başkalarının olması, rahatsız edici bir ortam</a:t>
            </a:r>
            <a:r>
              <a:rPr lang="en-US" altLang="de-DE" sz="2400" dirty="0">
                <a:solidFill>
                  <a:srgbClr val="333333"/>
                </a:solidFill>
                <a:latin typeface="Calibri Light"/>
              </a:rPr>
              <a:t>)</a:t>
            </a:r>
          </a:p>
          <a:p>
            <a:pPr marL="342900" lvl="0" indent="-342900" defTabSz="914400" fontAlgn="base">
              <a:spcAft>
                <a:spcPct val="0"/>
              </a:spcAft>
              <a:buClr>
                <a:srgbClr val="000000"/>
              </a:buClr>
              <a:buFont typeface="WingDings"/>
              <a:buChar char=""/>
            </a:pPr>
            <a:r>
              <a:rPr lang="en-US" altLang="de-DE" sz="2400" dirty="0">
                <a:solidFill>
                  <a:srgbClr val="004992"/>
                </a:solidFill>
                <a:latin typeface="Calibri Light"/>
              </a:rPr>
              <a:t> </a:t>
            </a:r>
            <a:r>
              <a:rPr lang="en-US" altLang="de-DE" sz="2400" dirty="0" err="1">
                <a:solidFill>
                  <a:srgbClr val="004992"/>
                </a:solidFill>
                <a:latin typeface="Calibri Light"/>
              </a:rPr>
              <a:t>stres</a:t>
            </a:r>
            <a:r>
              <a:rPr lang="tr-TR" altLang="de-DE" sz="2400" dirty="0">
                <a:solidFill>
                  <a:srgbClr val="004992"/>
                </a:solidFill>
                <a:latin typeface="Calibri Light"/>
              </a:rPr>
              <a:t> ve baskı</a:t>
            </a:r>
            <a:endParaRPr lang="en-US" altLang="de-DE" sz="2400" dirty="0">
              <a:solidFill>
                <a:srgbClr val="004992"/>
              </a:solidFill>
              <a:latin typeface="Calibri Light"/>
            </a:endParaRPr>
          </a:p>
          <a:p>
            <a:pPr marL="342900" lvl="0" indent="-342900" defTabSz="914400" fontAlgn="base">
              <a:spcAft>
                <a:spcPct val="0"/>
              </a:spcAft>
              <a:buClr>
                <a:srgbClr val="000000"/>
              </a:buClr>
              <a:buFont typeface="WingDings"/>
              <a:buChar char=""/>
            </a:pPr>
            <a:r>
              <a:rPr lang="en-US" altLang="de-DE" sz="2400" dirty="0">
                <a:solidFill>
                  <a:srgbClr val="004992"/>
                </a:solidFill>
                <a:latin typeface="Calibri Light"/>
              </a:rPr>
              <a:t> </a:t>
            </a:r>
            <a:r>
              <a:rPr lang="tr-TR" altLang="de-DE" sz="2400" dirty="0">
                <a:solidFill>
                  <a:srgbClr val="004992"/>
                </a:solidFill>
                <a:latin typeface="Calibri Light"/>
              </a:rPr>
              <a:t>aşırı alkol tüketimi!</a:t>
            </a:r>
            <a:endParaRPr lang="en-US" altLang="de-DE" sz="2400" dirty="0">
              <a:solidFill>
                <a:srgbClr val="004992"/>
              </a:solidFill>
              <a:latin typeface="Calibri Light"/>
            </a:endParaRPr>
          </a:p>
          <a:p>
            <a:pPr marL="342900" lvl="0" indent="-342900" defTabSz="914400" fontAlgn="base">
              <a:spcAft>
                <a:spcPct val="0"/>
              </a:spcAft>
              <a:buClr>
                <a:srgbClr val="000000"/>
              </a:buClr>
              <a:buFont typeface="WingDings"/>
              <a:buChar char=""/>
            </a:pPr>
            <a:r>
              <a:rPr lang="en-US" altLang="de-DE" sz="2400" dirty="0">
                <a:solidFill>
                  <a:srgbClr val="004992"/>
                </a:solidFill>
                <a:latin typeface="Calibri Light"/>
              </a:rPr>
              <a:t> </a:t>
            </a:r>
            <a:r>
              <a:rPr lang="tr-TR" altLang="de-DE" sz="2400" dirty="0">
                <a:solidFill>
                  <a:srgbClr val="004992"/>
                </a:solidFill>
                <a:latin typeface="Calibri Light"/>
              </a:rPr>
              <a:t>ders çalıştıktan sonra dikkat dağıtıcı aktiviteler yapmak </a:t>
            </a:r>
            <a:r>
              <a:rPr lang="en-US" altLang="de-DE" sz="2400" dirty="0">
                <a:solidFill>
                  <a:srgbClr val="333333"/>
                </a:solidFill>
                <a:latin typeface="Calibri Light"/>
              </a:rPr>
              <a:t>(</a:t>
            </a:r>
            <a:r>
              <a:rPr lang="tr-TR" altLang="de-DE" sz="2400" dirty="0">
                <a:solidFill>
                  <a:srgbClr val="333333"/>
                </a:solidFill>
                <a:latin typeface="Calibri Light"/>
              </a:rPr>
              <a:t>örneğin; televizyon izlemek</a:t>
            </a:r>
            <a:r>
              <a:rPr lang="en-US" altLang="de-DE" sz="2400" dirty="0">
                <a:solidFill>
                  <a:srgbClr val="333333"/>
                </a:solidFill>
                <a:latin typeface="Calibri Light"/>
              </a:rPr>
              <a:t>)</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11</a:t>
            </a:fld>
            <a:endParaRPr lang="de-DE" altLang="de-DE"/>
          </a:p>
        </p:txBody>
      </p:sp>
    </p:spTree>
    <p:extLst>
      <p:ext uri="{BB962C8B-B14F-4D97-AF65-F5344CB8AC3E}">
        <p14:creationId xmlns:p14="http://schemas.microsoft.com/office/powerpoint/2010/main" val="3261062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Nasıl</a:t>
            </a:r>
            <a:r>
              <a:rPr lang="en-US" sz="3600" dirty="0">
                <a:latin typeface="+mn-lt"/>
                <a:ea typeface="+mn-ea"/>
                <a:cs typeface="+mn-cs"/>
              </a:rPr>
              <a:t> </a:t>
            </a:r>
            <a:r>
              <a:rPr lang="en-US" sz="3600" dirty="0" err="1">
                <a:latin typeface="+mn-lt"/>
                <a:ea typeface="+mn-ea"/>
                <a:cs typeface="+mn-cs"/>
              </a:rPr>
              <a:t>bir</a:t>
            </a:r>
            <a:r>
              <a:rPr lang="en-US" sz="3600" dirty="0">
                <a:latin typeface="+mn-lt"/>
                <a:ea typeface="+mn-ea"/>
                <a:cs typeface="+mn-cs"/>
              </a:rPr>
              <a:t> </a:t>
            </a:r>
            <a:r>
              <a:rPr lang="en-US" sz="3600" dirty="0" err="1">
                <a:latin typeface="+mn-lt"/>
                <a:ea typeface="+mn-ea"/>
                <a:cs typeface="+mn-cs"/>
              </a:rPr>
              <a:t>şeyleri</a:t>
            </a:r>
            <a:r>
              <a:rPr lang="en-US" sz="3600" dirty="0">
                <a:latin typeface="+mn-lt"/>
                <a:ea typeface="+mn-ea"/>
                <a:cs typeface="+mn-cs"/>
              </a:rPr>
              <a:t> </a:t>
            </a:r>
            <a:r>
              <a:rPr lang="en-US" sz="3600" dirty="0" err="1">
                <a:latin typeface="+mn-lt"/>
                <a:ea typeface="+mn-ea"/>
                <a:cs typeface="+mn-cs"/>
              </a:rPr>
              <a:t>daha</a:t>
            </a:r>
            <a:r>
              <a:rPr lang="en-US" sz="3600" dirty="0">
                <a:latin typeface="+mn-lt"/>
                <a:ea typeface="+mn-ea"/>
                <a:cs typeface="+mn-cs"/>
              </a:rPr>
              <a:t> </a:t>
            </a:r>
            <a:r>
              <a:rPr lang="en-US" sz="3600" dirty="0" err="1">
                <a:latin typeface="+mn-lt"/>
                <a:ea typeface="+mn-ea"/>
                <a:cs typeface="+mn-cs"/>
              </a:rPr>
              <a:t>iyi</a:t>
            </a:r>
            <a:r>
              <a:rPr lang="en-US" sz="3600" dirty="0">
                <a:latin typeface="+mn-lt"/>
                <a:ea typeface="+mn-ea"/>
                <a:cs typeface="+mn-cs"/>
              </a:rPr>
              <a:t> </a:t>
            </a:r>
            <a:r>
              <a:rPr lang="en-US" sz="3600" dirty="0" err="1">
                <a:latin typeface="+mn-lt"/>
                <a:ea typeface="+mn-ea"/>
                <a:cs typeface="+mn-cs"/>
              </a:rPr>
              <a:t>ezberlerim</a:t>
            </a:r>
            <a:r>
              <a:rPr lang="en-US" sz="3600" dirty="0">
                <a:latin typeface="+mn-lt"/>
                <a:ea typeface="+mn-ea"/>
                <a:cs typeface="+mn-cs"/>
              </a:rPr>
              <a:t>?</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12</a:t>
            </a:fld>
            <a:endParaRPr lang="de-DE" altLang="de-DE"/>
          </a:p>
        </p:txBody>
      </p:sp>
      <p:sp>
        <p:nvSpPr>
          <p:cNvPr id="8" name="Text Box 3">
            <a:extLst>
              <a:ext uri="{FF2B5EF4-FFF2-40B4-BE49-F238E27FC236}">
                <a16:creationId xmlns:a16="http://schemas.microsoft.com/office/drawing/2014/main" id="{AF05C2B0-41A4-425E-2B39-FE7FE70847D5}"/>
              </a:ext>
            </a:extLst>
          </p:cNvPr>
          <p:cNvSpPr txBox="1">
            <a:spLocks noGrp="1" noChangeArrowheads="1"/>
          </p:cNvSpPr>
          <p:nvPr>
            <p:ph idx="1"/>
          </p:nvPr>
        </p:nvSpPr>
        <p:spPr bwMode="auto">
          <a:xfrm>
            <a:off x="408955" y="2204864"/>
            <a:ext cx="11340000" cy="372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spcAft>
                <a:spcPts val="0"/>
              </a:spcAft>
              <a:buClrTx/>
              <a:buNone/>
            </a:pPr>
            <a:r>
              <a:rPr lang="tr-TR" altLang="de-DE" sz="2400" dirty="0">
                <a:solidFill>
                  <a:srgbClr val="004992"/>
                </a:solidFill>
                <a:latin typeface="Calibri Light"/>
              </a:rPr>
              <a:t> </a:t>
            </a:r>
            <a:endParaRPr lang="en-US" altLang="de-DE" sz="2400" dirty="0">
              <a:solidFill>
                <a:srgbClr val="004992"/>
              </a:solidFill>
              <a:latin typeface="Calibri Light"/>
            </a:endParaRPr>
          </a:p>
        </p:txBody>
      </p:sp>
      <p:sp>
        <p:nvSpPr>
          <p:cNvPr id="9" name="Text Box 3">
            <a:extLst>
              <a:ext uri="{FF2B5EF4-FFF2-40B4-BE49-F238E27FC236}">
                <a16:creationId xmlns:a16="http://schemas.microsoft.com/office/drawing/2014/main" id="{6CC6F413-078B-DD49-72B8-DF852FB47851}"/>
              </a:ext>
            </a:extLst>
          </p:cNvPr>
          <p:cNvSpPr txBox="1">
            <a:spLocks noChangeArrowheads="1"/>
          </p:cNvSpPr>
          <p:nvPr/>
        </p:nvSpPr>
        <p:spPr bwMode="auto">
          <a:xfrm>
            <a:off x="411480" y="2203704"/>
            <a:ext cx="5669280" cy="151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spcAft>
                <a:spcPts val="0"/>
              </a:spcAft>
              <a:buClrTx/>
              <a:buNone/>
            </a:pPr>
            <a:r>
              <a:rPr lang="tr-TR" altLang="de-DE" sz="2400" dirty="0">
                <a:solidFill>
                  <a:srgbClr val="004992"/>
                </a:solidFill>
                <a:latin typeface="Calibri Light"/>
              </a:rPr>
              <a:t>Öğrenme sırasına ne kadar çok duyu dahil olursa, hatırlama oranı o kadar artar!</a:t>
            </a:r>
            <a:endParaRPr lang="en-US" altLang="de-DE" sz="2400" dirty="0">
              <a:solidFill>
                <a:srgbClr val="004992"/>
              </a:solidFill>
              <a:latin typeface="Calibri Light"/>
            </a:endParaRPr>
          </a:p>
          <a:p>
            <a:pPr eaLnBrk="1" hangingPunct="1">
              <a:lnSpc>
                <a:spcPct val="105000"/>
              </a:lnSpc>
              <a:spcBef>
                <a:spcPts val="1999"/>
              </a:spcBef>
              <a:spcAft>
                <a:spcPts val="0"/>
              </a:spcAft>
              <a:buClrTx/>
              <a:buNone/>
            </a:pPr>
            <a:r>
              <a:rPr lang="tr-TR" altLang="de-DE" sz="2400" dirty="0">
                <a:solidFill>
                  <a:srgbClr val="004992"/>
                </a:solidFill>
                <a:latin typeface="Calibri Light"/>
              </a:rPr>
              <a:t> </a:t>
            </a:r>
            <a:endParaRPr lang="en-US" altLang="de-DE" sz="2400" dirty="0">
              <a:solidFill>
                <a:srgbClr val="004992"/>
              </a:solidFill>
              <a:latin typeface="Calibri Light"/>
            </a:endParaRPr>
          </a:p>
        </p:txBody>
      </p:sp>
      <p:sp>
        <p:nvSpPr>
          <p:cNvPr id="10" name="Caption_20">
            <a:extLst>
              <a:ext uri="{FF2B5EF4-FFF2-40B4-BE49-F238E27FC236}">
                <a16:creationId xmlns:a16="http://schemas.microsoft.com/office/drawing/2014/main" id="{DC3EFE17-CF30-6BAD-7B00-EA9DBACEAE3A}"/>
              </a:ext>
            </a:extLst>
          </p:cNvPr>
          <p:cNvSpPr txBox="1">
            <a:spLocks noChangeArrowheads="1"/>
          </p:cNvSpPr>
          <p:nvPr/>
        </p:nvSpPr>
        <p:spPr bwMode="auto">
          <a:xfrm>
            <a:off x="6276373" y="1720173"/>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 aklımızda %... kalır</a:t>
            </a:r>
            <a:endParaRPr lang="en-GB" altLang="de-DE" sz="1400" b="1" dirty="0">
              <a:latin typeface="+mn-lt"/>
            </a:endParaRPr>
          </a:p>
        </p:txBody>
      </p:sp>
      <p:pic>
        <p:nvPicPr>
          <p:cNvPr id="11" name="Picture 4" descr="img059">
            <a:extLst>
              <a:ext uri="{FF2B5EF4-FFF2-40B4-BE49-F238E27FC236}">
                <a16:creationId xmlns:a16="http://schemas.microsoft.com/office/drawing/2014/main" id="{77D794A2-83F0-0F2B-9839-6428F7EC32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59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13</a:t>
            </a:fld>
            <a:endParaRPr lang="de-DE" altLang="de-DE"/>
          </a:p>
        </p:txBody>
      </p:sp>
      <p:sp>
        <p:nvSpPr>
          <p:cNvPr id="9" name="Title 1">
            <a:extLst>
              <a:ext uri="{FF2B5EF4-FFF2-40B4-BE49-F238E27FC236}">
                <a16:creationId xmlns:a16="http://schemas.microsoft.com/office/drawing/2014/main" id="{8598E256-F11D-C52E-237C-DB7712F682BD}"/>
              </a:ext>
            </a:extLst>
          </p:cNvPr>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sz="3600" dirty="0">
                <a:latin typeface="Calibri Light"/>
              </a:rPr>
              <a:t>Hafızamız bir video kamera gibi mi çalışır?</a:t>
            </a:r>
            <a:r>
              <a:rPr lang="en-US" sz="3600" dirty="0">
                <a:latin typeface="Calibri Light"/>
              </a:rPr>
              <a:t/>
            </a:r>
            <a:br>
              <a:rPr lang="en-US" sz="3600" dirty="0">
                <a:latin typeface="Calibri Light"/>
              </a:rPr>
            </a:br>
            <a:r>
              <a:rPr lang="en-US" dirty="0">
                <a:latin typeface="Calibri Light"/>
              </a:rPr>
              <a:t>(</a:t>
            </a:r>
            <a:r>
              <a:rPr lang="tr-TR" dirty="0">
                <a:latin typeface="Calibri Light"/>
              </a:rPr>
              <a:t>alternatif bir egzersiz için sunumun sonuna göz atın</a:t>
            </a:r>
            <a:r>
              <a:rPr lang="en-US" dirty="0">
                <a:latin typeface="Calibri Light"/>
              </a:rPr>
              <a:t>)</a:t>
            </a:r>
          </a:p>
        </p:txBody>
      </p:sp>
      <p:pic>
        <p:nvPicPr>
          <p:cNvPr id="12" name="Picture 4" descr="T990896AII">
            <a:extLst>
              <a:ext uri="{FF2B5EF4-FFF2-40B4-BE49-F238E27FC236}">
                <a16:creationId xmlns:a16="http://schemas.microsoft.com/office/drawing/2014/main" id="{D8EA55FC-16DC-C802-7C24-A575789792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3">
            <a:extLst>
              <a:ext uri="{FF2B5EF4-FFF2-40B4-BE49-F238E27FC236}">
                <a16:creationId xmlns:a16="http://schemas.microsoft.com/office/drawing/2014/main" id="{A70EC37E-ED40-3B88-D0A4-C2B751757369}"/>
              </a:ext>
            </a:extLst>
          </p:cNvPr>
          <p:cNvSpPr txBox="1">
            <a:spLocks noChangeArrowheads="1"/>
          </p:cNvSpPr>
          <p:nvPr/>
        </p:nvSpPr>
        <p:spPr bwMode="auto">
          <a:xfrm>
            <a:off x="552971" y="5317757"/>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2400" dirty="0" err="1">
                <a:latin typeface="Calibri Light"/>
                <a:cs typeface="Times New Roman" panose="02020603050405020304" pitchFamily="18" charset="0"/>
              </a:rPr>
              <a:t>Amerikalı</a:t>
            </a:r>
            <a:r>
              <a:rPr lang="en-US" altLang="de-DE" sz="2400" dirty="0">
                <a:latin typeface="Calibri Light"/>
                <a:cs typeface="Times New Roman" panose="02020603050405020304" pitchFamily="18" charset="0"/>
              </a:rPr>
              <a:t> </a:t>
            </a:r>
            <a:r>
              <a:rPr lang="en-US" altLang="de-DE" sz="2400" dirty="0" err="1">
                <a:latin typeface="Calibri Light"/>
                <a:cs typeface="Times New Roman" panose="02020603050405020304" pitchFamily="18" charset="0"/>
              </a:rPr>
              <a:t>psikolog</a:t>
            </a:r>
            <a:r>
              <a:rPr lang="en-US" altLang="de-DE" sz="2400" dirty="0">
                <a:latin typeface="Calibri Light"/>
                <a:cs typeface="Times New Roman" panose="02020603050405020304" pitchFamily="18" charset="0"/>
              </a:rPr>
              <a:t> Elizabeth Loftus </a:t>
            </a:r>
            <a:r>
              <a:rPr lang="en-US" altLang="de-DE" sz="2400" dirty="0" err="1">
                <a:latin typeface="Calibri Light"/>
                <a:cs typeface="Times New Roman" panose="02020603050405020304" pitchFamily="18" charset="0"/>
              </a:rPr>
              <a:t>katılımcılara</a:t>
            </a:r>
            <a:r>
              <a:rPr lang="en-US" altLang="de-DE" sz="2400" dirty="0">
                <a:latin typeface="Calibri Light"/>
                <a:cs typeface="Times New Roman" panose="02020603050405020304" pitchFamily="18" charset="0"/>
              </a:rPr>
              <a:t> </a:t>
            </a:r>
            <a:r>
              <a:rPr lang="en-US" altLang="de-DE" sz="2400" dirty="0" err="1">
                <a:latin typeface="Calibri Light"/>
                <a:cs typeface="Times New Roman" panose="02020603050405020304" pitchFamily="18" charset="0"/>
              </a:rPr>
              <a:t>bir</a:t>
            </a:r>
            <a:r>
              <a:rPr lang="en-US" altLang="de-DE" sz="2400" dirty="0">
                <a:latin typeface="Calibri Light"/>
                <a:cs typeface="Times New Roman" panose="02020603050405020304" pitchFamily="18" charset="0"/>
              </a:rPr>
              <a:t> </a:t>
            </a:r>
            <a:r>
              <a:rPr lang="en-US" altLang="de-DE" sz="2400" dirty="0" err="1">
                <a:latin typeface="Calibri Light"/>
                <a:cs typeface="Times New Roman" panose="02020603050405020304" pitchFamily="18" charset="0"/>
              </a:rPr>
              <a:t>dizi</a:t>
            </a:r>
            <a:r>
              <a:rPr lang="en-US" altLang="de-DE" sz="2400" dirty="0">
                <a:latin typeface="Calibri Light"/>
                <a:cs typeface="Times New Roman" panose="02020603050405020304" pitchFamily="18" charset="0"/>
              </a:rPr>
              <a:t> </a:t>
            </a:r>
            <a:r>
              <a:rPr lang="en-US" altLang="de-DE" sz="2400" dirty="0" err="1">
                <a:latin typeface="Calibri Light"/>
                <a:cs typeface="Times New Roman" panose="02020603050405020304" pitchFamily="18" charset="0"/>
              </a:rPr>
              <a:t>fotoğraf</a:t>
            </a:r>
            <a:r>
              <a:rPr lang="en-US" altLang="de-DE" sz="2400" dirty="0">
                <a:latin typeface="Calibri Light"/>
                <a:cs typeface="Times New Roman" panose="02020603050405020304" pitchFamily="18" charset="0"/>
              </a:rPr>
              <a:t> </a:t>
            </a:r>
            <a:r>
              <a:rPr lang="en-US" altLang="de-DE" sz="2400" dirty="0" err="1">
                <a:latin typeface="Calibri Light"/>
                <a:cs typeface="Times New Roman" panose="02020603050405020304" pitchFamily="18" charset="0"/>
              </a:rPr>
              <a:t>gösterdi</a:t>
            </a:r>
            <a:r>
              <a:rPr lang="en-US" altLang="de-DE" sz="2400" dirty="0">
                <a:latin typeface="Calibri Light"/>
                <a:cs typeface="Times New Roman" panose="02020603050405020304" pitchFamily="18" charset="0"/>
              </a:rPr>
              <a:t>. </a:t>
            </a:r>
            <a:endParaRPr lang="tr-TR" altLang="de-DE" sz="2400" dirty="0" smtClean="0">
              <a:latin typeface="Calibri Light"/>
              <a:cs typeface="Times New Roman" panose="02020603050405020304" pitchFamily="18" charset="0"/>
            </a:endParaRPr>
          </a:p>
          <a:p>
            <a:pPr eaLnBrk="1" hangingPunct="1">
              <a:spcBef>
                <a:spcPct val="50000"/>
              </a:spcBef>
              <a:buClrTx/>
              <a:buFontTx/>
              <a:buNone/>
            </a:pPr>
            <a:r>
              <a:rPr lang="tr-TR" altLang="de-DE" sz="2400" dirty="0" smtClean="0">
                <a:latin typeface="Calibri Light"/>
                <a:cs typeface="Times New Roman" panose="02020603050405020304" pitchFamily="18" charset="0"/>
              </a:rPr>
              <a:t>Bir </a:t>
            </a:r>
            <a:r>
              <a:rPr lang="tr-TR" altLang="de-DE" sz="2400" dirty="0">
                <a:latin typeface="Calibri Light"/>
                <a:cs typeface="Times New Roman" panose="02020603050405020304" pitchFamily="18" charset="0"/>
              </a:rPr>
              <a:t>fotoğraf kırmızı yol ver </a:t>
            </a:r>
            <a:r>
              <a:rPr lang="tr-TR" altLang="de-DE" sz="2400" dirty="0" smtClean="0">
                <a:latin typeface="Calibri Light"/>
                <a:cs typeface="Times New Roman" panose="02020603050405020304" pitchFamily="18" charset="0"/>
              </a:rPr>
              <a:t>işaretinin önünde </a:t>
            </a:r>
            <a:r>
              <a:rPr lang="tr-TR" altLang="de-DE" sz="2400" dirty="0">
                <a:latin typeface="Calibri Light"/>
                <a:cs typeface="Times New Roman" panose="02020603050405020304" pitchFamily="18" charset="0"/>
              </a:rPr>
              <a:t>duran bir arabayı gösteriyordu</a:t>
            </a:r>
            <a:r>
              <a:rPr lang="en-US" altLang="de-DE" sz="2400" dirty="0">
                <a:latin typeface="Calibri Light"/>
                <a:cs typeface="Times New Roman" panose="02020603050405020304" pitchFamily="18" charset="0"/>
              </a:rPr>
              <a:t>.</a:t>
            </a:r>
            <a:r>
              <a:rPr lang="tr-TR" altLang="de-DE" sz="2400" dirty="0">
                <a:latin typeface="Calibri Light"/>
                <a:cs typeface="Times New Roman" panose="02020603050405020304" pitchFamily="18" charset="0"/>
              </a:rPr>
              <a:t> </a:t>
            </a:r>
            <a:r>
              <a:rPr lang="en-US" altLang="de-DE" sz="2400" dirty="0">
                <a:latin typeface="Calibri Light"/>
                <a:cs typeface="Times New Roman" panose="02020603050405020304" pitchFamily="18" charset="0"/>
              </a:rPr>
              <a:t> </a:t>
            </a:r>
          </a:p>
        </p:txBody>
      </p:sp>
    </p:spTree>
    <p:extLst>
      <p:ext uri="{BB962C8B-B14F-4D97-AF65-F5344CB8AC3E}">
        <p14:creationId xmlns:p14="http://schemas.microsoft.com/office/powerpoint/2010/main" val="3416031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Hafızamız bir video kamera gibi mi çalışır?</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dirty="0" err="1">
                <a:solidFill>
                  <a:srgbClr val="333333"/>
                </a:solidFill>
                <a:latin typeface="Calibri Light"/>
                <a:cs typeface="Times New Roman" panose="02020603050405020304" pitchFamily="18" charset="0"/>
              </a:rPr>
              <a:t>Fotoğraflar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sunulduktan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sonra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araştırmacı</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bazı</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katılımcıların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hafızasını</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yanıltıcı</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bir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soruyla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kandırmaya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çalışmıştır</a:t>
            </a:r>
            <a:r>
              <a:rPr lang="en-US" altLang="de-DE" sz="2400" dirty="0">
                <a:solidFill>
                  <a:srgbClr val="333333"/>
                </a:solidFill>
                <a:latin typeface="Calibri Light"/>
                <a:cs typeface="Times New Roman" panose="02020603050405020304" pitchFamily="18" charset="0"/>
              </a:rPr>
              <a:t>:</a:t>
            </a:r>
            <a:endParaRPr lang="tr-TR" altLang="de-DE" sz="2400" dirty="0">
              <a:solidFill>
                <a:srgbClr val="333333"/>
              </a:solidFill>
              <a:latin typeface="Calibri Light"/>
              <a:cs typeface="Times New Roman" panose="02020603050405020304" pitchFamily="18" charset="0"/>
            </a:endParaRPr>
          </a:p>
          <a:p>
            <a:pPr lvl="0" defTabSz="914400" fontAlgn="base"/>
            <a:r>
              <a:rPr lang="tr-TR" altLang="de-DE" sz="2400" dirty="0" smtClean="0">
                <a:solidFill>
                  <a:srgbClr val="333333"/>
                </a:solidFill>
                <a:latin typeface="Calibri Light"/>
                <a:cs typeface="Times New Roman" panose="02020603050405020304" pitchFamily="18" charset="0"/>
              </a:rPr>
              <a:t>«</a:t>
            </a:r>
            <a:r>
              <a:rPr lang="en-US" altLang="de-DE" sz="2400" dirty="0" smtClean="0">
                <a:solidFill>
                  <a:srgbClr val="333333"/>
                </a:solidFill>
                <a:latin typeface="Calibri Light"/>
                <a:cs typeface="Times New Roman" panose="02020603050405020304" pitchFamily="18" charset="0"/>
              </a:rPr>
              <a:t>Bu </a:t>
            </a:r>
            <a:r>
              <a:rPr lang="en-US" altLang="de-DE" sz="2400" dirty="0" err="1">
                <a:solidFill>
                  <a:srgbClr val="333333"/>
                </a:solidFill>
                <a:latin typeface="Calibri Light"/>
                <a:cs typeface="Times New Roman" panose="02020603050405020304" pitchFamily="18" charset="0"/>
              </a:rPr>
              <a:t>resimde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kırmızı</a:t>
            </a:r>
            <a:r>
              <a:rPr lang="en-US" altLang="de-DE" sz="2400" dirty="0">
                <a:solidFill>
                  <a:srgbClr val="333333"/>
                </a:solidFill>
                <a:latin typeface="Calibri Light"/>
                <a:cs typeface="Times New Roman" panose="02020603050405020304" pitchFamily="18" charset="0"/>
              </a:rPr>
              <a:t> araba </a:t>
            </a:r>
            <a:r>
              <a:rPr lang="tr-TR" altLang="de-DE" sz="2400" dirty="0">
                <a:solidFill>
                  <a:srgbClr val="FF0000"/>
                </a:solidFill>
                <a:latin typeface="Calibri Light"/>
                <a:cs typeface="Times New Roman" panose="02020603050405020304" pitchFamily="18" charset="0"/>
              </a:rPr>
              <a:t>dur işaretinin </a:t>
            </a:r>
            <a:r>
              <a:rPr lang="en-US" altLang="de-DE" sz="2400" dirty="0" err="1">
                <a:solidFill>
                  <a:srgbClr val="333333"/>
                </a:solidFill>
                <a:latin typeface="Calibri Light"/>
                <a:cs typeface="Times New Roman" panose="02020603050405020304" pitchFamily="18" charset="0"/>
              </a:rPr>
              <a:t>önünde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dururken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başka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bir</a:t>
            </a:r>
            <a:r>
              <a:rPr lang="en-US" altLang="de-DE" sz="2400" dirty="0">
                <a:solidFill>
                  <a:srgbClr val="333333"/>
                </a:solidFill>
                <a:latin typeface="Calibri Light"/>
                <a:cs typeface="Times New Roman" panose="02020603050405020304" pitchFamily="18" charset="0"/>
              </a:rPr>
              <a:t> araba </a:t>
            </a:r>
            <a:r>
              <a:rPr lang="en-US" altLang="de-DE" sz="2400" dirty="0" err="1">
                <a:solidFill>
                  <a:srgbClr val="333333"/>
                </a:solidFill>
                <a:latin typeface="Calibri Light"/>
                <a:cs typeface="Times New Roman" panose="02020603050405020304" pitchFamily="18" charset="0"/>
              </a:rPr>
              <a:t>yanından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geçiyor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muydu</a:t>
            </a:r>
            <a:r>
              <a:rPr lang="en-US" altLang="de-DE" sz="2400" dirty="0" smtClean="0">
                <a:solidFill>
                  <a:srgbClr val="333333"/>
                </a:solidFill>
                <a:latin typeface="Calibri Light"/>
                <a:cs typeface="Times New Roman" panose="02020603050405020304" pitchFamily="18" charset="0"/>
              </a:rPr>
              <a:t>?</a:t>
            </a:r>
            <a:r>
              <a:rPr lang="tr-TR" altLang="de-DE" sz="2400" dirty="0" smtClean="0">
                <a:solidFill>
                  <a:srgbClr val="333333"/>
                </a:solidFill>
                <a:latin typeface="Calibri Light"/>
                <a:cs typeface="Times New Roman" panose="02020603050405020304" pitchFamily="18" charset="0"/>
              </a:rPr>
              <a:t>»</a:t>
            </a:r>
            <a:endParaRPr lang="tr-TR" altLang="de-DE" sz="2400" dirty="0">
              <a:solidFill>
                <a:srgbClr val="333333"/>
              </a:solidFill>
              <a:latin typeface="Calibri Light"/>
              <a:cs typeface="Times New Roman" panose="02020603050405020304" pitchFamily="18" charset="0"/>
            </a:endParaRPr>
          </a:p>
          <a:p>
            <a:pPr lvl="0" defTabSz="914400" fontAlgn="base"/>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Aslında</a:t>
            </a:r>
            <a:r>
              <a:rPr lang="en-US" altLang="de-DE" sz="2400" dirty="0">
                <a:solidFill>
                  <a:srgbClr val="333333"/>
                </a:solidFill>
                <a:latin typeface="Calibri Light"/>
                <a:cs typeface="Times New Roman" panose="02020603050405020304" pitchFamily="18" charset="0"/>
              </a:rPr>
              <a:t>, araba </a:t>
            </a:r>
            <a:r>
              <a:rPr lang="tr-TR" altLang="de-DE" sz="2400" dirty="0">
                <a:solidFill>
                  <a:srgbClr val="FF0000"/>
                </a:solidFill>
                <a:latin typeface="Calibri Light"/>
                <a:cs typeface="Times New Roman" panose="02020603050405020304" pitchFamily="18" charset="0"/>
              </a:rPr>
              <a:t>yol ver işaretinin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önünde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durmuştu</a:t>
            </a:r>
            <a:r>
              <a:rPr lang="en-US" altLang="de-DE" sz="2400" dirty="0">
                <a:solidFill>
                  <a:srgbClr val="333333"/>
                </a:solidFill>
                <a:latin typeface="Calibri Light"/>
                <a:cs typeface="Times New Roman" panose="02020603050405020304" pitchFamily="18" charset="0"/>
              </a:rPr>
              <a:t>!)</a:t>
            </a:r>
            <a:endParaRPr lang="tr-TR" altLang="de-DE" sz="2400" dirty="0">
              <a:solidFill>
                <a:srgbClr val="333333"/>
              </a:solidFill>
              <a:latin typeface="Calibri Light"/>
              <a:cs typeface="Times New Roman" panose="02020603050405020304" pitchFamily="18" charset="0"/>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14</a:t>
            </a:fld>
            <a:endParaRPr lang="de-DE" altLang="de-DE"/>
          </a:p>
        </p:txBody>
      </p:sp>
    </p:spTree>
    <p:extLst>
      <p:ext uri="{BB962C8B-B14F-4D97-AF65-F5344CB8AC3E}">
        <p14:creationId xmlns:p14="http://schemas.microsoft.com/office/powerpoint/2010/main" val="3251263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698" y="1159915"/>
            <a:ext cx="11376000" cy="1163395"/>
          </a:xfrm>
        </p:spPr>
        <p:txBody>
          <a:bodyPr vert="horz" lIns="0" tIns="0" rIns="0" bIns="0" rtlCol="0" anchor="t">
            <a:spAutoFit/>
          </a:bodyPr>
          <a:lstStyle/>
          <a:p>
            <a:pPr defTabSz="914377">
              <a:spcBef>
                <a:spcPts val="0"/>
              </a:spcBef>
            </a:pPr>
            <a:r>
              <a:rPr lang="tr-TR" altLang="de-DE" dirty="0">
                <a:solidFill>
                  <a:srgbClr val="004992"/>
                </a:solidFill>
                <a:ea typeface="+mn-ea"/>
                <a:cs typeface="Times New Roman" panose="02020603050405020304" pitchFamily="18" charset="0"/>
              </a:rPr>
              <a:t>Daha sonra, iki tane fotoğraf gösterildi</a:t>
            </a:r>
            <a:r>
              <a:rPr lang="en-US" altLang="de-DE" dirty="0">
                <a:solidFill>
                  <a:srgbClr val="004992"/>
                </a:solidFill>
                <a:ea typeface="+mn-ea"/>
                <a:cs typeface="Times New Roman" panose="02020603050405020304" pitchFamily="18" charset="0"/>
              </a:rPr>
              <a:t>. </a:t>
            </a:r>
            <a:r>
              <a:rPr lang="tr-TR" altLang="de-DE" dirty="0">
                <a:solidFill>
                  <a:srgbClr val="004992"/>
                </a:solidFill>
                <a:ea typeface="+mn-ea"/>
                <a:cs typeface="Times New Roman" panose="02020603050405020304" pitchFamily="18" charset="0"/>
              </a:rPr>
              <a:t>Katılımcıların onlara orijinal olarak </a:t>
            </a:r>
            <a:r>
              <a:rPr lang="tr-TR" altLang="de-DE" dirty="0" smtClean="0">
                <a:solidFill>
                  <a:srgbClr val="004992"/>
                </a:solidFill>
                <a:ea typeface="+mn-ea"/>
                <a:cs typeface="Times New Roman" panose="02020603050405020304" pitchFamily="18" charset="0"/>
              </a:rPr>
              <a:t>gösterilen fotoğrafların </a:t>
            </a:r>
            <a:r>
              <a:rPr lang="tr-TR" altLang="de-DE" dirty="0">
                <a:solidFill>
                  <a:srgbClr val="004992"/>
                </a:solidFill>
                <a:ea typeface="+mn-ea"/>
                <a:cs typeface="Times New Roman" panose="02020603050405020304" pitchFamily="18" charset="0"/>
              </a:rPr>
              <a:t>hangisi olduğuna karar vermeleri gerekiyordu. Hafızanın yanıltılabileceğine inanıyor musunuz?</a:t>
            </a:r>
            <a:endParaRPr lang="en-US" dirty="0">
              <a:latin typeface="+mn-lt"/>
              <a:ea typeface="+mn-ea"/>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15</a:t>
            </a:fld>
            <a:endParaRPr lang="de-DE" altLang="de-DE"/>
          </a:p>
        </p:txBody>
      </p:sp>
      <p:sp>
        <p:nvSpPr>
          <p:cNvPr id="3" name="Metin kutusu 2">
            <a:extLst>
              <a:ext uri="{FF2B5EF4-FFF2-40B4-BE49-F238E27FC236}">
                <a16:creationId xmlns:a16="http://schemas.microsoft.com/office/drawing/2014/main" id="{7603075E-BBB9-B473-0693-43FE3A4C5539}"/>
              </a:ext>
            </a:extLst>
          </p:cNvPr>
          <p:cNvSpPr txBox="1"/>
          <p:nvPr/>
        </p:nvSpPr>
        <p:spPr bwMode="gray">
          <a:xfrm>
            <a:off x="6643868" y="2639028"/>
            <a:ext cx="0" cy="0"/>
          </a:xfrm>
          <a:prstGeom prst="rect">
            <a:avLst/>
          </a:prstGeom>
          <a:noFill/>
        </p:spPr>
        <p:txBody>
          <a:bodyPr wrap="none" lIns="0" tIns="0" rIns="0" bIns="0" rtlCol="0">
            <a:noAutofit/>
          </a:bodyPr>
          <a:lstStyle/>
          <a:p>
            <a:pPr marL="216000" indent="-216000">
              <a:lnSpc>
                <a:spcPct val="105000"/>
              </a:lnSpc>
              <a:buFont typeface="Arial" panose="020B0604020202020204" pitchFamily="34" charset="0"/>
              <a:buChar char="•"/>
            </a:pPr>
            <a:endParaRPr lang="tr-TR" dirty="0" err="1">
              <a:latin typeface="+mj-lt"/>
            </a:endParaRPr>
          </a:p>
        </p:txBody>
      </p:sp>
      <p:sp>
        <p:nvSpPr>
          <p:cNvPr id="11" name="Caption_17">
            <a:extLst>
              <a:ext uri="{FF2B5EF4-FFF2-40B4-BE49-F238E27FC236}">
                <a16:creationId xmlns:a16="http://schemas.microsoft.com/office/drawing/2014/main" id="{E78CCEE7-7AD1-8DF4-CA7A-2CBAFC12023E}"/>
              </a:ext>
            </a:extLst>
          </p:cNvPr>
          <p:cNvSpPr txBox="1">
            <a:spLocks noChangeArrowheads="1"/>
          </p:cNvSpPr>
          <p:nvPr/>
        </p:nvSpPr>
        <p:spPr bwMode="auto">
          <a:xfrm>
            <a:off x="784959" y="2483604"/>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tr-TR" altLang="de-DE" sz="1800" dirty="0">
                <a:latin typeface="Calibri Light"/>
                <a:cs typeface="Times New Roman" panose="02020603050405020304" pitchFamily="18" charset="0"/>
              </a:rPr>
              <a:t>Sunuldu</a:t>
            </a:r>
            <a:r>
              <a:rPr lang="de-DE" altLang="de-DE" sz="1800" dirty="0">
                <a:latin typeface="Calibri Light"/>
                <a:cs typeface="Times New Roman" panose="02020603050405020304" pitchFamily="18" charset="0"/>
              </a:rPr>
              <a:t>!</a:t>
            </a:r>
          </a:p>
        </p:txBody>
      </p:sp>
      <p:pic>
        <p:nvPicPr>
          <p:cNvPr id="13" name="Picture 4" descr="T990896AII">
            <a:extLst>
              <a:ext uri="{FF2B5EF4-FFF2-40B4-BE49-F238E27FC236}">
                <a16:creationId xmlns:a16="http://schemas.microsoft.com/office/drawing/2014/main" id="{B2673B22-2934-1CF2-3FE8-2F0004A2DF6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01048" y="3249415"/>
            <a:ext cx="22606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8">
            <a:extLst>
              <a:ext uri="{FF2B5EF4-FFF2-40B4-BE49-F238E27FC236}">
                <a16:creationId xmlns:a16="http://schemas.microsoft.com/office/drawing/2014/main" id="{8A5915F7-BBE2-CFF8-6C89-AF4C6E7FD184}"/>
              </a:ext>
            </a:extLst>
          </p:cNvPr>
          <p:cNvSpPr txBox="1">
            <a:spLocks noChangeArrowheads="1"/>
          </p:cNvSpPr>
          <p:nvPr/>
        </p:nvSpPr>
        <p:spPr bwMode="auto">
          <a:xfrm>
            <a:off x="4177273" y="2483604"/>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tr-TR" altLang="de-DE" sz="1800" dirty="0">
                <a:latin typeface="Calibri Light"/>
                <a:cs typeface="Times New Roman" panose="02020603050405020304" pitchFamily="18" charset="0"/>
              </a:rPr>
              <a:t>Yanıltıcı soru</a:t>
            </a:r>
            <a:endParaRPr lang="de-DE" altLang="de-DE" sz="1800" dirty="0">
              <a:latin typeface="Calibri Light"/>
              <a:cs typeface="Times New Roman" panose="02020603050405020304" pitchFamily="18" charset="0"/>
            </a:endParaRPr>
          </a:p>
        </p:txBody>
      </p:sp>
      <p:sp>
        <p:nvSpPr>
          <p:cNvPr id="15" name="Line 9">
            <a:extLst>
              <a:ext uri="{FF2B5EF4-FFF2-40B4-BE49-F238E27FC236}">
                <a16:creationId xmlns:a16="http://schemas.microsoft.com/office/drawing/2014/main" id="{E1AF004F-1B75-5D6C-44F8-16F25D50383A}"/>
              </a:ext>
            </a:extLst>
          </p:cNvPr>
          <p:cNvSpPr>
            <a:spLocks noChangeShapeType="1"/>
          </p:cNvSpPr>
          <p:nvPr/>
        </p:nvSpPr>
        <p:spPr bwMode="auto">
          <a:xfrm>
            <a:off x="4177272" y="2409825"/>
            <a:ext cx="0" cy="411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6" name="Line 10">
            <a:extLst>
              <a:ext uri="{FF2B5EF4-FFF2-40B4-BE49-F238E27FC236}">
                <a16:creationId xmlns:a16="http://schemas.microsoft.com/office/drawing/2014/main" id="{E19ED4A2-2832-0C8C-87E9-AC960463991E}"/>
              </a:ext>
            </a:extLst>
          </p:cNvPr>
          <p:cNvSpPr>
            <a:spLocks noChangeShapeType="1"/>
          </p:cNvSpPr>
          <p:nvPr/>
        </p:nvSpPr>
        <p:spPr bwMode="auto">
          <a:xfrm>
            <a:off x="7700322" y="2409825"/>
            <a:ext cx="0" cy="411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7" name="Text Box 7">
            <a:extLst>
              <a:ext uri="{FF2B5EF4-FFF2-40B4-BE49-F238E27FC236}">
                <a16:creationId xmlns:a16="http://schemas.microsoft.com/office/drawing/2014/main" id="{5C0E00EC-F484-6886-3C40-AFBC08301A99}"/>
              </a:ext>
            </a:extLst>
          </p:cNvPr>
          <p:cNvSpPr txBox="1">
            <a:spLocks noChangeArrowheads="1"/>
          </p:cNvSpPr>
          <p:nvPr/>
        </p:nvSpPr>
        <p:spPr bwMode="auto">
          <a:xfrm>
            <a:off x="4368271" y="3284984"/>
            <a:ext cx="3169476"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800" i="1" dirty="0" err="1">
                <a:latin typeface="Calibri Light"/>
                <a:cs typeface="Times New Roman" panose="02020603050405020304" pitchFamily="18" charset="0"/>
              </a:rPr>
              <a:t>Kırmızı</a:t>
            </a:r>
            <a:r>
              <a:rPr lang="en-US" altLang="de-DE" sz="1800" i="1" dirty="0">
                <a:latin typeface="Calibri Light"/>
                <a:cs typeface="Times New Roman" panose="02020603050405020304" pitchFamily="18" charset="0"/>
              </a:rPr>
              <a:t> </a:t>
            </a:r>
            <a:r>
              <a:rPr lang="en-US" altLang="de-DE" sz="1800" i="1" dirty="0" err="1">
                <a:latin typeface="Calibri Light"/>
                <a:cs typeface="Times New Roman" panose="02020603050405020304" pitchFamily="18" charset="0"/>
              </a:rPr>
              <a:t>araç</a:t>
            </a:r>
            <a:r>
              <a:rPr lang="tr-TR" altLang="de-DE" sz="1800" i="1" dirty="0">
                <a:latin typeface="Calibri Light"/>
                <a:cs typeface="Times New Roman" panose="02020603050405020304" pitchFamily="18" charset="0"/>
              </a:rPr>
              <a:t> </a:t>
            </a:r>
            <a:r>
              <a:rPr lang="tr-TR" altLang="de-DE" sz="1800" i="1" dirty="0">
                <a:solidFill>
                  <a:srgbClr val="FF0000"/>
                </a:solidFill>
                <a:latin typeface="Calibri Light"/>
                <a:cs typeface="Times New Roman" panose="02020603050405020304" pitchFamily="18" charset="0"/>
              </a:rPr>
              <a:t>dur işaretinin</a:t>
            </a:r>
            <a:r>
              <a:rPr lang="en-US" altLang="de-DE" sz="1800" i="1" dirty="0">
                <a:latin typeface="Calibri Light"/>
                <a:cs typeface="Times New Roman" panose="02020603050405020304" pitchFamily="18" charset="0"/>
              </a:rPr>
              <a:t> </a:t>
            </a:r>
            <a:r>
              <a:rPr lang="en-US" altLang="de-DE" sz="1800" i="1" dirty="0" err="1">
                <a:latin typeface="Calibri Light"/>
                <a:cs typeface="Times New Roman" panose="02020603050405020304" pitchFamily="18" charset="0"/>
              </a:rPr>
              <a:t>önünde</a:t>
            </a:r>
            <a:r>
              <a:rPr lang="en-US" altLang="de-DE" sz="1800" i="1" dirty="0">
                <a:latin typeface="Calibri Light"/>
                <a:cs typeface="Times New Roman" panose="02020603050405020304" pitchFamily="18" charset="0"/>
              </a:rPr>
              <a:t> </a:t>
            </a:r>
            <a:r>
              <a:rPr lang="en-US" altLang="de-DE" sz="1800" i="1" dirty="0" err="1">
                <a:latin typeface="Calibri Light"/>
                <a:cs typeface="Times New Roman" panose="02020603050405020304" pitchFamily="18" charset="0"/>
              </a:rPr>
              <a:t>dururken</a:t>
            </a:r>
            <a:r>
              <a:rPr lang="en-US" altLang="de-DE" sz="1800" i="1" dirty="0">
                <a:latin typeface="Calibri Light"/>
                <a:cs typeface="Times New Roman" panose="02020603050405020304" pitchFamily="18" charset="0"/>
              </a:rPr>
              <a:t> </a:t>
            </a:r>
            <a:r>
              <a:rPr lang="en-US" altLang="de-DE" sz="1800" i="1" dirty="0" err="1">
                <a:latin typeface="Calibri Light"/>
                <a:cs typeface="Times New Roman" panose="02020603050405020304" pitchFamily="18" charset="0"/>
              </a:rPr>
              <a:t>başka</a:t>
            </a:r>
            <a:r>
              <a:rPr lang="en-US" altLang="de-DE" sz="1800" i="1" dirty="0">
                <a:latin typeface="Calibri Light"/>
                <a:cs typeface="Times New Roman" panose="02020603050405020304" pitchFamily="18" charset="0"/>
              </a:rPr>
              <a:t> </a:t>
            </a:r>
            <a:r>
              <a:rPr lang="en-US" altLang="de-DE" sz="1800" i="1" dirty="0" err="1">
                <a:latin typeface="Calibri Light"/>
                <a:cs typeface="Times New Roman" panose="02020603050405020304" pitchFamily="18" charset="0"/>
              </a:rPr>
              <a:t>bir</a:t>
            </a:r>
            <a:r>
              <a:rPr lang="en-US" altLang="de-DE" sz="1800" i="1" dirty="0">
                <a:latin typeface="Calibri Light"/>
                <a:cs typeface="Times New Roman" panose="02020603050405020304" pitchFamily="18" charset="0"/>
              </a:rPr>
              <a:t> </a:t>
            </a:r>
            <a:r>
              <a:rPr lang="en-US" altLang="de-DE" sz="1800" i="1" dirty="0" err="1">
                <a:latin typeface="Calibri Light"/>
                <a:cs typeface="Times New Roman" panose="02020603050405020304" pitchFamily="18" charset="0"/>
              </a:rPr>
              <a:t>araç</a:t>
            </a:r>
            <a:r>
              <a:rPr lang="en-US" altLang="de-DE" sz="1800" i="1" dirty="0">
                <a:latin typeface="Calibri Light"/>
                <a:cs typeface="Times New Roman" panose="02020603050405020304" pitchFamily="18" charset="0"/>
              </a:rPr>
              <a:t> </a:t>
            </a:r>
            <a:r>
              <a:rPr lang="en-US" altLang="de-DE" sz="1800" i="1" dirty="0" err="1">
                <a:latin typeface="Calibri Light"/>
                <a:cs typeface="Times New Roman" panose="02020603050405020304" pitchFamily="18" charset="0"/>
              </a:rPr>
              <a:t>onu</a:t>
            </a:r>
            <a:r>
              <a:rPr lang="en-US" altLang="de-DE" sz="1800" i="1" dirty="0">
                <a:latin typeface="Calibri Light"/>
                <a:cs typeface="Times New Roman" panose="02020603050405020304" pitchFamily="18" charset="0"/>
              </a:rPr>
              <a:t> </a:t>
            </a:r>
            <a:r>
              <a:rPr lang="en-US" altLang="de-DE" sz="1800" i="1" dirty="0" err="1">
                <a:latin typeface="Calibri Light"/>
                <a:cs typeface="Times New Roman" panose="02020603050405020304" pitchFamily="18" charset="0"/>
              </a:rPr>
              <a:t>geçti</a:t>
            </a:r>
            <a:r>
              <a:rPr lang="en-US" altLang="de-DE" sz="1800" i="1" dirty="0">
                <a:latin typeface="Calibri Light"/>
                <a:cs typeface="Times New Roman" panose="02020603050405020304" pitchFamily="18" charset="0"/>
              </a:rPr>
              <a:t> mi?</a:t>
            </a:r>
          </a:p>
        </p:txBody>
      </p:sp>
      <p:pic>
        <p:nvPicPr>
          <p:cNvPr id="18" name="Picture 3" descr="T990896A">
            <a:extLst>
              <a:ext uri="{FF2B5EF4-FFF2-40B4-BE49-F238E27FC236}">
                <a16:creationId xmlns:a16="http://schemas.microsoft.com/office/drawing/2014/main" id="{0432B232-3FE1-7C4C-156C-265D5D338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5859" y="2852936"/>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Caption_18">
            <a:extLst>
              <a:ext uri="{FF2B5EF4-FFF2-40B4-BE49-F238E27FC236}">
                <a16:creationId xmlns:a16="http://schemas.microsoft.com/office/drawing/2014/main" id="{0998C5F5-ADE4-0354-011E-467F60D7DA3D}"/>
              </a:ext>
            </a:extLst>
          </p:cNvPr>
          <p:cNvSpPr txBox="1">
            <a:spLocks noChangeArrowheads="1"/>
          </p:cNvSpPr>
          <p:nvPr/>
        </p:nvSpPr>
        <p:spPr bwMode="auto">
          <a:xfrm>
            <a:off x="8545859" y="2206605"/>
            <a:ext cx="27203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tr-TR" altLang="de-DE" sz="1800" dirty="0">
                <a:latin typeface="Calibri Light"/>
                <a:cs typeface="Times New Roman" panose="02020603050405020304" pitchFamily="18" charset="0"/>
              </a:rPr>
              <a:t>Hangi fotoğraf orijinal olarak sunulmuştu?</a:t>
            </a:r>
            <a:endParaRPr lang="de-DE" altLang="de-DE" sz="1800" dirty="0">
              <a:latin typeface="Calibri Light"/>
              <a:cs typeface="Times New Roman" panose="02020603050405020304" pitchFamily="18" charset="0"/>
            </a:endParaRPr>
          </a:p>
        </p:txBody>
      </p:sp>
      <p:sp>
        <p:nvSpPr>
          <p:cNvPr id="38" name="Text Box 12">
            <a:extLst>
              <a:ext uri="{FF2B5EF4-FFF2-40B4-BE49-F238E27FC236}">
                <a16:creationId xmlns:a16="http://schemas.microsoft.com/office/drawing/2014/main" id="{438A4025-D8BD-D3DC-05D4-16C3D256C246}"/>
              </a:ext>
            </a:extLst>
          </p:cNvPr>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tr-TR" altLang="de-DE" sz="1800" i="1" dirty="0">
                <a:latin typeface="Calibri Light"/>
                <a:cs typeface="Times New Roman" panose="02020603050405020304" pitchFamily="18" charset="0"/>
              </a:rPr>
              <a:t>Zaman akışı</a:t>
            </a:r>
            <a:endParaRPr lang="de-DE" altLang="de-DE" sz="1800" i="1" dirty="0">
              <a:latin typeface="Calibri Light"/>
              <a:cs typeface="Times New Roman" panose="02020603050405020304" pitchFamily="18" charset="0"/>
            </a:endParaRPr>
          </a:p>
        </p:txBody>
      </p:sp>
      <p:sp>
        <p:nvSpPr>
          <p:cNvPr id="39" name="Line 11">
            <a:extLst>
              <a:ext uri="{FF2B5EF4-FFF2-40B4-BE49-F238E27FC236}">
                <a16:creationId xmlns:a16="http://schemas.microsoft.com/office/drawing/2014/main" id="{BC3DE946-8AEB-988A-1A6B-5F5C8224D7E5}"/>
              </a:ext>
            </a:extLst>
          </p:cNvPr>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Calibri Light"/>
              </a:rPr>
              <a:t>Hafızamız gerçekliğe tam olarak uymaz!</a:t>
            </a:r>
            <a:endParaRPr lang="en-US" sz="3600" dirty="0">
              <a:solidFill>
                <a:srgbClr val="004992"/>
              </a:solidFill>
              <a:latin typeface="+mn-lt"/>
              <a:ea typeface="+mn-ea"/>
              <a:cs typeface="+mn-cs"/>
            </a:endParaRPr>
          </a:p>
        </p:txBody>
      </p:sp>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dirty="0" err="1">
                <a:solidFill>
                  <a:srgbClr val="333333"/>
                </a:solidFill>
              </a:rPr>
              <a:t>Mesela</a:t>
            </a:r>
            <a:r>
              <a:rPr lang="en-US" sz="2400" dirty="0">
                <a:solidFill>
                  <a:srgbClr val="333333"/>
                </a:solidFill>
              </a:rPr>
              <a:t>: </a:t>
            </a:r>
            <a:r>
              <a:rPr lang="en-US" sz="2400" dirty="0" err="1">
                <a:solidFill>
                  <a:srgbClr val="333333"/>
                </a:solidFill>
              </a:rPr>
              <a:t>İspanya’da</a:t>
            </a:r>
            <a:r>
              <a:rPr lang="en-US" sz="2400" dirty="0">
                <a:solidFill>
                  <a:srgbClr val="333333"/>
                </a:solidFill>
              </a:rPr>
              <a:t>, </a:t>
            </a:r>
            <a:r>
              <a:rPr lang="en-US" sz="2400" dirty="0" err="1">
                <a:solidFill>
                  <a:srgbClr val="333333"/>
                </a:solidFill>
              </a:rPr>
              <a:t>üç</a:t>
            </a:r>
            <a:r>
              <a:rPr lang="en-US" sz="2400" dirty="0">
                <a:solidFill>
                  <a:srgbClr val="333333"/>
                </a:solidFill>
              </a:rPr>
              <a:t> </a:t>
            </a:r>
            <a:r>
              <a:rPr lang="en-US" sz="2400" dirty="0" err="1">
                <a:solidFill>
                  <a:srgbClr val="333333"/>
                </a:solidFill>
              </a:rPr>
              <a:t>farklı</a:t>
            </a:r>
            <a:r>
              <a:rPr lang="en-US" sz="2400" dirty="0">
                <a:solidFill>
                  <a:srgbClr val="333333"/>
                </a:solidFill>
              </a:rPr>
              <a:t> </a:t>
            </a:r>
            <a:r>
              <a:rPr lang="en-US" sz="2400" dirty="0" err="1">
                <a:solidFill>
                  <a:srgbClr val="333333"/>
                </a:solidFill>
              </a:rPr>
              <a:t>ressam</a:t>
            </a:r>
            <a:r>
              <a:rPr lang="en-US" sz="2400" dirty="0">
                <a:solidFill>
                  <a:srgbClr val="333333"/>
                </a:solidFill>
              </a:rPr>
              <a:t> </a:t>
            </a:r>
            <a:r>
              <a:rPr lang="en-US" sz="2400" dirty="0" err="1">
                <a:solidFill>
                  <a:srgbClr val="333333"/>
                </a:solidFill>
              </a:rPr>
              <a:t>aynı</a:t>
            </a:r>
            <a:r>
              <a:rPr lang="en-US" sz="2400" dirty="0">
                <a:solidFill>
                  <a:srgbClr val="333333"/>
                </a:solidFill>
              </a:rPr>
              <a:t> </a:t>
            </a:r>
            <a:r>
              <a:rPr lang="en-US" sz="2400" dirty="0" err="1">
                <a:solidFill>
                  <a:srgbClr val="333333"/>
                </a:solidFill>
              </a:rPr>
              <a:t>arazinin</a:t>
            </a:r>
            <a:r>
              <a:rPr lang="en-US" sz="2400" dirty="0">
                <a:solidFill>
                  <a:srgbClr val="333333"/>
                </a:solidFill>
              </a:rPr>
              <a:t> </a:t>
            </a:r>
            <a:r>
              <a:rPr lang="en-US" sz="2400" dirty="0" err="1">
                <a:solidFill>
                  <a:srgbClr val="333333"/>
                </a:solidFill>
              </a:rPr>
              <a:t>resmini</a:t>
            </a:r>
            <a:r>
              <a:rPr lang="en-US" sz="2400" dirty="0">
                <a:solidFill>
                  <a:srgbClr val="333333"/>
                </a:solidFill>
              </a:rPr>
              <a:t> </a:t>
            </a:r>
            <a:r>
              <a:rPr lang="en-US" sz="2400" dirty="0" err="1">
                <a:solidFill>
                  <a:srgbClr val="333333"/>
                </a:solidFill>
              </a:rPr>
              <a:t>yapıyor</a:t>
            </a:r>
            <a:r>
              <a:rPr lang="en-US"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16</a:t>
            </a:fld>
            <a:endParaRPr lang="de-DE" altLang="de-DE"/>
          </a:p>
        </p:txBody>
      </p:sp>
      <p:sp>
        <p:nvSpPr>
          <p:cNvPr id="3" name="Caption_12">
            <a:extLst>
              <a:ext uri="{FF2B5EF4-FFF2-40B4-BE49-F238E27FC236}">
                <a16:creationId xmlns:a16="http://schemas.microsoft.com/office/drawing/2014/main" id="{FC07191A-0D0A-14EB-9AD6-059D8C4DAD8B}"/>
              </a:ext>
            </a:extLst>
          </p:cNvPr>
          <p:cNvSpPr txBox="1">
            <a:spLocks noChangeArrowheads="1"/>
          </p:cNvSpPr>
          <p:nvPr/>
        </p:nvSpPr>
        <p:spPr bwMode="auto">
          <a:xfrm>
            <a:off x="411480" y="1867154"/>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dirty="0">
                <a:latin typeface="Calibri Light"/>
                <a:cs typeface="Times New Roman" panose="02020603050405020304" pitchFamily="18" charset="0"/>
              </a:rPr>
              <a:t>1. </a:t>
            </a:r>
            <a:r>
              <a:rPr lang="tr-TR" altLang="de-DE" sz="1600" b="1" i="1" dirty="0">
                <a:latin typeface="Calibri Light"/>
                <a:cs typeface="Times New Roman" panose="02020603050405020304" pitchFamily="18" charset="0"/>
              </a:rPr>
              <a:t>Sunuldu</a:t>
            </a:r>
            <a:r>
              <a:rPr lang="en-US" altLang="de-DE" sz="1600" b="1" i="1" dirty="0">
                <a:latin typeface="Calibri Light"/>
                <a:cs typeface="Times New Roman" panose="02020603050405020304" pitchFamily="18" charset="0"/>
              </a:rPr>
              <a:t>!</a:t>
            </a:r>
          </a:p>
        </p:txBody>
      </p:sp>
      <p:pic>
        <p:nvPicPr>
          <p:cNvPr id="4" name="Picture 3" descr="T990896AII">
            <a:extLst>
              <a:ext uri="{FF2B5EF4-FFF2-40B4-BE49-F238E27FC236}">
                <a16:creationId xmlns:a16="http://schemas.microsoft.com/office/drawing/2014/main" id="{1A245635-3826-BABB-A3F8-C1B485E9F8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4"/>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3">
            <a:extLst>
              <a:ext uri="{FF2B5EF4-FFF2-40B4-BE49-F238E27FC236}">
                <a16:creationId xmlns:a16="http://schemas.microsoft.com/office/drawing/2014/main" id="{8AF97613-53C3-1570-2A49-8BE7FFF30D79}"/>
              </a:ext>
            </a:extLst>
          </p:cNvPr>
          <p:cNvSpPr txBox="1">
            <a:spLocks noChangeArrowheads="1"/>
          </p:cNvSpPr>
          <p:nvPr/>
        </p:nvSpPr>
        <p:spPr bwMode="auto">
          <a:xfrm>
            <a:off x="4010617" y="1864458"/>
            <a:ext cx="27337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dirty="0">
                <a:latin typeface="Calibri Light"/>
                <a:cs typeface="Times New Roman" panose="02020603050405020304" pitchFamily="18" charset="0"/>
              </a:rPr>
              <a:t>2. … </a:t>
            </a:r>
            <a:r>
              <a:rPr lang="tr-TR" altLang="de-DE" sz="1600" b="1" i="1" dirty="0">
                <a:latin typeface="Calibri Light"/>
                <a:cs typeface="Times New Roman" panose="02020603050405020304" pitchFamily="18" charset="0"/>
              </a:rPr>
              <a:t>ama ne hatırlanıyor</a:t>
            </a:r>
            <a:endParaRPr lang="en-US" altLang="de-DE" sz="1600" b="1" i="1" dirty="0">
              <a:latin typeface="Calibri Light"/>
              <a:cs typeface="Times New Roman" panose="02020603050405020304" pitchFamily="18" charset="0"/>
            </a:endParaRPr>
          </a:p>
        </p:txBody>
      </p:sp>
      <p:pic>
        <p:nvPicPr>
          <p:cNvPr id="8" name="Picture 2" descr="T990896A">
            <a:extLst>
              <a:ext uri="{FF2B5EF4-FFF2-40B4-BE49-F238E27FC236}">
                <a16:creationId xmlns:a16="http://schemas.microsoft.com/office/drawing/2014/main" id="{A03CF5FF-1BFF-D849-93A9-6EC2244FCC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0617" y="219943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a:extLst>
              <a:ext uri="{FF2B5EF4-FFF2-40B4-BE49-F238E27FC236}">
                <a16:creationId xmlns:a16="http://schemas.microsoft.com/office/drawing/2014/main" id="{2FE2F6B9-8333-0AE9-B617-599A7486D3FB}"/>
              </a:ext>
            </a:extLst>
          </p:cNvPr>
          <p:cNvSpPr txBox="1">
            <a:spLocks noChangeArrowheads="1"/>
          </p:cNvSpPr>
          <p:nvPr/>
        </p:nvSpPr>
        <p:spPr bwMode="auto">
          <a:xfrm>
            <a:off x="7609755" y="2203704"/>
            <a:ext cx="4140285" cy="304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en-US" altLang="de-DE" sz="2400" dirty="0" err="1">
                <a:solidFill>
                  <a:srgbClr val="333333"/>
                </a:solidFill>
                <a:latin typeface="Calibri Light"/>
              </a:rPr>
              <a:t>Yanıltıcı</a:t>
            </a:r>
            <a:r>
              <a:rPr lang="en-US" altLang="de-DE" sz="2400" dirty="0">
                <a:solidFill>
                  <a:srgbClr val="333333"/>
                </a:solidFill>
                <a:latin typeface="Calibri Light"/>
              </a:rPr>
              <a:t> </a:t>
            </a:r>
            <a:r>
              <a:rPr lang="en-US" altLang="de-DE" sz="2400" dirty="0" err="1">
                <a:solidFill>
                  <a:srgbClr val="333333"/>
                </a:solidFill>
                <a:latin typeface="Calibri Light"/>
              </a:rPr>
              <a:t>soru</a:t>
            </a:r>
            <a:r>
              <a:rPr lang="en-US" altLang="de-DE" sz="2400" dirty="0">
                <a:solidFill>
                  <a:srgbClr val="333333"/>
                </a:solidFill>
                <a:latin typeface="Calibri Light"/>
              </a:rPr>
              <a:t> </a:t>
            </a:r>
            <a:r>
              <a:rPr lang="en-US" altLang="de-DE" sz="2400" dirty="0" err="1">
                <a:solidFill>
                  <a:srgbClr val="333333"/>
                </a:solidFill>
                <a:latin typeface="Calibri Light"/>
              </a:rPr>
              <a:t>olmadan</a:t>
            </a:r>
            <a:r>
              <a:rPr lang="en-US" altLang="de-DE" sz="2400" dirty="0">
                <a:solidFill>
                  <a:srgbClr val="333333"/>
                </a:solidFill>
                <a:latin typeface="Calibri Light"/>
              </a:rPr>
              <a:t>, </a:t>
            </a:r>
            <a:r>
              <a:rPr lang="tr-TR" altLang="de-DE" sz="2400" dirty="0">
                <a:solidFill>
                  <a:srgbClr val="333333"/>
                </a:solidFill>
                <a:latin typeface="Calibri Light"/>
              </a:rPr>
              <a:t>katılımcıların </a:t>
            </a:r>
            <a:r>
              <a:rPr lang="en-US" altLang="de-DE" sz="2400" dirty="0" err="1">
                <a:solidFill>
                  <a:srgbClr val="333333"/>
                </a:solidFill>
                <a:latin typeface="Calibri Light"/>
              </a:rPr>
              <a:t>sadece</a:t>
            </a:r>
            <a:r>
              <a:rPr lang="en-US" altLang="de-DE" sz="2400" dirty="0">
                <a:solidFill>
                  <a:srgbClr val="333333"/>
                </a:solidFill>
                <a:latin typeface="Calibri Light"/>
              </a:rPr>
              <a:t> %25'i </a:t>
            </a:r>
            <a:r>
              <a:rPr lang="en-US" altLang="de-DE" sz="2400" dirty="0" err="1">
                <a:solidFill>
                  <a:srgbClr val="333333"/>
                </a:solidFill>
                <a:latin typeface="Calibri Light"/>
              </a:rPr>
              <a:t>orijinal</a:t>
            </a:r>
            <a:r>
              <a:rPr lang="en-US" altLang="de-DE" sz="2400" dirty="0">
                <a:solidFill>
                  <a:srgbClr val="333333"/>
                </a:solidFill>
                <a:latin typeface="Calibri Light"/>
              </a:rPr>
              <a:t> </a:t>
            </a:r>
            <a:r>
              <a:rPr lang="en-US" altLang="de-DE" sz="2400" dirty="0" err="1">
                <a:solidFill>
                  <a:srgbClr val="333333"/>
                </a:solidFill>
                <a:latin typeface="Calibri Light"/>
              </a:rPr>
              <a:t>resimde</a:t>
            </a:r>
            <a:r>
              <a:rPr lang="en-US" altLang="de-DE" sz="2400" dirty="0">
                <a:solidFill>
                  <a:srgbClr val="333333"/>
                </a:solidFill>
                <a:latin typeface="Calibri Light"/>
              </a:rPr>
              <a:t> </a:t>
            </a: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dur</a:t>
            </a:r>
            <a:r>
              <a:rPr lang="en-US" altLang="de-DE" sz="2400" dirty="0">
                <a:solidFill>
                  <a:srgbClr val="333333"/>
                </a:solidFill>
                <a:latin typeface="Calibri Light"/>
              </a:rPr>
              <a:t> </a:t>
            </a:r>
            <a:r>
              <a:rPr lang="en-US" altLang="de-DE" sz="2400" dirty="0" err="1">
                <a:solidFill>
                  <a:srgbClr val="333333"/>
                </a:solidFill>
                <a:latin typeface="Calibri Light"/>
              </a:rPr>
              <a:t>işareti</a:t>
            </a:r>
            <a:r>
              <a:rPr lang="en-US" altLang="de-DE" sz="2400" dirty="0">
                <a:solidFill>
                  <a:srgbClr val="333333"/>
                </a:solidFill>
                <a:latin typeface="Calibri Light"/>
              </a:rPr>
              <a:t> </a:t>
            </a:r>
            <a:r>
              <a:rPr lang="en-US" altLang="de-DE" sz="2400" dirty="0" err="1">
                <a:solidFill>
                  <a:srgbClr val="333333"/>
                </a:solidFill>
                <a:latin typeface="Calibri Light"/>
              </a:rPr>
              <a:t>gördüğünü</a:t>
            </a:r>
            <a:r>
              <a:rPr lang="en-US" altLang="de-DE" sz="2400" dirty="0">
                <a:solidFill>
                  <a:srgbClr val="333333"/>
                </a:solidFill>
                <a:latin typeface="Calibri Light"/>
              </a:rPr>
              <a:t> </a:t>
            </a:r>
            <a:r>
              <a:rPr lang="en-US" altLang="de-DE" sz="2400" dirty="0" err="1">
                <a:solidFill>
                  <a:srgbClr val="333333"/>
                </a:solidFill>
                <a:latin typeface="Calibri Light"/>
              </a:rPr>
              <a:t>söylemiştir</a:t>
            </a:r>
            <a:r>
              <a:rPr lang="en-US" altLang="de-DE" sz="2400" dirty="0">
                <a:solidFill>
                  <a:srgbClr val="333333"/>
                </a:solidFill>
                <a:latin typeface="Calibri Light"/>
              </a:rPr>
              <a:t>. </a:t>
            </a:r>
          </a:p>
          <a:p>
            <a:pPr eaLnBrk="1" hangingPunct="1">
              <a:lnSpc>
                <a:spcPct val="105000"/>
              </a:lnSpc>
              <a:spcBef>
                <a:spcPts val="1999"/>
              </a:spcBef>
              <a:spcAft>
                <a:spcPts val="0"/>
              </a:spcAft>
              <a:buClrTx/>
              <a:buNone/>
            </a:pPr>
            <a:r>
              <a:rPr lang="en-US" altLang="de-DE" sz="2400" dirty="0">
                <a:solidFill>
                  <a:srgbClr val="333333"/>
                </a:solidFill>
                <a:latin typeface="Calibri Light"/>
              </a:rPr>
              <a:t>... </a:t>
            </a:r>
            <a:r>
              <a:rPr lang="en-US" altLang="de-DE" sz="2400" dirty="0" err="1">
                <a:solidFill>
                  <a:srgbClr val="333333"/>
                </a:solidFill>
                <a:latin typeface="Calibri Light"/>
              </a:rPr>
              <a:t>oysa</a:t>
            </a:r>
            <a:r>
              <a:rPr lang="en-US" altLang="de-DE" sz="2400" dirty="0">
                <a:solidFill>
                  <a:srgbClr val="333333"/>
                </a:solidFill>
                <a:latin typeface="Calibri Light"/>
              </a:rPr>
              <a:t> </a:t>
            </a:r>
            <a:r>
              <a:rPr lang="en-US" altLang="de-DE" sz="2400" dirty="0" err="1">
                <a:solidFill>
                  <a:srgbClr val="333333"/>
                </a:solidFill>
                <a:latin typeface="Calibri Light"/>
              </a:rPr>
              <a:t>yanıltıcı</a:t>
            </a:r>
            <a:r>
              <a:rPr lang="en-US" altLang="de-DE" sz="2400" dirty="0">
                <a:solidFill>
                  <a:srgbClr val="333333"/>
                </a:solidFill>
                <a:latin typeface="Calibri Light"/>
              </a:rPr>
              <a:t> </a:t>
            </a:r>
            <a:r>
              <a:rPr lang="en-US" altLang="de-DE" sz="2400" dirty="0" err="1">
                <a:solidFill>
                  <a:srgbClr val="333333"/>
                </a:solidFill>
                <a:latin typeface="Calibri Light"/>
              </a:rPr>
              <a:t>bilgi</a:t>
            </a:r>
            <a:r>
              <a:rPr lang="en-US" altLang="de-DE" sz="2400" dirty="0">
                <a:solidFill>
                  <a:srgbClr val="333333"/>
                </a:solidFill>
                <a:latin typeface="Calibri Light"/>
              </a:rPr>
              <a:t> </a:t>
            </a:r>
            <a:r>
              <a:rPr lang="en-US" altLang="de-DE" sz="2400" dirty="0" err="1">
                <a:solidFill>
                  <a:srgbClr val="333333"/>
                </a:solidFill>
                <a:latin typeface="Calibri Light"/>
              </a:rPr>
              <a:t>alan</a:t>
            </a:r>
            <a:r>
              <a:rPr lang="en-US" altLang="de-DE" sz="2400" dirty="0">
                <a:solidFill>
                  <a:srgbClr val="333333"/>
                </a:solidFill>
                <a:latin typeface="Calibri Light"/>
              </a:rPr>
              <a:t> </a:t>
            </a:r>
            <a:r>
              <a:rPr lang="en-US" altLang="de-DE" sz="2400" dirty="0" err="1">
                <a:solidFill>
                  <a:srgbClr val="333333"/>
                </a:solidFill>
                <a:latin typeface="Calibri Light"/>
              </a:rPr>
              <a:t>katılımcıların</a:t>
            </a:r>
            <a:r>
              <a:rPr lang="en-US" altLang="de-DE" sz="2400" dirty="0">
                <a:solidFill>
                  <a:srgbClr val="333333"/>
                </a:solidFill>
                <a:latin typeface="Calibri Light"/>
              </a:rPr>
              <a:t> %59'u </a:t>
            </a: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dur</a:t>
            </a:r>
            <a:r>
              <a:rPr lang="en-US" altLang="de-DE" sz="2400" dirty="0">
                <a:solidFill>
                  <a:srgbClr val="333333"/>
                </a:solidFill>
                <a:latin typeface="Calibri Light"/>
              </a:rPr>
              <a:t> </a:t>
            </a:r>
            <a:r>
              <a:rPr lang="en-US" altLang="de-DE" sz="2400" dirty="0" err="1">
                <a:solidFill>
                  <a:srgbClr val="333333"/>
                </a:solidFill>
                <a:latin typeface="Calibri Light"/>
              </a:rPr>
              <a:t>işareti</a:t>
            </a:r>
            <a:r>
              <a:rPr lang="en-US" altLang="de-DE" sz="2400" dirty="0">
                <a:solidFill>
                  <a:srgbClr val="333333"/>
                </a:solidFill>
                <a:latin typeface="Calibri Light"/>
              </a:rPr>
              <a:t> </a:t>
            </a:r>
            <a:r>
              <a:rPr lang="en-US" altLang="de-DE" sz="2400" dirty="0" err="1">
                <a:solidFill>
                  <a:srgbClr val="333333"/>
                </a:solidFill>
                <a:latin typeface="Calibri Light"/>
              </a:rPr>
              <a:t>gördüğünü</a:t>
            </a:r>
            <a:r>
              <a:rPr lang="en-US" altLang="de-DE" sz="2400" dirty="0">
                <a:solidFill>
                  <a:srgbClr val="333333"/>
                </a:solidFill>
                <a:latin typeface="Calibri Light"/>
              </a:rPr>
              <a:t> </a:t>
            </a:r>
            <a:r>
              <a:rPr lang="en-US" altLang="de-DE" sz="2400" dirty="0" err="1">
                <a:solidFill>
                  <a:srgbClr val="333333"/>
                </a:solidFill>
                <a:latin typeface="Calibri Light"/>
              </a:rPr>
              <a:t>söylemiştir</a:t>
            </a:r>
            <a:r>
              <a:rPr lang="en-US" altLang="de-DE" sz="2400" dirty="0">
                <a:solidFill>
                  <a:srgbClr val="333333"/>
                </a:solidFill>
                <a:latin typeface="Calibri Light"/>
              </a:rPr>
              <a:t>!</a:t>
            </a:r>
            <a:endParaRPr lang="de-DE" altLang="de-DE" sz="2400" b="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0A861C76-28E3-42F5-B0CF-9E78BAE502C9}" type="slidenum">
              <a:rPr lang="de-DE" altLang="de-DE" smtClean="0"/>
              <a:pPr>
                <a:defRPr/>
              </a:pPr>
              <a:t>17</a:t>
            </a:fld>
            <a:endParaRPr lang="de-DE" altLang="de-DE"/>
          </a:p>
        </p:txBody>
      </p:sp>
      <p:sp>
        <p:nvSpPr>
          <p:cNvPr id="2" name="Title 1">
            <a:extLst>
              <a:ext uri="{FF2B5EF4-FFF2-40B4-BE49-F238E27FC236}">
                <a16:creationId xmlns:a16="http://schemas.microsoft.com/office/drawing/2014/main" id="{D36593C8-8636-AF6A-1DC0-68E4F303C206}"/>
              </a:ext>
            </a:extLst>
          </p:cNvPr>
          <p:cNvSpPr txBox="1">
            <a:spLocks/>
          </p:cNvSpPr>
          <p:nvPr/>
        </p:nvSpPr>
        <p:spPr bwMode="gray">
          <a:xfrm>
            <a:off x="408955" y="1124744"/>
            <a:ext cx="11376000" cy="498598"/>
          </a:xfrm>
          <a:prstGeom prst="rect">
            <a:avLst/>
          </a:prstGeom>
        </p:spPr>
        <p:txBody>
          <a:bodyPr vert="horz" lIns="0" tIns="0" rIns="0" bIns="0" rtlCol="0" anchor="t">
            <a:sp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defTabSz="914377" fontAlgn="auto">
              <a:spcBef>
                <a:spcPts val="0"/>
              </a:spcBef>
              <a:spcAft>
                <a:spcPts val="0"/>
              </a:spcAft>
            </a:pPr>
            <a:r>
              <a:rPr lang="tr-TR" sz="3600"/>
              <a:t>Hafızamız gerçekliğe tam olarak uymaz!</a:t>
            </a:r>
            <a:endParaRPr lang="en-US" sz="3600" dirty="0">
              <a:latin typeface="Calibri Light"/>
            </a:endParaRPr>
          </a:p>
        </p:txBody>
      </p:sp>
      <p:sp>
        <p:nvSpPr>
          <p:cNvPr id="3" name="Content Placeholder 3">
            <a:extLst>
              <a:ext uri="{FF2B5EF4-FFF2-40B4-BE49-F238E27FC236}">
                <a16:creationId xmlns:a16="http://schemas.microsoft.com/office/drawing/2014/main" id="{C0F549CC-E058-1A22-4946-C5396F299170}"/>
              </a:ext>
            </a:extLst>
          </p:cNvPr>
          <p:cNvSpPr txBox="1">
            <a:spLocks/>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r>
              <a:rPr lang="en-US" sz="2400">
                <a:solidFill>
                  <a:srgbClr val="333333"/>
                </a:solidFill>
                <a:latin typeface="Calibri Light"/>
              </a:rPr>
              <a:t>Bu</a:t>
            </a:r>
            <a:r>
              <a:rPr lang="tr-TR" sz="2400">
                <a:solidFill>
                  <a:srgbClr val="333333"/>
                </a:solidFill>
                <a:latin typeface="Calibri Light"/>
              </a:rPr>
              <a:t> ve diğer</a:t>
            </a:r>
            <a:r>
              <a:rPr lang="en-US" sz="2400">
                <a:solidFill>
                  <a:srgbClr val="333333"/>
                </a:solidFill>
                <a:latin typeface="Calibri Light"/>
              </a:rPr>
              <a:t> araştırma</a:t>
            </a:r>
            <a:r>
              <a:rPr lang="tr-TR" sz="2400">
                <a:solidFill>
                  <a:srgbClr val="333333"/>
                </a:solidFill>
                <a:latin typeface="Calibri Light"/>
              </a:rPr>
              <a:t>lar </a:t>
            </a:r>
            <a:r>
              <a:rPr lang="en-US" sz="2400">
                <a:solidFill>
                  <a:srgbClr val="333333"/>
                </a:solidFill>
                <a:latin typeface="Calibri Light"/>
              </a:rPr>
              <a:t>insan hafızasının iyi olduğunu ancak mükemmel olmadığını göstermektedir.</a:t>
            </a:r>
          </a:p>
          <a:p>
            <a:pPr fontAlgn="auto"/>
            <a:r>
              <a:rPr lang="tr-TR" sz="2400">
                <a:solidFill>
                  <a:srgbClr val="333333"/>
                </a:solidFill>
                <a:latin typeface="Calibri Light"/>
              </a:rPr>
              <a:t>Geçmişte yaşanmış ya da sonradan duyduğumuz şeyleri yeniden düzenleme ya da anılarımıza ekleme eğilimindeyizdir. </a:t>
            </a:r>
            <a:endParaRPr lang="en-US" sz="2400" dirty="0">
              <a:solidFill>
                <a:srgbClr val="333333"/>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mn-lt"/>
                <a:ea typeface="+mn-ea"/>
                <a:cs typeface="+mn-cs"/>
              </a:rPr>
              <a:t>Alıştırma</a:t>
            </a:r>
            <a:endParaRPr lang="de-DE" altLang="de-DE" sz="3600" dirty="0">
              <a:latin typeface="+mn-lt"/>
              <a:ea typeface="+mn-ea"/>
              <a:cs typeface="+mn-cs"/>
            </a:endParaRPr>
          </a:p>
        </p:txBody>
      </p:sp>
      <p:sp>
        <p:nvSpPr>
          <p:cNvPr id="44035" name="Rectangle 3"/>
          <p:cNvSpPr>
            <a:spLocks noGrp="1" noChangeArrowheads="1"/>
          </p:cNvSpPr>
          <p:nvPr>
            <p:ph idx="1"/>
          </p:nvPr>
        </p:nvSpPr>
        <p:spPr/>
        <p:txBody>
          <a:bodyPr>
            <a:noAutofit/>
          </a:bodyPr>
          <a:lstStyle/>
          <a:p>
            <a:pPr marL="342900" indent="-342900" fontAlgn="auto">
              <a:buClr>
                <a:srgbClr val="333333"/>
              </a:buClr>
              <a:buFont typeface="WingDings"/>
              <a:buChar char=""/>
              <a:tabLst>
                <a:tab pos="361950" algn="l"/>
              </a:tabLst>
            </a:pPr>
            <a:r>
              <a:rPr lang="tr-TR" altLang="de-DE" sz="2400" dirty="0">
                <a:solidFill>
                  <a:srgbClr val="333333"/>
                </a:solidFill>
              </a:rPr>
              <a:t>Şimdi size karmaşık görseller sunulacaktır</a:t>
            </a:r>
            <a:r>
              <a:rPr lang="tr-TR" altLang="de-DE" sz="2400" dirty="0" smtClean="0">
                <a:solidFill>
                  <a:srgbClr val="333333"/>
                </a:solidFill>
              </a:rPr>
              <a:t>.</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mn-lt"/>
                <a:ea typeface="+mn-ea"/>
                <a:cs typeface="+mn-cs"/>
              </a:rPr>
              <a:t>Alıştırma</a:t>
            </a:r>
            <a:endParaRPr lang="de-DE" altLang="de-DE" sz="3600" dirty="0">
              <a:latin typeface="+mn-lt"/>
              <a:ea typeface="+mn-ea"/>
              <a:cs typeface="+mn-cs"/>
            </a:endParaRPr>
          </a:p>
        </p:txBody>
      </p:sp>
      <p:sp>
        <p:nvSpPr>
          <p:cNvPr id="4403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tr-TR" altLang="de-DE" sz="2400" dirty="0">
                <a:solidFill>
                  <a:srgbClr val="333333"/>
                </a:solidFill>
              </a:rPr>
              <a:t>Size karmaşık resimler gösterilecektir</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tr-TR" altLang="ko-KR" sz="2400" dirty="0">
                <a:solidFill>
                  <a:srgbClr val="333333"/>
                </a:solidFill>
              </a:rPr>
              <a:t>Daha sonra bu resimde ne gördüğünüzü hatırlamanız sizden istenecektir ve bu kararınıza ne kadar güvendiğiniz de sorulacaktır</a:t>
            </a:r>
            <a:r>
              <a:rPr lang="en-GB" altLang="ko-KR" sz="2400" dirty="0">
                <a:solidFill>
                  <a:srgbClr val="333333"/>
                </a:solidFill>
              </a:rPr>
              <a:t>.</a:t>
            </a:r>
            <a:endParaRPr lang="de-DE" altLang="ko-KR"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19</a:t>
            </a:fld>
            <a:endParaRPr lang="de-DE" altLang="de-DE"/>
          </a:p>
        </p:txBody>
      </p:sp>
    </p:spTree>
    <p:extLst>
      <p:ext uri="{BB962C8B-B14F-4D97-AF65-F5344CB8AC3E}">
        <p14:creationId xmlns:p14="http://schemas.microsoft.com/office/powerpoint/2010/main" val="660424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Alıştırma</a:t>
            </a:r>
            <a:endParaRPr lang="de-DE" altLang="de-DE" sz="3600">
              <a:latin typeface="+mn-lt"/>
              <a:ea typeface="+mn-ea"/>
              <a:cs typeface="+mn-cs"/>
            </a:endParaRPr>
          </a:p>
        </p:txBody>
      </p:sp>
      <p:sp>
        <p:nvSpPr>
          <p:cNvPr id="4403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tr-TR" altLang="de-DE" sz="2400" dirty="0">
                <a:solidFill>
                  <a:srgbClr val="333333"/>
                </a:solidFill>
              </a:rPr>
              <a:t>Size karmaşık resimler gösterilecektir</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tr-TR" altLang="ko-KR" sz="2400" dirty="0">
                <a:solidFill>
                  <a:srgbClr val="333333"/>
                </a:solidFill>
              </a:rPr>
              <a:t>Daha sonra bu resimde ne gördüğünüzü hatırlamanız sizden istenecektir ve bu kararınıza ne kadar güvendiğiniz de sorulacaktır</a:t>
            </a:r>
            <a:r>
              <a:rPr lang="en-GB" altLang="ko-KR" sz="2400" dirty="0">
                <a:solidFill>
                  <a:srgbClr val="333333"/>
                </a:solidFill>
              </a:rPr>
              <a:t>.</a:t>
            </a:r>
            <a:endParaRPr lang="de-DE" altLang="ko-KR" sz="2400" dirty="0">
              <a:solidFill>
                <a:srgbClr val="333333"/>
              </a:solidFill>
            </a:endParaRPr>
          </a:p>
          <a:p>
            <a:pPr algn="ctr" eaLnBrk="1" hangingPunct="1">
              <a:tabLst>
                <a:tab pos="361950" algn="l"/>
              </a:tabLst>
            </a:pPr>
            <a:r>
              <a:rPr lang="tr-TR" altLang="de-DE" sz="2400" dirty="0">
                <a:solidFill>
                  <a:srgbClr val="004992"/>
                </a:solidFill>
              </a:rPr>
              <a:t>Olabildiğince fazla detay anımsamaya çalışınız</a:t>
            </a:r>
            <a:r>
              <a:rPr lang="de-DE" altLang="de-DE" sz="2400" dirty="0">
                <a:solidFill>
                  <a:srgbClr val="004992"/>
                </a:solidFill>
              </a:rPr>
              <a:t>!</a:t>
            </a:r>
            <a:endParaRPr lang="de-DE" altLang="de-DE" sz="28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20</a:t>
            </a:fld>
            <a:endParaRPr lang="de-DE" altLang="de-DE"/>
          </a:p>
        </p:txBody>
      </p:sp>
    </p:spTree>
    <p:extLst>
      <p:ext uri="{BB962C8B-B14F-4D97-AF65-F5344CB8AC3E}">
        <p14:creationId xmlns:p14="http://schemas.microsoft.com/office/powerpoint/2010/main" val="1263319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21</a:t>
            </a:fld>
            <a:endParaRPr lang="de-DE" altLang="de-DE"/>
          </a:p>
        </p:txBody>
      </p:sp>
      <p:pic>
        <p:nvPicPr>
          <p:cNvPr id="3" name="Picture 3">
            <a:extLst>
              <a:ext uri="{FF2B5EF4-FFF2-40B4-BE49-F238E27FC236}">
                <a16:creationId xmlns:a16="http://schemas.microsoft.com/office/drawing/2014/main" id="{4DD71C1F-207B-2D48-E2CB-C43B69F73F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dirty="0">
                <a:solidFill>
                  <a:srgbClr val="004992"/>
                </a:solidFill>
                <a:latin typeface="+mn-lt"/>
                <a:ea typeface="+mn-ea"/>
                <a:cs typeface="+mn-cs"/>
              </a:rPr>
              <a:t>Nalbant</a:t>
            </a:r>
            <a:br>
              <a:rPr lang="tr-TR" altLang="de-DE" sz="3600" dirty="0">
                <a:solidFill>
                  <a:srgbClr val="004992"/>
                </a:solidFill>
                <a:latin typeface="+mn-lt"/>
                <a:ea typeface="+mn-ea"/>
                <a:cs typeface="+mn-cs"/>
              </a:rPr>
            </a:br>
            <a:r>
              <a:rPr lang="tr-TR" altLang="de-DE" dirty="0">
                <a:solidFill>
                  <a:srgbClr val="004992"/>
                </a:solidFill>
                <a:latin typeface="+mn-lt"/>
                <a:ea typeface="+mn-ea"/>
                <a:cs typeface="+mn-cs"/>
              </a:rPr>
              <a:t>Resimde neler gördünüz? Ne kadar eminsiniz?</a:t>
            </a:r>
            <a:endParaRPr lang="de-DE" altLang="de-DE" dirty="0">
              <a:solidFill>
                <a:srgbClr val="004992"/>
              </a:solidFill>
              <a:latin typeface="+mn-lt"/>
              <a:ea typeface="+mn-ea"/>
              <a:cs typeface="+mn-cs"/>
            </a:endParaRPr>
          </a:p>
        </p:txBody>
      </p:sp>
      <p:sp>
        <p:nvSpPr>
          <p:cNvPr id="4813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maşa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pencere</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örs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deri giysiler</a:t>
            </a: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izleyiciler </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aletler </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çekiç</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solidFill>
                  <a:srgbClr val="004992"/>
                </a:solidFill>
                <a:latin typeface="+mn-lt"/>
                <a:ea typeface="+mn-ea"/>
                <a:cs typeface="+mn-cs"/>
              </a:rPr>
              <a:t>Nalbant</a:t>
            </a:r>
            <a:endParaRPr lang="de-DE" altLang="de-DE" sz="3600" dirty="0">
              <a:latin typeface="+mn-lt"/>
              <a:ea typeface="+mn-ea"/>
              <a:cs typeface="+mn-cs"/>
            </a:endParaRPr>
          </a:p>
        </p:txBody>
      </p:sp>
      <p:sp>
        <p:nvSpPr>
          <p:cNvPr id="5017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maşa</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pencere</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latin typeface="Calibri Light"/>
              </a:rPr>
              <a:t>örs</a:t>
            </a:r>
            <a:endParaRPr lang="de-DE" altLang="de-DE" sz="2400" dirty="0">
              <a:solidFill>
                <a:srgbClr val="004992"/>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deri giysiler</a:t>
            </a: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İzleyiciler</a:t>
            </a: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aletler </a:t>
            </a: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latin typeface="Calibri Light"/>
              </a:rPr>
              <a:t>çekiç</a:t>
            </a:r>
            <a:endParaRPr lang="de-DE" altLang="de-DE" sz="2400" dirty="0">
              <a:solidFill>
                <a:srgbClr val="004992"/>
              </a:solidFill>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23</a:t>
            </a:fld>
            <a:endParaRPr lang="de-DE" altLang="de-DE"/>
          </a:p>
        </p:txBody>
      </p:sp>
      <p:pic>
        <p:nvPicPr>
          <p:cNvPr id="2" name="Picture 4">
            <a:extLst>
              <a:ext uri="{FF2B5EF4-FFF2-40B4-BE49-F238E27FC236}">
                <a16:creationId xmlns:a16="http://schemas.microsoft.com/office/drawing/2014/main" id="{B38E5577-5CBB-0F3C-CA66-C0560A69AF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B48A205A-D868-4A6D-A486-2213F80F953D}" type="slidenum">
              <a:rPr lang="de-DE" altLang="de-DE" smtClean="0"/>
              <a:pPr>
                <a:defRPr/>
              </a:pPr>
              <a:t>24</a:t>
            </a:fld>
            <a:endParaRPr lang="de-DE" altLang="de-DE"/>
          </a:p>
        </p:txBody>
      </p:sp>
      <p:pic>
        <p:nvPicPr>
          <p:cNvPr id="3" name="Picture 3" descr="Piraten2">
            <a:extLst>
              <a:ext uri="{FF2B5EF4-FFF2-40B4-BE49-F238E27FC236}">
                <a16:creationId xmlns:a16="http://schemas.microsoft.com/office/drawing/2014/main" id="{84722F3B-82CA-70F6-07A3-DE0203C249E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dirty="0">
                <a:latin typeface="Calibri Light"/>
              </a:rPr>
              <a:t>Korsan gemisi </a:t>
            </a:r>
            <a:br>
              <a:rPr lang="tr-TR" altLang="de-DE" sz="3600" dirty="0">
                <a:latin typeface="Calibri Light"/>
              </a:rPr>
            </a:br>
            <a:r>
              <a:rPr lang="tr-TR" altLang="de-DE" dirty="0">
                <a:solidFill>
                  <a:srgbClr val="004992"/>
                </a:solidFill>
                <a:latin typeface="+mn-lt"/>
                <a:ea typeface="+mn-ea"/>
                <a:cs typeface="+mn-cs"/>
              </a:rPr>
              <a:t>Ne gördünüz? Kararınıza ne kadar güveniyorsunuz?</a:t>
            </a:r>
            <a:endParaRPr lang="de-DE" altLang="de-DE" dirty="0">
              <a:solidFill>
                <a:srgbClr val="004992"/>
              </a:solidFill>
              <a:latin typeface="+mn-lt"/>
              <a:ea typeface="+mn-ea"/>
              <a:cs typeface="+mn-cs"/>
            </a:endParaRPr>
          </a:p>
        </p:txBody>
      </p:sp>
      <p:sp>
        <p:nvSpPr>
          <p:cNvPr id="5427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yelkenler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korsan bayrağı</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direğin üzerinde bir gözcü </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çapa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a:t>
            </a:r>
            <a:r>
              <a:rPr lang="tr-TR" altLang="de-DE" sz="2400" dirty="0">
                <a:solidFill>
                  <a:srgbClr val="333333"/>
                </a:solidFill>
                <a:latin typeface="Calibri Light"/>
              </a:rPr>
              <a:t>a</a:t>
            </a:r>
            <a:r>
              <a:rPr lang="de-DE" altLang="de-DE" sz="2400" dirty="0" err="1">
                <a:solidFill>
                  <a:srgbClr val="333333"/>
                </a:solidFill>
                <a:latin typeface="Calibri Light"/>
              </a:rPr>
              <a:t>y</a:t>
            </a:r>
            <a:r>
              <a:rPr lang="tr-TR" altLang="de-DE" sz="2400" dirty="0" err="1">
                <a:solidFill>
                  <a:srgbClr val="333333"/>
                </a:solidFill>
                <a:latin typeface="Calibri Light"/>
              </a:rPr>
              <a:t>mun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merdiven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pencere</a:t>
            </a:r>
            <a:endParaRPr lang="de-DE" altLang="de-DE" sz="2400" dirty="0">
              <a:solidFill>
                <a:srgbClr val="333333"/>
              </a:solidFill>
              <a:latin typeface="Calibri Light"/>
            </a:endParaRPr>
          </a:p>
          <a:p>
            <a:pPr eaLnBrk="1" hangingPunct="1">
              <a:lnSpc>
                <a:spcPct val="100000"/>
              </a:lnSpc>
              <a:spcBef>
                <a:spcPts val="1200"/>
              </a:spcBef>
              <a:buClr>
                <a:srgbClr val="333333"/>
              </a:buClr>
            </a:pP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Calibri Light"/>
              </a:rPr>
              <a:t>Korsan gemisi</a:t>
            </a:r>
            <a:endParaRPr lang="de-DE" altLang="de-DE" sz="3600" dirty="0">
              <a:solidFill>
                <a:srgbClr val="004992"/>
              </a:solidFill>
              <a:latin typeface="+mn-lt"/>
              <a:ea typeface="+mn-ea"/>
              <a:cs typeface="+mn-cs"/>
            </a:endParaRPr>
          </a:p>
        </p:txBody>
      </p:sp>
      <p:sp>
        <p:nvSpPr>
          <p:cNvPr id="5632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yelkenler</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latin typeface="Calibri Light"/>
              </a:rPr>
              <a:t>korsan bayrağı</a:t>
            </a:r>
            <a:endParaRPr lang="de-DE" altLang="de-DE" sz="2400" dirty="0">
              <a:solidFill>
                <a:srgbClr val="004992"/>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direğin üzerinde bir gözcü </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latin typeface="Calibri Light"/>
              </a:rPr>
              <a:t>çapa</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a:t>
            </a:r>
            <a:r>
              <a:rPr lang="tr-TR" altLang="de-DE" sz="2400" dirty="0">
                <a:solidFill>
                  <a:srgbClr val="333333"/>
                </a:solidFill>
                <a:latin typeface="Calibri Light"/>
              </a:rPr>
              <a:t>a</a:t>
            </a:r>
            <a:r>
              <a:rPr lang="de-DE" altLang="de-DE" sz="2400" dirty="0" err="1">
                <a:solidFill>
                  <a:srgbClr val="333333"/>
                </a:solidFill>
                <a:latin typeface="Calibri Light"/>
              </a:rPr>
              <a:t>y</a:t>
            </a:r>
            <a:r>
              <a:rPr lang="tr-TR" altLang="de-DE" sz="2400" dirty="0" err="1">
                <a:solidFill>
                  <a:srgbClr val="333333"/>
                </a:solidFill>
                <a:latin typeface="Calibri Light"/>
              </a:rPr>
              <a:t>mun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merdiven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pencere</a:t>
            </a:r>
            <a:endParaRPr lang="de-DE" altLang="de-DE" sz="2400" dirty="0">
              <a:solidFill>
                <a:srgbClr val="333333"/>
              </a:solidFill>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26</a:t>
            </a:fld>
            <a:endParaRPr lang="de-DE" altLang="de-DE"/>
          </a:p>
        </p:txBody>
      </p:sp>
      <p:pic>
        <p:nvPicPr>
          <p:cNvPr id="3" name="Picture 3" descr="Piraten2">
            <a:extLst>
              <a:ext uri="{FF2B5EF4-FFF2-40B4-BE49-F238E27FC236}">
                <a16:creationId xmlns:a16="http://schemas.microsoft.com/office/drawing/2014/main" id="{B4BD032D-ABA5-E110-62C6-CAB2406A78A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Günlük yaşamdaki sahte anılar</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Anımsadığımız her şey aslında gerçekleşmemiştir</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CE368FC3-4971-4C93-B189-6BA0ECAF8778}"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Günlük yaşamdaki sahte anılar</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Anımsadığımız her şey aslında gerçekleşmemiştir</a:t>
            </a:r>
            <a:r>
              <a:rPr lang="de-DE" altLang="de-DE" sz="2400" dirty="0">
                <a:solidFill>
                  <a:srgbClr val="333333"/>
                </a:solidFill>
              </a:rPr>
              <a:t>!</a:t>
            </a:r>
          </a:p>
          <a:p>
            <a:pPr marL="342900" indent="-342900" eaLnBrk="1" hangingPunct="1">
              <a:buClr>
                <a:srgbClr val="333333"/>
              </a:buClr>
              <a:buFont typeface="WingDings"/>
              <a:buChar char=""/>
            </a:pPr>
            <a:r>
              <a:rPr lang="tr-TR" altLang="de-DE" sz="2400" dirty="0">
                <a:solidFill>
                  <a:srgbClr val="333333"/>
                </a:solidFill>
              </a:rPr>
              <a:t>Beynimiz, kayıp bilginin yerine daha önce yaşanmış ilgili olaylardan bilgi koyar ya da fazladan bilgi ekler</a:t>
            </a:r>
            <a:r>
              <a:rPr lang="de-DE" altLang="de-DE" sz="2400" dirty="0">
                <a:solidFill>
                  <a:srgbClr val="333333"/>
                </a:solidFill>
              </a:rPr>
              <a:t> (</a:t>
            </a:r>
            <a:r>
              <a:rPr lang="tr-TR" altLang="de-DE" sz="2400" dirty="0">
                <a:solidFill>
                  <a:srgbClr val="333333"/>
                </a:solidFill>
              </a:rPr>
              <a:t>ör: tatillerden aklımızda kalan tipik plaj mizanseni</a:t>
            </a:r>
            <a:r>
              <a:rPr lang="de-DE" altLang="de-DE" sz="2400" dirty="0">
                <a:solidFill>
                  <a:srgbClr val="333333"/>
                </a:solidFill>
              </a:rPr>
              <a:t>). </a:t>
            </a:r>
            <a:br>
              <a:rPr lang="de-DE" altLang="de-DE" sz="2400" dirty="0">
                <a:solidFill>
                  <a:srgbClr val="333333"/>
                </a:solidFill>
              </a:rPr>
            </a:br>
            <a:r>
              <a:rPr lang="tr-TR" altLang="de-DE" sz="2400" dirty="0">
                <a:solidFill>
                  <a:srgbClr val="333333"/>
                </a:solidFill>
              </a:rPr>
              <a:t>Bazı </a:t>
            </a:r>
            <a:r>
              <a:rPr lang="tr-TR" altLang="de-DE" sz="2400">
                <a:solidFill>
                  <a:srgbClr val="333333"/>
                </a:solidFill>
              </a:rPr>
              <a:t>nesneler </a:t>
            </a:r>
            <a:r>
              <a:rPr lang="en-CA" altLang="de-DE" sz="2400">
                <a:solidFill>
                  <a:srgbClr val="333333"/>
                </a:solidFill>
              </a:rPr>
              <a:t>“</a:t>
            </a:r>
            <a:r>
              <a:rPr lang="tr-TR" altLang="de-DE" sz="2400">
                <a:solidFill>
                  <a:srgbClr val="333333"/>
                </a:solidFill>
              </a:rPr>
              <a:t>mantığımız</a:t>
            </a:r>
            <a:r>
              <a:rPr lang="en-CA" altLang="de-DE" sz="2400">
                <a:solidFill>
                  <a:srgbClr val="333333"/>
                </a:solidFill>
              </a:rPr>
              <a:t>”</a:t>
            </a:r>
            <a:r>
              <a:rPr lang="tr-TR" altLang="de-DE" sz="2400">
                <a:solidFill>
                  <a:srgbClr val="333333"/>
                </a:solidFill>
              </a:rPr>
              <a:t> </a:t>
            </a:r>
            <a:r>
              <a:rPr lang="tr-TR" altLang="de-DE" sz="2400" dirty="0">
                <a:solidFill>
                  <a:srgbClr val="333333"/>
                </a:solidFill>
              </a:rPr>
              <a:t>aracılığı ile eklenir</a:t>
            </a:r>
            <a:r>
              <a:rPr lang="de-DE" altLang="de-DE" sz="2400" dirty="0">
                <a:solidFill>
                  <a:srgbClr val="333333"/>
                </a:solidFill>
              </a:rPr>
              <a:t> (</a:t>
            </a:r>
            <a:r>
              <a:rPr lang="tr-TR" altLang="de-DE" sz="2400" dirty="0">
                <a:solidFill>
                  <a:srgbClr val="333333"/>
                </a:solidFill>
              </a:rPr>
              <a:t>örnekte olduğu gibi</a:t>
            </a:r>
            <a:r>
              <a:rPr lang="de-DE" altLang="de-DE" sz="2400" dirty="0">
                <a:solidFill>
                  <a:srgbClr val="333333"/>
                </a:solidFill>
              </a:rPr>
              <a:t>: </a:t>
            </a:r>
            <a:r>
              <a:rPr lang="tr-TR" altLang="de-DE" sz="2400" dirty="0">
                <a:solidFill>
                  <a:srgbClr val="333333"/>
                </a:solidFill>
              </a:rPr>
              <a:t>top</a:t>
            </a:r>
            <a:r>
              <a:rPr lang="de-DE" altLang="de-DE" sz="2400" dirty="0">
                <a:solidFill>
                  <a:srgbClr val="333333"/>
                </a:solidFill>
              </a:rPr>
              <a:t>, </a:t>
            </a:r>
            <a:r>
              <a:rPr lang="tr-TR" altLang="de-DE" sz="2400">
                <a:solidFill>
                  <a:srgbClr val="333333"/>
                </a:solidFill>
              </a:rPr>
              <a:t>havlu</a:t>
            </a:r>
            <a:r>
              <a:rPr lang="de-DE" altLang="de-DE"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CE368FC3-4971-4C93-B189-6BA0ECAF8778}" type="slidenum">
              <a:rPr lang="de-DE" altLang="de-DE" smtClean="0"/>
              <a:pPr>
                <a:defRPr/>
              </a:pPr>
              <a:t>28</a:t>
            </a:fld>
            <a:endParaRPr lang="de-DE" altLang="de-DE"/>
          </a:p>
        </p:txBody>
      </p:sp>
    </p:spTree>
    <p:extLst>
      <p:ext uri="{BB962C8B-B14F-4D97-AF65-F5344CB8AC3E}">
        <p14:creationId xmlns:p14="http://schemas.microsoft.com/office/powerpoint/2010/main" val="3727408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Günlük yaşamdaki sahte anılar</a:t>
            </a:r>
          </a:p>
        </p:txBody>
      </p:sp>
      <p:sp>
        <p:nvSpPr>
          <p:cNvPr id="6246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Anımsadığımız her şey aslında gerçekleşmemiştir</a:t>
            </a:r>
            <a:r>
              <a:rPr lang="de-DE" altLang="de-DE" sz="2400" dirty="0">
                <a:solidFill>
                  <a:srgbClr val="333333"/>
                </a:solidFill>
              </a:rPr>
              <a:t>!</a:t>
            </a:r>
          </a:p>
          <a:p>
            <a:pPr marL="342900" indent="-342900" eaLnBrk="1" hangingPunct="1">
              <a:buClr>
                <a:srgbClr val="333333"/>
              </a:buClr>
              <a:buFont typeface="WingDings"/>
              <a:buChar char=""/>
            </a:pPr>
            <a:r>
              <a:rPr lang="tr-TR" altLang="de-DE" sz="2400" dirty="0">
                <a:solidFill>
                  <a:srgbClr val="333333"/>
                </a:solidFill>
              </a:rPr>
              <a:t>Beynimiz, kayıp bilginin yerine daha önce yaşanmış ilgili olaylardan bilgi koyar ya da fazladan bilgi ekler</a:t>
            </a:r>
            <a:r>
              <a:rPr lang="de-DE" altLang="de-DE" sz="2400" dirty="0">
                <a:solidFill>
                  <a:srgbClr val="333333"/>
                </a:solidFill>
              </a:rPr>
              <a:t> (</a:t>
            </a:r>
            <a:r>
              <a:rPr lang="tr-TR" altLang="de-DE" sz="2400" dirty="0">
                <a:solidFill>
                  <a:srgbClr val="333333"/>
                </a:solidFill>
              </a:rPr>
              <a:t>ör: tatillerden aklımızda kalan tipik plaj mizanseni</a:t>
            </a:r>
            <a:r>
              <a:rPr lang="de-DE" altLang="de-DE" sz="2400" dirty="0">
                <a:solidFill>
                  <a:srgbClr val="333333"/>
                </a:solidFill>
              </a:rPr>
              <a:t>). </a:t>
            </a:r>
            <a:br>
              <a:rPr lang="de-DE" altLang="de-DE" sz="2400" dirty="0">
                <a:solidFill>
                  <a:srgbClr val="333333"/>
                </a:solidFill>
              </a:rPr>
            </a:br>
            <a:r>
              <a:rPr lang="tr-TR" altLang="de-DE" sz="2400" dirty="0">
                <a:solidFill>
                  <a:srgbClr val="333333"/>
                </a:solidFill>
              </a:rPr>
              <a:t>Bazı </a:t>
            </a:r>
            <a:r>
              <a:rPr lang="tr-TR" altLang="de-DE" sz="2400">
                <a:solidFill>
                  <a:srgbClr val="333333"/>
                </a:solidFill>
              </a:rPr>
              <a:t>nesneler </a:t>
            </a:r>
            <a:r>
              <a:rPr lang="en-CA" altLang="de-DE" sz="2400">
                <a:solidFill>
                  <a:srgbClr val="333333"/>
                </a:solidFill>
              </a:rPr>
              <a:t>“</a:t>
            </a:r>
            <a:r>
              <a:rPr lang="tr-TR" altLang="de-DE" sz="2400">
                <a:solidFill>
                  <a:srgbClr val="333333"/>
                </a:solidFill>
              </a:rPr>
              <a:t>mantığımız</a:t>
            </a:r>
            <a:r>
              <a:rPr lang="en-CA" altLang="de-DE" sz="2400">
                <a:solidFill>
                  <a:srgbClr val="333333"/>
                </a:solidFill>
              </a:rPr>
              <a:t>”</a:t>
            </a:r>
            <a:r>
              <a:rPr lang="tr-TR" altLang="de-DE" sz="2400">
                <a:solidFill>
                  <a:srgbClr val="333333"/>
                </a:solidFill>
              </a:rPr>
              <a:t> </a:t>
            </a:r>
            <a:r>
              <a:rPr lang="tr-TR" altLang="de-DE" sz="2400" dirty="0">
                <a:solidFill>
                  <a:srgbClr val="333333"/>
                </a:solidFill>
              </a:rPr>
              <a:t>aracılığı ile eklenir</a:t>
            </a:r>
            <a:r>
              <a:rPr lang="de-DE" altLang="de-DE" sz="2400" dirty="0">
                <a:solidFill>
                  <a:srgbClr val="333333"/>
                </a:solidFill>
              </a:rPr>
              <a:t> (</a:t>
            </a:r>
            <a:r>
              <a:rPr lang="tr-TR" altLang="de-DE" sz="2400" dirty="0">
                <a:solidFill>
                  <a:srgbClr val="333333"/>
                </a:solidFill>
              </a:rPr>
              <a:t>örnekte olduğu gibi</a:t>
            </a:r>
            <a:r>
              <a:rPr lang="de-DE" altLang="de-DE" sz="2400" dirty="0">
                <a:solidFill>
                  <a:srgbClr val="333333"/>
                </a:solidFill>
              </a:rPr>
              <a:t>: </a:t>
            </a:r>
            <a:r>
              <a:rPr lang="tr-TR" altLang="de-DE" sz="2400" dirty="0">
                <a:solidFill>
                  <a:srgbClr val="333333"/>
                </a:solidFill>
              </a:rPr>
              <a:t>top</a:t>
            </a:r>
            <a:r>
              <a:rPr lang="de-DE" altLang="de-DE" sz="2400" dirty="0">
                <a:solidFill>
                  <a:srgbClr val="333333"/>
                </a:solidFill>
              </a:rPr>
              <a:t>, </a:t>
            </a:r>
            <a:r>
              <a:rPr lang="tr-TR" altLang="de-DE" sz="2400" dirty="0">
                <a:solidFill>
                  <a:srgbClr val="333333"/>
                </a:solidFill>
              </a:rPr>
              <a:t>havlu</a:t>
            </a:r>
            <a:r>
              <a:rPr lang="de-DE" altLang="de-DE" sz="2400" dirty="0">
                <a:solidFill>
                  <a:srgbClr val="333333"/>
                </a:solidFill>
              </a:rPr>
              <a:t>)!</a:t>
            </a:r>
          </a:p>
          <a:p>
            <a:pPr marL="342900" indent="-342900" eaLnBrk="1" hangingPunct="1">
              <a:buClr>
                <a:srgbClr val="000000"/>
              </a:buClr>
              <a:buFont typeface="WingDings"/>
              <a:buChar char=""/>
            </a:pPr>
            <a:r>
              <a:rPr lang="tr-TR" altLang="de-DE" sz="2400" dirty="0">
                <a:solidFill>
                  <a:srgbClr val="333333"/>
                </a:solidFill>
              </a:rPr>
              <a:t>Gerçek anılar, sahte anılardan </a:t>
            </a:r>
            <a:r>
              <a:rPr lang="tr-TR" altLang="de-DE" sz="2400" dirty="0">
                <a:solidFill>
                  <a:srgbClr val="004992"/>
                </a:solidFill>
              </a:rPr>
              <a:t>canlılıkları</a:t>
            </a:r>
            <a:r>
              <a:rPr lang="tr-TR" altLang="de-DE" sz="2400" dirty="0">
                <a:solidFill>
                  <a:srgbClr val="333333"/>
                </a:solidFill>
              </a:rPr>
              <a:t> ile ayrılır:</a:t>
            </a:r>
            <a:r>
              <a:rPr lang="de-DE" altLang="de-DE" sz="2400" dirty="0">
                <a:solidFill>
                  <a:srgbClr val="333333"/>
                </a:solidFill>
              </a:rPr>
              <a:t> </a:t>
            </a:r>
            <a:r>
              <a:rPr lang="tr-TR" altLang="de-DE" sz="2400" dirty="0">
                <a:solidFill>
                  <a:srgbClr val="333333"/>
                </a:solidFill>
              </a:rPr>
              <a:t>sahte anılar daha </a:t>
            </a:r>
            <a:r>
              <a:rPr lang="tr-TR" altLang="de-DE" sz="2400">
                <a:solidFill>
                  <a:srgbClr val="333333"/>
                </a:solidFill>
              </a:rPr>
              <a:t>çok </a:t>
            </a:r>
            <a:r>
              <a:rPr lang="en-CA" altLang="de-DE" sz="2400">
                <a:solidFill>
                  <a:srgbClr val="333333"/>
                </a:solidFill>
              </a:rPr>
              <a:t>“</a:t>
            </a:r>
            <a:r>
              <a:rPr lang="tr-TR" altLang="de-DE" sz="2400">
                <a:solidFill>
                  <a:srgbClr val="333333"/>
                </a:solidFill>
              </a:rPr>
              <a:t>solgundur</a:t>
            </a:r>
            <a:r>
              <a:rPr lang="en-CA" altLang="de-DE" sz="2400">
                <a:solidFill>
                  <a:srgbClr val="333333"/>
                </a:solidFill>
              </a:rPr>
              <a:t>”</a:t>
            </a:r>
            <a:r>
              <a:rPr lang="de-DE" altLang="de-DE" sz="2400">
                <a:solidFill>
                  <a:srgbClr val="333333"/>
                </a:solidFill>
              </a:rPr>
              <a:t> </a:t>
            </a:r>
            <a:r>
              <a:rPr lang="tr-TR" altLang="de-DE" sz="2400" dirty="0">
                <a:solidFill>
                  <a:srgbClr val="333333"/>
                </a:solidFill>
              </a:rPr>
              <a:t>ve daha az detay barındırır</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CE368FC3-4971-4C93-B189-6BA0ECAF8778}" type="slidenum">
              <a:rPr lang="de-DE" altLang="de-DE" smtClean="0"/>
              <a:pPr>
                <a:defRPr/>
              </a:pPr>
              <a:t>29</a:t>
            </a:fld>
            <a:endParaRPr lang="de-DE" altLang="de-DE"/>
          </a:p>
        </p:txBody>
      </p:sp>
    </p:spTree>
    <p:extLst>
      <p:ext uri="{BB962C8B-B14F-4D97-AF65-F5344CB8AC3E}">
        <p14:creationId xmlns:p14="http://schemas.microsoft.com/office/powerpoint/2010/main" val="26816447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Bellek hatalarının çeşitleri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t>???</a:t>
            </a:r>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 hatalarının çeşitleri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004992"/>
                </a:solidFill>
              </a:rPr>
              <a:t>Unutmak</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 hatalarının çeşitleri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004992"/>
                </a:solidFill>
              </a:rPr>
              <a:t>Unutmak</a:t>
            </a:r>
            <a:endParaRPr lang="en-US" altLang="de-DE" sz="2400" dirty="0">
              <a:solidFill>
                <a:srgbClr val="004992"/>
              </a:solidFill>
            </a:endParaRPr>
          </a:p>
          <a:p>
            <a:pPr marL="342900" lvl="0" indent="-342900" defTabSz="914400" fontAlgn="base">
              <a:buClr>
                <a:srgbClr val="000000"/>
              </a:buClr>
              <a:buFont typeface="WingDings"/>
              <a:buChar char=""/>
            </a:pPr>
            <a:r>
              <a:rPr lang="tr-TR" altLang="de-DE" sz="2400" dirty="0">
                <a:solidFill>
                  <a:srgbClr val="004992"/>
                </a:solidFill>
              </a:rPr>
              <a:t>Yanlı bellek</a:t>
            </a:r>
            <a:r>
              <a:rPr lang="en-US" altLang="de-DE" sz="2400" dirty="0">
                <a:solidFill>
                  <a:srgbClr val="004992"/>
                </a:solidFill>
              </a:rPr>
              <a:t>:</a:t>
            </a:r>
            <a:r>
              <a:rPr lang="en-US" altLang="de-DE" sz="2400">
                <a:solidFill>
                  <a:srgbClr val="333333"/>
                </a:solidFill>
              </a:rPr>
              <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a:solidFill>
                  <a:srgbClr val="333333"/>
                </a:solidFill>
              </a:rPr>
              <a:t>normal </a:t>
            </a:r>
            <a:r>
              <a:rPr lang="tr-TR" altLang="de-DE" sz="2400" dirty="0">
                <a:solidFill>
                  <a:srgbClr val="333333"/>
                </a:solidFill>
              </a:rPr>
              <a:t>bellek yanlılığı</a:t>
            </a:r>
            <a:r>
              <a:rPr lang="en-US" altLang="de-DE" sz="2400" dirty="0">
                <a:solidFill>
                  <a:srgbClr val="333333"/>
                </a:solidFill>
              </a:rPr>
              <a:t>: </a:t>
            </a:r>
            <a:r>
              <a:rPr lang="tr-TR" altLang="de-DE" sz="2400" dirty="0">
                <a:solidFill>
                  <a:srgbClr val="333333"/>
                </a:solidFill>
              </a:rPr>
              <a:t>olumlu olaylar, olumsuz olaylara göre daha iyi akılda kalır</a:t>
            </a:r>
            <a:r>
              <a:rPr lang="en-US" altLang="de-DE" sz="2400">
                <a:solidFill>
                  <a:srgbClr val="333333"/>
                </a:solidFill>
              </a:rPr>
              <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depres</a:t>
            </a:r>
            <a:r>
              <a:rPr lang="tr-TR" altLang="de-DE" sz="2400" dirty="0">
                <a:solidFill>
                  <a:srgbClr val="333333"/>
                </a:solidFill>
              </a:rPr>
              <a:t>if bellek yanlılığı</a:t>
            </a:r>
            <a:r>
              <a:rPr lang="en-US" altLang="de-DE" sz="2400" dirty="0">
                <a:solidFill>
                  <a:srgbClr val="333333"/>
                </a:solidFill>
              </a:rPr>
              <a:t>: </a:t>
            </a:r>
            <a:r>
              <a:rPr lang="tr-TR" altLang="de-DE" sz="2400" dirty="0">
                <a:solidFill>
                  <a:srgbClr val="333333"/>
                </a:solidFill>
              </a:rPr>
              <a:t>olumsuz olaylar, olumlu olaylara göre daha iyi </a:t>
            </a:r>
            <a:r>
              <a:rPr lang="tr-TR" altLang="de-DE" sz="2400">
                <a:solidFill>
                  <a:srgbClr val="333333"/>
                </a:solidFill>
              </a:rPr>
              <a:t>akılda kalır</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32</a:t>
            </a:fld>
            <a:endParaRPr lang="de-DE" altLang="de-DE"/>
          </a:p>
        </p:txBody>
      </p:sp>
    </p:spTree>
    <p:extLst>
      <p:ext uri="{BB962C8B-B14F-4D97-AF65-F5344CB8AC3E}">
        <p14:creationId xmlns:p14="http://schemas.microsoft.com/office/powerpoint/2010/main" val="590201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Bellek hatalarının çeşitleri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004992"/>
                </a:solidFill>
              </a:rPr>
              <a:t>Unutmak</a:t>
            </a:r>
            <a:endParaRPr lang="en-US" altLang="de-DE" sz="2400" dirty="0">
              <a:solidFill>
                <a:srgbClr val="004992"/>
              </a:solidFill>
            </a:endParaRPr>
          </a:p>
          <a:p>
            <a:pPr marL="342900" lvl="0" indent="-342900" defTabSz="914400" fontAlgn="base">
              <a:buClr>
                <a:srgbClr val="000000"/>
              </a:buClr>
              <a:buFont typeface="WingDings"/>
              <a:buChar char=""/>
            </a:pPr>
            <a:r>
              <a:rPr lang="tr-TR" altLang="de-DE" sz="2400" dirty="0">
                <a:solidFill>
                  <a:srgbClr val="004992"/>
                </a:solidFill>
              </a:rPr>
              <a:t>Yanlı bellek</a:t>
            </a:r>
            <a:r>
              <a:rPr lang="en-US" altLang="de-DE" sz="2400" dirty="0">
                <a:solidFill>
                  <a:srgbClr val="004992"/>
                </a:solidFill>
              </a:rPr>
              <a:t>:</a:t>
            </a:r>
            <a:r>
              <a:rPr lang="en-US" altLang="de-DE" sz="2400">
                <a:solidFill>
                  <a:srgbClr val="333333"/>
                </a:solidFill>
              </a:rPr>
              <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a:solidFill>
                  <a:srgbClr val="333333"/>
                </a:solidFill>
              </a:rPr>
              <a:t>normal </a:t>
            </a:r>
            <a:r>
              <a:rPr lang="tr-TR" altLang="de-DE" sz="2400" dirty="0">
                <a:solidFill>
                  <a:srgbClr val="333333"/>
                </a:solidFill>
              </a:rPr>
              <a:t>bellek yanlılığı</a:t>
            </a:r>
            <a:r>
              <a:rPr lang="en-US" altLang="de-DE" sz="2400" dirty="0">
                <a:solidFill>
                  <a:srgbClr val="333333"/>
                </a:solidFill>
              </a:rPr>
              <a:t>: </a:t>
            </a:r>
            <a:r>
              <a:rPr lang="tr-TR" altLang="de-DE" sz="2400" dirty="0">
                <a:solidFill>
                  <a:srgbClr val="333333"/>
                </a:solidFill>
              </a:rPr>
              <a:t>olumlu olaylar, olumsuz olaylara göre daha iyi akılda kalır</a:t>
            </a:r>
            <a:r>
              <a:rPr lang="en-US" altLang="de-DE" sz="2400">
                <a:solidFill>
                  <a:srgbClr val="333333"/>
                </a:solidFill>
              </a:rPr>
              <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depres</a:t>
            </a:r>
            <a:r>
              <a:rPr lang="tr-TR" altLang="de-DE" sz="2400" dirty="0">
                <a:solidFill>
                  <a:srgbClr val="333333"/>
                </a:solidFill>
              </a:rPr>
              <a:t>if bellek yanlılığı</a:t>
            </a:r>
            <a:r>
              <a:rPr lang="en-US" altLang="de-DE" sz="2400" dirty="0">
                <a:solidFill>
                  <a:srgbClr val="333333"/>
                </a:solidFill>
              </a:rPr>
              <a:t>: </a:t>
            </a:r>
            <a:r>
              <a:rPr lang="tr-TR" altLang="de-DE" sz="2400" dirty="0">
                <a:solidFill>
                  <a:srgbClr val="333333"/>
                </a:solidFill>
              </a:rPr>
              <a:t>olumsuz olaylar, olumlu olaylara göre daha iyi akılda kalır</a:t>
            </a:r>
            <a:endParaRPr lang="en-US" altLang="de-DE" sz="2400" dirty="0">
              <a:solidFill>
                <a:srgbClr val="333333"/>
              </a:solidFill>
            </a:endParaRPr>
          </a:p>
          <a:p>
            <a:pPr marL="342900" lvl="0" indent="-342900" defTabSz="914400" fontAlgn="base">
              <a:buClr>
                <a:srgbClr val="000000"/>
              </a:buClr>
              <a:buFont typeface="WingDings"/>
              <a:buChar char=""/>
            </a:pPr>
            <a:r>
              <a:rPr lang="tr-TR" altLang="de-DE" sz="2400" dirty="0">
                <a:solidFill>
                  <a:srgbClr val="004992"/>
                </a:solidFill>
              </a:rPr>
              <a:t>İlüzyon</a:t>
            </a:r>
            <a:r>
              <a:rPr lang="en-US" altLang="de-DE" sz="2400" dirty="0">
                <a:solidFill>
                  <a:srgbClr val="004992"/>
                </a:solidFill>
              </a:rPr>
              <a:t>/</a:t>
            </a:r>
            <a:r>
              <a:rPr lang="tr-TR" altLang="de-DE" sz="2400" dirty="0">
                <a:solidFill>
                  <a:srgbClr val="004992"/>
                </a:solidFill>
              </a:rPr>
              <a:t>sahte anılar</a:t>
            </a:r>
            <a:r>
              <a:rPr lang="en-US" altLang="de-DE" sz="2400" dirty="0">
                <a:solidFill>
                  <a:srgbClr val="004992"/>
                </a:solidFill>
              </a:rPr>
              <a:t>:</a:t>
            </a:r>
            <a:r>
              <a:rPr lang="en-US" altLang="de-DE" sz="2400" dirty="0">
                <a:solidFill>
                  <a:srgbClr val="333333"/>
                </a:solidFill>
              </a:rPr>
              <a:t> </a:t>
            </a:r>
            <a:r>
              <a:rPr lang="tr-TR" altLang="de-DE" sz="2400" dirty="0">
                <a:solidFill>
                  <a:srgbClr val="333333"/>
                </a:solidFill>
              </a:rPr>
              <a:t>olmamış şeyleri hatırlamak</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33</a:t>
            </a:fld>
            <a:endParaRPr lang="de-DE" altLang="de-DE"/>
          </a:p>
        </p:txBody>
      </p:sp>
    </p:spTree>
    <p:extLst>
      <p:ext uri="{BB962C8B-B14F-4D97-AF65-F5344CB8AC3E}">
        <p14:creationId xmlns:p14="http://schemas.microsoft.com/office/powerpoint/2010/main" val="11661705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Sahte anılar</a:t>
            </a:r>
          </a:p>
        </p:txBody>
      </p:sp>
      <p:graphicFrame>
        <p:nvGraphicFramePr>
          <p:cNvPr id="14" name="Table 13"/>
          <p:cNvGraphicFramePr>
            <a:graphicFrameLocks noGrp="1"/>
          </p:cNvGraphicFramePr>
          <p:nvPr>
            <p:extLst>
              <p:ext uri="{D42A27DB-BD31-4B8C-83A1-F6EECF244321}">
                <p14:modId xmlns:p14="http://schemas.microsoft.com/office/powerpoint/2010/main" val="3977991187"/>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mn-lt"/>
                          <a:ea typeface="ＭＳ Ｐゴシック" pitchFamily="34" charset="-128"/>
                        </a:rPr>
                        <a:t>"</a:t>
                      </a:r>
                      <a:r>
                        <a:rPr kumimoji="0" lang="en-US" sz="1800" b="0" i="0" u="none" strike="noStrike" cap="none" normalizeH="0" baseline="0" dirty="0" err="1">
                          <a:ln>
                            <a:noFill/>
                          </a:ln>
                          <a:solidFill>
                            <a:schemeClr val="tx1"/>
                          </a:solidFill>
                          <a:effectLst/>
                          <a:latin typeface="+mn-lt"/>
                          <a:ea typeface="ＭＳ Ｐゴシック" pitchFamily="34" charset="-128"/>
                        </a:rPr>
                        <a:t>Tekrar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çal</a:t>
                      </a:r>
                      <a:r>
                        <a:rPr kumimoji="0" lang="en-US" sz="1800" b="0" i="0" u="none" strike="noStrike" cap="none" normalizeH="0" baseline="0" dirty="0">
                          <a:ln>
                            <a:noFill/>
                          </a:ln>
                          <a:solidFill>
                            <a:schemeClr val="tx1"/>
                          </a:solidFill>
                          <a:effectLst/>
                          <a:latin typeface="+mn-lt"/>
                          <a:ea typeface="ＭＳ Ｐゴシック" pitchFamily="34" charset="-128"/>
                        </a:rPr>
                        <a:t> Sam" - Ingrid Bergman </a:t>
                      </a:r>
                      <a:r>
                        <a:rPr kumimoji="0" lang="en-US" sz="1800" b="0" i="0" u="none" strike="noStrike" cap="none" normalizeH="0" baseline="0" dirty="0" err="1">
                          <a:ln>
                            <a:noFill/>
                          </a:ln>
                          <a:solidFill>
                            <a:schemeClr val="tx1"/>
                          </a:solidFill>
                          <a:effectLst/>
                          <a:latin typeface="+mn-lt"/>
                          <a:ea typeface="ＭＳ Ｐゴシック" pitchFamily="34" charset="-128"/>
                        </a:rPr>
                        <a:t>ya</a:t>
                      </a:r>
                      <a:r>
                        <a:rPr kumimoji="0" lang="en-US" sz="1800" b="0" i="0" u="none" strike="noStrike" cap="none" normalizeH="0" baseline="0" dirty="0">
                          <a:ln>
                            <a:noFill/>
                          </a:ln>
                          <a:solidFill>
                            <a:schemeClr val="tx1"/>
                          </a:solidFill>
                          <a:effectLst/>
                          <a:latin typeface="+mn-lt"/>
                          <a:ea typeface="ＭＳ Ｐゴシック" pitchFamily="34" charset="-128"/>
                        </a:rPr>
                        <a:t> da Humphrey </a:t>
                      </a:r>
                      <a:r>
                        <a:rPr kumimoji="0" lang="en-US" sz="1800" b="0" i="0" u="none" strike="noStrike" cap="none" normalizeH="0" baseline="0" dirty="0" err="1">
                          <a:ln>
                            <a:noFill/>
                          </a:ln>
                          <a:solidFill>
                            <a:schemeClr val="tx1"/>
                          </a:solidFill>
                          <a:effectLst/>
                          <a:latin typeface="+mn-lt"/>
                          <a:ea typeface="ＭＳ Ｐゴシック" pitchFamily="34" charset="-128"/>
                        </a:rPr>
                        <a:t>Bogart'ın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gece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kulübü</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piyanisti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ve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Casablanca'daki</a:t>
                      </a:r>
                      <a:r>
                        <a:rPr kumimoji="0" lang="en-US" sz="1800" b="0" i="0" u="none" strike="noStrike" cap="none" normalizeH="0" baseline="0" dirty="0">
                          <a:ln>
                            <a:noFill/>
                          </a:ln>
                          <a:solidFill>
                            <a:schemeClr val="tx1"/>
                          </a:solidFill>
                          <a:effectLst/>
                          <a:latin typeface="+mn-lt"/>
                          <a:ea typeface="ＭＳ Ｐゴシック" pitchFamily="34" charset="-128"/>
                        </a:rPr>
                        <a:t> (1942) </a:t>
                      </a:r>
                      <a:r>
                        <a:rPr kumimoji="0" lang="en-US" sz="1800" b="0" i="0" u="none" strike="noStrike" cap="none" normalizeH="0" baseline="0" dirty="0" err="1">
                          <a:ln>
                            <a:noFill/>
                          </a:ln>
                          <a:solidFill>
                            <a:schemeClr val="tx1"/>
                          </a:solidFill>
                          <a:effectLst/>
                          <a:latin typeface="+mn-lt"/>
                          <a:ea typeface="ＭＳ Ｐゴシック" pitchFamily="34" charset="-128"/>
                        </a:rPr>
                        <a:t>duygusal</a:t>
                      </a:r>
                      <a:r>
                        <a:rPr kumimoji="0" lang="en-US" sz="1800" b="0" i="0" u="none" strike="noStrike" cap="none" normalizeH="0" baseline="0" dirty="0">
                          <a:ln>
                            <a:noFill/>
                          </a:ln>
                          <a:solidFill>
                            <a:schemeClr val="tx1"/>
                          </a:solidFill>
                          <a:effectLst/>
                          <a:latin typeface="+mn-lt"/>
                          <a:ea typeface="ＭＳ Ｐゴシック" pitchFamily="34" charset="-128"/>
                        </a:rPr>
                        <a:t> 'As Time Goes By' </a:t>
                      </a:r>
                      <a:r>
                        <a:rPr kumimoji="0" lang="en-US" sz="1800" b="0" i="0" u="none" strike="noStrike" cap="none" normalizeH="0" baseline="0" dirty="0" err="1">
                          <a:ln>
                            <a:noFill/>
                          </a:ln>
                          <a:solidFill>
                            <a:schemeClr val="tx1"/>
                          </a:solidFill>
                          <a:effectLst/>
                          <a:latin typeface="+mn-lt"/>
                          <a:ea typeface="ＭＳ Ｐゴシック" pitchFamily="34" charset="-128"/>
                        </a:rPr>
                        <a:t>şarkısının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isteksiz</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yorumcusu</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olan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Sam'e</a:t>
                      </a:r>
                      <a:r>
                        <a:rPr kumimoji="0" lang="en-US" sz="1800" b="0" i="0" u="none" strike="noStrike" cap="none" normalizeH="0" baseline="0" dirty="0">
                          <a:ln>
                            <a:noFill/>
                          </a:ln>
                          <a:solidFill>
                            <a:schemeClr val="tx1"/>
                          </a:solidFill>
                          <a:effectLst/>
                          <a:latin typeface="+mn-lt"/>
                          <a:ea typeface="ＭＳ Ｐゴシック" pitchFamily="34" charset="-128"/>
                        </a:rPr>
                        <a:t> (Dooley Wilson) </a:t>
                      </a:r>
                      <a:r>
                        <a:rPr kumimoji="0" lang="en-US" sz="1800" b="0" i="0" u="none" strike="noStrike" cap="none" normalizeH="0" baseline="0" dirty="0" err="1">
                          <a:ln>
                            <a:noFill/>
                          </a:ln>
                          <a:solidFill>
                            <a:schemeClr val="tx1"/>
                          </a:solidFill>
                          <a:effectLst/>
                          <a:latin typeface="+mn-lt"/>
                          <a:ea typeface="ＭＳ Ｐゴシック" pitchFamily="34" charset="-128"/>
                        </a:rPr>
                        <a:t>hiç</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söylemediği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cümledir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Bogart'ın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bu</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cümleye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en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çok</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yaklaştığı</a:t>
                      </a:r>
                      <a:r>
                        <a:rPr kumimoji="0" lang="en-US" sz="1800" b="0" i="0" u="none" strike="noStrike" cap="none" normalizeH="0" baseline="0" dirty="0">
                          <a:ln>
                            <a:noFill/>
                          </a:ln>
                          <a:solidFill>
                            <a:schemeClr val="tx1"/>
                          </a:solidFill>
                          <a:effectLst/>
                          <a:latin typeface="+mn-lt"/>
                          <a:ea typeface="ＭＳ Ｐゴシック" pitchFamily="34" charset="-128"/>
                        </a:rPr>
                        <a:t> an </a:t>
                      </a:r>
                      <a:r>
                        <a:rPr kumimoji="0" lang="en-US" sz="1800" b="0" i="0" u="none" strike="noStrike" cap="none" normalizeH="0" baseline="0" dirty="0" err="1">
                          <a:ln>
                            <a:noFill/>
                          </a:ln>
                          <a:solidFill>
                            <a:schemeClr val="tx1"/>
                          </a:solidFill>
                          <a:effectLst/>
                          <a:latin typeface="+mn-lt"/>
                          <a:ea typeface="ＭＳ Ｐゴシック" pitchFamily="34" charset="-128"/>
                        </a:rPr>
                        <a:t>şudur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Onun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için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çaldın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benim</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için</a:t>
                      </a:r>
                      <a:r>
                        <a:rPr kumimoji="0" lang="en-US" sz="1800" b="0" i="0" u="none" strike="noStrike" cap="none" normalizeH="0" baseline="0" dirty="0">
                          <a:ln>
                            <a:noFill/>
                          </a:ln>
                          <a:solidFill>
                            <a:schemeClr val="tx1"/>
                          </a:solidFill>
                          <a:effectLst/>
                          <a:latin typeface="+mn-lt"/>
                          <a:ea typeface="ＭＳ Ｐゴシック" pitchFamily="34" charset="-128"/>
                        </a:rPr>
                        <a:t> de </a:t>
                      </a:r>
                      <a:r>
                        <a:rPr kumimoji="0" lang="en-US" sz="1800" b="0" i="0" u="none" strike="noStrike" cap="none" normalizeH="0" baseline="0" dirty="0" err="1">
                          <a:ln>
                            <a:noFill/>
                          </a:ln>
                          <a:solidFill>
                            <a:schemeClr val="tx1"/>
                          </a:solidFill>
                          <a:effectLst/>
                          <a:latin typeface="+mn-lt"/>
                          <a:ea typeface="ＭＳ Ｐゴシック" pitchFamily="34" charset="-128"/>
                        </a:rPr>
                        <a:t>çalabilirsin</a:t>
                      </a:r>
                      <a:r>
                        <a:rPr kumimoji="0" lang="en-US" sz="1800" b="0" i="0" u="none" strike="noStrike" cap="none" normalizeH="0" baseline="0" dirty="0">
                          <a:ln>
                            <a:noFill/>
                          </a:ln>
                          <a:solidFill>
                            <a:schemeClr val="tx1"/>
                          </a:solidFill>
                          <a:effectLst/>
                          <a:latin typeface="+mn-lt"/>
                          <a:ea typeface="ＭＳ Ｐゴシック" pitchFamily="34" charset="-128"/>
                        </a:rPr>
                        <a:t> ... O </a:t>
                      </a:r>
                      <a:r>
                        <a:rPr kumimoji="0" lang="en-US" sz="1800" b="0" i="0" u="none" strike="noStrike" cap="none" normalizeH="0" baseline="0" dirty="0" err="1">
                          <a:ln>
                            <a:noFill/>
                          </a:ln>
                          <a:solidFill>
                            <a:schemeClr val="tx1"/>
                          </a:solidFill>
                          <a:effectLst/>
                          <a:latin typeface="+mn-lt"/>
                          <a:ea typeface="ＭＳ Ｐゴシック" pitchFamily="34" charset="-128"/>
                        </a:rPr>
                        <a:t>dayanabiliyorsa</a:t>
                      </a:r>
                      <a:r>
                        <a:rPr kumimoji="0" lang="en-US" sz="1800" b="0" i="0" u="none" strike="noStrike" cap="none" normalizeH="0" baseline="0" dirty="0">
                          <a:ln>
                            <a:noFill/>
                          </a:ln>
                          <a:solidFill>
                            <a:schemeClr val="tx1"/>
                          </a:solidFill>
                          <a:effectLst/>
                          <a:latin typeface="+mn-lt"/>
                          <a:ea typeface="ＭＳ Ｐゴシック" pitchFamily="34" charset="-128"/>
                        </a:rPr>
                        <a:t>, ben de </a:t>
                      </a:r>
                      <a:r>
                        <a:rPr kumimoji="0" lang="en-US" sz="1800" b="0" i="0" u="none" strike="noStrike" cap="none" normalizeH="0" baseline="0" dirty="0" err="1">
                          <a:ln>
                            <a:noFill/>
                          </a:ln>
                          <a:solidFill>
                            <a:schemeClr val="tx1"/>
                          </a:solidFill>
                          <a:effectLst/>
                          <a:latin typeface="+mn-lt"/>
                          <a:ea typeface="ＭＳ Ｐゴシック" pitchFamily="34" charset="-128"/>
                        </a:rPr>
                        <a:t>dayanabilirim</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Çal</a:t>
                      </a:r>
                      <a:r>
                        <a:rPr kumimoji="0" lang="en-US" sz="1800" b="0" i="0" u="none" strike="noStrike" cap="none" normalizeH="0" baseline="0" dirty="0">
                          <a:ln>
                            <a:noFill/>
                          </a:ln>
                          <a:solidFill>
                            <a:schemeClr val="tx1"/>
                          </a:solidFill>
                          <a:effectLst/>
                          <a:latin typeface="+mn-lt"/>
                          <a:ea typeface="ＭＳ Ｐゴシック" pitchFamily="34" charset="-128"/>
                        </a:rPr>
                        <a:t>!" </a:t>
                      </a:r>
                      <a:endParaRPr kumimoji="0" lang="de-DE" sz="1800" b="0" i="0" u="none" strike="noStrike" cap="none" normalizeH="0" baseline="0" dirty="0">
                        <a:ln>
                          <a:noFill/>
                        </a:ln>
                        <a:solidFill>
                          <a:schemeClr val="tx1"/>
                        </a:solidFill>
                        <a:effectLst/>
                        <a:latin typeface="+mn-lt"/>
                        <a:ea typeface="ＭＳ Ｐゴシック" pitchFamily="34" charset="-128"/>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34</a:t>
            </a:fld>
            <a:endParaRPr lang="de-DE" altLang="de-DE"/>
          </a:p>
        </p:txBody>
      </p:sp>
      <p:pic>
        <p:nvPicPr>
          <p:cNvPr id="3" name="Picture 9" descr="Humphrey Bogart 1948 - 1horsetown - flickr-ccc">
            <a:extLst>
              <a:ext uri="{FF2B5EF4-FFF2-40B4-BE49-F238E27FC236}">
                <a16:creationId xmlns:a16="http://schemas.microsoft.com/office/drawing/2014/main" id="{166D56BA-78C8-C74E-4BDD-1317A780E5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3011" y="2181944"/>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Sahte anılar</a:t>
            </a:r>
          </a:p>
        </p:txBody>
      </p:sp>
      <p:graphicFrame>
        <p:nvGraphicFramePr>
          <p:cNvPr id="14" name="Table 13"/>
          <p:cNvGraphicFramePr>
            <a:graphicFrameLocks noGrp="1"/>
          </p:cNvGraphicFramePr>
          <p:nvPr>
            <p:extLst>
              <p:ext uri="{D42A27DB-BD31-4B8C-83A1-F6EECF244321}">
                <p14:modId xmlns:p14="http://schemas.microsoft.com/office/powerpoint/2010/main" val="1221647505"/>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defRPr/>
                      </a:pPr>
                      <a:r>
                        <a:rPr kumimoji="0" lang="en-US" sz="1800" b="0" i="0" u="none" strike="noStrike" cap="none" normalizeH="0" baseline="0" dirty="0">
                          <a:ln>
                            <a:noFill/>
                          </a:ln>
                          <a:solidFill>
                            <a:schemeClr val="tx1"/>
                          </a:solidFill>
                          <a:effectLst/>
                          <a:latin typeface="+mn-lt"/>
                          <a:ea typeface="ＭＳ Ｐゴシック" pitchFamily="34" charset="-128"/>
                        </a:rPr>
                        <a:t>"</a:t>
                      </a:r>
                      <a:r>
                        <a:rPr kumimoji="0" lang="en-US" sz="1800" b="0" i="0" u="none" strike="noStrike" cap="none" normalizeH="0" baseline="0" dirty="0" err="1">
                          <a:ln>
                            <a:noFill/>
                          </a:ln>
                          <a:solidFill>
                            <a:schemeClr val="tx1"/>
                          </a:solidFill>
                          <a:effectLst/>
                          <a:latin typeface="+mn-lt"/>
                          <a:ea typeface="ＭＳ Ｐゴシック" pitchFamily="34" charset="-128"/>
                        </a:rPr>
                        <a:t>Tekrar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çal</a:t>
                      </a:r>
                      <a:r>
                        <a:rPr kumimoji="0" lang="en-US" sz="1800" b="0" i="0" u="none" strike="noStrike" cap="none" normalizeH="0" baseline="0" dirty="0">
                          <a:ln>
                            <a:noFill/>
                          </a:ln>
                          <a:solidFill>
                            <a:schemeClr val="tx1"/>
                          </a:solidFill>
                          <a:effectLst/>
                          <a:latin typeface="+mn-lt"/>
                          <a:ea typeface="ＭＳ Ｐゴシック" pitchFamily="34" charset="-128"/>
                        </a:rPr>
                        <a:t> Sam" - Ingrid Bergman </a:t>
                      </a:r>
                      <a:r>
                        <a:rPr kumimoji="0" lang="en-US" sz="1800" b="0" i="0" u="none" strike="noStrike" cap="none" normalizeH="0" baseline="0" dirty="0" err="1">
                          <a:ln>
                            <a:noFill/>
                          </a:ln>
                          <a:solidFill>
                            <a:schemeClr val="tx1"/>
                          </a:solidFill>
                          <a:effectLst/>
                          <a:latin typeface="+mn-lt"/>
                          <a:ea typeface="ＭＳ Ｐゴシック" pitchFamily="34" charset="-128"/>
                        </a:rPr>
                        <a:t>ya</a:t>
                      </a:r>
                      <a:r>
                        <a:rPr kumimoji="0" lang="en-US" sz="1800" b="0" i="0" u="none" strike="noStrike" cap="none" normalizeH="0" baseline="0" dirty="0">
                          <a:ln>
                            <a:noFill/>
                          </a:ln>
                          <a:solidFill>
                            <a:schemeClr val="tx1"/>
                          </a:solidFill>
                          <a:effectLst/>
                          <a:latin typeface="+mn-lt"/>
                          <a:ea typeface="ＭＳ Ｐゴシック" pitchFamily="34" charset="-128"/>
                        </a:rPr>
                        <a:t> da Humphrey </a:t>
                      </a:r>
                      <a:r>
                        <a:rPr kumimoji="0" lang="en-US" sz="1800" b="0" i="0" u="none" strike="noStrike" cap="none" normalizeH="0" baseline="0" dirty="0" err="1">
                          <a:ln>
                            <a:noFill/>
                          </a:ln>
                          <a:solidFill>
                            <a:schemeClr val="tx1"/>
                          </a:solidFill>
                          <a:effectLst/>
                          <a:latin typeface="+mn-lt"/>
                          <a:ea typeface="ＭＳ Ｐゴシック" pitchFamily="34" charset="-128"/>
                        </a:rPr>
                        <a:t>Bogart'ın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gece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kulübü</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piyanisti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ve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Casablanca'daki</a:t>
                      </a:r>
                      <a:r>
                        <a:rPr kumimoji="0" lang="en-US" sz="1800" b="0" i="0" u="none" strike="noStrike" cap="none" normalizeH="0" baseline="0" dirty="0">
                          <a:ln>
                            <a:noFill/>
                          </a:ln>
                          <a:solidFill>
                            <a:schemeClr val="tx1"/>
                          </a:solidFill>
                          <a:effectLst/>
                          <a:latin typeface="+mn-lt"/>
                          <a:ea typeface="ＭＳ Ｐゴシック" pitchFamily="34" charset="-128"/>
                        </a:rPr>
                        <a:t> (1942) </a:t>
                      </a:r>
                      <a:r>
                        <a:rPr kumimoji="0" lang="en-US" sz="1800" b="0" i="0" u="none" strike="noStrike" cap="none" normalizeH="0" baseline="0" dirty="0" err="1">
                          <a:ln>
                            <a:noFill/>
                          </a:ln>
                          <a:solidFill>
                            <a:schemeClr val="tx1"/>
                          </a:solidFill>
                          <a:effectLst/>
                          <a:latin typeface="+mn-lt"/>
                          <a:ea typeface="ＭＳ Ｐゴシック" pitchFamily="34" charset="-128"/>
                        </a:rPr>
                        <a:t>duygusal</a:t>
                      </a:r>
                      <a:r>
                        <a:rPr kumimoji="0" lang="en-US" sz="1800" b="0" i="0" u="none" strike="noStrike" cap="none" normalizeH="0" baseline="0" dirty="0">
                          <a:ln>
                            <a:noFill/>
                          </a:ln>
                          <a:solidFill>
                            <a:schemeClr val="tx1"/>
                          </a:solidFill>
                          <a:effectLst/>
                          <a:latin typeface="+mn-lt"/>
                          <a:ea typeface="ＭＳ Ｐゴシック" pitchFamily="34" charset="-128"/>
                        </a:rPr>
                        <a:t> 'As Time Goes By' </a:t>
                      </a:r>
                      <a:r>
                        <a:rPr kumimoji="0" lang="en-US" sz="1800" b="0" i="0" u="none" strike="noStrike" cap="none" normalizeH="0" baseline="0" dirty="0" err="1">
                          <a:ln>
                            <a:noFill/>
                          </a:ln>
                          <a:solidFill>
                            <a:schemeClr val="tx1"/>
                          </a:solidFill>
                          <a:effectLst/>
                          <a:latin typeface="+mn-lt"/>
                          <a:ea typeface="ＭＳ Ｐゴシック" pitchFamily="34" charset="-128"/>
                        </a:rPr>
                        <a:t>şarkısının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isteksiz</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yorumcusu</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olan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Sam'e</a:t>
                      </a:r>
                      <a:r>
                        <a:rPr kumimoji="0" lang="en-US" sz="1800" b="0" i="0" u="none" strike="noStrike" cap="none" normalizeH="0" baseline="0" dirty="0">
                          <a:ln>
                            <a:noFill/>
                          </a:ln>
                          <a:solidFill>
                            <a:schemeClr val="tx1"/>
                          </a:solidFill>
                          <a:effectLst/>
                          <a:latin typeface="+mn-lt"/>
                          <a:ea typeface="ＭＳ Ｐゴシック" pitchFamily="34" charset="-128"/>
                        </a:rPr>
                        <a:t> (Dooley Wilson) </a:t>
                      </a:r>
                      <a:r>
                        <a:rPr kumimoji="0" lang="en-US" sz="1800" b="0" i="0" u="none" strike="noStrike" cap="none" normalizeH="0" baseline="0" dirty="0" err="1">
                          <a:ln>
                            <a:noFill/>
                          </a:ln>
                          <a:solidFill>
                            <a:schemeClr val="tx1"/>
                          </a:solidFill>
                          <a:effectLst/>
                          <a:latin typeface="+mn-lt"/>
                          <a:ea typeface="ＭＳ Ｐゴシック" pitchFamily="34" charset="-128"/>
                        </a:rPr>
                        <a:t>hiç</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söylemediği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cümledir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Bogart'ın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bu</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cümleye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en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çok</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yaklaştığı</a:t>
                      </a:r>
                      <a:r>
                        <a:rPr kumimoji="0" lang="en-US" sz="1800" b="0" i="0" u="none" strike="noStrike" cap="none" normalizeH="0" baseline="0" dirty="0">
                          <a:ln>
                            <a:noFill/>
                          </a:ln>
                          <a:solidFill>
                            <a:schemeClr val="tx1"/>
                          </a:solidFill>
                          <a:effectLst/>
                          <a:latin typeface="+mn-lt"/>
                          <a:ea typeface="ＭＳ Ｐゴシック" pitchFamily="34" charset="-128"/>
                        </a:rPr>
                        <a:t> an </a:t>
                      </a:r>
                      <a:r>
                        <a:rPr kumimoji="0" lang="en-US" sz="1800" b="0" i="0" u="none" strike="noStrike" cap="none" normalizeH="0" baseline="0" dirty="0" err="1">
                          <a:ln>
                            <a:noFill/>
                          </a:ln>
                          <a:solidFill>
                            <a:schemeClr val="tx1"/>
                          </a:solidFill>
                          <a:effectLst/>
                          <a:latin typeface="+mn-lt"/>
                          <a:ea typeface="ＭＳ Ｐゴシック" pitchFamily="34" charset="-128"/>
                        </a:rPr>
                        <a:t>şudur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Onun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için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çaldın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benim</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için</a:t>
                      </a:r>
                      <a:r>
                        <a:rPr kumimoji="0" lang="en-US" sz="1800" b="0" i="0" u="none" strike="noStrike" cap="none" normalizeH="0" baseline="0" dirty="0">
                          <a:ln>
                            <a:noFill/>
                          </a:ln>
                          <a:solidFill>
                            <a:schemeClr val="tx1"/>
                          </a:solidFill>
                          <a:effectLst/>
                          <a:latin typeface="+mn-lt"/>
                          <a:ea typeface="ＭＳ Ｐゴシック" pitchFamily="34" charset="-128"/>
                        </a:rPr>
                        <a:t> de </a:t>
                      </a:r>
                      <a:r>
                        <a:rPr kumimoji="0" lang="en-US" sz="1800" b="0" i="0" u="none" strike="noStrike" cap="none" normalizeH="0" baseline="0" dirty="0" err="1">
                          <a:ln>
                            <a:noFill/>
                          </a:ln>
                          <a:solidFill>
                            <a:schemeClr val="tx1"/>
                          </a:solidFill>
                          <a:effectLst/>
                          <a:latin typeface="+mn-lt"/>
                          <a:ea typeface="ＭＳ Ｐゴシック" pitchFamily="34" charset="-128"/>
                        </a:rPr>
                        <a:t>çalabilirsin</a:t>
                      </a:r>
                      <a:r>
                        <a:rPr kumimoji="0" lang="en-US" sz="1800" b="0" i="0" u="none" strike="noStrike" cap="none" normalizeH="0" baseline="0" dirty="0">
                          <a:ln>
                            <a:noFill/>
                          </a:ln>
                          <a:solidFill>
                            <a:schemeClr val="tx1"/>
                          </a:solidFill>
                          <a:effectLst/>
                          <a:latin typeface="+mn-lt"/>
                          <a:ea typeface="ＭＳ Ｐゴシック" pitchFamily="34" charset="-128"/>
                        </a:rPr>
                        <a:t> ... O </a:t>
                      </a:r>
                      <a:r>
                        <a:rPr kumimoji="0" lang="en-US" sz="1800" b="0" i="0" u="none" strike="noStrike" cap="none" normalizeH="0" baseline="0" dirty="0" err="1">
                          <a:ln>
                            <a:noFill/>
                          </a:ln>
                          <a:solidFill>
                            <a:schemeClr val="tx1"/>
                          </a:solidFill>
                          <a:effectLst/>
                          <a:latin typeface="+mn-lt"/>
                          <a:ea typeface="ＭＳ Ｐゴシック" pitchFamily="34" charset="-128"/>
                        </a:rPr>
                        <a:t>dayanabiliyorsa</a:t>
                      </a:r>
                      <a:r>
                        <a:rPr kumimoji="0" lang="en-US" sz="1800" b="0" i="0" u="none" strike="noStrike" cap="none" normalizeH="0" baseline="0" dirty="0">
                          <a:ln>
                            <a:noFill/>
                          </a:ln>
                          <a:solidFill>
                            <a:schemeClr val="tx1"/>
                          </a:solidFill>
                          <a:effectLst/>
                          <a:latin typeface="+mn-lt"/>
                          <a:ea typeface="ＭＳ Ｐゴシック" pitchFamily="34" charset="-128"/>
                        </a:rPr>
                        <a:t>, ben de </a:t>
                      </a:r>
                      <a:r>
                        <a:rPr kumimoji="0" lang="en-US" sz="1800" b="0" i="0" u="none" strike="noStrike" cap="none" normalizeH="0" baseline="0" dirty="0" err="1">
                          <a:ln>
                            <a:noFill/>
                          </a:ln>
                          <a:solidFill>
                            <a:schemeClr val="tx1"/>
                          </a:solidFill>
                          <a:effectLst/>
                          <a:latin typeface="+mn-lt"/>
                          <a:ea typeface="ＭＳ Ｐゴシック" pitchFamily="34" charset="-128"/>
                        </a:rPr>
                        <a:t>dayanabilirim</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Çal</a:t>
                      </a:r>
                      <a:r>
                        <a:rPr kumimoji="0" lang="en-US" sz="1800" b="0" i="0" u="none" strike="noStrike" cap="none" normalizeH="0" baseline="0" dirty="0">
                          <a:ln>
                            <a:noFill/>
                          </a:ln>
                          <a:solidFill>
                            <a:schemeClr val="tx1"/>
                          </a:solidFill>
                          <a:effectLst/>
                          <a:latin typeface="+mn-lt"/>
                          <a:ea typeface="ＭＳ Ｐゴシック" pitchFamily="34" charset="-128"/>
                        </a:rPr>
                        <a:t>!" </a:t>
                      </a:r>
                      <a:endParaRPr kumimoji="0" lang="de-DE" sz="1800" b="0" i="0" u="none" strike="noStrike" cap="none" normalizeH="0" baseline="0" dirty="0">
                        <a:ln>
                          <a:noFill/>
                        </a:ln>
                        <a:solidFill>
                          <a:schemeClr val="tx1"/>
                        </a:solidFill>
                        <a:effectLst/>
                        <a:latin typeface="+mn-lt"/>
                        <a:ea typeface="ＭＳ Ｐゴシック" pitchFamily="34" charset="-128"/>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mn-lt"/>
                          <a:ea typeface="ＭＳ Ｐゴシック" pitchFamily="34" charset="-128"/>
                        </a:rPr>
                        <a:t>1980 </a:t>
                      </a:r>
                      <a:r>
                        <a:rPr kumimoji="0" lang="en-US" sz="1800" b="0" i="0" u="none" strike="noStrike" cap="none" normalizeH="0" baseline="0" dirty="0" err="1">
                          <a:ln>
                            <a:noFill/>
                          </a:ln>
                          <a:solidFill>
                            <a:schemeClr val="tx1"/>
                          </a:solidFill>
                          <a:effectLst/>
                          <a:latin typeface="+mn-lt"/>
                          <a:ea typeface="ＭＳ Ｐゴシック" pitchFamily="34" charset="-128"/>
                        </a:rPr>
                        <a:t>başkanlık</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kampanyasında</a:t>
                      </a:r>
                      <a:r>
                        <a:rPr kumimoji="0" lang="en-US" sz="1800" b="0" i="0" u="none" strike="noStrike" cap="none" normalizeH="0" baseline="0" dirty="0">
                          <a:ln>
                            <a:noFill/>
                          </a:ln>
                          <a:solidFill>
                            <a:schemeClr val="tx1"/>
                          </a:solidFill>
                          <a:effectLst/>
                          <a:latin typeface="+mn-lt"/>
                          <a:ea typeface="ＭＳ Ｐゴシック" pitchFamily="34" charset="-128"/>
                        </a:rPr>
                        <a:t> Ronald Reagan, Wing and a Prayer </a:t>
                      </a:r>
                      <a:r>
                        <a:rPr kumimoji="0" lang="en-US" sz="1800" b="0" i="0" u="none" strike="noStrike" cap="none" normalizeH="0" baseline="0" dirty="0" err="1">
                          <a:ln>
                            <a:noFill/>
                          </a:ln>
                          <a:solidFill>
                            <a:schemeClr val="tx1"/>
                          </a:solidFill>
                          <a:effectLst/>
                          <a:latin typeface="+mn-lt"/>
                          <a:ea typeface="ＭＳ Ｐゴシック" pitchFamily="34" charset="-128"/>
                        </a:rPr>
                        <a:t>filminden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sahnelerle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karıştırdığı</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anlaşılan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savaş</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anılarını</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hatırladı</a:t>
                      </a:r>
                      <a:r>
                        <a:rPr kumimoji="0" lang="en-US" sz="1800" b="0" i="0" u="none" strike="noStrike" cap="none" normalizeH="0" baseline="0" dirty="0">
                          <a:ln>
                            <a:noFill/>
                          </a:ln>
                          <a:solidFill>
                            <a:schemeClr val="tx1"/>
                          </a:solidFill>
                          <a:effectLst/>
                          <a:latin typeface="+mn-lt"/>
                          <a:ea typeface="ＭＳ Ｐゴシック" pitchFamily="34" charset="-128"/>
                        </a:rPr>
                        <a:t>.</a:t>
                      </a:r>
                      <a:endParaRPr kumimoji="0" lang="de-DE" sz="1800" b="0" i="0" u="none" strike="noStrike" cap="none" normalizeH="0" baseline="0" dirty="0">
                        <a:ln>
                          <a:noFill/>
                        </a:ln>
                        <a:solidFill>
                          <a:schemeClr val="tx1"/>
                        </a:solidFill>
                        <a:effectLst/>
                        <a:latin typeface="+mn-lt"/>
                        <a:ea typeface="ＭＳ Ｐゴシック" pitchFamily="34" charset="-128"/>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35</a:t>
            </a:fld>
            <a:endParaRPr lang="de-DE" altLang="de-DE"/>
          </a:p>
        </p:txBody>
      </p:sp>
      <p:pic>
        <p:nvPicPr>
          <p:cNvPr id="3" name="Picture 9" descr="Humphrey Bogart 1948 - 1horsetown - flickr-ccc">
            <a:extLst>
              <a:ext uri="{FF2B5EF4-FFF2-40B4-BE49-F238E27FC236}">
                <a16:creationId xmlns:a16="http://schemas.microsoft.com/office/drawing/2014/main" id="{ED7FF09B-0BCA-0D27-E908-6BE54064125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3011" y="2181944"/>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descr="pingnews - flickr - Ronald Reagan at Durenberger Rally - cclicense">
            <a:extLst>
              <a:ext uri="{FF2B5EF4-FFF2-40B4-BE49-F238E27FC236}">
                <a16:creationId xmlns:a16="http://schemas.microsoft.com/office/drawing/2014/main" id="{01691CC0-8633-9F4B-9E3C-5C4E55A642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890" y="3362446"/>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3118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Sahte anılar</a:t>
            </a:r>
          </a:p>
        </p:txBody>
      </p:sp>
      <p:graphicFrame>
        <p:nvGraphicFramePr>
          <p:cNvPr id="14" name="Table 13"/>
          <p:cNvGraphicFramePr>
            <a:graphicFrameLocks noGrp="1"/>
          </p:cNvGraphicFramePr>
          <p:nvPr>
            <p:extLst>
              <p:ext uri="{D42A27DB-BD31-4B8C-83A1-F6EECF244321}">
                <p14:modId xmlns:p14="http://schemas.microsoft.com/office/powerpoint/2010/main" val="1455894470"/>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mn-lt"/>
                          <a:ea typeface="ＭＳ Ｐゴシック" pitchFamily="34" charset="-128"/>
                        </a:rPr>
                        <a:t>"</a:t>
                      </a:r>
                      <a:r>
                        <a:rPr kumimoji="0" lang="en-US" sz="1800" b="0" i="0" u="none" strike="noStrike" cap="none" normalizeH="0" baseline="0" dirty="0" err="1">
                          <a:ln>
                            <a:noFill/>
                          </a:ln>
                          <a:solidFill>
                            <a:schemeClr val="tx1"/>
                          </a:solidFill>
                          <a:effectLst/>
                          <a:latin typeface="+mn-lt"/>
                          <a:ea typeface="ＭＳ Ｐゴシック" pitchFamily="34" charset="-128"/>
                        </a:rPr>
                        <a:t>Tekrar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çal</a:t>
                      </a:r>
                      <a:r>
                        <a:rPr kumimoji="0" lang="en-US" sz="1800" b="0" i="0" u="none" strike="noStrike" cap="none" normalizeH="0" baseline="0" dirty="0">
                          <a:ln>
                            <a:noFill/>
                          </a:ln>
                          <a:solidFill>
                            <a:schemeClr val="tx1"/>
                          </a:solidFill>
                          <a:effectLst/>
                          <a:latin typeface="+mn-lt"/>
                          <a:ea typeface="ＭＳ Ｐゴシック" pitchFamily="34" charset="-128"/>
                        </a:rPr>
                        <a:t> Sam" - Ingrid Bergman </a:t>
                      </a:r>
                      <a:r>
                        <a:rPr kumimoji="0" lang="en-US" sz="1800" b="0" i="0" u="none" strike="noStrike" cap="none" normalizeH="0" baseline="0" dirty="0" err="1">
                          <a:ln>
                            <a:noFill/>
                          </a:ln>
                          <a:solidFill>
                            <a:schemeClr val="tx1"/>
                          </a:solidFill>
                          <a:effectLst/>
                          <a:latin typeface="+mn-lt"/>
                          <a:ea typeface="ＭＳ Ｐゴシック" pitchFamily="34" charset="-128"/>
                        </a:rPr>
                        <a:t>ya</a:t>
                      </a:r>
                      <a:r>
                        <a:rPr kumimoji="0" lang="en-US" sz="1800" b="0" i="0" u="none" strike="noStrike" cap="none" normalizeH="0" baseline="0" dirty="0">
                          <a:ln>
                            <a:noFill/>
                          </a:ln>
                          <a:solidFill>
                            <a:schemeClr val="tx1"/>
                          </a:solidFill>
                          <a:effectLst/>
                          <a:latin typeface="+mn-lt"/>
                          <a:ea typeface="ＭＳ Ｐゴシック" pitchFamily="34" charset="-128"/>
                        </a:rPr>
                        <a:t> da Humphrey </a:t>
                      </a:r>
                      <a:r>
                        <a:rPr kumimoji="0" lang="en-US" sz="1800" b="0" i="0" u="none" strike="noStrike" cap="none" normalizeH="0" baseline="0" dirty="0" err="1">
                          <a:ln>
                            <a:noFill/>
                          </a:ln>
                          <a:solidFill>
                            <a:schemeClr val="tx1"/>
                          </a:solidFill>
                          <a:effectLst/>
                          <a:latin typeface="+mn-lt"/>
                          <a:ea typeface="ＭＳ Ｐゴシック" pitchFamily="34" charset="-128"/>
                        </a:rPr>
                        <a:t>Bogart'ın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gece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kulübü</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piyanisti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ve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Casablanca'daki</a:t>
                      </a:r>
                      <a:r>
                        <a:rPr kumimoji="0" lang="en-US" sz="1800" b="0" i="0" u="none" strike="noStrike" cap="none" normalizeH="0" baseline="0" dirty="0">
                          <a:ln>
                            <a:noFill/>
                          </a:ln>
                          <a:solidFill>
                            <a:schemeClr val="tx1"/>
                          </a:solidFill>
                          <a:effectLst/>
                          <a:latin typeface="+mn-lt"/>
                          <a:ea typeface="ＭＳ Ｐゴシック" pitchFamily="34" charset="-128"/>
                        </a:rPr>
                        <a:t> (1942) </a:t>
                      </a:r>
                      <a:r>
                        <a:rPr kumimoji="0" lang="en-US" sz="1800" b="0" i="0" u="none" strike="noStrike" cap="none" normalizeH="0" baseline="0" dirty="0" err="1">
                          <a:ln>
                            <a:noFill/>
                          </a:ln>
                          <a:solidFill>
                            <a:schemeClr val="tx1"/>
                          </a:solidFill>
                          <a:effectLst/>
                          <a:latin typeface="+mn-lt"/>
                          <a:ea typeface="ＭＳ Ｐゴシック" pitchFamily="34" charset="-128"/>
                        </a:rPr>
                        <a:t>duygusal</a:t>
                      </a:r>
                      <a:r>
                        <a:rPr kumimoji="0" lang="en-US" sz="1800" b="0" i="0" u="none" strike="noStrike" cap="none" normalizeH="0" baseline="0" dirty="0">
                          <a:ln>
                            <a:noFill/>
                          </a:ln>
                          <a:solidFill>
                            <a:schemeClr val="tx1"/>
                          </a:solidFill>
                          <a:effectLst/>
                          <a:latin typeface="+mn-lt"/>
                          <a:ea typeface="ＭＳ Ｐゴシック" pitchFamily="34" charset="-128"/>
                        </a:rPr>
                        <a:t> 'As Time Goes By' </a:t>
                      </a:r>
                      <a:r>
                        <a:rPr kumimoji="0" lang="en-US" sz="1800" b="0" i="0" u="none" strike="noStrike" cap="none" normalizeH="0" baseline="0" dirty="0" err="1">
                          <a:ln>
                            <a:noFill/>
                          </a:ln>
                          <a:solidFill>
                            <a:schemeClr val="tx1"/>
                          </a:solidFill>
                          <a:effectLst/>
                          <a:latin typeface="+mn-lt"/>
                          <a:ea typeface="ＭＳ Ｐゴシック" pitchFamily="34" charset="-128"/>
                        </a:rPr>
                        <a:t>şarkısının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isteksiz</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yorumcusu</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olan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Sam'e</a:t>
                      </a:r>
                      <a:r>
                        <a:rPr kumimoji="0" lang="en-US" sz="1800" b="0" i="0" u="none" strike="noStrike" cap="none" normalizeH="0" baseline="0" dirty="0">
                          <a:ln>
                            <a:noFill/>
                          </a:ln>
                          <a:solidFill>
                            <a:schemeClr val="tx1"/>
                          </a:solidFill>
                          <a:effectLst/>
                          <a:latin typeface="+mn-lt"/>
                          <a:ea typeface="ＭＳ Ｐゴシック" pitchFamily="34" charset="-128"/>
                        </a:rPr>
                        <a:t> (Dooley Wilson) </a:t>
                      </a:r>
                      <a:r>
                        <a:rPr kumimoji="0" lang="en-US" sz="1800" b="0" i="0" u="none" strike="noStrike" cap="none" normalizeH="0" baseline="0" dirty="0" err="1">
                          <a:ln>
                            <a:noFill/>
                          </a:ln>
                          <a:solidFill>
                            <a:schemeClr val="tx1"/>
                          </a:solidFill>
                          <a:effectLst/>
                          <a:latin typeface="+mn-lt"/>
                          <a:ea typeface="ＭＳ Ｐゴシック" pitchFamily="34" charset="-128"/>
                        </a:rPr>
                        <a:t>hiç</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söylemediği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cümledir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Bogart'ın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bu</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cümleye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en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çok</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yaklaştığı</a:t>
                      </a:r>
                      <a:r>
                        <a:rPr kumimoji="0" lang="en-US" sz="1800" b="0" i="0" u="none" strike="noStrike" cap="none" normalizeH="0" baseline="0" dirty="0">
                          <a:ln>
                            <a:noFill/>
                          </a:ln>
                          <a:solidFill>
                            <a:schemeClr val="tx1"/>
                          </a:solidFill>
                          <a:effectLst/>
                          <a:latin typeface="+mn-lt"/>
                          <a:ea typeface="ＭＳ Ｐゴシック" pitchFamily="34" charset="-128"/>
                        </a:rPr>
                        <a:t> an </a:t>
                      </a:r>
                      <a:r>
                        <a:rPr kumimoji="0" lang="en-US" sz="1800" b="0" i="0" u="none" strike="noStrike" cap="none" normalizeH="0" baseline="0" dirty="0" err="1">
                          <a:ln>
                            <a:noFill/>
                          </a:ln>
                          <a:solidFill>
                            <a:schemeClr val="tx1"/>
                          </a:solidFill>
                          <a:effectLst/>
                          <a:latin typeface="+mn-lt"/>
                          <a:ea typeface="ＭＳ Ｐゴシック" pitchFamily="34" charset="-128"/>
                        </a:rPr>
                        <a:t>şudur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Onun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için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çaldın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benim</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için</a:t>
                      </a:r>
                      <a:r>
                        <a:rPr kumimoji="0" lang="en-US" sz="1800" b="0" i="0" u="none" strike="noStrike" cap="none" normalizeH="0" baseline="0" dirty="0">
                          <a:ln>
                            <a:noFill/>
                          </a:ln>
                          <a:solidFill>
                            <a:schemeClr val="tx1"/>
                          </a:solidFill>
                          <a:effectLst/>
                          <a:latin typeface="+mn-lt"/>
                          <a:ea typeface="ＭＳ Ｐゴシック" pitchFamily="34" charset="-128"/>
                        </a:rPr>
                        <a:t> de </a:t>
                      </a:r>
                      <a:r>
                        <a:rPr kumimoji="0" lang="en-US" sz="1800" b="0" i="0" u="none" strike="noStrike" cap="none" normalizeH="0" baseline="0" dirty="0" err="1">
                          <a:ln>
                            <a:noFill/>
                          </a:ln>
                          <a:solidFill>
                            <a:schemeClr val="tx1"/>
                          </a:solidFill>
                          <a:effectLst/>
                          <a:latin typeface="+mn-lt"/>
                          <a:ea typeface="ＭＳ Ｐゴシック" pitchFamily="34" charset="-128"/>
                        </a:rPr>
                        <a:t>çalabilirsin</a:t>
                      </a:r>
                      <a:r>
                        <a:rPr kumimoji="0" lang="en-US" sz="1800" b="0" i="0" u="none" strike="noStrike" cap="none" normalizeH="0" baseline="0" dirty="0">
                          <a:ln>
                            <a:noFill/>
                          </a:ln>
                          <a:solidFill>
                            <a:schemeClr val="tx1"/>
                          </a:solidFill>
                          <a:effectLst/>
                          <a:latin typeface="+mn-lt"/>
                          <a:ea typeface="ＭＳ Ｐゴシック" pitchFamily="34" charset="-128"/>
                        </a:rPr>
                        <a:t> ... O </a:t>
                      </a:r>
                      <a:r>
                        <a:rPr kumimoji="0" lang="en-US" sz="1800" b="0" i="0" u="none" strike="noStrike" cap="none" normalizeH="0" baseline="0" dirty="0" err="1">
                          <a:ln>
                            <a:noFill/>
                          </a:ln>
                          <a:solidFill>
                            <a:schemeClr val="tx1"/>
                          </a:solidFill>
                          <a:effectLst/>
                          <a:latin typeface="+mn-lt"/>
                          <a:ea typeface="ＭＳ Ｐゴシック" pitchFamily="34" charset="-128"/>
                        </a:rPr>
                        <a:t>dayanabiliyorsa</a:t>
                      </a:r>
                      <a:r>
                        <a:rPr kumimoji="0" lang="en-US" sz="1800" b="0" i="0" u="none" strike="noStrike" cap="none" normalizeH="0" baseline="0" dirty="0">
                          <a:ln>
                            <a:noFill/>
                          </a:ln>
                          <a:solidFill>
                            <a:schemeClr val="tx1"/>
                          </a:solidFill>
                          <a:effectLst/>
                          <a:latin typeface="+mn-lt"/>
                          <a:ea typeface="ＭＳ Ｐゴシック" pitchFamily="34" charset="-128"/>
                        </a:rPr>
                        <a:t>, ben de </a:t>
                      </a:r>
                      <a:r>
                        <a:rPr kumimoji="0" lang="en-US" sz="1800" b="0" i="0" u="none" strike="noStrike" cap="none" normalizeH="0" baseline="0" dirty="0" err="1">
                          <a:ln>
                            <a:noFill/>
                          </a:ln>
                          <a:solidFill>
                            <a:schemeClr val="tx1"/>
                          </a:solidFill>
                          <a:effectLst/>
                          <a:latin typeface="+mn-lt"/>
                          <a:ea typeface="ＭＳ Ｐゴシック" pitchFamily="34" charset="-128"/>
                        </a:rPr>
                        <a:t>dayanabilirim</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Çal</a:t>
                      </a:r>
                      <a:r>
                        <a:rPr kumimoji="0" lang="en-US" sz="1800" b="0" i="0" u="none" strike="noStrike" cap="none" normalizeH="0" baseline="0" dirty="0">
                          <a:ln>
                            <a:noFill/>
                          </a:ln>
                          <a:solidFill>
                            <a:schemeClr val="tx1"/>
                          </a:solidFill>
                          <a:effectLst/>
                          <a:latin typeface="+mn-lt"/>
                          <a:ea typeface="ＭＳ Ｐゴシック" pitchFamily="34" charset="-128"/>
                        </a:rPr>
                        <a:t>!" </a:t>
                      </a:r>
                      <a:endParaRPr kumimoji="0" lang="de-DE" sz="1800" b="0" i="0" u="none" strike="noStrike" cap="none" normalizeH="0" baseline="0" dirty="0">
                        <a:ln>
                          <a:noFill/>
                        </a:ln>
                        <a:solidFill>
                          <a:schemeClr val="tx1"/>
                        </a:solidFill>
                        <a:effectLst/>
                        <a:latin typeface="+mn-lt"/>
                        <a:ea typeface="ＭＳ Ｐゴシック" pitchFamily="34" charset="-128"/>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mn-lt"/>
                          <a:ea typeface="ＭＳ Ｐゴシック" pitchFamily="34" charset="-128"/>
                        </a:rPr>
                        <a:t>1980 </a:t>
                      </a:r>
                      <a:r>
                        <a:rPr kumimoji="0" lang="en-US" sz="1800" b="0" i="0" u="none" strike="noStrike" cap="none" normalizeH="0" baseline="0" dirty="0" err="1">
                          <a:ln>
                            <a:noFill/>
                          </a:ln>
                          <a:solidFill>
                            <a:schemeClr val="tx1"/>
                          </a:solidFill>
                          <a:effectLst/>
                          <a:latin typeface="+mn-lt"/>
                          <a:ea typeface="ＭＳ Ｐゴシック" pitchFamily="34" charset="-128"/>
                        </a:rPr>
                        <a:t>başkanlık</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kampanyasında</a:t>
                      </a:r>
                      <a:r>
                        <a:rPr kumimoji="0" lang="en-US" sz="1800" b="0" i="0" u="none" strike="noStrike" cap="none" normalizeH="0" baseline="0" dirty="0">
                          <a:ln>
                            <a:noFill/>
                          </a:ln>
                          <a:solidFill>
                            <a:schemeClr val="tx1"/>
                          </a:solidFill>
                          <a:effectLst/>
                          <a:latin typeface="+mn-lt"/>
                          <a:ea typeface="ＭＳ Ｐゴシック" pitchFamily="34" charset="-128"/>
                        </a:rPr>
                        <a:t> Ronald Reagan, Wing and a Prayer </a:t>
                      </a:r>
                      <a:r>
                        <a:rPr kumimoji="0" lang="en-US" sz="1800" b="0" i="0" u="none" strike="noStrike" cap="none" normalizeH="0" baseline="0" dirty="0" err="1">
                          <a:ln>
                            <a:noFill/>
                          </a:ln>
                          <a:solidFill>
                            <a:schemeClr val="tx1"/>
                          </a:solidFill>
                          <a:effectLst/>
                          <a:latin typeface="+mn-lt"/>
                          <a:ea typeface="ＭＳ Ｐゴシック" pitchFamily="34" charset="-128"/>
                        </a:rPr>
                        <a:t>filminden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sahnelerle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karıştırdığı</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anlaşılan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savaş</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anılarını</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hatırladı</a:t>
                      </a:r>
                      <a:r>
                        <a:rPr kumimoji="0" lang="en-US" sz="1800" b="0" i="0" u="none" strike="noStrike" cap="none" normalizeH="0" baseline="0" dirty="0">
                          <a:ln>
                            <a:noFill/>
                          </a:ln>
                          <a:solidFill>
                            <a:schemeClr val="tx1"/>
                          </a:solidFill>
                          <a:effectLst/>
                          <a:latin typeface="+mn-lt"/>
                          <a:ea typeface="ＭＳ Ｐゴシック" pitchFamily="34" charset="-128"/>
                        </a:rPr>
                        <a:t>.</a:t>
                      </a:r>
                      <a:endParaRPr kumimoji="0" lang="de-DE" sz="1800" b="0" i="0" u="none" strike="noStrike" cap="none" normalizeH="0" baseline="0" dirty="0">
                        <a:ln>
                          <a:noFill/>
                        </a:ln>
                        <a:solidFill>
                          <a:schemeClr val="tx1"/>
                        </a:solidFill>
                        <a:effectLst/>
                        <a:latin typeface="+mn-lt"/>
                        <a:ea typeface="ＭＳ Ｐゴシック" pitchFamily="34" charset="-128"/>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chemeClr val="tx1"/>
                          </a:solidFill>
                          <a:effectLst/>
                          <a:latin typeface="+mn-lt"/>
                          <a:ea typeface="ＭＳ Ｐゴシック" pitchFamily="34" charset="-128"/>
                        </a:rPr>
                        <a:t>Belirli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sorgulama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yöntemleri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ve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telkin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edici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ifadeler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aracılığıyla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sahte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anılar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yaratılabilir</a:t>
                      </a:r>
                      <a:r>
                        <a:rPr kumimoji="0" lang="en-US" sz="1800" b="0" i="0" u="none" strike="noStrike" cap="none" normalizeH="0" baseline="0" dirty="0">
                          <a:ln>
                            <a:noFill/>
                          </a:ln>
                          <a:solidFill>
                            <a:schemeClr val="tx1"/>
                          </a:solidFill>
                          <a:effectLst/>
                          <a:latin typeface="+mn-lt"/>
                          <a:ea typeface="ＭＳ Ｐゴシック" pitchFamily="34" charset="-128"/>
                        </a:rPr>
                        <a:t>". Masum </a:t>
                      </a:r>
                      <a:r>
                        <a:rPr kumimoji="0" lang="en-US" sz="1800" b="0" i="0" u="none" strike="noStrike" cap="none" normalizeH="0" baseline="0" dirty="0" err="1">
                          <a:ln>
                            <a:noFill/>
                          </a:ln>
                          <a:solidFill>
                            <a:schemeClr val="tx1"/>
                          </a:solidFill>
                          <a:effectLst/>
                          <a:latin typeface="+mn-lt"/>
                          <a:ea typeface="ＭＳ Ｐゴシック" pitchFamily="34" charset="-128"/>
                        </a:rPr>
                        <a:t>insanların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yoğun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sorgulamalarda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suç</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işlediklerine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ikna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edildikten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sonra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mahkemede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itirafta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bulundukları</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çok</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sayıda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dava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vardır</a:t>
                      </a:r>
                      <a:r>
                        <a:rPr kumimoji="0" lang="en-US" sz="1800" b="0" i="0" u="none" strike="noStrike" cap="none" normalizeH="0" baseline="0" dirty="0">
                          <a:ln>
                            <a:noFill/>
                          </a:ln>
                          <a:solidFill>
                            <a:schemeClr val="tx1"/>
                          </a:solidFill>
                          <a:effectLst/>
                          <a:latin typeface="+mn-lt"/>
                          <a:ea typeface="ＭＳ Ｐゴシック" pitchFamily="34" charset="-128"/>
                        </a:rPr>
                        <a:t>.</a:t>
                      </a:r>
                      <a:endParaRPr kumimoji="0" lang="de-DE" sz="1800" b="0" i="0" u="none" strike="noStrike" cap="none" normalizeH="0" baseline="0" dirty="0">
                        <a:ln>
                          <a:noFill/>
                        </a:ln>
                        <a:solidFill>
                          <a:schemeClr val="tx1"/>
                        </a:solidFill>
                        <a:effectLst/>
                        <a:latin typeface="+mn-lt"/>
                        <a:ea typeface="ＭＳ Ｐゴシック" pitchFamily="34" charset="-128"/>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36</a:t>
            </a:fld>
            <a:endParaRPr lang="de-DE" altLang="de-DE"/>
          </a:p>
        </p:txBody>
      </p:sp>
      <p:pic>
        <p:nvPicPr>
          <p:cNvPr id="3" name="Picture 9" descr="Humphrey Bogart 1948 - 1horsetown - flickr-ccc">
            <a:extLst>
              <a:ext uri="{FF2B5EF4-FFF2-40B4-BE49-F238E27FC236}">
                <a16:creationId xmlns:a16="http://schemas.microsoft.com/office/drawing/2014/main" id="{EF3E9667-A184-B3A1-3DC1-10C788ABCDA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3011" y="2181944"/>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descr="pingnews - flickr - Ronald Reagan at Durenberger Rally - cclicense">
            <a:extLst>
              <a:ext uri="{FF2B5EF4-FFF2-40B4-BE49-F238E27FC236}">
                <a16:creationId xmlns:a16="http://schemas.microsoft.com/office/drawing/2014/main" id="{C478E4D8-AB10-8526-E599-3C0EA3B08D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890" y="3362446"/>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Mr">
            <a:extLst>
              <a:ext uri="{FF2B5EF4-FFF2-40B4-BE49-F238E27FC236}">
                <a16:creationId xmlns:a16="http://schemas.microsoft.com/office/drawing/2014/main" id="{51D0EB2D-2FA8-BDA2-AA9D-649926416D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382" y="4542948"/>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6118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Sahte anılar</a:t>
            </a:r>
          </a:p>
        </p:txBody>
      </p:sp>
      <p:graphicFrame>
        <p:nvGraphicFramePr>
          <p:cNvPr id="14" name="Table 13"/>
          <p:cNvGraphicFramePr>
            <a:graphicFrameLocks noGrp="1"/>
          </p:cNvGraphicFramePr>
          <p:nvPr>
            <p:extLst>
              <p:ext uri="{D42A27DB-BD31-4B8C-83A1-F6EECF244321}">
                <p14:modId xmlns:p14="http://schemas.microsoft.com/office/powerpoint/2010/main" val="2623900991"/>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mn-lt"/>
                          <a:ea typeface="ＭＳ Ｐゴシック" pitchFamily="34" charset="-128"/>
                        </a:rPr>
                        <a:t>"</a:t>
                      </a:r>
                      <a:r>
                        <a:rPr kumimoji="0" lang="en-US" sz="1800" b="0" i="0" u="none" strike="noStrike" cap="none" normalizeH="0" baseline="0" dirty="0" err="1">
                          <a:ln>
                            <a:noFill/>
                          </a:ln>
                          <a:solidFill>
                            <a:schemeClr val="tx1"/>
                          </a:solidFill>
                          <a:effectLst/>
                          <a:latin typeface="+mn-lt"/>
                          <a:ea typeface="ＭＳ Ｐゴシック" pitchFamily="34" charset="-128"/>
                        </a:rPr>
                        <a:t>Tekrar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çal</a:t>
                      </a:r>
                      <a:r>
                        <a:rPr kumimoji="0" lang="en-US" sz="1800" b="0" i="0" u="none" strike="noStrike" cap="none" normalizeH="0" baseline="0" dirty="0">
                          <a:ln>
                            <a:noFill/>
                          </a:ln>
                          <a:solidFill>
                            <a:schemeClr val="tx1"/>
                          </a:solidFill>
                          <a:effectLst/>
                          <a:latin typeface="+mn-lt"/>
                          <a:ea typeface="ＭＳ Ｐゴシック" pitchFamily="34" charset="-128"/>
                        </a:rPr>
                        <a:t> Sam" - Ingrid Bergman </a:t>
                      </a:r>
                      <a:r>
                        <a:rPr kumimoji="0" lang="en-US" sz="1800" b="0" i="0" u="none" strike="noStrike" cap="none" normalizeH="0" baseline="0" dirty="0" err="1">
                          <a:ln>
                            <a:noFill/>
                          </a:ln>
                          <a:solidFill>
                            <a:schemeClr val="tx1"/>
                          </a:solidFill>
                          <a:effectLst/>
                          <a:latin typeface="+mn-lt"/>
                          <a:ea typeface="ＭＳ Ｐゴシック" pitchFamily="34" charset="-128"/>
                        </a:rPr>
                        <a:t>ya</a:t>
                      </a:r>
                      <a:r>
                        <a:rPr kumimoji="0" lang="en-US" sz="1800" b="0" i="0" u="none" strike="noStrike" cap="none" normalizeH="0" baseline="0" dirty="0">
                          <a:ln>
                            <a:noFill/>
                          </a:ln>
                          <a:solidFill>
                            <a:schemeClr val="tx1"/>
                          </a:solidFill>
                          <a:effectLst/>
                          <a:latin typeface="+mn-lt"/>
                          <a:ea typeface="ＭＳ Ｐゴシック" pitchFamily="34" charset="-128"/>
                        </a:rPr>
                        <a:t> da Humphrey </a:t>
                      </a:r>
                      <a:r>
                        <a:rPr kumimoji="0" lang="en-US" sz="1800" b="0" i="0" u="none" strike="noStrike" cap="none" normalizeH="0" baseline="0" dirty="0" err="1">
                          <a:ln>
                            <a:noFill/>
                          </a:ln>
                          <a:solidFill>
                            <a:schemeClr val="tx1"/>
                          </a:solidFill>
                          <a:effectLst/>
                          <a:latin typeface="+mn-lt"/>
                          <a:ea typeface="ＭＳ Ｐゴシック" pitchFamily="34" charset="-128"/>
                        </a:rPr>
                        <a:t>Bogart'ın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gece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kulübü</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piyanisti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ve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Casablanca'daki</a:t>
                      </a:r>
                      <a:r>
                        <a:rPr kumimoji="0" lang="en-US" sz="1800" b="0" i="0" u="none" strike="noStrike" cap="none" normalizeH="0" baseline="0" dirty="0">
                          <a:ln>
                            <a:noFill/>
                          </a:ln>
                          <a:solidFill>
                            <a:schemeClr val="tx1"/>
                          </a:solidFill>
                          <a:effectLst/>
                          <a:latin typeface="+mn-lt"/>
                          <a:ea typeface="ＭＳ Ｐゴシック" pitchFamily="34" charset="-128"/>
                        </a:rPr>
                        <a:t> (1942) </a:t>
                      </a:r>
                      <a:r>
                        <a:rPr kumimoji="0" lang="en-US" sz="1800" b="0" i="0" u="none" strike="noStrike" cap="none" normalizeH="0" baseline="0" dirty="0" err="1">
                          <a:ln>
                            <a:noFill/>
                          </a:ln>
                          <a:solidFill>
                            <a:schemeClr val="tx1"/>
                          </a:solidFill>
                          <a:effectLst/>
                          <a:latin typeface="+mn-lt"/>
                          <a:ea typeface="ＭＳ Ｐゴシック" pitchFamily="34" charset="-128"/>
                        </a:rPr>
                        <a:t>duygusal</a:t>
                      </a:r>
                      <a:r>
                        <a:rPr kumimoji="0" lang="en-US" sz="1800" b="0" i="0" u="none" strike="noStrike" cap="none" normalizeH="0" baseline="0" dirty="0">
                          <a:ln>
                            <a:noFill/>
                          </a:ln>
                          <a:solidFill>
                            <a:schemeClr val="tx1"/>
                          </a:solidFill>
                          <a:effectLst/>
                          <a:latin typeface="+mn-lt"/>
                          <a:ea typeface="ＭＳ Ｐゴシック" pitchFamily="34" charset="-128"/>
                        </a:rPr>
                        <a:t> 'As Time Goes By' </a:t>
                      </a:r>
                      <a:r>
                        <a:rPr kumimoji="0" lang="en-US" sz="1800" b="0" i="0" u="none" strike="noStrike" cap="none" normalizeH="0" baseline="0" dirty="0" err="1">
                          <a:ln>
                            <a:noFill/>
                          </a:ln>
                          <a:solidFill>
                            <a:schemeClr val="tx1"/>
                          </a:solidFill>
                          <a:effectLst/>
                          <a:latin typeface="+mn-lt"/>
                          <a:ea typeface="ＭＳ Ｐゴシック" pitchFamily="34" charset="-128"/>
                        </a:rPr>
                        <a:t>şarkısının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isteksiz</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yorumcusu</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olan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Sam'e</a:t>
                      </a:r>
                      <a:r>
                        <a:rPr kumimoji="0" lang="en-US" sz="1800" b="0" i="0" u="none" strike="noStrike" cap="none" normalizeH="0" baseline="0" dirty="0">
                          <a:ln>
                            <a:noFill/>
                          </a:ln>
                          <a:solidFill>
                            <a:schemeClr val="tx1"/>
                          </a:solidFill>
                          <a:effectLst/>
                          <a:latin typeface="+mn-lt"/>
                          <a:ea typeface="ＭＳ Ｐゴシック" pitchFamily="34" charset="-128"/>
                        </a:rPr>
                        <a:t> (Dooley Wilson) </a:t>
                      </a:r>
                      <a:r>
                        <a:rPr kumimoji="0" lang="en-US" sz="1800" b="0" i="0" u="none" strike="noStrike" cap="none" normalizeH="0" baseline="0" dirty="0" err="1">
                          <a:ln>
                            <a:noFill/>
                          </a:ln>
                          <a:solidFill>
                            <a:schemeClr val="tx1"/>
                          </a:solidFill>
                          <a:effectLst/>
                          <a:latin typeface="+mn-lt"/>
                          <a:ea typeface="ＭＳ Ｐゴシック" pitchFamily="34" charset="-128"/>
                        </a:rPr>
                        <a:t>hiç</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söylemediği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cümledir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Bogart'ın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bu</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cümleye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en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çok</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yaklaştığı</a:t>
                      </a:r>
                      <a:r>
                        <a:rPr kumimoji="0" lang="en-US" sz="1800" b="0" i="0" u="none" strike="noStrike" cap="none" normalizeH="0" baseline="0" dirty="0">
                          <a:ln>
                            <a:noFill/>
                          </a:ln>
                          <a:solidFill>
                            <a:schemeClr val="tx1"/>
                          </a:solidFill>
                          <a:effectLst/>
                          <a:latin typeface="+mn-lt"/>
                          <a:ea typeface="ＭＳ Ｐゴシック" pitchFamily="34" charset="-128"/>
                        </a:rPr>
                        <a:t> an </a:t>
                      </a:r>
                      <a:r>
                        <a:rPr kumimoji="0" lang="en-US" sz="1800" b="0" i="0" u="none" strike="noStrike" cap="none" normalizeH="0" baseline="0" dirty="0" err="1">
                          <a:ln>
                            <a:noFill/>
                          </a:ln>
                          <a:solidFill>
                            <a:schemeClr val="tx1"/>
                          </a:solidFill>
                          <a:effectLst/>
                          <a:latin typeface="+mn-lt"/>
                          <a:ea typeface="ＭＳ Ｐゴシック" pitchFamily="34" charset="-128"/>
                        </a:rPr>
                        <a:t>şudur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Onun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için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çaldın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benim</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için</a:t>
                      </a:r>
                      <a:r>
                        <a:rPr kumimoji="0" lang="en-US" sz="1800" b="0" i="0" u="none" strike="noStrike" cap="none" normalizeH="0" baseline="0" dirty="0">
                          <a:ln>
                            <a:noFill/>
                          </a:ln>
                          <a:solidFill>
                            <a:schemeClr val="tx1"/>
                          </a:solidFill>
                          <a:effectLst/>
                          <a:latin typeface="+mn-lt"/>
                          <a:ea typeface="ＭＳ Ｐゴシック" pitchFamily="34" charset="-128"/>
                        </a:rPr>
                        <a:t> de </a:t>
                      </a:r>
                      <a:r>
                        <a:rPr kumimoji="0" lang="en-US" sz="1800" b="0" i="0" u="none" strike="noStrike" cap="none" normalizeH="0" baseline="0" dirty="0" err="1">
                          <a:ln>
                            <a:noFill/>
                          </a:ln>
                          <a:solidFill>
                            <a:schemeClr val="tx1"/>
                          </a:solidFill>
                          <a:effectLst/>
                          <a:latin typeface="+mn-lt"/>
                          <a:ea typeface="ＭＳ Ｐゴシック" pitchFamily="34" charset="-128"/>
                        </a:rPr>
                        <a:t>çalabilirsin</a:t>
                      </a:r>
                      <a:r>
                        <a:rPr kumimoji="0" lang="en-US" sz="1800" b="0" i="0" u="none" strike="noStrike" cap="none" normalizeH="0" baseline="0" dirty="0">
                          <a:ln>
                            <a:noFill/>
                          </a:ln>
                          <a:solidFill>
                            <a:schemeClr val="tx1"/>
                          </a:solidFill>
                          <a:effectLst/>
                          <a:latin typeface="+mn-lt"/>
                          <a:ea typeface="ＭＳ Ｐゴシック" pitchFamily="34" charset="-128"/>
                        </a:rPr>
                        <a:t> ... O </a:t>
                      </a:r>
                      <a:r>
                        <a:rPr kumimoji="0" lang="en-US" sz="1800" b="0" i="0" u="none" strike="noStrike" cap="none" normalizeH="0" baseline="0" dirty="0" err="1">
                          <a:ln>
                            <a:noFill/>
                          </a:ln>
                          <a:solidFill>
                            <a:schemeClr val="tx1"/>
                          </a:solidFill>
                          <a:effectLst/>
                          <a:latin typeface="+mn-lt"/>
                          <a:ea typeface="ＭＳ Ｐゴシック" pitchFamily="34" charset="-128"/>
                        </a:rPr>
                        <a:t>dayanabiliyorsa</a:t>
                      </a:r>
                      <a:r>
                        <a:rPr kumimoji="0" lang="en-US" sz="1800" b="0" i="0" u="none" strike="noStrike" cap="none" normalizeH="0" baseline="0" dirty="0">
                          <a:ln>
                            <a:noFill/>
                          </a:ln>
                          <a:solidFill>
                            <a:schemeClr val="tx1"/>
                          </a:solidFill>
                          <a:effectLst/>
                          <a:latin typeface="+mn-lt"/>
                          <a:ea typeface="ＭＳ Ｐゴシック" pitchFamily="34" charset="-128"/>
                        </a:rPr>
                        <a:t>, ben de </a:t>
                      </a:r>
                      <a:r>
                        <a:rPr kumimoji="0" lang="en-US" sz="1800" b="0" i="0" u="none" strike="noStrike" cap="none" normalizeH="0" baseline="0" dirty="0" err="1">
                          <a:ln>
                            <a:noFill/>
                          </a:ln>
                          <a:solidFill>
                            <a:schemeClr val="tx1"/>
                          </a:solidFill>
                          <a:effectLst/>
                          <a:latin typeface="+mn-lt"/>
                          <a:ea typeface="ＭＳ Ｐゴシック" pitchFamily="34" charset="-128"/>
                        </a:rPr>
                        <a:t>dayanabilirim</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Çal</a:t>
                      </a:r>
                      <a:r>
                        <a:rPr kumimoji="0" lang="en-US" sz="1800" b="0" i="0" u="none" strike="noStrike" cap="none" normalizeH="0" baseline="0" dirty="0">
                          <a:ln>
                            <a:noFill/>
                          </a:ln>
                          <a:solidFill>
                            <a:schemeClr val="tx1"/>
                          </a:solidFill>
                          <a:effectLst/>
                          <a:latin typeface="+mn-lt"/>
                          <a:ea typeface="ＭＳ Ｐゴシック" pitchFamily="34" charset="-128"/>
                        </a:rPr>
                        <a:t>!" </a:t>
                      </a:r>
                      <a:endParaRPr kumimoji="0" lang="de-DE" sz="1800" b="0" i="0" u="none" strike="noStrike" cap="none" normalizeH="0" baseline="0" dirty="0">
                        <a:ln>
                          <a:noFill/>
                        </a:ln>
                        <a:solidFill>
                          <a:schemeClr val="tx1"/>
                        </a:solidFill>
                        <a:effectLst/>
                        <a:latin typeface="+mn-lt"/>
                        <a:ea typeface="ＭＳ Ｐゴシック" pitchFamily="34" charset="-128"/>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mn-lt"/>
                          <a:ea typeface="ＭＳ Ｐゴシック" pitchFamily="34" charset="-128"/>
                        </a:rPr>
                        <a:t>1980 </a:t>
                      </a:r>
                      <a:r>
                        <a:rPr kumimoji="0" lang="en-US" sz="1800" b="0" i="0" u="none" strike="noStrike" cap="none" normalizeH="0" baseline="0" dirty="0" err="1">
                          <a:ln>
                            <a:noFill/>
                          </a:ln>
                          <a:solidFill>
                            <a:schemeClr val="tx1"/>
                          </a:solidFill>
                          <a:effectLst/>
                          <a:latin typeface="+mn-lt"/>
                          <a:ea typeface="ＭＳ Ｐゴシック" pitchFamily="34" charset="-128"/>
                        </a:rPr>
                        <a:t>başkanlık</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kampanyasında</a:t>
                      </a:r>
                      <a:r>
                        <a:rPr kumimoji="0" lang="en-US" sz="1800" b="0" i="0" u="none" strike="noStrike" cap="none" normalizeH="0" baseline="0" dirty="0">
                          <a:ln>
                            <a:noFill/>
                          </a:ln>
                          <a:solidFill>
                            <a:schemeClr val="tx1"/>
                          </a:solidFill>
                          <a:effectLst/>
                          <a:latin typeface="+mn-lt"/>
                          <a:ea typeface="ＭＳ Ｐゴシック" pitchFamily="34" charset="-128"/>
                        </a:rPr>
                        <a:t> Ronald Reagan, Wing and a Prayer </a:t>
                      </a:r>
                      <a:r>
                        <a:rPr kumimoji="0" lang="en-US" sz="1800" b="0" i="0" u="none" strike="noStrike" cap="none" normalizeH="0" baseline="0" dirty="0" err="1">
                          <a:ln>
                            <a:noFill/>
                          </a:ln>
                          <a:solidFill>
                            <a:schemeClr val="tx1"/>
                          </a:solidFill>
                          <a:effectLst/>
                          <a:latin typeface="+mn-lt"/>
                          <a:ea typeface="ＭＳ Ｐゴシック" pitchFamily="34" charset="-128"/>
                        </a:rPr>
                        <a:t>filminden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sahnelerle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karıştırdığı</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anlaşılan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savaş</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anılarını</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hatırladı</a:t>
                      </a:r>
                      <a:r>
                        <a:rPr kumimoji="0" lang="en-US" sz="1800" b="0" i="0" u="none" strike="noStrike" cap="none" normalizeH="0" baseline="0" dirty="0">
                          <a:ln>
                            <a:noFill/>
                          </a:ln>
                          <a:solidFill>
                            <a:schemeClr val="tx1"/>
                          </a:solidFill>
                          <a:effectLst/>
                          <a:latin typeface="+mn-lt"/>
                          <a:ea typeface="ＭＳ Ｐゴシック" pitchFamily="34" charset="-128"/>
                        </a:rPr>
                        <a:t>.</a:t>
                      </a:r>
                      <a:endParaRPr kumimoji="0" lang="de-DE" sz="1800" b="0" i="0" u="none" strike="noStrike" cap="none" normalizeH="0" baseline="0" dirty="0">
                        <a:ln>
                          <a:noFill/>
                        </a:ln>
                        <a:solidFill>
                          <a:schemeClr val="tx1"/>
                        </a:solidFill>
                        <a:effectLst/>
                        <a:latin typeface="+mn-lt"/>
                        <a:ea typeface="ＭＳ Ｐゴシック" pitchFamily="34" charset="-128"/>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chemeClr val="tx1"/>
                          </a:solidFill>
                          <a:effectLst/>
                          <a:latin typeface="+mn-lt"/>
                          <a:ea typeface="ＭＳ Ｐゴシック" pitchFamily="34" charset="-128"/>
                        </a:rPr>
                        <a:t>Belirli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sorgulama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yöntemleri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ve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telkin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edici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ifadeler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aracılığıyla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sahte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anılar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yaratılabilir</a:t>
                      </a:r>
                      <a:r>
                        <a:rPr kumimoji="0" lang="en-US" sz="1800" b="0" i="0" u="none" strike="noStrike" cap="none" normalizeH="0" baseline="0" dirty="0">
                          <a:ln>
                            <a:noFill/>
                          </a:ln>
                          <a:solidFill>
                            <a:schemeClr val="tx1"/>
                          </a:solidFill>
                          <a:effectLst/>
                          <a:latin typeface="+mn-lt"/>
                          <a:ea typeface="ＭＳ Ｐゴシック" pitchFamily="34" charset="-128"/>
                        </a:rPr>
                        <a:t>". Masum </a:t>
                      </a:r>
                      <a:r>
                        <a:rPr kumimoji="0" lang="en-US" sz="1800" b="0" i="0" u="none" strike="noStrike" cap="none" normalizeH="0" baseline="0" dirty="0" err="1">
                          <a:ln>
                            <a:noFill/>
                          </a:ln>
                          <a:solidFill>
                            <a:schemeClr val="tx1"/>
                          </a:solidFill>
                          <a:effectLst/>
                          <a:latin typeface="+mn-lt"/>
                          <a:ea typeface="ＭＳ Ｐゴシック" pitchFamily="34" charset="-128"/>
                        </a:rPr>
                        <a:t>insanların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yoğun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sorgulamalarda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suç</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işlediklerine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ikna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edildikten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sonra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mahkemede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itirafta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bulundukları</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çok</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sayıda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dava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vardır</a:t>
                      </a:r>
                      <a:r>
                        <a:rPr kumimoji="0" lang="en-US" sz="1800" b="0" i="0" u="none" strike="noStrike" cap="none" normalizeH="0" baseline="0" dirty="0">
                          <a:ln>
                            <a:noFill/>
                          </a:ln>
                          <a:solidFill>
                            <a:schemeClr val="tx1"/>
                          </a:solidFill>
                          <a:effectLst/>
                          <a:latin typeface="+mn-lt"/>
                          <a:ea typeface="ＭＳ Ｐゴシック" pitchFamily="34" charset="-128"/>
                        </a:rPr>
                        <a:t>.</a:t>
                      </a:r>
                      <a:endParaRPr kumimoji="0" lang="de-DE" sz="1800" b="0" i="0" u="none" strike="noStrike" cap="none" normalizeH="0" baseline="0" dirty="0">
                        <a:ln>
                          <a:noFill/>
                        </a:ln>
                        <a:solidFill>
                          <a:schemeClr val="tx1"/>
                        </a:solidFill>
                        <a:effectLst/>
                        <a:latin typeface="+mn-lt"/>
                        <a:ea typeface="ＭＳ Ｐゴシック" pitchFamily="34" charset="-128"/>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mn-lt"/>
                          <a:ea typeface="ＭＳ Ｐゴシック" pitchFamily="34" charset="-128"/>
                        </a:rPr>
                        <a:t>Bir </a:t>
                      </a:r>
                      <a:r>
                        <a:rPr kumimoji="0" lang="en-US" sz="1800" b="0" i="0" u="none" strike="noStrike" cap="none" normalizeH="0" baseline="0" dirty="0" err="1">
                          <a:ln>
                            <a:noFill/>
                          </a:ln>
                          <a:solidFill>
                            <a:schemeClr val="tx1"/>
                          </a:solidFill>
                          <a:effectLst/>
                          <a:latin typeface="+mn-lt"/>
                          <a:ea typeface="ＭＳ Ｐゴシック" pitchFamily="34" charset="-128"/>
                        </a:rPr>
                        <a:t>deneyde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katılımcılara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babalarıyla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birlikte</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sıcak</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hava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balonunda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uçuyorlarmış</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gibi</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montajlanan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fotoğraflar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gösterilmiştir</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Katılımcıların</a:t>
                      </a:r>
                      <a:r>
                        <a:rPr kumimoji="0" lang="en-US" sz="1800" b="0" i="0" u="none" strike="noStrike" cap="none" normalizeH="0" baseline="0" dirty="0">
                          <a:ln>
                            <a:noFill/>
                          </a:ln>
                          <a:solidFill>
                            <a:schemeClr val="tx1"/>
                          </a:solidFill>
                          <a:effectLst/>
                          <a:latin typeface="+mn-lt"/>
                          <a:ea typeface="ＭＳ Ｐゴシック" pitchFamily="34" charset="-128"/>
                        </a:rPr>
                        <a:t> %50'si </a:t>
                      </a:r>
                      <a:r>
                        <a:rPr kumimoji="0" lang="en-US" sz="1800" b="0" i="0" u="none" strike="noStrike" cap="none" normalizeH="0" baseline="0" dirty="0" err="1">
                          <a:ln>
                            <a:noFill/>
                          </a:ln>
                          <a:solidFill>
                            <a:schemeClr val="tx1"/>
                          </a:solidFill>
                          <a:effectLst/>
                          <a:latin typeface="+mn-lt"/>
                          <a:ea typeface="ＭＳ Ｐゴシック" pitchFamily="34" charset="-128"/>
                        </a:rPr>
                        <a:t>daha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sonra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aslında</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hiç</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gerçekleşmemiş</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olan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bu</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olayı</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çocukluklarından</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hatırladıklarını</a:t>
                      </a:r>
                      <a:r>
                        <a:rPr kumimoji="0" lang="en-US" sz="1800" b="0" i="0" u="none" strike="noStrike" cap="none" normalizeH="0" baseline="0" dirty="0">
                          <a:ln>
                            <a:noFill/>
                          </a:ln>
                          <a:solidFill>
                            <a:schemeClr val="tx1"/>
                          </a:solidFill>
                          <a:effectLst/>
                          <a:latin typeface="+mn-lt"/>
                          <a:ea typeface="ＭＳ Ｐゴシック" pitchFamily="34" charset="-128"/>
                        </a:rPr>
                        <a:t> </a:t>
                      </a:r>
                      <a:r>
                        <a:rPr kumimoji="0" lang="en-US" sz="1800" b="0" i="0" u="none" strike="noStrike" cap="none" normalizeH="0" baseline="0" dirty="0" err="1">
                          <a:ln>
                            <a:noFill/>
                          </a:ln>
                          <a:solidFill>
                            <a:schemeClr val="tx1"/>
                          </a:solidFill>
                          <a:effectLst/>
                          <a:latin typeface="+mn-lt"/>
                          <a:ea typeface="ＭＳ Ｐゴシック" pitchFamily="34" charset="-128"/>
                        </a:rPr>
                        <a:t>söylemiştir</a:t>
                      </a:r>
                      <a:r>
                        <a:rPr kumimoji="0" lang="en-US" sz="1800" b="0" i="0" u="none" strike="noStrike" cap="none" normalizeH="0" baseline="0" dirty="0">
                          <a:ln>
                            <a:noFill/>
                          </a:ln>
                          <a:solidFill>
                            <a:schemeClr val="tx1"/>
                          </a:solidFill>
                          <a:effectLst/>
                          <a:latin typeface="+mn-lt"/>
                          <a:ea typeface="ＭＳ Ｐゴシック" pitchFamily="34" charset="-128"/>
                        </a:rPr>
                        <a:t>.</a:t>
                      </a:r>
                      <a:endParaRPr kumimoji="0" lang="de-DE" sz="1800" b="0" i="0" u="none" strike="noStrike" cap="none" normalizeH="0" baseline="0" dirty="0">
                        <a:ln>
                          <a:noFill/>
                        </a:ln>
                        <a:solidFill>
                          <a:schemeClr val="tx1"/>
                        </a:solidFill>
                        <a:effectLst/>
                        <a:latin typeface="+mn-lt"/>
                        <a:ea typeface="ＭＳ Ｐゴシック" pitchFamily="34" charset="-128"/>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37</a:t>
            </a:fld>
            <a:endParaRPr lang="de-DE" altLang="de-DE"/>
          </a:p>
        </p:txBody>
      </p:sp>
      <p:pic>
        <p:nvPicPr>
          <p:cNvPr id="3" name="Picture 9" descr="Humphrey Bogart 1948 - 1horsetown - flickr-ccc">
            <a:extLst>
              <a:ext uri="{FF2B5EF4-FFF2-40B4-BE49-F238E27FC236}">
                <a16:creationId xmlns:a16="http://schemas.microsoft.com/office/drawing/2014/main" id="{1936ABDF-2C12-E9BD-11B5-C2BBF25DF27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3011" y="2181944"/>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descr="pingnews - flickr - Ronald Reagan at Durenberger Rally - cclicense">
            <a:extLst>
              <a:ext uri="{FF2B5EF4-FFF2-40B4-BE49-F238E27FC236}">
                <a16:creationId xmlns:a16="http://schemas.microsoft.com/office/drawing/2014/main" id="{9B63F85D-8A97-B669-8DE6-38ECB608A1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890" y="3362446"/>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Mr">
            <a:extLst>
              <a:ext uri="{FF2B5EF4-FFF2-40B4-BE49-F238E27FC236}">
                <a16:creationId xmlns:a16="http://schemas.microsoft.com/office/drawing/2014/main" id="{6A50239B-5D40-FB3C-8592-1094ECEE1B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382" y="4542948"/>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oefe - flickr - Noch ein Ballon -cclicense">
            <a:extLst>
              <a:ext uri="{FF2B5EF4-FFF2-40B4-BE49-F238E27FC236}">
                <a16:creationId xmlns:a16="http://schemas.microsoft.com/office/drawing/2014/main" id="{75F5A8AA-E787-2803-6819-8CF2301FC3F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6561" y="5761962"/>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59866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Bunu neden yapıyoruz?</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Çalışmalar gösteriyor ki psikozdaki birçok insan </a:t>
            </a:r>
            <a:r>
              <a:rPr lang="en-US" altLang="de-DE" sz="2400" dirty="0">
                <a:solidFill>
                  <a:srgbClr val="333333"/>
                </a:solidFill>
              </a:rPr>
              <a:t>(</a:t>
            </a:r>
            <a:r>
              <a:rPr lang="tr-TR" altLang="de-DE" sz="2400" dirty="0">
                <a:solidFill>
                  <a:srgbClr val="333333"/>
                </a:solidFill>
              </a:rPr>
              <a:t>ancak hepsi değil</a:t>
            </a:r>
            <a:r>
              <a:rPr lang="en-US" altLang="de-DE" sz="2400" dirty="0">
                <a:solidFill>
                  <a:srgbClr val="333333"/>
                </a:solidFill>
              </a:rPr>
              <a:t>!) </a:t>
            </a:r>
            <a:r>
              <a:rPr lang="tr-TR" altLang="de-DE" sz="2400" dirty="0">
                <a:solidFill>
                  <a:srgbClr val="333333"/>
                </a:solidFill>
              </a:rPr>
              <a:t>psikozda olmayan insanlara göre sahte anılarına daha fazla </a:t>
            </a:r>
            <a:r>
              <a:rPr lang="tr-TR" altLang="de-DE" sz="2400">
                <a:solidFill>
                  <a:srgbClr val="333333"/>
                </a:solidFill>
              </a:rPr>
              <a:t>güveniyorlar</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Bunu neden yapıyoruz?</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Çalışmalar gösteriyor ki psikozdaki birçok insan </a:t>
            </a:r>
            <a:r>
              <a:rPr lang="en-US" altLang="de-DE" sz="2400" dirty="0">
                <a:solidFill>
                  <a:srgbClr val="333333"/>
                </a:solidFill>
              </a:rPr>
              <a:t>(</a:t>
            </a:r>
            <a:r>
              <a:rPr lang="tr-TR" altLang="de-DE" sz="2400" dirty="0">
                <a:solidFill>
                  <a:srgbClr val="333333"/>
                </a:solidFill>
              </a:rPr>
              <a:t>ancak hepsi değil</a:t>
            </a:r>
            <a:r>
              <a:rPr lang="en-US" altLang="de-DE" sz="2400" dirty="0">
                <a:solidFill>
                  <a:srgbClr val="333333"/>
                </a:solidFill>
              </a:rPr>
              <a:t>!) </a:t>
            </a:r>
            <a:r>
              <a:rPr lang="tr-TR" altLang="de-DE" sz="2400" dirty="0">
                <a:solidFill>
                  <a:srgbClr val="333333"/>
                </a:solidFill>
              </a:rPr>
              <a:t>psikozda olmayan insanlara göre sahte anılarına daha fazla güveniyorlar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Aynı zamanda gerçek anılara (ör: gerçekte olup bitenler) olan güven de psikoz sırasında </a:t>
            </a:r>
            <a:r>
              <a:rPr lang="tr-TR" altLang="de-DE" sz="2400">
                <a:solidFill>
                  <a:srgbClr val="333333"/>
                </a:solidFill>
              </a:rPr>
              <a:t>azalıyor</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39</a:t>
            </a:fld>
            <a:endParaRPr lang="de-DE" altLang="de-DE"/>
          </a:p>
        </p:txBody>
      </p:sp>
    </p:spTree>
    <p:extLst>
      <p:ext uri="{BB962C8B-B14F-4D97-AF65-F5344CB8AC3E}">
        <p14:creationId xmlns:p14="http://schemas.microsoft.com/office/powerpoint/2010/main" val="35810986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Bunu neden yapıyoruz?</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Çalışmalar gösteriyor ki psikozdaki birçok insan </a:t>
            </a:r>
            <a:r>
              <a:rPr lang="en-US" altLang="de-DE" sz="2400" dirty="0">
                <a:solidFill>
                  <a:srgbClr val="333333"/>
                </a:solidFill>
              </a:rPr>
              <a:t>(</a:t>
            </a:r>
            <a:r>
              <a:rPr lang="tr-TR" altLang="de-DE" sz="2400" dirty="0">
                <a:solidFill>
                  <a:srgbClr val="333333"/>
                </a:solidFill>
              </a:rPr>
              <a:t>ancak hepsi değil</a:t>
            </a:r>
            <a:r>
              <a:rPr lang="en-US" altLang="de-DE" sz="2400" dirty="0">
                <a:solidFill>
                  <a:srgbClr val="333333"/>
                </a:solidFill>
              </a:rPr>
              <a:t>!) </a:t>
            </a:r>
            <a:r>
              <a:rPr lang="tr-TR" altLang="de-DE" sz="2400" dirty="0">
                <a:solidFill>
                  <a:srgbClr val="333333"/>
                </a:solidFill>
              </a:rPr>
              <a:t>psikozda olmayan insanlara göre sahte anılarına daha fazla güveniyorlar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Aynı zamanda gerçek anılara (ör: gerçekte olup bitenler) olan güven de psikoz sırasında azalıyor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Bu da gerçek anıları sahte anılardan ayırt ederken ve bulunduğumuz çevreye ait sağlıklı gerçekçi bir bakış açısı oluştururken zorluk yaşamamıza sebep olabilir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40</a:t>
            </a:fld>
            <a:endParaRPr lang="de-DE" altLang="de-DE"/>
          </a:p>
        </p:txBody>
      </p:sp>
    </p:spTree>
    <p:extLst>
      <p:ext uri="{BB962C8B-B14F-4D97-AF65-F5344CB8AC3E}">
        <p14:creationId xmlns:p14="http://schemas.microsoft.com/office/powerpoint/2010/main" val="11094753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Psikotik dönemde bellek hataları nasıl yanlış yorumlamalara yol açar - örnekler</a:t>
            </a:r>
          </a:p>
        </p:txBody>
      </p:sp>
      <p:sp>
        <p:nvSpPr>
          <p:cNvPr id="87062" name="Rechteck 1"/>
          <p:cNvSpPr>
            <a:spLocks noChangeArrowheads="1"/>
          </p:cNvSpPr>
          <p:nvPr/>
        </p:nvSpPr>
        <p:spPr bwMode="auto">
          <a:xfrm>
            <a:off x="408955" y="5877272"/>
            <a:ext cx="11376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tr-TR" altLang="de-DE" sz="2000" dirty="0">
                <a:solidFill>
                  <a:srgbClr val="004992"/>
                </a:solidFill>
                <a:latin typeface="+mn-lt"/>
              </a:rPr>
              <a:t>Kim kısa bir kişisel yaşantısı ile katkıda bulunmak ister?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125822322"/>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Olay</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Sahte anı</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Esas durum</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2000" b="0" i="0" u="none" strike="noStrike" cap="none" normalizeH="0" baseline="0" dirty="0">
                          <a:ln>
                            <a:noFill/>
                          </a:ln>
                          <a:solidFill>
                            <a:srgbClr val="333333"/>
                          </a:solidFill>
                          <a:effectLst/>
                          <a:latin typeface="+mn-lt"/>
                          <a:ea typeface="ＭＳ Ｐゴシック" pitchFamily="34" charset="-128"/>
                        </a:rPr>
                        <a:t>Bir arkadaşla tartışma</a:t>
                      </a:r>
                      <a:endParaRPr kumimoji="0" lang="de-DE" sz="2000" b="0" i="0" u="none" strike="noStrike" cap="none" normalizeH="0" baseline="0" dirty="0">
                        <a:ln>
                          <a:noFill/>
                        </a:ln>
                        <a:solidFill>
                          <a:srgbClr val="333333"/>
                        </a:solidFill>
                        <a:effectLst/>
                        <a:latin typeface="+mn-lt"/>
                        <a:ea typeface="ＭＳ Ｐゴシック" pitchFamily="34" charset="-128"/>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Size “</a:t>
                      </a:r>
                      <a:r>
                        <a:rPr kumimoji="0" lang="en-US" sz="2000" b="0" i="0" u="none" strike="noStrike" cap="none" normalizeH="0" baseline="0" dirty="0" err="1">
                          <a:ln>
                            <a:noFill/>
                          </a:ln>
                          <a:solidFill>
                            <a:srgbClr val="333333"/>
                          </a:solidFill>
                          <a:effectLst/>
                          <a:latin typeface="+mn-lt"/>
                          <a:ea typeface="+mn-ea"/>
                          <a:cs typeface="+mn-cs"/>
                        </a:rPr>
                        <a:t>salak</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dedi</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2000" b="0" i="0" u="none" strike="noStrike" cap="none" normalizeH="0" baseline="0" dirty="0">
                          <a:ln>
                            <a:noFill/>
                          </a:ln>
                          <a:solidFill>
                            <a:srgbClr val="333333"/>
                          </a:solidFill>
                          <a:effectLst/>
                          <a:latin typeface="+mn-lt"/>
                          <a:ea typeface="ＭＳ Ｐゴシック" pitchFamily="34" charset="-128"/>
                        </a:rPr>
                        <a:t>Arkadaşınız size sesini yükseltti. Belli ifadeler </a:t>
                      </a:r>
                      <a:r>
                        <a:rPr kumimoji="0" lang="en-US" sz="2000" b="0" i="0" u="none" strike="noStrike" cap="none" normalizeH="0" baseline="0" dirty="0">
                          <a:ln>
                            <a:noFill/>
                          </a:ln>
                          <a:solidFill>
                            <a:srgbClr val="333333"/>
                          </a:solidFill>
                          <a:effectLst/>
                          <a:latin typeface="+mn-lt"/>
                          <a:ea typeface="+mn-ea"/>
                          <a:cs typeface="+mn-cs"/>
                        </a:rPr>
                        <a:t>“</a:t>
                      </a:r>
                      <a:r>
                        <a:rPr kumimoji="0" lang="tr-TR" sz="2000" b="0" i="0" u="none" strike="noStrike" cap="none" normalizeH="0" baseline="0" dirty="0">
                          <a:ln>
                            <a:noFill/>
                          </a:ln>
                          <a:solidFill>
                            <a:srgbClr val="333333"/>
                          </a:solidFill>
                          <a:effectLst/>
                          <a:latin typeface="+mn-lt"/>
                          <a:ea typeface="ＭＳ Ｐゴシック" pitchFamily="34" charset="-128"/>
                        </a:rPr>
                        <a:t>havada uçuştu</a:t>
                      </a:r>
                      <a:r>
                        <a:rPr kumimoji="0" lang="en-US" sz="2000" b="0" i="0" u="none" strike="noStrike" cap="none" normalizeH="0" baseline="0" dirty="0">
                          <a:ln>
                            <a:noFill/>
                          </a:ln>
                          <a:solidFill>
                            <a:srgbClr val="333333"/>
                          </a:solidFill>
                          <a:effectLst/>
                          <a:latin typeface="+mn-lt"/>
                          <a:ea typeface="+mn-ea"/>
                          <a:cs typeface="+mn-cs"/>
                        </a:rPr>
                        <a:t>”</a:t>
                      </a:r>
                      <a:r>
                        <a:rPr kumimoji="0" lang="tr-TR" sz="2000" b="0" i="0" u="none" strike="noStrike" cap="none" normalizeH="0" baseline="0" dirty="0">
                          <a:ln>
                            <a:noFill/>
                          </a:ln>
                          <a:solidFill>
                            <a:srgbClr val="333333"/>
                          </a:solidFill>
                          <a:effectLst/>
                          <a:latin typeface="+mn-lt"/>
                          <a:ea typeface="ＭＳ Ｐゴシック" pitchFamily="34" charset="-128"/>
                        </a:rPr>
                        <a:t>, ama aslında hiç söylenmemişti.</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2000" b="0" i="0" u="none" strike="noStrike" cap="none" normalizeH="0" baseline="0" dirty="0">
                          <a:ln>
                            <a:noFill/>
                          </a:ln>
                          <a:solidFill>
                            <a:srgbClr val="333333"/>
                          </a:solidFill>
                          <a:effectLst/>
                          <a:latin typeface="+mn-lt"/>
                          <a:ea typeface="ＭＳ Ｐゴシック" pitchFamily="34" charset="-128"/>
                        </a:rPr>
                        <a:t>Hemşireye bir soru sordunuz</a:t>
                      </a:r>
                      <a:endParaRPr kumimoji="0" lang="de-DE" sz="2000" b="0" i="0" u="none" strike="noStrike" cap="none" normalizeH="0" baseline="0" dirty="0">
                        <a:ln>
                          <a:noFill/>
                        </a:ln>
                        <a:solidFill>
                          <a:srgbClr val="333333"/>
                        </a:solidFill>
                        <a:effectLst/>
                        <a:latin typeface="+mn-lt"/>
                        <a:ea typeface="ＭＳ Ｐゴシック" pitchFamily="34" charset="-128"/>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2000" b="0" i="0" u="none" strike="noStrike" cap="none" normalizeH="0" baseline="0" dirty="0">
                          <a:ln>
                            <a:noFill/>
                          </a:ln>
                          <a:solidFill>
                            <a:srgbClr val="333333"/>
                          </a:solidFill>
                          <a:effectLst/>
                          <a:latin typeface="+mn-lt"/>
                          <a:ea typeface="ＭＳ Ｐゴシック" pitchFamily="34" charset="-128"/>
                        </a:rPr>
                        <a:t>Umursamadı ve hatta size güldü.</a:t>
                      </a:r>
                      <a:endParaRPr kumimoji="0" lang="de-DE" sz="2000" b="0" i="0" u="none" strike="noStrike" cap="none" normalizeH="0" baseline="0" dirty="0">
                        <a:ln>
                          <a:noFill/>
                        </a:ln>
                        <a:solidFill>
                          <a:srgbClr val="333333"/>
                        </a:solidFill>
                        <a:effectLst/>
                        <a:latin typeface="+mn-lt"/>
                        <a:ea typeface="ＭＳ Ｐゴシック" pitchFamily="34" charset="-128"/>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tr-TR" sz="2000" b="0" i="0" u="none" strike="noStrike" cap="none" normalizeH="0" baseline="0" dirty="0">
                          <a:ln>
                            <a:noFill/>
                          </a:ln>
                          <a:solidFill>
                            <a:srgbClr val="333333"/>
                          </a:solidFill>
                          <a:effectLst/>
                          <a:latin typeface="+mn-lt"/>
                          <a:ea typeface="ＭＳ Ｐゴシック" pitchFamily="34" charset="-128"/>
                        </a:rPr>
                        <a:t>Hemşire anlayışlı olsa da, ne yazık ki zamanı yoktu </a:t>
                      </a:r>
                      <a:r>
                        <a:rPr kumimoji="0" lang="en-US" sz="2000" b="0" i="0" u="none" strike="noStrike" cap="none" normalizeH="0" baseline="0" dirty="0">
                          <a:ln>
                            <a:noFill/>
                          </a:ln>
                          <a:solidFill>
                            <a:srgbClr val="333333"/>
                          </a:solidFill>
                          <a:effectLst/>
                          <a:latin typeface="+mn-lt"/>
                          <a:ea typeface="ＭＳ Ｐゴシック" pitchFamily="34" charset="-128"/>
                        </a:rPr>
                        <a:t>– </a:t>
                      </a:r>
                      <a:r>
                        <a:rPr kumimoji="0" lang="tr-TR" sz="2000" b="0" i="0" u="none" strike="noStrike" cap="none" normalizeH="0" baseline="0" dirty="0">
                          <a:ln>
                            <a:noFill/>
                          </a:ln>
                          <a:solidFill>
                            <a:srgbClr val="333333"/>
                          </a:solidFill>
                          <a:effectLst/>
                          <a:latin typeface="+mn-lt"/>
                          <a:ea typeface="ＭＳ Ｐゴシック" pitchFamily="34" charset="-128"/>
                        </a:rPr>
                        <a:t>başka şeylerle ilgili öfkesi nedeniyle durum tam olarak hatırlanmadı. </a:t>
                      </a:r>
                      <a:endParaRPr kumimoji="0" lang="de-DE" sz="2000" b="0" i="0" u="none" strike="noStrike" cap="none" normalizeH="0" baseline="0" dirty="0">
                        <a:ln>
                          <a:noFill/>
                        </a:ln>
                        <a:solidFill>
                          <a:srgbClr val="333333"/>
                        </a:solidFill>
                        <a:effectLst/>
                        <a:latin typeface="+mn-lt"/>
                        <a:ea typeface="ＭＳ Ｐゴシック" pitchFamily="34" charset="-128"/>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Eğitim Modülü 5 – Bellek</a:t>
            </a:r>
          </a:p>
        </p:txBody>
      </p:sp>
      <p:sp>
        <p:nvSpPr>
          <p:cNvPr id="6" name="Slide Number Placeholder 5"/>
          <p:cNvSpPr>
            <a:spLocks noGrp="1"/>
          </p:cNvSpPr>
          <p:nvPr>
            <p:ph type="sldNum" sz="quarter" idx="12"/>
          </p:nvPr>
        </p:nvSpPr>
        <p:spPr/>
        <p:txBody>
          <a:bodyPr/>
          <a:lstStyle/>
          <a:p>
            <a:pPr>
              <a:defRPr/>
            </a:pPr>
            <a:fld id="{0A861C76-28E3-42F5-B0CF-9E78BAE502C9}"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Alıştırma</a:t>
            </a:r>
            <a:endParaRPr lang="de-DE" altLang="de-DE" sz="3600">
              <a:latin typeface="+mn-lt"/>
              <a:ea typeface="+mn-ea"/>
              <a:cs typeface="+mn-cs"/>
            </a:endParaRPr>
          </a:p>
        </p:txBody>
      </p:sp>
      <p:sp>
        <p:nvSpPr>
          <p:cNvPr id="9113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Size tekrar birkaç karmaşık mizansen </a:t>
            </a:r>
            <a:r>
              <a:rPr lang="tr-TR" altLang="de-DE" sz="2400">
                <a:solidFill>
                  <a:srgbClr val="333333"/>
                </a:solidFill>
              </a:rPr>
              <a:t>gösterilecektir</a:t>
            </a:r>
            <a:r>
              <a:rPr lang="de-DE" altLang="de-DE" sz="2400">
                <a:solidFill>
                  <a:srgbClr val="333333"/>
                </a:solidFill>
              </a:rPr>
              <a:t>.</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Alıştırma</a:t>
            </a:r>
            <a:endParaRPr lang="de-DE" altLang="de-DE" sz="3600">
              <a:latin typeface="+mn-lt"/>
              <a:ea typeface="+mn-ea"/>
              <a:cs typeface="+mn-cs"/>
            </a:endParaRPr>
          </a:p>
        </p:txBody>
      </p:sp>
      <p:sp>
        <p:nvSpPr>
          <p:cNvPr id="9113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Size tekrar birkaç karmaşık mizansen gösterilecektir</a:t>
            </a:r>
            <a:r>
              <a:rPr lang="de-DE" altLang="de-DE" sz="2400" dirty="0">
                <a:solidFill>
                  <a:srgbClr val="333333"/>
                </a:solidFill>
              </a:rPr>
              <a:t>.</a:t>
            </a:r>
          </a:p>
          <a:p>
            <a:pPr marL="342900" indent="-342900" eaLnBrk="1" hangingPunct="1">
              <a:buClr>
                <a:srgbClr val="333333"/>
              </a:buClr>
              <a:buFont typeface="WingDings"/>
              <a:buChar char=""/>
            </a:pPr>
            <a:r>
              <a:rPr lang="tr-TR" altLang="de-DE" sz="2400" dirty="0">
                <a:solidFill>
                  <a:srgbClr val="333333"/>
                </a:solidFill>
              </a:rPr>
              <a:t>Resimde dışarıda bırakılmışları bulmaya çalışınız</a:t>
            </a:r>
            <a:r>
              <a:rPr lang="de-DE" altLang="de-DE" sz="2400" dirty="0">
                <a:solidFill>
                  <a:srgbClr val="333333"/>
                </a:solidFill>
              </a:rPr>
              <a:t> (</a:t>
            </a:r>
            <a:r>
              <a:rPr lang="tr-TR" altLang="de-DE" sz="2400" dirty="0">
                <a:solidFill>
                  <a:srgbClr val="333333"/>
                </a:solidFill>
              </a:rPr>
              <a:t>olmayan detaylar daha sonra mavi ile belirtilecektir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43</a:t>
            </a:fld>
            <a:endParaRPr lang="de-DE" altLang="de-DE"/>
          </a:p>
        </p:txBody>
      </p:sp>
    </p:spTree>
    <p:extLst>
      <p:ext uri="{BB962C8B-B14F-4D97-AF65-F5344CB8AC3E}">
        <p14:creationId xmlns:p14="http://schemas.microsoft.com/office/powerpoint/2010/main" val="5169882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44</a:t>
            </a:fld>
            <a:endParaRPr lang="de-DE" altLang="de-DE"/>
          </a:p>
        </p:txBody>
      </p:sp>
      <p:pic>
        <p:nvPicPr>
          <p:cNvPr id="3" name="Grafik 3">
            <a:extLst>
              <a:ext uri="{FF2B5EF4-FFF2-40B4-BE49-F238E27FC236}">
                <a16:creationId xmlns:a16="http://schemas.microsoft.com/office/drawing/2014/main" id="{9E98BD25-9CEB-BC23-3999-C2C8B46228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Bank</a:t>
            </a:r>
            <a:r>
              <a:rPr lang="tr-TR" altLang="de-DE" sz="3600" dirty="0">
                <a:latin typeface="Calibri Light"/>
              </a:rPr>
              <a:t>a soygunu</a:t>
            </a:r>
            <a:r>
              <a:rPr lang="de-DE" altLang="de-DE" sz="3600" dirty="0">
                <a:solidFill>
                  <a:srgbClr val="004992"/>
                </a:solidFill>
                <a:latin typeface="+mn-lt"/>
                <a:ea typeface="+mn-ea"/>
                <a:cs typeface="+mn-cs"/>
              </a:rPr>
              <a:t/>
            </a:r>
            <a:br>
              <a:rPr lang="de-DE" altLang="de-DE" sz="3600" dirty="0">
                <a:solidFill>
                  <a:srgbClr val="004992"/>
                </a:solidFill>
                <a:latin typeface="+mn-lt"/>
                <a:ea typeface="+mn-ea"/>
                <a:cs typeface="+mn-cs"/>
              </a:rPr>
            </a:br>
            <a:r>
              <a:rPr lang="de-DE" altLang="de-DE" dirty="0" err="1">
                <a:solidFill>
                  <a:srgbClr val="004992"/>
                </a:solidFill>
                <a:latin typeface="+mn-lt"/>
                <a:ea typeface="+mn-ea"/>
                <a:cs typeface="+mn-cs"/>
              </a:rPr>
              <a:t>Resimde</a:t>
            </a:r>
            <a:r>
              <a:rPr lang="de-DE" altLang="de-DE" dirty="0">
                <a:solidFill>
                  <a:srgbClr val="004992"/>
                </a:solidFill>
                <a:latin typeface="+mn-lt"/>
                <a:ea typeface="+mn-ea"/>
                <a:cs typeface="+mn-cs"/>
              </a:rPr>
              <a:t> ne </a:t>
            </a:r>
            <a:r>
              <a:rPr lang="de-DE" altLang="de-DE" dirty="0" err="1">
                <a:solidFill>
                  <a:srgbClr val="004992"/>
                </a:solidFill>
                <a:latin typeface="+mn-lt"/>
                <a:ea typeface="+mn-ea"/>
                <a:cs typeface="+mn-cs"/>
              </a:rPr>
              <a:t>gördünüz</a:t>
            </a:r>
            <a:r>
              <a:rPr lang="de-DE" altLang="de-DE" dirty="0">
                <a:solidFill>
                  <a:srgbClr val="004992"/>
                </a:solidFill>
                <a:latin typeface="+mn-lt"/>
                <a:ea typeface="+mn-ea"/>
                <a:cs typeface="+mn-cs"/>
              </a:rPr>
              <a:t>? Ne </a:t>
            </a:r>
            <a:r>
              <a:rPr lang="de-DE" altLang="de-DE" dirty="0" err="1">
                <a:solidFill>
                  <a:srgbClr val="004992"/>
                </a:solidFill>
                <a:latin typeface="+mn-lt"/>
                <a:ea typeface="+mn-ea"/>
                <a:cs typeface="+mn-cs"/>
              </a:rPr>
              <a:t>kadar</a:t>
            </a:r>
            <a:r>
              <a:rPr lang="de-DE" altLang="de-DE" dirty="0">
                <a:solidFill>
                  <a:srgbClr val="004992"/>
                </a:solidFill>
                <a:latin typeface="+mn-lt"/>
                <a:ea typeface="+mn-ea"/>
                <a:cs typeface="+mn-cs"/>
              </a:rPr>
              <a:t> </a:t>
            </a:r>
            <a:r>
              <a:rPr lang="de-DE" altLang="de-DE" dirty="0" err="1">
                <a:solidFill>
                  <a:srgbClr val="004992"/>
                </a:solidFill>
                <a:latin typeface="+mn-lt"/>
                <a:ea typeface="+mn-ea"/>
                <a:cs typeface="+mn-cs"/>
              </a:rPr>
              <a:t>eminsiniz</a:t>
            </a:r>
            <a:r>
              <a:rPr lang="de-DE" altLang="de-DE" dirty="0">
                <a:solidFill>
                  <a:srgbClr val="004992"/>
                </a:solidFill>
                <a:latin typeface="+mn-lt"/>
                <a:ea typeface="+mn-ea"/>
                <a:cs typeface="+mn-cs"/>
              </a:rPr>
              <a:t>?</a:t>
            </a:r>
          </a:p>
        </p:txBody>
      </p:sp>
      <p:sp>
        <p:nvSpPr>
          <p:cNvPr id="9523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açık kasa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err="1">
                <a:solidFill>
                  <a:srgbClr val="333333"/>
                </a:solidFill>
                <a:latin typeface="Calibri Light"/>
              </a:rPr>
              <a:t>pürmüz</a:t>
            </a:r>
            <a:r>
              <a:rPr lang="tr-TR" altLang="de-DE" sz="2400" dirty="0">
                <a:solidFill>
                  <a:srgbClr val="333333"/>
                </a:solidFill>
                <a:latin typeface="Calibri Light"/>
              </a:rPr>
              <a:t> lambası</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kaynak tankı</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kağıt paralar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madeni paralar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mask</a:t>
            </a:r>
            <a:r>
              <a:rPr lang="tr-TR" altLang="de-DE" sz="2400" dirty="0">
                <a:solidFill>
                  <a:srgbClr val="333333"/>
                </a:solidFill>
                <a:latin typeface="Calibri Light"/>
              </a:rPr>
              <a:t>e</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el feneri</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Bank</a:t>
            </a:r>
            <a:r>
              <a:rPr lang="tr-TR" altLang="de-DE" sz="3600" dirty="0">
                <a:latin typeface="Calibri Light"/>
              </a:rPr>
              <a:t>a soygunu</a:t>
            </a:r>
            <a:endParaRPr lang="de-DE" altLang="de-DE" sz="3600" dirty="0">
              <a:solidFill>
                <a:srgbClr val="004992"/>
              </a:solidFill>
              <a:latin typeface="+mn-lt"/>
              <a:ea typeface="+mn-ea"/>
              <a:cs typeface="+mn-cs"/>
            </a:endParaRPr>
          </a:p>
        </p:txBody>
      </p:sp>
      <p:sp>
        <p:nvSpPr>
          <p:cNvPr id="972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açık kasa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err="1">
                <a:solidFill>
                  <a:srgbClr val="333333"/>
                </a:solidFill>
                <a:latin typeface="Calibri Light"/>
              </a:rPr>
              <a:t>pürmüz</a:t>
            </a:r>
            <a:r>
              <a:rPr lang="tr-TR" altLang="de-DE" sz="2400" dirty="0">
                <a:solidFill>
                  <a:srgbClr val="333333"/>
                </a:solidFill>
                <a:latin typeface="Calibri Light"/>
              </a:rPr>
              <a:t> lambası</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kaynak tankı</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kağıt paralar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madeni paralar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mask</a:t>
            </a:r>
            <a:r>
              <a:rPr lang="tr-TR" altLang="de-DE" sz="2400" dirty="0">
                <a:solidFill>
                  <a:srgbClr val="333333"/>
                </a:solidFill>
                <a:latin typeface="Calibri Light"/>
              </a:rPr>
              <a:t>e</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el feneri</a:t>
            </a:r>
            <a:endParaRPr lang="de-DE" altLang="de-DE" sz="2400" dirty="0">
              <a:solidFill>
                <a:srgbClr val="333333"/>
              </a:solidFill>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46</a:t>
            </a:fld>
            <a:endParaRPr lang="de-DE" altLang="de-DE"/>
          </a:p>
        </p:txBody>
      </p:sp>
      <p:pic>
        <p:nvPicPr>
          <p:cNvPr id="2" name="Grafik 6">
            <a:extLst>
              <a:ext uri="{FF2B5EF4-FFF2-40B4-BE49-F238E27FC236}">
                <a16:creationId xmlns:a16="http://schemas.microsoft.com/office/drawing/2014/main" id="{3A7D9E23-919D-3A19-6040-15CDC0A62A0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47</a:t>
            </a:fld>
            <a:endParaRPr lang="de-DE" altLang="de-DE"/>
          </a:p>
        </p:txBody>
      </p:sp>
      <p:pic>
        <p:nvPicPr>
          <p:cNvPr id="3" name="Picture 3" descr="Cl">
            <a:extLst>
              <a:ext uri="{FF2B5EF4-FFF2-40B4-BE49-F238E27FC236}">
                <a16:creationId xmlns:a16="http://schemas.microsoft.com/office/drawing/2014/main" id="{42D32879-EBF1-F0B8-8D69-D8CCCBACEF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dirty="0">
                <a:latin typeface="Calibri Light"/>
              </a:rPr>
              <a:t>Sınıf</a:t>
            </a:r>
            <a:r>
              <a:rPr lang="tr-TR" altLang="de-DE" sz="3600" dirty="0">
                <a:solidFill>
                  <a:srgbClr val="004992"/>
                </a:solidFill>
                <a:latin typeface="+mn-lt"/>
                <a:ea typeface="+mn-ea"/>
                <a:cs typeface="+mn-cs"/>
              </a:rPr>
              <a:t/>
            </a:r>
            <a:br>
              <a:rPr lang="tr-TR" altLang="de-DE" sz="3600" dirty="0">
                <a:solidFill>
                  <a:srgbClr val="004992"/>
                </a:solidFill>
                <a:latin typeface="+mn-lt"/>
                <a:ea typeface="+mn-ea"/>
                <a:cs typeface="+mn-cs"/>
              </a:rPr>
            </a:br>
            <a:r>
              <a:rPr lang="de-DE" altLang="de-DE" dirty="0" err="1">
                <a:solidFill>
                  <a:srgbClr val="004992"/>
                </a:solidFill>
                <a:latin typeface="+mn-lt"/>
                <a:ea typeface="+mn-ea"/>
                <a:cs typeface="+mn-cs"/>
              </a:rPr>
              <a:t>Resimde</a:t>
            </a:r>
            <a:r>
              <a:rPr lang="de-DE" altLang="de-DE" dirty="0">
                <a:solidFill>
                  <a:srgbClr val="004992"/>
                </a:solidFill>
                <a:latin typeface="+mn-lt"/>
                <a:ea typeface="+mn-ea"/>
                <a:cs typeface="+mn-cs"/>
              </a:rPr>
              <a:t> ne </a:t>
            </a:r>
            <a:r>
              <a:rPr lang="de-DE" altLang="de-DE" dirty="0" err="1">
                <a:solidFill>
                  <a:srgbClr val="004992"/>
                </a:solidFill>
                <a:latin typeface="+mn-lt"/>
                <a:ea typeface="+mn-ea"/>
                <a:cs typeface="+mn-cs"/>
              </a:rPr>
              <a:t>gördünüz</a:t>
            </a:r>
            <a:r>
              <a:rPr lang="de-DE" altLang="de-DE" dirty="0">
                <a:solidFill>
                  <a:srgbClr val="004992"/>
                </a:solidFill>
                <a:latin typeface="+mn-lt"/>
                <a:ea typeface="+mn-ea"/>
                <a:cs typeface="+mn-cs"/>
              </a:rPr>
              <a:t>? </a:t>
            </a:r>
            <a:r>
              <a:rPr lang="tr-TR" altLang="de-DE" dirty="0">
                <a:solidFill>
                  <a:srgbClr val="004992"/>
                </a:solidFill>
                <a:latin typeface="+mn-lt"/>
                <a:ea typeface="+mn-ea"/>
                <a:cs typeface="+mn-cs"/>
              </a:rPr>
              <a:t>Ne kadar eminsiniz?</a:t>
            </a:r>
            <a:endParaRPr lang="de-DE" altLang="de-DE" dirty="0">
              <a:solidFill>
                <a:srgbClr val="004992"/>
              </a:solidFill>
              <a:latin typeface="+mn-lt"/>
              <a:ea typeface="+mn-ea"/>
              <a:cs typeface="+mn-cs"/>
            </a:endParaRPr>
          </a:p>
        </p:txBody>
      </p:sp>
      <p:sp>
        <p:nvSpPr>
          <p:cNvPr id="10137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t>
            </a:r>
            <a:r>
              <a:rPr lang="tr-TR" altLang="de-DE" sz="2400" dirty="0" err="1">
                <a:solidFill>
                  <a:srgbClr val="333333"/>
                </a:solidFill>
                <a:latin typeface="Calibri Light"/>
              </a:rPr>
              <a:t>ünger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g</a:t>
            </a:r>
            <a:r>
              <a:rPr lang="de-DE" altLang="de-DE" sz="2400" dirty="0" err="1">
                <a:solidFill>
                  <a:srgbClr val="333333"/>
                </a:solidFill>
                <a:latin typeface="Calibri Light"/>
              </a:rPr>
              <a:t>r</a:t>
            </a:r>
            <a:r>
              <a:rPr lang="tr-TR" altLang="de-DE" sz="2400" dirty="0">
                <a:solidFill>
                  <a:srgbClr val="333333"/>
                </a:solidFill>
                <a:latin typeface="Calibri Light"/>
              </a:rPr>
              <a:t>i ceket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masa </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kara tahta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okul çantası</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tebeşir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at kuyruğu</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öğretmen sandalyesi</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48</a:t>
            </a:fld>
            <a:endParaRPr lang="de-DE" altLang="de-DE"/>
          </a:p>
        </p:txBody>
      </p:sp>
      <p:sp>
        <p:nvSpPr>
          <p:cNvPr id="2" name="Metin kutusu 1">
            <a:extLst>
              <a:ext uri="{FF2B5EF4-FFF2-40B4-BE49-F238E27FC236}">
                <a16:creationId xmlns:a16="http://schemas.microsoft.com/office/drawing/2014/main" id="{77F86B74-8BF5-7C84-86EC-BAEA19E46E01}"/>
              </a:ext>
            </a:extLst>
          </p:cNvPr>
          <p:cNvSpPr txBox="1"/>
          <p:nvPr/>
        </p:nvSpPr>
        <p:spPr bwMode="gray">
          <a:xfrm>
            <a:off x="1099595" y="914400"/>
            <a:ext cx="0" cy="0"/>
          </a:xfrm>
          <a:prstGeom prst="rect">
            <a:avLst/>
          </a:prstGeom>
          <a:noFill/>
        </p:spPr>
        <p:txBody>
          <a:bodyPr wrap="none" lIns="0" tIns="0" rIns="0" bIns="0" rtlCol="0">
            <a:noAutofit/>
          </a:bodyPr>
          <a:lstStyle/>
          <a:p>
            <a:pPr marL="216000" indent="-216000">
              <a:lnSpc>
                <a:spcPct val="105000"/>
              </a:lnSpc>
              <a:buFont typeface="Arial" panose="020B0604020202020204" pitchFamily="34" charset="0"/>
              <a:buChar char="•"/>
            </a:pPr>
            <a:endParaRPr lang="tr-TR" dirty="0" err="1">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Calibri Light"/>
              </a:rPr>
              <a:t>Sınıf</a:t>
            </a:r>
            <a:endParaRPr lang="de-DE" altLang="de-DE" sz="3600" dirty="0">
              <a:solidFill>
                <a:srgbClr val="004992"/>
              </a:solidFill>
              <a:latin typeface="+mn-lt"/>
              <a:ea typeface="+mn-ea"/>
              <a:cs typeface="+mn-cs"/>
            </a:endParaRPr>
          </a:p>
        </p:txBody>
      </p:sp>
      <p:sp>
        <p:nvSpPr>
          <p:cNvPr id="103427"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de-DE" altLang="de-DE" sz="2400" dirty="0">
                <a:solidFill>
                  <a:srgbClr val="333333"/>
                </a:solidFill>
                <a:latin typeface="Calibri Light"/>
              </a:rPr>
              <a:t>s</a:t>
            </a:r>
            <a:r>
              <a:rPr lang="tr-TR" altLang="de-DE" sz="2400" dirty="0" err="1">
                <a:solidFill>
                  <a:srgbClr val="333333"/>
                </a:solidFill>
                <a:latin typeface="Calibri Light"/>
              </a:rPr>
              <a:t>ünger</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g</a:t>
            </a:r>
            <a:r>
              <a:rPr lang="de-DE" altLang="de-DE" sz="2400" dirty="0" err="1">
                <a:solidFill>
                  <a:srgbClr val="333333"/>
                </a:solidFill>
                <a:latin typeface="Calibri Light"/>
              </a:rPr>
              <a:t>r</a:t>
            </a:r>
            <a:r>
              <a:rPr lang="tr-TR" altLang="de-DE" sz="2400" dirty="0">
                <a:solidFill>
                  <a:srgbClr val="333333"/>
                </a:solidFill>
                <a:latin typeface="Calibri Light"/>
              </a:rPr>
              <a:t>i ceket</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masa </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latin typeface="Calibri Light"/>
              </a:rPr>
              <a:t>kara tahta</a:t>
            </a:r>
            <a:endParaRPr lang="de-DE" altLang="de-DE" sz="2400" dirty="0">
              <a:solidFill>
                <a:srgbClr val="004992"/>
              </a:solidFill>
              <a:latin typeface="Calibri Light"/>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latin typeface="Calibri Light"/>
              </a:rPr>
              <a:t>okul çantası</a:t>
            </a:r>
            <a:endParaRPr lang="de-DE" altLang="de-DE" sz="2400" dirty="0">
              <a:solidFill>
                <a:srgbClr val="004992"/>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tebeşir</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at kuyruğu</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öğretmen sandalyesi</a:t>
            </a:r>
            <a:endParaRPr lang="de-DE" altLang="de-DE" sz="2400" dirty="0">
              <a:solidFill>
                <a:srgbClr val="333333"/>
              </a:solidFill>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49</a:t>
            </a:fld>
            <a:endParaRPr lang="de-DE" altLang="de-DE"/>
          </a:p>
        </p:txBody>
      </p:sp>
      <p:pic>
        <p:nvPicPr>
          <p:cNvPr id="2" name="Picture 3" descr="Cl">
            <a:extLst>
              <a:ext uri="{FF2B5EF4-FFF2-40B4-BE49-F238E27FC236}">
                <a16:creationId xmlns:a16="http://schemas.microsoft.com/office/drawing/2014/main" id="{8793AAA4-BBD8-6136-967A-9386BC1BEF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tr-TR" sz="3600" spc="-5" dirty="0"/>
              <a:t>Tercihe bağlı</a:t>
            </a:r>
            <a:r>
              <a:rPr lang="de-DE" sz="3600" spc="-5" dirty="0"/>
              <a:t>: Video</a:t>
            </a:r>
            <a:r>
              <a:rPr lang="tr-TR" sz="3600" spc="-5" dirty="0"/>
              <a:t> 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İsteğe</a:t>
            </a:r>
            <a:r>
              <a:rPr lang="en-US" altLang="ko-KR" sz="2400" dirty="0">
                <a:solidFill>
                  <a:srgbClr val="004992"/>
                </a:solidFill>
              </a:rPr>
              <a:t> </a:t>
            </a:r>
            <a:r>
              <a:rPr lang="en-US" altLang="ko-KR" sz="2400" dirty="0" err="1">
                <a:solidFill>
                  <a:srgbClr val="004992"/>
                </a:solidFill>
              </a:rPr>
              <a:t>bağlı</a:t>
            </a:r>
            <a:r>
              <a:rPr lang="en-US" altLang="ko-KR" sz="2400" dirty="0">
                <a:solidFill>
                  <a:srgbClr val="004992"/>
                </a:solidFill>
              </a:rPr>
              <a:t>: </a:t>
            </a:r>
            <a:r>
              <a:rPr lang="en-US" altLang="ko-KR" sz="2400" dirty="0" err="1">
                <a:solidFill>
                  <a:srgbClr val="004992"/>
                </a:solidFill>
              </a:rPr>
              <a:t>Bugünün</a:t>
            </a:r>
            <a:r>
              <a:rPr lang="en-US" altLang="ko-KR" sz="2400" dirty="0">
                <a:solidFill>
                  <a:srgbClr val="004992"/>
                </a:solidFill>
              </a:rPr>
              <a:t> </a:t>
            </a:r>
            <a:r>
              <a:rPr lang="en-US" altLang="ko-KR" sz="2400" dirty="0" err="1">
                <a:solidFill>
                  <a:srgbClr val="004992"/>
                </a:solidFill>
              </a:rPr>
              <a:t>konusu</a:t>
            </a:r>
            <a:r>
              <a:rPr lang="en-US" altLang="ko-KR" sz="2400" dirty="0">
                <a:solidFill>
                  <a:srgbClr val="004992"/>
                </a:solidFill>
              </a:rPr>
              <a:t> </a:t>
            </a:r>
            <a:r>
              <a:rPr lang="en-US" altLang="ko-KR" sz="2400" dirty="0" err="1">
                <a:solidFill>
                  <a:srgbClr val="004992"/>
                </a:solidFill>
              </a:rPr>
              <a:t>ile</a:t>
            </a:r>
            <a:r>
              <a:rPr lang="en-US" altLang="ko-KR" sz="2400" dirty="0">
                <a:solidFill>
                  <a:srgbClr val="004992"/>
                </a:solidFill>
              </a:rPr>
              <a:t> </a:t>
            </a:r>
            <a:r>
              <a:rPr lang="en-US" altLang="ko-KR" sz="2400" dirty="0" err="1">
                <a:solidFill>
                  <a:srgbClr val="004992"/>
                </a:solidFill>
              </a:rPr>
              <a:t>ilgili</a:t>
            </a:r>
            <a:r>
              <a:rPr lang="en-US" altLang="ko-KR" sz="2400" dirty="0">
                <a:solidFill>
                  <a:srgbClr val="004992"/>
                </a:solidFill>
              </a:rPr>
              <a:t> video </a:t>
            </a:r>
            <a:r>
              <a:rPr lang="en-US" altLang="ko-KR" sz="2400" dirty="0" err="1">
                <a:solidFill>
                  <a:srgbClr val="004992"/>
                </a:solidFill>
              </a:rPr>
              <a:t>klibe</a:t>
            </a:r>
            <a:r>
              <a:rPr lang="en-US" altLang="ko-KR" sz="2400" dirty="0">
                <a:solidFill>
                  <a:srgbClr val="004992"/>
                </a:solidFill>
              </a:rPr>
              <a:t> </a:t>
            </a:r>
            <a:r>
              <a:rPr lang="en-US" altLang="ko-KR" sz="2400" dirty="0" err="1">
                <a:solidFill>
                  <a:srgbClr val="004992"/>
                </a:solidFill>
              </a:rPr>
              <a:t>aşağıda</a:t>
            </a:r>
            <a:r>
              <a:rPr lang="en-US" altLang="ko-KR" sz="2400" dirty="0">
                <a:solidFill>
                  <a:srgbClr val="004992"/>
                </a:solidFill>
              </a:rPr>
              <a:t> </a:t>
            </a:r>
            <a:r>
              <a:rPr lang="en-US" altLang="ko-KR" sz="2400" dirty="0" err="1">
                <a:solidFill>
                  <a:srgbClr val="004992"/>
                </a:solidFill>
              </a:rPr>
              <a:t>belirtilen</a:t>
            </a:r>
            <a:r>
              <a:rPr lang="en-US" altLang="ko-KR" sz="2400" dirty="0">
                <a:solidFill>
                  <a:srgbClr val="004992"/>
                </a:solidFill>
              </a:rPr>
              <a:t> web </a:t>
            </a:r>
            <a:r>
              <a:rPr lang="en-US" altLang="ko-KR" sz="2400" dirty="0" err="1">
                <a:solidFill>
                  <a:srgbClr val="004992"/>
                </a:solidFill>
              </a:rPr>
              <a:t>sitesinden</a:t>
            </a:r>
            <a:r>
              <a:rPr lang="en-US" altLang="ko-KR" sz="2400" dirty="0">
                <a:solidFill>
                  <a:srgbClr val="004992"/>
                </a:solidFill>
              </a:rPr>
              <a:t> </a:t>
            </a:r>
            <a:r>
              <a:rPr lang="en-US" altLang="ko-KR" sz="2400" dirty="0" err="1">
                <a:solidFill>
                  <a:srgbClr val="004992"/>
                </a:solidFill>
              </a:rPr>
              <a:t>ulaşılabilir</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altLang="ko-KR" sz="2400" dirty="0" err="1">
                <a:solidFill>
                  <a:srgbClr val="333333"/>
                </a:solidFill>
              </a:rPr>
              <a:t>Videodan</a:t>
            </a:r>
            <a:r>
              <a:rPr lang="en-US" altLang="ko-KR" sz="2400" dirty="0">
                <a:solidFill>
                  <a:srgbClr val="333333"/>
                </a:solidFill>
              </a:rPr>
              <a:t> </a:t>
            </a:r>
            <a:r>
              <a:rPr lang="en-US" altLang="ko-KR" sz="2400" dirty="0" err="1">
                <a:solidFill>
                  <a:srgbClr val="333333"/>
                </a:solidFill>
              </a:rPr>
              <a:t>sonra</a:t>
            </a:r>
            <a:r>
              <a:rPr lang="en-US" altLang="ko-KR" sz="2400" dirty="0">
                <a:solidFill>
                  <a:srgbClr val="333333"/>
                </a:solidFill>
              </a:rPr>
              <a:t> </a:t>
            </a:r>
            <a:r>
              <a:rPr lang="en-US" altLang="ko-KR" sz="2400" dirty="0" err="1">
                <a:solidFill>
                  <a:srgbClr val="333333"/>
                </a:solidFill>
              </a:rPr>
              <a:t>bugünün</a:t>
            </a:r>
            <a:r>
              <a:rPr lang="en-US" altLang="ko-KR" sz="2400" dirty="0">
                <a:solidFill>
                  <a:srgbClr val="333333"/>
                </a:solidFill>
              </a:rPr>
              <a:t> </a:t>
            </a:r>
            <a:r>
              <a:rPr lang="en-US" altLang="ko-KR" sz="2400" dirty="0" err="1">
                <a:solidFill>
                  <a:srgbClr val="333333"/>
                </a:solidFill>
              </a:rPr>
              <a:t>konusu</a:t>
            </a:r>
            <a:r>
              <a:rPr lang="en-US" altLang="ko-KR" sz="2400" dirty="0">
                <a:solidFill>
                  <a:srgbClr val="333333"/>
                </a:solidFill>
              </a:rPr>
              <a:t> </a:t>
            </a:r>
            <a:r>
              <a:rPr lang="en-US" altLang="ko-KR" sz="2400" dirty="0" err="1">
                <a:solidFill>
                  <a:srgbClr val="333333"/>
                </a:solidFill>
              </a:rPr>
              <a:t>ile</a:t>
            </a:r>
            <a:r>
              <a:rPr lang="en-US" altLang="ko-KR" sz="2400" dirty="0">
                <a:solidFill>
                  <a:srgbClr val="333333"/>
                </a:solidFill>
              </a:rPr>
              <a:t> </a:t>
            </a:r>
            <a:r>
              <a:rPr lang="en-US" altLang="ko-KR" sz="2400" dirty="0" err="1">
                <a:solidFill>
                  <a:srgbClr val="333333"/>
                </a:solidFill>
              </a:rPr>
              <a:t>ilişkisini</a:t>
            </a:r>
            <a:r>
              <a:rPr lang="en-US" altLang="ko-KR" sz="2400" dirty="0">
                <a:solidFill>
                  <a:srgbClr val="333333"/>
                </a:solidFill>
              </a:rPr>
              <a:t> </a:t>
            </a:r>
            <a:r>
              <a:rPr lang="en-US" altLang="ko-KR" sz="2400" dirty="0" err="1">
                <a:solidFill>
                  <a:srgbClr val="333333"/>
                </a:solidFill>
              </a:rPr>
              <a:t>tartışabilirsiniz</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rPr>
              <a:t>[</a:t>
            </a:r>
            <a:r>
              <a:rPr lang="en-US" altLang="ko-KR" sz="1800" i="1" spc="-5" dirty="0" err="1">
                <a:solidFill>
                  <a:srgbClr val="333333"/>
                </a:solidFill>
                <a:latin typeface="+mn-lt"/>
              </a:rPr>
              <a:t>Eğiticiler</a:t>
            </a:r>
            <a:r>
              <a:rPr lang="en-US" altLang="ko-KR" sz="1800" i="1" spc="-5" dirty="0">
                <a:solidFill>
                  <a:srgbClr val="333333"/>
                </a:solidFill>
                <a:latin typeface="+mn-lt"/>
              </a:rPr>
              <a:t> </a:t>
            </a:r>
            <a:r>
              <a:rPr lang="en-US" altLang="ko-KR" sz="1800" i="1" spc="-5" dirty="0" err="1">
                <a:solidFill>
                  <a:srgbClr val="333333"/>
                </a:solidFill>
                <a:latin typeface="+mn-lt"/>
              </a:rPr>
              <a:t>için</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en-US" altLang="ko-KR" sz="1800" dirty="0" err="1">
                <a:solidFill>
                  <a:srgbClr val="333333"/>
                </a:solidFill>
                <a:latin typeface="+mn-lt"/>
              </a:rPr>
              <a:t>Bazı</a:t>
            </a:r>
            <a:r>
              <a:rPr lang="en-US" altLang="ko-KR" sz="1800" dirty="0">
                <a:solidFill>
                  <a:srgbClr val="333333"/>
                </a:solidFill>
                <a:latin typeface="+mn-lt"/>
              </a:rPr>
              <a:t> video </a:t>
            </a:r>
            <a:r>
              <a:rPr lang="en-US" altLang="ko-KR" sz="1800" dirty="0" err="1">
                <a:solidFill>
                  <a:srgbClr val="333333"/>
                </a:solidFill>
                <a:latin typeface="+mn-lt"/>
              </a:rPr>
              <a:t>klipler</a:t>
            </a:r>
            <a:r>
              <a:rPr lang="en-US" altLang="ko-KR" sz="1800" dirty="0">
                <a:solidFill>
                  <a:srgbClr val="333333"/>
                </a:solidFill>
                <a:latin typeface="+mn-lt"/>
              </a:rPr>
              <a:t> </a:t>
            </a:r>
            <a:r>
              <a:rPr lang="en-US" altLang="ko-KR" sz="1800" dirty="0" err="1">
                <a:solidFill>
                  <a:srgbClr val="333333"/>
                </a:solidFill>
                <a:latin typeface="+mn-lt"/>
              </a:rPr>
              <a:t>tüm</a:t>
            </a:r>
            <a:r>
              <a:rPr lang="en-US" altLang="ko-KR" sz="1800" dirty="0">
                <a:solidFill>
                  <a:srgbClr val="333333"/>
                </a:solidFill>
                <a:latin typeface="+mn-lt"/>
              </a:rPr>
              <a:t> </a:t>
            </a:r>
            <a:r>
              <a:rPr lang="en-US" altLang="ko-KR" sz="1800" dirty="0" err="1">
                <a:solidFill>
                  <a:srgbClr val="333333"/>
                </a:solidFill>
                <a:latin typeface="+mn-lt"/>
              </a:rPr>
              <a:t>kültürler</a:t>
            </a:r>
            <a:r>
              <a:rPr lang="en-US" altLang="ko-KR" sz="1800" dirty="0">
                <a:solidFill>
                  <a:srgbClr val="333333"/>
                </a:solidFill>
                <a:latin typeface="+mn-lt"/>
              </a:rPr>
              <a:t> </a:t>
            </a:r>
            <a:r>
              <a:rPr lang="en-US" altLang="ko-KR" sz="1800" dirty="0" err="1">
                <a:solidFill>
                  <a:srgbClr val="333333"/>
                </a:solidFill>
                <a:latin typeface="+mn-lt"/>
              </a:rPr>
              <a:t>ve</a:t>
            </a:r>
            <a:r>
              <a:rPr lang="en-US" altLang="ko-KR" sz="1800" dirty="0">
                <a:solidFill>
                  <a:srgbClr val="333333"/>
                </a:solidFill>
                <a:latin typeface="+mn-lt"/>
              </a:rPr>
              <a:t> </a:t>
            </a:r>
            <a:r>
              <a:rPr lang="en-US" altLang="ko-KR" sz="1800" dirty="0" err="1">
                <a:solidFill>
                  <a:srgbClr val="333333"/>
                </a:solidFill>
                <a:latin typeface="+mn-lt"/>
              </a:rPr>
              <a:t>tüm</a:t>
            </a:r>
            <a:r>
              <a:rPr lang="en-US" altLang="ko-KR" sz="1800" dirty="0">
                <a:solidFill>
                  <a:srgbClr val="333333"/>
                </a:solidFill>
                <a:latin typeface="+mn-lt"/>
              </a:rPr>
              <a:t> </a:t>
            </a:r>
            <a:r>
              <a:rPr lang="en-US" altLang="ko-KR" sz="1800" dirty="0" err="1">
                <a:solidFill>
                  <a:srgbClr val="333333"/>
                </a:solidFill>
                <a:latin typeface="+mn-lt"/>
              </a:rPr>
              <a:t>izleyiciler</a:t>
            </a:r>
            <a:r>
              <a:rPr lang="en-US" altLang="ko-KR" sz="1800" dirty="0">
                <a:solidFill>
                  <a:srgbClr val="333333"/>
                </a:solidFill>
                <a:latin typeface="+mn-lt"/>
              </a:rPr>
              <a:t> </a:t>
            </a:r>
            <a:r>
              <a:rPr lang="en-US" altLang="ko-KR" sz="1800" dirty="0" err="1">
                <a:solidFill>
                  <a:srgbClr val="333333"/>
                </a:solidFill>
                <a:latin typeface="+mn-lt"/>
              </a:rPr>
              <a:t>için</a:t>
            </a:r>
            <a:r>
              <a:rPr lang="en-US" altLang="ko-KR" sz="1800" dirty="0">
                <a:solidFill>
                  <a:srgbClr val="333333"/>
                </a:solidFill>
                <a:latin typeface="+mn-lt"/>
              </a:rPr>
              <a:t> </a:t>
            </a:r>
            <a:r>
              <a:rPr lang="en-US" altLang="ko-KR" sz="1800" dirty="0" err="1">
                <a:solidFill>
                  <a:srgbClr val="333333"/>
                </a:solidFill>
                <a:latin typeface="+mn-lt"/>
              </a:rPr>
              <a:t>uygun</a:t>
            </a:r>
            <a:r>
              <a:rPr lang="en-US" altLang="ko-KR" sz="1800" dirty="0">
                <a:solidFill>
                  <a:srgbClr val="333333"/>
                </a:solidFill>
                <a:latin typeface="+mn-lt"/>
              </a:rPr>
              <a:t> </a:t>
            </a:r>
            <a:r>
              <a:rPr lang="en-US" altLang="ko-KR" sz="1800" dirty="0" err="1">
                <a:solidFill>
                  <a:srgbClr val="333333"/>
                </a:solidFill>
                <a:latin typeface="+mn-lt"/>
              </a:rPr>
              <a:t>olmayan</a:t>
            </a:r>
            <a:r>
              <a:rPr lang="en-US" altLang="ko-KR" sz="1800" dirty="0">
                <a:solidFill>
                  <a:srgbClr val="333333"/>
                </a:solidFill>
                <a:latin typeface="+mn-lt"/>
              </a:rPr>
              <a:t> </a:t>
            </a:r>
            <a:r>
              <a:rPr lang="en-US" altLang="ko-KR" sz="1800" dirty="0" err="1">
                <a:solidFill>
                  <a:srgbClr val="333333"/>
                </a:solidFill>
                <a:latin typeface="+mn-lt"/>
              </a:rPr>
              <a:t>dil</a:t>
            </a:r>
            <a:r>
              <a:rPr lang="en-US" altLang="ko-KR" sz="1800" dirty="0">
                <a:solidFill>
                  <a:srgbClr val="333333"/>
                </a:solidFill>
                <a:latin typeface="+mn-lt"/>
              </a:rPr>
              <a:t> </a:t>
            </a:r>
            <a:r>
              <a:rPr lang="en-US" altLang="ko-KR" sz="1800" dirty="0" err="1">
                <a:solidFill>
                  <a:srgbClr val="333333"/>
                </a:solidFill>
                <a:latin typeface="+mn-lt"/>
              </a:rPr>
              <a:t>içerebilir</a:t>
            </a:r>
            <a:r>
              <a:rPr lang="en-US" altLang="ko-KR" sz="1800" dirty="0">
                <a:solidFill>
                  <a:srgbClr val="333333"/>
                </a:solidFill>
                <a:latin typeface="+mn-lt"/>
              </a:rPr>
              <a:t>. </a:t>
            </a:r>
            <a:r>
              <a:rPr lang="en-US" altLang="ko-KR" sz="1800" dirty="0" err="1">
                <a:solidFill>
                  <a:srgbClr val="333333"/>
                </a:solidFill>
                <a:latin typeface="+mn-lt"/>
              </a:rPr>
              <a:t>Lütfen</a:t>
            </a:r>
            <a:r>
              <a:rPr lang="en-US" altLang="ko-KR" sz="1800" dirty="0">
                <a:solidFill>
                  <a:srgbClr val="333333"/>
                </a:solidFill>
                <a:latin typeface="+mn-lt"/>
              </a:rPr>
              <a:t> </a:t>
            </a:r>
            <a:r>
              <a:rPr lang="en-US" altLang="ko-KR" sz="1800" dirty="0" err="1">
                <a:solidFill>
                  <a:srgbClr val="333333"/>
                </a:solidFill>
                <a:latin typeface="+mn-lt"/>
              </a:rPr>
              <a:t>videoları</a:t>
            </a:r>
            <a:r>
              <a:rPr lang="en-US" altLang="ko-KR" sz="1800" dirty="0">
                <a:solidFill>
                  <a:srgbClr val="333333"/>
                </a:solidFill>
                <a:latin typeface="+mn-lt"/>
              </a:rPr>
              <a:t> </a:t>
            </a:r>
            <a:r>
              <a:rPr lang="en-US" altLang="ko-KR" sz="1800" dirty="0" err="1">
                <a:solidFill>
                  <a:srgbClr val="333333"/>
                </a:solidFill>
                <a:latin typeface="+mn-lt"/>
              </a:rPr>
              <a:t>göstermeden</a:t>
            </a:r>
            <a:r>
              <a:rPr lang="en-US" altLang="ko-KR" sz="1800" dirty="0">
                <a:solidFill>
                  <a:srgbClr val="333333"/>
                </a:solidFill>
                <a:latin typeface="+mn-lt"/>
              </a:rPr>
              <a:t> </a:t>
            </a:r>
            <a:r>
              <a:rPr lang="en-US" altLang="ko-KR" sz="1800" dirty="0" err="1">
                <a:solidFill>
                  <a:srgbClr val="333333"/>
                </a:solidFill>
                <a:latin typeface="+mn-lt"/>
              </a:rPr>
              <a:t>önce</a:t>
            </a:r>
            <a:r>
              <a:rPr lang="en-US" altLang="ko-KR" sz="1800" dirty="0">
                <a:solidFill>
                  <a:srgbClr val="333333"/>
                </a:solidFill>
                <a:latin typeface="+mn-lt"/>
              </a:rPr>
              <a:t> </a:t>
            </a:r>
            <a:r>
              <a:rPr lang="en-US" altLang="ko-KR" sz="1800" dirty="0" err="1">
                <a:solidFill>
                  <a:srgbClr val="333333"/>
                </a:solidFill>
                <a:latin typeface="+mn-lt"/>
              </a:rPr>
              <a:t>dikkatlice</a:t>
            </a:r>
            <a:r>
              <a:rPr lang="en-US" altLang="ko-KR" sz="1800" dirty="0">
                <a:solidFill>
                  <a:srgbClr val="333333"/>
                </a:solidFill>
                <a:latin typeface="+mn-lt"/>
              </a:rPr>
              <a:t> </a:t>
            </a:r>
            <a:r>
              <a:rPr lang="en-US" altLang="ko-KR" sz="1800" dirty="0" err="1">
                <a:solidFill>
                  <a:srgbClr val="333333"/>
                </a:solidFill>
                <a:latin typeface="+mn-lt"/>
              </a:rPr>
              <a:t>gözden</a:t>
            </a:r>
            <a:r>
              <a:rPr lang="en-US" altLang="ko-KR" sz="1800" dirty="0">
                <a:solidFill>
                  <a:srgbClr val="333333"/>
                </a:solidFill>
                <a:latin typeface="+mn-lt"/>
              </a:rPr>
              <a:t> </a:t>
            </a:r>
            <a:r>
              <a:rPr lang="en-US" altLang="ko-KR" sz="1800" dirty="0" err="1">
                <a:solidFill>
                  <a:srgbClr val="333333"/>
                </a:solidFill>
                <a:latin typeface="+mn-lt"/>
              </a:rPr>
              <a:t>geçiriniz</a:t>
            </a:r>
            <a:r>
              <a:rPr lang="en-US" altLang="ko-KR" sz="1800" dirty="0">
                <a:solidFill>
                  <a:srgbClr val="333333"/>
                </a:solidFill>
                <a:latin typeface="+mn-lt"/>
              </a:rPr>
              <a:t>.</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Eğitim Modülü 5 – Bellek</a:t>
            </a:r>
          </a:p>
        </p:txBody>
      </p:sp>
      <p:sp>
        <p:nvSpPr>
          <p:cNvPr id="4" name="Slide Number Placeholder 3"/>
          <p:cNvSpPr>
            <a:spLocks noGrp="1"/>
          </p:cNvSpPr>
          <p:nvPr>
            <p:ph type="sldNum" sz="quarter" idx="12"/>
          </p:nvPr>
        </p:nvSpPr>
        <p:spPr/>
        <p:txBody>
          <a:bodyPr/>
          <a:lstStyle/>
          <a:p>
            <a:pPr>
              <a:defRPr/>
            </a:pPr>
            <a:fld id="{CE368FC3-4971-4C93-B189-6BA0ECAF8778}" type="slidenum">
              <a:rPr lang="de-DE" altLang="de-DE" smtClean="0"/>
              <a:pPr>
                <a:defRPr/>
              </a:pPr>
              <a:t>50</a:t>
            </a:fld>
            <a:endParaRPr lang="de-DE" altLang="de-DE"/>
          </a:p>
        </p:txBody>
      </p:sp>
    </p:spTree>
    <p:extLst>
      <p:ext uri="{BB962C8B-B14F-4D97-AF65-F5344CB8AC3E}">
        <p14:creationId xmlns:p14="http://schemas.microsoft.com/office/powerpoint/2010/main" val="9240998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 geobra Brandstätter </a:t>
            </a:r>
          </a:p>
        </p:txBody>
      </p:sp>
      <p:sp>
        <p:nvSpPr>
          <p:cNvPr id="2" name="Footer Placeholder 1"/>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B48A205A-D868-4A6D-A486-2213F80F953D}" type="slidenum">
              <a:rPr lang="de-DE" altLang="de-DE" smtClean="0"/>
              <a:pPr>
                <a:defRPr/>
              </a:pPr>
              <a:t>51</a:t>
            </a:fld>
            <a:endParaRPr lang="de-DE" altLang="de-DE"/>
          </a:p>
        </p:txBody>
      </p:sp>
      <p:pic>
        <p:nvPicPr>
          <p:cNvPr id="3" name="Grafik 1">
            <a:extLst>
              <a:ext uri="{FF2B5EF4-FFF2-40B4-BE49-F238E27FC236}">
                <a16:creationId xmlns:a16="http://schemas.microsoft.com/office/drawing/2014/main" id="{56C70434-33C5-5CB7-151F-996E021F7D2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tr-TR" altLang="de-DE" sz="4400" dirty="0">
                <a:latin typeface="Calibri Light"/>
              </a:rPr>
              <a:t>Plaj</a:t>
            </a:r>
            <a:r>
              <a:rPr lang="en-US" altLang="de-DE" sz="4400" dirty="0">
                <a:latin typeface="Calibri Light"/>
              </a:rPr>
              <a:t/>
            </a:r>
            <a:br>
              <a:rPr lang="en-US" altLang="de-DE" sz="4400" dirty="0">
                <a:latin typeface="Calibri Light"/>
              </a:rPr>
            </a:br>
            <a:r>
              <a:rPr lang="tr-TR" altLang="de-DE" dirty="0">
                <a:latin typeface="Calibri Light"/>
              </a:rPr>
              <a:t>Resimde gördünüz? Ne kadar eminsiniz?</a:t>
            </a:r>
            <a:endParaRPr lang="de-DE" altLang="de-DE" dirty="0">
              <a:solidFill>
                <a:srgbClr val="004992"/>
              </a:solidFill>
              <a:latin typeface="+mn-lt"/>
              <a:ea typeface="+mn-ea"/>
              <a:cs typeface="+mn-cs"/>
            </a:endParaRPr>
          </a:p>
        </p:txBody>
      </p:sp>
      <p:sp>
        <p:nvSpPr>
          <p:cNvPr id="10854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plaj sandalyesi</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balık ağı </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katil balina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ş</a:t>
            </a:r>
            <a:r>
              <a:rPr lang="de-DE" altLang="de-DE" sz="2400" dirty="0" err="1">
                <a:solidFill>
                  <a:srgbClr val="333333"/>
                </a:solidFill>
                <a:latin typeface="Calibri Light"/>
              </a:rPr>
              <a:t>norkel</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havlu</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mavi gökyüzü</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martı</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Calibri Light"/>
              </a:rPr>
              <a:t>Plaj</a:t>
            </a:r>
            <a:endParaRPr lang="de-DE" altLang="de-DE" dirty="0">
              <a:solidFill>
                <a:srgbClr val="004992"/>
              </a:solidFill>
              <a:latin typeface="+mn-lt"/>
              <a:ea typeface="+mn-ea"/>
              <a:cs typeface="+mn-cs"/>
            </a:endParaRPr>
          </a:p>
        </p:txBody>
      </p:sp>
      <p:sp>
        <p:nvSpPr>
          <p:cNvPr id="11059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plaj sandalyesi</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balık ağı </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katil balina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ş</a:t>
            </a:r>
            <a:r>
              <a:rPr lang="de-DE" altLang="de-DE" sz="2400" dirty="0" err="1">
                <a:solidFill>
                  <a:srgbClr val="333333"/>
                </a:solidFill>
                <a:latin typeface="Calibri Light"/>
              </a:rPr>
              <a:t>norkel</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havlu</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mavi gökyüzü</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martı</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53</a:t>
            </a:fld>
            <a:endParaRPr lang="de-DE" altLang="de-DE"/>
          </a:p>
        </p:txBody>
      </p:sp>
      <p:pic>
        <p:nvPicPr>
          <p:cNvPr id="2" name="Grafik 6">
            <a:extLst>
              <a:ext uri="{FF2B5EF4-FFF2-40B4-BE49-F238E27FC236}">
                <a16:creationId xmlns:a16="http://schemas.microsoft.com/office/drawing/2014/main" id="{585CA41E-FC28-D95F-A9DA-4EF9459961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a:extLst>
              <a:ext uri="{FF2B5EF4-FFF2-40B4-BE49-F238E27FC236}">
                <a16:creationId xmlns:a16="http://schemas.microsoft.com/office/drawing/2014/main" id="{6636D78D-19B1-95CB-5FC7-52B24A264D36}"/>
              </a:ext>
            </a:extLst>
          </p:cNvPr>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Text Box 5">
            <a:extLst>
              <a:ext uri="{FF2B5EF4-FFF2-40B4-BE49-F238E27FC236}">
                <a16:creationId xmlns:a16="http://schemas.microsoft.com/office/drawing/2014/main" id="{A520E898-CE40-6BB7-B81A-23B3A9D3473E}"/>
              </a:ext>
            </a:extLst>
          </p:cNvPr>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54</a:t>
            </a:fld>
            <a:endParaRPr lang="de-DE" altLang="de-DE"/>
          </a:p>
        </p:txBody>
      </p:sp>
      <p:pic>
        <p:nvPicPr>
          <p:cNvPr id="2" name="Picture 3">
            <a:extLst>
              <a:ext uri="{FF2B5EF4-FFF2-40B4-BE49-F238E27FC236}">
                <a16:creationId xmlns:a16="http://schemas.microsoft.com/office/drawing/2014/main" id="{5D48D503-3BD4-12BF-AF46-E4723CE904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55</a:t>
            </a:fld>
            <a:endParaRPr lang="de-DE" altLang="de-DE"/>
          </a:p>
        </p:txBody>
      </p:sp>
      <p:sp>
        <p:nvSpPr>
          <p:cNvPr id="3" name="Rectangle 2">
            <a:extLst>
              <a:ext uri="{FF2B5EF4-FFF2-40B4-BE49-F238E27FC236}">
                <a16:creationId xmlns:a16="http://schemas.microsoft.com/office/drawing/2014/main" id="{17A3AB89-021F-BAE9-82D1-2C47BC031450}"/>
              </a:ext>
            </a:extLst>
          </p:cNvPr>
          <p:cNvSpPr txBox="1">
            <a:spLocks noChangeArrowheads="1"/>
          </p:cNvSpPr>
          <p:nvPr/>
        </p:nvSpPr>
        <p:spPr>
          <a:xfrm>
            <a:off x="408955" y="1124744"/>
            <a:ext cx="11376000" cy="498598"/>
          </a:xfrm>
          <a:prstGeom prst="rect">
            <a:avLst/>
          </a:prstGeom>
        </p:spPr>
        <p:txBody>
          <a:bodyPr vert="horz" lIns="0" tIns="0" rIns="0" bIns="0" rtlCol="0" anchor="t">
            <a:sp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defTabSz="914377" fontAlgn="auto">
              <a:spcBef>
                <a:spcPts val="0"/>
              </a:spcBef>
              <a:spcAft>
                <a:spcPts val="0"/>
              </a:spcAft>
            </a:pPr>
            <a:r>
              <a:rPr lang="tr-TR" altLang="de-DE" sz="3600">
                <a:latin typeface="Calibri Light"/>
              </a:rPr>
              <a:t>Beyin fırtınası</a:t>
            </a:r>
            <a:endParaRPr lang="en-US" altLang="de-DE" sz="3600" dirty="0">
              <a:latin typeface="Calibri Light"/>
            </a:endParaRPr>
          </a:p>
        </p:txBody>
      </p:sp>
      <p:sp>
        <p:nvSpPr>
          <p:cNvPr id="4" name="Rectangle 3">
            <a:extLst>
              <a:ext uri="{FF2B5EF4-FFF2-40B4-BE49-F238E27FC236}">
                <a16:creationId xmlns:a16="http://schemas.microsoft.com/office/drawing/2014/main" id="{487ED70B-B699-32CB-6FE6-2E97729831B0}"/>
              </a:ext>
            </a:extLst>
          </p:cNvPr>
          <p:cNvSpPr txBox="1">
            <a:spLocks noChangeArrowheads="1"/>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r>
              <a:rPr lang="tr-TR" altLang="de-DE" sz="2400">
                <a:solidFill>
                  <a:srgbClr val="004992"/>
                </a:solidFill>
                <a:latin typeface="Calibri Light"/>
              </a:rPr>
              <a:t>Bir dükkanda tipik olarak neler görürsünüz</a:t>
            </a:r>
            <a:r>
              <a:rPr lang="de-DE" altLang="de-DE" sz="2400">
                <a:solidFill>
                  <a:srgbClr val="004992"/>
                </a:solidFill>
                <a:latin typeface="Calibri Light"/>
              </a:rPr>
              <a:t>?</a:t>
            </a:r>
          </a:p>
          <a:p>
            <a:pPr fontAlgn="auto"/>
            <a:r>
              <a:rPr lang="de-DE" altLang="de-DE" sz="2400">
                <a:solidFill>
                  <a:srgbClr val="004992"/>
                </a:solidFill>
                <a:latin typeface="Calibri Light"/>
              </a:rPr>
              <a:t> ...</a:t>
            </a:r>
          </a:p>
          <a:p>
            <a:pPr fontAlgn="auto"/>
            <a:r>
              <a:rPr lang="de-DE" altLang="de-DE" sz="2400">
                <a:solidFill>
                  <a:srgbClr val="004992"/>
                </a:solidFill>
                <a:latin typeface="Calibri Light"/>
              </a:rPr>
              <a:t> ...</a:t>
            </a:r>
          </a:p>
          <a:p>
            <a:pPr fontAlgn="auto"/>
            <a:r>
              <a:rPr lang="de-DE" altLang="de-DE" sz="2400">
                <a:solidFill>
                  <a:srgbClr val="004992"/>
                </a:solidFill>
                <a:latin typeface="Calibri Light"/>
              </a:rPr>
              <a:t> ...</a:t>
            </a:r>
          </a:p>
          <a:p>
            <a:pPr fontAlgn="auto"/>
            <a:r>
              <a:rPr lang="de-DE" altLang="de-DE" sz="2400">
                <a:solidFill>
                  <a:srgbClr val="004992"/>
                </a:solidFill>
                <a:latin typeface="Calibri Light"/>
              </a:rPr>
              <a:t> ...</a:t>
            </a:r>
            <a:endParaRPr lang="en-US" altLang="de-DE" sz="240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dirty="0">
                <a:latin typeface="Calibri Light"/>
              </a:rPr>
              <a:t>Dükkan</a:t>
            </a:r>
            <a:r>
              <a:rPr lang="tr-TR" altLang="de-DE" sz="3600" dirty="0">
                <a:solidFill>
                  <a:srgbClr val="004992"/>
                </a:solidFill>
                <a:latin typeface="+mn-lt"/>
                <a:ea typeface="+mn-ea"/>
                <a:cs typeface="+mn-cs"/>
              </a:rPr>
              <a:t/>
            </a:r>
            <a:br>
              <a:rPr lang="tr-TR" altLang="de-DE" sz="3600" dirty="0">
                <a:solidFill>
                  <a:srgbClr val="004992"/>
                </a:solidFill>
                <a:latin typeface="+mn-lt"/>
                <a:ea typeface="+mn-ea"/>
                <a:cs typeface="+mn-cs"/>
              </a:rPr>
            </a:br>
            <a:r>
              <a:rPr lang="tr-TR" altLang="de-DE" dirty="0">
                <a:solidFill>
                  <a:srgbClr val="004992"/>
                </a:solidFill>
                <a:latin typeface="+mn-lt"/>
                <a:ea typeface="+mn-ea"/>
                <a:cs typeface="+mn-cs"/>
              </a:rPr>
              <a:t>Resimde hangisi yoktu? Ne kadar eminsiniz?</a:t>
            </a:r>
            <a:endParaRPr lang="de-DE" altLang="de-DE" dirty="0">
              <a:solidFill>
                <a:srgbClr val="004992"/>
              </a:solidFill>
              <a:latin typeface="+mn-lt"/>
              <a:ea typeface="+mn-ea"/>
              <a:cs typeface="+mn-cs"/>
            </a:endParaRPr>
          </a:p>
        </p:txBody>
      </p:sp>
      <p:sp>
        <p:nvSpPr>
          <p:cNvPr id="1167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satış görevlisi</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yük arabası</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para sayma makinesi</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tezgah</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tenekeler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sigara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ürün tabelası</a:t>
            </a:r>
            <a:r>
              <a:rPr lang="de-DE" altLang="de-DE" sz="2400" dirty="0">
                <a:solidFill>
                  <a:srgbClr val="333333"/>
                </a:solidFill>
                <a:latin typeface="Calibri Light"/>
              </a:rPr>
              <a:t> </a:t>
            </a: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cam vitrin</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err="1">
                <a:latin typeface="Calibri Light"/>
              </a:rPr>
              <a:t>Mağaza</a:t>
            </a:r>
            <a:endParaRPr lang="de-DE" altLang="de-DE" sz="3600" dirty="0">
              <a:solidFill>
                <a:srgbClr val="004992"/>
              </a:solidFill>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satış görevlisi</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yük arabası</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latin typeface="Calibri Light"/>
              </a:rPr>
              <a:t>para sayma makinesi</a:t>
            </a:r>
            <a:endParaRPr lang="de-DE" altLang="de-DE" sz="2400" dirty="0">
              <a:solidFill>
                <a:srgbClr val="004992"/>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tezgah</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tenekeler</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sigara</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ürün tabelası</a:t>
            </a:r>
            <a:r>
              <a:rPr lang="de-DE" altLang="de-DE" sz="2400" dirty="0">
                <a:solidFill>
                  <a:srgbClr val="333333"/>
                </a:solidFill>
                <a:latin typeface="Calibri Light"/>
              </a:rPr>
              <a:t> </a:t>
            </a: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latin typeface="Calibri Light"/>
              </a:rPr>
              <a:t>cam tezgah</a:t>
            </a:r>
            <a:endParaRPr lang="de-DE" altLang="de-DE" sz="2400" dirty="0">
              <a:solidFill>
                <a:srgbClr val="004992"/>
              </a:solidFill>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57</a:t>
            </a:fld>
            <a:endParaRPr lang="de-DE" altLang="de-DE"/>
          </a:p>
        </p:txBody>
      </p:sp>
      <p:pic>
        <p:nvPicPr>
          <p:cNvPr id="2" name="Picture 4">
            <a:extLst>
              <a:ext uri="{FF2B5EF4-FFF2-40B4-BE49-F238E27FC236}">
                <a16:creationId xmlns:a16="http://schemas.microsoft.com/office/drawing/2014/main" id="{1257DFDE-2E96-F1EC-9D2E-E453156D17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58</a:t>
            </a:fld>
            <a:endParaRPr lang="de-DE" altLang="de-DE"/>
          </a:p>
        </p:txBody>
      </p:sp>
      <p:pic>
        <p:nvPicPr>
          <p:cNvPr id="3" name="Grafik 7">
            <a:extLst>
              <a:ext uri="{FF2B5EF4-FFF2-40B4-BE49-F238E27FC236}">
                <a16:creationId xmlns:a16="http://schemas.microsoft.com/office/drawing/2014/main" id="{95F04815-AE22-6AE9-E12A-E57FD19EF2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Beyin fırtınası</a:t>
            </a:r>
          </a:p>
        </p:txBody>
      </p:sp>
      <p:sp>
        <p:nvSpPr>
          <p:cNvPr id="122883" name="Rectangle 3"/>
          <p:cNvSpPr>
            <a:spLocks noGrp="1" noChangeArrowheads="1"/>
          </p:cNvSpPr>
          <p:nvPr>
            <p:ph idx="1"/>
          </p:nvPr>
        </p:nvSpPr>
        <p:spPr>
          <a:noFill/>
        </p:spPr>
        <p:txBody>
          <a:bodyPr>
            <a:noAutofit/>
          </a:bodyPr>
          <a:lstStyle/>
          <a:p>
            <a:r>
              <a:rPr lang="de-DE" altLang="de-DE" sz="2400" dirty="0" err="1">
                <a:solidFill>
                  <a:srgbClr val="004992"/>
                </a:solidFill>
                <a:latin typeface="Calibri Light"/>
              </a:rPr>
              <a:t>Bir</a:t>
            </a:r>
            <a:r>
              <a:rPr lang="de-DE" altLang="de-DE" sz="2400" dirty="0">
                <a:solidFill>
                  <a:srgbClr val="004992"/>
                </a:solidFill>
                <a:latin typeface="Calibri Light"/>
              </a:rPr>
              <a:t> </a:t>
            </a:r>
            <a:r>
              <a:rPr lang="de-DE" altLang="de-DE" sz="2400" dirty="0" err="1">
                <a:solidFill>
                  <a:srgbClr val="004992"/>
                </a:solidFill>
                <a:latin typeface="Calibri Light"/>
              </a:rPr>
              <a:t>yüzme</a:t>
            </a:r>
            <a:r>
              <a:rPr lang="de-DE" altLang="de-DE" sz="2400" dirty="0">
                <a:solidFill>
                  <a:srgbClr val="004992"/>
                </a:solidFill>
                <a:latin typeface="Calibri Light"/>
              </a:rPr>
              <a:t> </a:t>
            </a:r>
            <a:r>
              <a:rPr lang="de-DE" altLang="de-DE" sz="2400" dirty="0" err="1">
                <a:solidFill>
                  <a:srgbClr val="004992"/>
                </a:solidFill>
                <a:latin typeface="Calibri Light"/>
              </a:rPr>
              <a:t>havuzunda</a:t>
            </a:r>
            <a:r>
              <a:rPr lang="de-DE" altLang="de-DE" sz="2400" dirty="0">
                <a:solidFill>
                  <a:srgbClr val="004992"/>
                </a:solidFill>
                <a:latin typeface="Calibri Light"/>
              </a:rPr>
              <a:t> </a:t>
            </a:r>
            <a:r>
              <a:rPr lang="de-DE" altLang="de-DE" sz="2400" dirty="0" err="1">
                <a:solidFill>
                  <a:srgbClr val="004992"/>
                </a:solidFill>
                <a:latin typeface="Calibri Light"/>
              </a:rPr>
              <a:t>genellikle</a:t>
            </a:r>
            <a:r>
              <a:rPr lang="de-DE" altLang="de-DE" sz="2400" dirty="0">
                <a:solidFill>
                  <a:srgbClr val="004992"/>
                </a:solidFill>
                <a:latin typeface="Calibri Light"/>
              </a:rPr>
              <a:t> ne </a:t>
            </a:r>
            <a:r>
              <a:rPr lang="tr-TR" altLang="de-DE" sz="2400" dirty="0">
                <a:solidFill>
                  <a:srgbClr val="004992"/>
                </a:solidFill>
                <a:latin typeface="Calibri Light"/>
              </a:rPr>
              <a:t>görmeyi </a:t>
            </a:r>
            <a:r>
              <a:rPr lang="de-DE" altLang="de-DE" sz="2400" dirty="0" err="1">
                <a:solidFill>
                  <a:srgbClr val="004992"/>
                </a:solidFill>
                <a:latin typeface="Calibri Light"/>
              </a:rPr>
              <a:t>beklersiniz</a:t>
            </a:r>
            <a:r>
              <a:rPr lang="de-DE" altLang="de-DE" sz="2400" dirty="0">
                <a:solidFill>
                  <a:srgbClr val="004992"/>
                </a:solidFill>
                <a:latin typeface="Calibri Light"/>
              </a:rPr>
              <a:t>?</a:t>
            </a:r>
            <a:endParaRPr lang="tr-TR" altLang="de-DE" sz="2400" dirty="0">
              <a:solidFill>
                <a:srgbClr val="004992"/>
              </a:solidFill>
              <a:latin typeface="Calibri Light"/>
            </a:endParaRP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a:p>
            <a:pPr>
              <a:buClr>
                <a:srgbClr val="333333"/>
              </a:buCl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dirty="0">
                <a:latin typeface="Calibri Light"/>
              </a:rPr>
              <a:t>Yüzme Havuzu </a:t>
            </a:r>
            <a:br>
              <a:rPr lang="tr-TR" altLang="de-DE" sz="3600" dirty="0">
                <a:latin typeface="Calibri Light"/>
              </a:rPr>
            </a:br>
            <a:r>
              <a:rPr lang="tr-TR" altLang="de-DE" dirty="0">
                <a:solidFill>
                  <a:srgbClr val="004992"/>
                </a:solidFill>
                <a:latin typeface="+mn-lt"/>
                <a:ea typeface="+mn-ea"/>
                <a:cs typeface="+mn-cs"/>
              </a:rPr>
              <a:t>Bu resimde neler gördünüz? Ne kadar eminsiniz?</a:t>
            </a:r>
            <a:endParaRPr lang="de-DE" altLang="de-DE" dirty="0">
              <a:solidFill>
                <a:srgbClr val="004992"/>
              </a:solidFill>
              <a:latin typeface="+mn-lt"/>
              <a:ea typeface="+mn-ea"/>
              <a:cs typeface="+mn-cs"/>
            </a:endParaRPr>
          </a:p>
        </p:txBody>
      </p:sp>
      <p:sp>
        <p:nvSpPr>
          <p:cNvPr id="12493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plastik ördek</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havlular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soğutucu</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duş</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şezlong</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güneş şapkası</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gazete</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Calibri Light"/>
              </a:rPr>
              <a:t>Yüzme Havuzu</a:t>
            </a:r>
            <a:endParaRPr lang="de-DE" altLang="de-DE" sz="3600" dirty="0">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plastik ördek</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havlular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soğutucu</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duş</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şezlong</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güneş şapkası</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gazete</a:t>
            </a:r>
            <a:endParaRPr lang="de-DE" altLang="de-DE" sz="2400" dirty="0">
              <a:solidFill>
                <a:srgbClr val="333333"/>
              </a:solidFill>
              <a:latin typeface="Calibri Ligh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61</a:t>
            </a:fld>
            <a:endParaRPr lang="de-DE" altLang="de-DE"/>
          </a:p>
        </p:txBody>
      </p:sp>
      <p:pic>
        <p:nvPicPr>
          <p:cNvPr id="2" name="Grafik 10">
            <a:extLst>
              <a:ext uri="{FF2B5EF4-FFF2-40B4-BE49-F238E27FC236}">
                <a16:creationId xmlns:a16="http://schemas.microsoft.com/office/drawing/2014/main" id="{4E163092-D843-4AEC-EBCA-50834942D0C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62</a:t>
            </a:fld>
            <a:endParaRPr lang="de-DE" altLang="de-DE"/>
          </a:p>
        </p:txBody>
      </p:sp>
      <p:pic>
        <p:nvPicPr>
          <p:cNvPr id="3" name="Grafik 4">
            <a:extLst>
              <a:ext uri="{FF2B5EF4-FFF2-40B4-BE49-F238E27FC236}">
                <a16:creationId xmlns:a16="http://schemas.microsoft.com/office/drawing/2014/main" id="{658988B5-99CF-8902-7350-D68F0938CD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tr-TR" altLang="de-DE" sz="4400" dirty="0">
                <a:latin typeface="Calibri Light"/>
              </a:rPr>
              <a:t>Banka</a:t>
            </a:r>
            <a:br>
              <a:rPr lang="tr-TR" altLang="de-DE" sz="4400" dirty="0">
                <a:latin typeface="Calibri Light"/>
              </a:rPr>
            </a:br>
            <a:r>
              <a:rPr lang="tr-TR" altLang="de-DE" dirty="0">
                <a:solidFill>
                  <a:srgbClr val="004992"/>
                </a:solidFill>
                <a:latin typeface="+mn-lt"/>
                <a:ea typeface="+mn-ea"/>
                <a:cs typeface="+mn-cs"/>
              </a:rPr>
              <a:t>Bu resimde neler gördünüz? Ne kadar eminsiniz?</a:t>
            </a:r>
            <a:endParaRPr lang="de-DE" altLang="de-DE" dirty="0">
              <a:latin typeface="+mn-lt"/>
              <a:ea typeface="+mn-ea"/>
              <a:cs typeface="+mn-cs"/>
            </a:endParaRPr>
          </a:p>
        </p:txBody>
      </p:sp>
      <p:sp>
        <p:nvSpPr>
          <p:cNvPr id="131075" name="Rectangle 3"/>
          <p:cNvSpPr>
            <a:spLocks noGrp="1" noChangeArrowheads="1"/>
          </p:cNvSpPr>
          <p:nvPr>
            <p:ph idx="1"/>
          </p:nvPr>
        </p:nvSpPr>
        <p:spPr>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kameralar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para çekme makinesi</a:t>
            </a: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parmaklıklı pencere</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kasa </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para sayma makinesi</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köpek </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kilitli dolaplar</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Bank</a:t>
            </a:r>
            <a:r>
              <a:rPr lang="tr-TR" altLang="de-DE" sz="3600" dirty="0">
                <a:latin typeface="Calibri Light"/>
              </a:rPr>
              <a:t>a</a:t>
            </a:r>
            <a:endParaRPr lang="de-DE" altLang="de-DE" dirty="0">
              <a:solidFill>
                <a:srgbClr val="004992"/>
              </a:solidFill>
              <a:latin typeface="+mn-lt"/>
              <a:ea typeface="+mn-ea"/>
              <a:cs typeface="+mn-cs"/>
            </a:endParaRPr>
          </a:p>
        </p:txBody>
      </p:sp>
      <p:sp>
        <p:nvSpPr>
          <p:cNvPr id="13312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latin typeface="Calibri Light"/>
              </a:rPr>
              <a:t>kameralar </a:t>
            </a:r>
            <a:endParaRPr lang="de-DE" altLang="de-DE" sz="2400" dirty="0">
              <a:solidFill>
                <a:srgbClr val="004992"/>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para çekme makinesi</a:t>
            </a: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parmaklıklı pencere</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kasa </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para sayma makinesi</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köpek </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latin typeface="Calibri Light"/>
              </a:rPr>
              <a:t>kilitli dolaplar </a:t>
            </a:r>
            <a:endParaRPr lang="de-DE"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64</a:t>
            </a:fld>
            <a:endParaRPr lang="de-DE" altLang="de-DE"/>
          </a:p>
        </p:txBody>
      </p:sp>
      <p:pic>
        <p:nvPicPr>
          <p:cNvPr id="2" name="Grafik 7">
            <a:extLst>
              <a:ext uri="{FF2B5EF4-FFF2-40B4-BE49-F238E27FC236}">
                <a16:creationId xmlns:a16="http://schemas.microsoft.com/office/drawing/2014/main" id="{B4F44090-E0B7-116B-86E2-6F33F9F9440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5">
            <a:extLst>
              <a:ext uri="{FF2B5EF4-FFF2-40B4-BE49-F238E27FC236}">
                <a16:creationId xmlns:a16="http://schemas.microsoft.com/office/drawing/2014/main" id="{38BB1715-7276-3C83-4C44-B09F9A442D60}"/>
              </a:ext>
            </a:extLst>
          </p:cNvPr>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6" name="Rectangle 4">
            <a:extLst>
              <a:ext uri="{FF2B5EF4-FFF2-40B4-BE49-F238E27FC236}">
                <a16:creationId xmlns:a16="http://schemas.microsoft.com/office/drawing/2014/main" id="{07DB3551-1A12-8FB7-D009-B2AC6D99BDFA}"/>
              </a:ext>
            </a:extLst>
          </p:cNvPr>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65</a:t>
            </a:fld>
            <a:endParaRPr lang="de-DE" altLang="de-DE"/>
          </a:p>
        </p:txBody>
      </p:sp>
      <p:pic>
        <p:nvPicPr>
          <p:cNvPr id="8" name="Grafik 5">
            <a:extLst>
              <a:ext uri="{FF2B5EF4-FFF2-40B4-BE49-F238E27FC236}">
                <a16:creationId xmlns:a16="http://schemas.microsoft.com/office/drawing/2014/main" id="{9E413B1F-4BD9-B6D0-FF7F-376A942CA2E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kampçı</a:t>
            </a:r>
            <a:endParaRPr lang="de-DE" altLang="de-DE" sz="2400" dirty="0">
              <a:solidFill>
                <a:srgbClr val="333333"/>
              </a:solidFill>
              <a:latin typeface="Calibri Light"/>
            </a:endParaRPr>
          </a:p>
          <a:p>
            <a:pPr marL="342900" indent="-342900" eaLnBrk="1" hangingPunct="1">
              <a:lnSpc>
                <a:spcPct val="100000"/>
              </a:lnSpc>
              <a:spcBef>
                <a:spcPts val="1200"/>
              </a:spcBef>
              <a:buClr>
                <a:schemeClr val="tx1"/>
              </a:buClr>
              <a:buFont typeface="WingDings"/>
              <a:buChar char=""/>
            </a:pPr>
            <a:r>
              <a:rPr lang="tr-TR" altLang="de-DE" sz="2400" dirty="0">
                <a:solidFill>
                  <a:schemeClr val="tx1"/>
                </a:solidFill>
                <a:latin typeface="Calibri Light"/>
              </a:rPr>
              <a:t>çadır</a:t>
            </a:r>
            <a:endParaRPr lang="de-DE" altLang="de-DE" sz="2400" dirty="0">
              <a:solidFill>
                <a:schemeClr val="tx1"/>
              </a:solidFill>
              <a:latin typeface="Calibri Light"/>
            </a:endParaRPr>
          </a:p>
          <a:p>
            <a:pPr marL="342900" indent="-342900" eaLnBrk="1" hangingPunct="1">
              <a:lnSpc>
                <a:spcPct val="100000"/>
              </a:lnSpc>
              <a:spcBef>
                <a:spcPts val="1200"/>
              </a:spcBef>
              <a:buFont typeface="WingDings"/>
              <a:buChar char=""/>
            </a:pPr>
            <a:r>
              <a:rPr lang="tr-TR" altLang="de-DE" sz="2400" dirty="0">
                <a:solidFill>
                  <a:schemeClr val="tx1"/>
                </a:solidFill>
                <a:latin typeface="Calibri Light"/>
              </a:rPr>
              <a:t>masa örtüsü</a:t>
            </a:r>
            <a:endParaRPr lang="de-DE" altLang="de-DE" sz="2400" dirty="0">
              <a:solidFill>
                <a:schemeClr val="tx1"/>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bisikletler </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sandalyeler </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mavi gökyüzü </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66</a:t>
            </a:fld>
            <a:endParaRPr lang="de-DE" altLang="de-DE"/>
          </a:p>
        </p:txBody>
      </p:sp>
      <p:sp>
        <p:nvSpPr>
          <p:cNvPr id="7" name="Rectangle 4">
            <a:extLst>
              <a:ext uri="{FF2B5EF4-FFF2-40B4-BE49-F238E27FC236}">
                <a16:creationId xmlns:a16="http://schemas.microsoft.com/office/drawing/2014/main" id="{C471A314-1868-641B-AEAD-4DE30C971960}"/>
              </a:ext>
            </a:extLst>
          </p:cNvPr>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8" name="Text Box 5">
            <a:extLst>
              <a:ext uri="{FF2B5EF4-FFF2-40B4-BE49-F238E27FC236}">
                <a16:creationId xmlns:a16="http://schemas.microsoft.com/office/drawing/2014/main" id="{E0F37863-DFBA-4AEF-00F2-3AFC9FD2716C}"/>
              </a:ext>
            </a:extLst>
          </p:cNvPr>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10" name="Rectangle 2">
            <a:extLst>
              <a:ext uri="{FF2B5EF4-FFF2-40B4-BE49-F238E27FC236}">
                <a16:creationId xmlns:a16="http://schemas.microsoft.com/office/drawing/2014/main" id="{DD245594-DE7D-AC03-482A-9E3AA540776D}"/>
              </a:ext>
            </a:extLst>
          </p:cNvPr>
          <p:cNvSpPr txBox="1">
            <a:spLocks noChangeArrowheads="1"/>
          </p:cNvSpPr>
          <p:nvPr/>
        </p:nvSpPr>
        <p:spPr>
          <a:xfrm>
            <a:off x="408955" y="1124744"/>
            <a:ext cx="11376000" cy="886397"/>
          </a:xfrm>
          <a:prstGeom prst="rect">
            <a:avLst/>
          </a:prstGeom>
        </p:spPr>
        <p:txBody>
          <a:bodyPr vert="horz" lIns="0" tIns="0" rIns="0" bIns="0" rtlCol="0" anchor="t">
            <a:sp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defTabSz="914377" fontAlgn="auto">
              <a:spcBef>
                <a:spcPts val="0"/>
              </a:spcBef>
              <a:spcAft>
                <a:spcPts val="0"/>
              </a:spcAft>
            </a:pPr>
            <a:r>
              <a:rPr lang="tr-TR" altLang="de-DE" sz="3600" dirty="0">
                <a:latin typeface="Calibri Light"/>
              </a:rPr>
              <a:t>Kampçılık</a:t>
            </a:r>
            <a:r>
              <a:rPr lang="en-US" altLang="de-DE" sz="3600" dirty="0">
                <a:latin typeface="Calibri Light"/>
              </a:rPr>
              <a:t/>
            </a:r>
            <a:br>
              <a:rPr lang="en-US" altLang="de-DE" sz="3600" dirty="0">
                <a:latin typeface="Calibri Light"/>
              </a:rPr>
            </a:br>
            <a:r>
              <a:rPr lang="tr-TR" altLang="de-DE" dirty="0">
                <a:latin typeface="Calibri Light"/>
              </a:rPr>
              <a:t>Resimde ne gördünüz? Ne kadar eminsiniz?</a:t>
            </a:r>
            <a:endParaRPr lang="de-DE" altLang="de-DE" sz="3600"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kampçı</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latin typeface="Calibri Light"/>
              </a:rPr>
              <a:t>çadır</a:t>
            </a:r>
            <a:endParaRPr lang="de-DE" altLang="de-DE" sz="2400" dirty="0">
              <a:solidFill>
                <a:srgbClr val="004992"/>
              </a:solidFill>
              <a:latin typeface="Calibri Light"/>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latin typeface="Calibri Light"/>
              </a:rPr>
              <a:t>masa örtüsü</a:t>
            </a:r>
            <a:endParaRPr lang="de-DE" altLang="de-DE" sz="2400" dirty="0">
              <a:solidFill>
                <a:srgbClr val="004992"/>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bisikletler </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sandalyeler </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mavi gökyüzü </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67</a:t>
            </a:fld>
            <a:endParaRPr lang="de-DE" altLang="de-DE"/>
          </a:p>
        </p:txBody>
      </p:sp>
      <p:sp>
        <p:nvSpPr>
          <p:cNvPr id="6" name="Rectangle 2">
            <a:extLst>
              <a:ext uri="{FF2B5EF4-FFF2-40B4-BE49-F238E27FC236}">
                <a16:creationId xmlns:a16="http://schemas.microsoft.com/office/drawing/2014/main" id="{64C5148A-6A79-62FC-8A3B-265C65E0DDD9}"/>
              </a:ext>
            </a:extLst>
          </p:cNvPr>
          <p:cNvSpPr txBox="1">
            <a:spLocks noChangeArrowheads="1"/>
          </p:cNvSpPr>
          <p:nvPr/>
        </p:nvSpPr>
        <p:spPr bwMode="gray">
          <a:xfrm>
            <a:off x="408955" y="1124744"/>
            <a:ext cx="11376000" cy="498598"/>
          </a:xfrm>
          <a:prstGeom prst="rect">
            <a:avLst/>
          </a:prstGeom>
        </p:spPr>
        <p:txBody>
          <a:bodyPr vert="horz" lIns="0" tIns="0" rIns="0" bIns="0" rtlCol="0" anchor="t">
            <a:sp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defTabSz="914377" fontAlgn="auto">
              <a:spcBef>
                <a:spcPts val="0"/>
              </a:spcBef>
              <a:spcAft>
                <a:spcPts val="0"/>
              </a:spcAft>
            </a:pPr>
            <a:r>
              <a:rPr lang="tr-TR" altLang="de-DE" sz="3600">
                <a:latin typeface="Calibri Light"/>
              </a:rPr>
              <a:t>Kampçılık</a:t>
            </a:r>
            <a:endParaRPr lang="de-DE" altLang="de-DE" sz="3600" dirty="0">
              <a:latin typeface="Calibri Light"/>
            </a:endParaRPr>
          </a:p>
        </p:txBody>
      </p:sp>
      <p:sp>
        <p:nvSpPr>
          <p:cNvPr id="7" name="Rectangle 4">
            <a:extLst>
              <a:ext uri="{FF2B5EF4-FFF2-40B4-BE49-F238E27FC236}">
                <a16:creationId xmlns:a16="http://schemas.microsoft.com/office/drawing/2014/main" id="{C471A314-1868-641B-AEAD-4DE30C971960}"/>
              </a:ext>
            </a:extLst>
          </p:cNvPr>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8" name="Text Box 5">
            <a:extLst>
              <a:ext uri="{FF2B5EF4-FFF2-40B4-BE49-F238E27FC236}">
                <a16:creationId xmlns:a16="http://schemas.microsoft.com/office/drawing/2014/main" id="{E0F37863-DFBA-4AEF-00F2-3AFC9FD2716C}"/>
              </a:ext>
            </a:extLst>
          </p:cNvPr>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pic>
        <p:nvPicPr>
          <p:cNvPr id="9" name="Grafik 8">
            <a:extLst>
              <a:ext uri="{FF2B5EF4-FFF2-40B4-BE49-F238E27FC236}">
                <a16:creationId xmlns:a16="http://schemas.microsoft.com/office/drawing/2014/main" id="{4788BE65-FFB3-6A4F-D473-E8378E923B3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9057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68</a:t>
            </a:fld>
            <a:endParaRPr lang="de-DE" altLang="de-DE"/>
          </a:p>
        </p:txBody>
      </p:sp>
      <p:pic>
        <p:nvPicPr>
          <p:cNvPr id="8" name="Picture 3" descr="3240">
            <a:extLst>
              <a:ext uri="{FF2B5EF4-FFF2-40B4-BE49-F238E27FC236}">
                <a16:creationId xmlns:a16="http://schemas.microsoft.com/office/drawing/2014/main" id="{9788E732-AD61-A885-BCA5-E6875D9D00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a:extLst>
              <a:ext uri="{FF2B5EF4-FFF2-40B4-BE49-F238E27FC236}">
                <a16:creationId xmlns:a16="http://schemas.microsoft.com/office/drawing/2014/main" id="{AB136104-EDF5-D1F4-8D3A-01A06A28FF71}"/>
              </a:ext>
            </a:extLst>
          </p:cNvPr>
          <p:cNvSpPr>
            <a:spLocks noChangeArrowheads="1"/>
          </p:cNvSpPr>
          <p:nvPr/>
        </p:nvSpPr>
        <p:spPr bwMode="auto">
          <a:xfrm>
            <a:off x="3049645" y="6455663"/>
            <a:ext cx="60622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dirty="0">
                <a:latin typeface="Calibri Light"/>
              </a:rPr>
              <a:t>© geobra Brandstätter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69</a:t>
            </a:fld>
            <a:endParaRPr lang="de-DE" altLang="de-DE"/>
          </a:p>
        </p:txBody>
      </p:sp>
      <p:sp>
        <p:nvSpPr>
          <p:cNvPr id="3" name="Rectangle 2">
            <a:extLst>
              <a:ext uri="{FF2B5EF4-FFF2-40B4-BE49-F238E27FC236}">
                <a16:creationId xmlns:a16="http://schemas.microsoft.com/office/drawing/2014/main" id="{68AD70D6-C235-6209-6081-8DD8114C7BD1}"/>
              </a:ext>
            </a:extLst>
          </p:cNvPr>
          <p:cNvSpPr txBox="1">
            <a:spLocks noChangeArrowheads="1"/>
          </p:cNvSpPr>
          <p:nvPr/>
        </p:nvSpPr>
        <p:spPr>
          <a:xfrm>
            <a:off x="408955" y="1124744"/>
            <a:ext cx="11376000" cy="498598"/>
          </a:xfrm>
          <a:prstGeom prst="rect">
            <a:avLst/>
          </a:prstGeom>
        </p:spPr>
        <p:txBody>
          <a:bodyPr vert="horz" lIns="0" tIns="0" rIns="0" bIns="0" rtlCol="0" anchor="t">
            <a:sp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defTabSz="914377" fontAlgn="auto">
              <a:spcBef>
                <a:spcPts val="0"/>
              </a:spcBef>
              <a:spcAft>
                <a:spcPts val="0"/>
              </a:spcAft>
            </a:pPr>
            <a:r>
              <a:rPr lang="de-DE" altLang="de-DE" sz="3600">
                <a:latin typeface="Calibri Light"/>
              </a:rPr>
              <a:t>B</a:t>
            </a:r>
            <a:r>
              <a:rPr lang="tr-TR" altLang="de-DE" sz="3600">
                <a:latin typeface="Calibri Light"/>
              </a:rPr>
              <a:t>eyin fırtınası</a:t>
            </a:r>
            <a:endParaRPr lang="en-US" altLang="de-DE" sz="3600" dirty="0">
              <a:latin typeface="Calibri Light"/>
            </a:endParaRPr>
          </a:p>
        </p:txBody>
      </p:sp>
      <p:sp>
        <p:nvSpPr>
          <p:cNvPr id="4" name="Rectangle 3">
            <a:extLst>
              <a:ext uri="{FF2B5EF4-FFF2-40B4-BE49-F238E27FC236}">
                <a16:creationId xmlns:a16="http://schemas.microsoft.com/office/drawing/2014/main" id="{3E0E1EA7-DE9F-A7FD-9D9B-B90820D6C171}"/>
              </a:ext>
            </a:extLst>
          </p:cNvPr>
          <p:cNvSpPr txBox="1">
            <a:spLocks noChangeArrowheads="1"/>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r>
              <a:rPr lang="tr-TR" altLang="de-DE" sz="2400">
                <a:solidFill>
                  <a:srgbClr val="004992"/>
                </a:solidFill>
                <a:latin typeface="Calibri Light"/>
              </a:rPr>
              <a:t>Hayvanat bahçesinde ne görmeyi beklersiniz?</a:t>
            </a:r>
            <a:endParaRPr lang="de-DE" altLang="de-DE" sz="2400">
              <a:solidFill>
                <a:srgbClr val="004992"/>
              </a:solidFill>
              <a:latin typeface="Calibri Light"/>
            </a:endParaRPr>
          </a:p>
          <a:p>
            <a:pPr fontAlgn="auto"/>
            <a:r>
              <a:rPr lang="de-DE" altLang="de-DE" sz="2400">
                <a:solidFill>
                  <a:srgbClr val="004992"/>
                </a:solidFill>
                <a:latin typeface="Calibri Light"/>
              </a:rPr>
              <a:t> ...</a:t>
            </a:r>
          </a:p>
          <a:p>
            <a:pPr fontAlgn="auto"/>
            <a:r>
              <a:rPr lang="de-DE" altLang="de-DE" sz="2400">
                <a:solidFill>
                  <a:srgbClr val="004992"/>
                </a:solidFill>
                <a:latin typeface="Calibri Light"/>
              </a:rPr>
              <a:t> ...</a:t>
            </a:r>
          </a:p>
          <a:p>
            <a:pPr fontAlgn="auto"/>
            <a:r>
              <a:rPr lang="de-DE" altLang="de-DE" sz="2400">
                <a:solidFill>
                  <a:srgbClr val="004992"/>
                </a:solidFill>
                <a:latin typeface="Calibri Light"/>
              </a:rPr>
              <a:t> ...</a:t>
            </a:r>
          </a:p>
          <a:p>
            <a:pPr fontAlgn="auto"/>
            <a:r>
              <a:rPr lang="de-DE" altLang="de-DE" sz="2400">
                <a:solidFill>
                  <a:srgbClr val="004992"/>
                </a:solidFill>
                <a:latin typeface="Calibri Light"/>
              </a:rPr>
              <a:t> ...</a:t>
            </a:r>
            <a:endParaRPr lang="en-US" altLang="de-DE" sz="24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zürafalar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hayvanat bahçesini çevreleyen bir çit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fil</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hayvan bakıcısı</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tavus kuşu</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bilet gişesi</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aslan</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70</a:t>
            </a:fld>
            <a:endParaRPr lang="de-DE" altLang="de-DE"/>
          </a:p>
        </p:txBody>
      </p:sp>
      <p:sp>
        <p:nvSpPr>
          <p:cNvPr id="6" name="Rectangle 2">
            <a:extLst>
              <a:ext uri="{FF2B5EF4-FFF2-40B4-BE49-F238E27FC236}">
                <a16:creationId xmlns:a16="http://schemas.microsoft.com/office/drawing/2014/main" id="{BB8DFAF6-D1AC-C31E-7889-DEF3DF82B619}"/>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altLang="de-DE" sz="3600" dirty="0">
                <a:latin typeface="Calibri Light"/>
              </a:rPr>
              <a:t>Hayvanat Bahçesi</a:t>
            </a:r>
            <a:r>
              <a:rPr lang="en-US" altLang="de-DE" sz="3600" dirty="0">
                <a:latin typeface="Calibri Light"/>
              </a:rPr>
              <a:t/>
            </a:r>
            <a:br>
              <a:rPr lang="en-US" altLang="de-DE" sz="3600" dirty="0">
                <a:latin typeface="Calibri Light"/>
              </a:rPr>
            </a:br>
            <a:r>
              <a:rPr lang="tr-TR" altLang="de-DE" dirty="0">
                <a:latin typeface="Calibri Light"/>
              </a:rPr>
              <a:t>Resimde ne gördünüz? Ne kadar eminsiniz?</a:t>
            </a:r>
            <a:endParaRPr lang="de-DE" altLang="de-DE" sz="3600" dirty="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a:latin typeface="Calibri Light"/>
              </a:rPr>
              <a:t>Hayvanat Bahçesi</a:t>
            </a:r>
            <a:endParaRPr lang="de-DE" altLang="de-DE" sz="3600" dirty="0">
              <a:solidFill>
                <a:srgbClr val="004992"/>
              </a:solidFill>
              <a:latin typeface="+mn-lt"/>
              <a:ea typeface="+mn-ea"/>
              <a:cs typeface="+mn-cs"/>
            </a:endParaRPr>
          </a:p>
        </p:txBody>
      </p:sp>
      <p:sp>
        <p:nvSpPr>
          <p:cNvPr id="14745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tr-TR" altLang="de-DE" sz="2400" dirty="0">
                <a:solidFill>
                  <a:srgbClr val="333333"/>
                </a:solidFill>
                <a:latin typeface="Calibri Light"/>
              </a:rPr>
              <a:t>zürafalar</a:t>
            </a:r>
            <a:endParaRPr lang="de-DE" altLang="de-DE" sz="2400" dirty="0">
              <a:solidFill>
                <a:srgbClr val="333333"/>
              </a:solidFill>
              <a:latin typeface="Calibri Light"/>
            </a:endParaRPr>
          </a:p>
          <a:p>
            <a:pPr marL="342900" indent="-342900">
              <a:lnSpc>
                <a:spcPct val="100000"/>
              </a:lnSpc>
              <a:spcBef>
                <a:spcPts val="1200"/>
              </a:spcBef>
              <a:buClr>
                <a:srgbClr val="004992"/>
              </a:buClr>
              <a:buFont typeface="WingDings"/>
              <a:buChar char=""/>
            </a:pPr>
            <a:r>
              <a:rPr lang="de-DE" altLang="de-DE" sz="2400" dirty="0" err="1">
                <a:solidFill>
                  <a:srgbClr val="004992"/>
                </a:solidFill>
                <a:latin typeface="Calibri Light"/>
              </a:rPr>
              <a:t>hayvanat</a:t>
            </a:r>
            <a:r>
              <a:rPr lang="de-DE" altLang="de-DE" sz="2400" dirty="0">
                <a:solidFill>
                  <a:srgbClr val="004992"/>
                </a:solidFill>
                <a:latin typeface="Calibri Light"/>
              </a:rPr>
              <a:t> </a:t>
            </a:r>
            <a:r>
              <a:rPr lang="de-DE" altLang="de-DE" sz="2400" dirty="0" err="1">
                <a:solidFill>
                  <a:srgbClr val="004992"/>
                </a:solidFill>
                <a:latin typeface="Calibri Light"/>
              </a:rPr>
              <a:t>bahçesini</a:t>
            </a:r>
            <a:r>
              <a:rPr lang="de-DE" altLang="de-DE" sz="2400" dirty="0">
                <a:solidFill>
                  <a:srgbClr val="004992"/>
                </a:solidFill>
                <a:latin typeface="Calibri Light"/>
              </a:rPr>
              <a:t> </a:t>
            </a:r>
            <a:r>
              <a:rPr lang="de-DE" altLang="de-DE" sz="2400" dirty="0" err="1">
                <a:solidFill>
                  <a:srgbClr val="004992"/>
                </a:solidFill>
                <a:latin typeface="Calibri Light"/>
              </a:rPr>
              <a:t>çevreleyen</a:t>
            </a:r>
            <a:r>
              <a:rPr lang="de-DE" altLang="de-DE" sz="2400" dirty="0">
                <a:solidFill>
                  <a:srgbClr val="004992"/>
                </a:solidFill>
                <a:latin typeface="Calibri Light"/>
              </a:rPr>
              <a:t> </a:t>
            </a:r>
            <a:r>
              <a:rPr lang="de-DE" altLang="de-DE" sz="2400" dirty="0" err="1">
                <a:solidFill>
                  <a:srgbClr val="004992"/>
                </a:solidFill>
                <a:latin typeface="Calibri Light"/>
              </a:rPr>
              <a:t>bir</a:t>
            </a:r>
            <a:r>
              <a:rPr lang="de-DE" altLang="de-DE" sz="2400" dirty="0">
                <a:solidFill>
                  <a:srgbClr val="004992"/>
                </a:solidFill>
                <a:latin typeface="Calibri Light"/>
              </a:rPr>
              <a:t> </a:t>
            </a:r>
            <a:r>
              <a:rPr lang="de-DE" altLang="de-DE" sz="2400" dirty="0" err="1">
                <a:solidFill>
                  <a:srgbClr val="004992"/>
                </a:solidFill>
                <a:latin typeface="Calibri Light"/>
              </a:rPr>
              <a:t>çit</a:t>
            </a:r>
            <a:endParaRPr lang="de-DE" altLang="de-DE" sz="2400" dirty="0">
              <a:solidFill>
                <a:srgbClr val="004992"/>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fil</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hayvan bakıcısı</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tavus kuşu</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tr-TR" altLang="de-DE" sz="2400" dirty="0">
                <a:solidFill>
                  <a:srgbClr val="333333"/>
                </a:solidFill>
                <a:latin typeface="Calibri Light"/>
              </a:rPr>
              <a:t>bilet gişesi</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tr-TR" altLang="de-DE" sz="2400" dirty="0">
                <a:solidFill>
                  <a:srgbClr val="004992"/>
                </a:solidFill>
                <a:latin typeface="Calibri Light"/>
              </a:rPr>
              <a:t>aslan</a:t>
            </a:r>
            <a:endParaRPr lang="de-DE"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71</a:t>
            </a:fld>
            <a:endParaRPr lang="de-DE" altLang="de-DE"/>
          </a:p>
        </p:txBody>
      </p:sp>
      <p:sp>
        <p:nvSpPr>
          <p:cNvPr id="2" name="Metin kutusu 1">
            <a:extLst>
              <a:ext uri="{FF2B5EF4-FFF2-40B4-BE49-F238E27FC236}">
                <a16:creationId xmlns:a16="http://schemas.microsoft.com/office/drawing/2014/main" id="{D4AFCFDE-998F-1105-9069-A9A9853CAE35}"/>
              </a:ext>
            </a:extLst>
          </p:cNvPr>
          <p:cNvSpPr txBox="1"/>
          <p:nvPr/>
        </p:nvSpPr>
        <p:spPr bwMode="gray">
          <a:xfrm>
            <a:off x="2430684" y="1423686"/>
            <a:ext cx="0" cy="0"/>
          </a:xfrm>
          <a:prstGeom prst="rect">
            <a:avLst/>
          </a:prstGeom>
          <a:noFill/>
        </p:spPr>
        <p:txBody>
          <a:bodyPr wrap="none" lIns="0" tIns="0" rIns="0" bIns="0" rtlCol="0">
            <a:noAutofit/>
          </a:bodyPr>
          <a:lstStyle/>
          <a:p>
            <a:pPr marL="216000" indent="-216000">
              <a:lnSpc>
                <a:spcPct val="105000"/>
              </a:lnSpc>
              <a:buFont typeface="Arial" panose="020B0604020202020204" pitchFamily="34" charset="0"/>
              <a:buChar char="•"/>
            </a:pPr>
            <a:endParaRPr lang="tr-TR" dirty="0" err="1">
              <a:latin typeface="+mj-lt"/>
            </a:endParaRPr>
          </a:p>
        </p:txBody>
      </p:sp>
      <p:pic>
        <p:nvPicPr>
          <p:cNvPr id="3" name="Picture 6" descr="3240">
            <a:extLst>
              <a:ext uri="{FF2B5EF4-FFF2-40B4-BE49-F238E27FC236}">
                <a16:creationId xmlns:a16="http://schemas.microsoft.com/office/drawing/2014/main" id="{5404C41C-37DF-AECC-2527-C2C8C0B2FB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9771" y="2179670"/>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11">
            <a:extLst>
              <a:ext uri="{FF2B5EF4-FFF2-40B4-BE49-F238E27FC236}">
                <a16:creationId xmlns:a16="http://schemas.microsoft.com/office/drawing/2014/main" id="{BF8D259E-22EA-53C1-F664-DE20B13733C1}"/>
              </a:ext>
            </a:extLst>
          </p:cNvPr>
          <p:cNvSpPr>
            <a:spLocks noChangeArrowheads="1"/>
          </p:cNvSpPr>
          <p:nvPr/>
        </p:nvSpPr>
        <p:spPr bwMode="auto">
          <a:xfrm>
            <a:off x="5429771" y="6452833"/>
            <a:ext cx="479411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dirty="0">
                <a:latin typeface="Calibri Light"/>
              </a:rPr>
              <a:t>© </a:t>
            </a:r>
            <a:r>
              <a:rPr lang="de-DE" altLang="de-DE" sz="800" b="0" dirty="0" err="1">
                <a:latin typeface="Calibri Light"/>
              </a:rPr>
              <a:t>geobra</a:t>
            </a:r>
            <a:r>
              <a:rPr lang="de-DE" altLang="de-DE" sz="800" b="0" dirty="0">
                <a:latin typeface="Calibri Light"/>
              </a:rPr>
              <a:t> Brandstätter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72</a:t>
            </a:fld>
            <a:endParaRPr lang="de-DE" altLang="de-DE"/>
          </a:p>
        </p:txBody>
      </p:sp>
      <p:pic>
        <p:nvPicPr>
          <p:cNvPr id="3" name="Grafik 4">
            <a:extLst>
              <a:ext uri="{FF2B5EF4-FFF2-40B4-BE49-F238E27FC236}">
                <a16:creationId xmlns:a16="http://schemas.microsoft.com/office/drawing/2014/main" id="{815AB7A0-29B9-0634-0963-3194785436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3"/>
          <p:cNvSpPr>
            <a:spLocks noGrp="1" noChangeArrowheads="1"/>
          </p:cNvSpPr>
          <p:nvPr>
            <p:ph idx="1"/>
          </p:nvPr>
        </p:nvSpPr>
        <p:spPr>
          <a:xfrm>
            <a:off x="411480" y="2203704"/>
            <a:ext cx="11338560" cy="4251960"/>
          </a:xfrm>
        </p:spPr>
        <p:txBody>
          <a:bodyPr>
            <a:noAutofit/>
          </a:bodyPr>
          <a:lstStyle/>
          <a:p>
            <a:pPr eaLnBrk="1" hangingPunct="1"/>
            <a:r>
              <a:rPr lang="tr-TR" altLang="de-DE" sz="2400" dirty="0">
                <a:solidFill>
                  <a:srgbClr val="004992"/>
                </a:solidFill>
                <a:latin typeface="Calibri Light"/>
              </a:rPr>
              <a:t>Bir oturma odasında genellikle ne bulursunuz?</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endParaRPr lang="en-US"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73</a:t>
            </a:fld>
            <a:endParaRPr lang="de-DE" altLang="de-DE"/>
          </a:p>
        </p:txBody>
      </p:sp>
      <p:sp>
        <p:nvSpPr>
          <p:cNvPr id="6" name="Rectangle 2">
            <a:extLst>
              <a:ext uri="{FF2B5EF4-FFF2-40B4-BE49-F238E27FC236}">
                <a16:creationId xmlns:a16="http://schemas.microsoft.com/office/drawing/2014/main" id="{81B7A4A5-BBEA-1CA9-155C-46DAFE3F6C38}"/>
              </a:ext>
            </a:extLst>
          </p:cNvPr>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dirty="0">
                <a:latin typeface="Calibri Light"/>
              </a:rPr>
              <a:t>Beyin fırtınası</a:t>
            </a:r>
            <a:endParaRPr lang="en-US" altLang="de-DE" sz="3600" dirty="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74</a:t>
            </a:fld>
            <a:endParaRPr lang="de-DE" altLang="de-DE"/>
          </a:p>
        </p:txBody>
      </p:sp>
      <p:sp>
        <p:nvSpPr>
          <p:cNvPr id="3" name="Rectangle 4">
            <a:extLst>
              <a:ext uri="{FF2B5EF4-FFF2-40B4-BE49-F238E27FC236}">
                <a16:creationId xmlns:a16="http://schemas.microsoft.com/office/drawing/2014/main" id="{BE93C1F5-B065-7D2B-42C7-E4C009EE7DFB}"/>
              </a:ext>
            </a:extLst>
          </p:cNvPr>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Text Box 5">
            <a:extLst>
              <a:ext uri="{FF2B5EF4-FFF2-40B4-BE49-F238E27FC236}">
                <a16:creationId xmlns:a16="http://schemas.microsoft.com/office/drawing/2014/main" id="{6CD4B094-B6B3-7D10-913C-8DFC309A2991}"/>
              </a:ext>
            </a:extLst>
          </p:cNvPr>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sp>
        <p:nvSpPr>
          <p:cNvPr id="8" name="Rectangle 3">
            <a:extLst>
              <a:ext uri="{FF2B5EF4-FFF2-40B4-BE49-F238E27FC236}">
                <a16:creationId xmlns:a16="http://schemas.microsoft.com/office/drawing/2014/main" id="{064E6AC1-F0EB-5167-2359-FC493A765055}"/>
              </a:ext>
            </a:extLst>
          </p:cNvPr>
          <p:cNvSpPr txBox="1">
            <a:spLocks noChangeArrowheads="1"/>
          </p:cNvSpPr>
          <p:nvPr/>
        </p:nvSpPr>
        <p:spPr>
          <a:xfrm>
            <a:off x="411480" y="2203704"/>
            <a:ext cx="566928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fontAlgn="auto">
              <a:lnSpc>
                <a:spcPct val="100000"/>
              </a:lnSpc>
              <a:spcBef>
                <a:spcPts val="1200"/>
              </a:spcBef>
              <a:buClr>
                <a:srgbClr val="333333"/>
              </a:buClr>
              <a:buFont typeface="WingDings"/>
              <a:buChar char=""/>
            </a:pPr>
            <a:r>
              <a:rPr lang="tr-TR" altLang="de-DE" sz="2400" dirty="0">
                <a:solidFill>
                  <a:srgbClr val="333333"/>
                </a:solidFill>
                <a:latin typeface="Calibri Light"/>
              </a:rPr>
              <a:t>masa</a:t>
            </a:r>
            <a:endParaRPr lang="de-DE" altLang="de-DE" sz="2400" dirty="0">
              <a:solidFill>
                <a:srgbClr val="333333"/>
              </a:solidFill>
              <a:latin typeface="Calibri Light"/>
            </a:endParaRPr>
          </a:p>
          <a:p>
            <a:pPr marL="342900" indent="-342900" fontAlgn="auto">
              <a:lnSpc>
                <a:spcPct val="100000"/>
              </a:lnSpc>
              <a:spcBef>
                <a:spcPts val="1200"/>
              </a:spcBef>
              <a:buClr>
                <a:srgbClr val="333333"/>
              </a:buClr>
              <a:buFont typeface="WingDings"/>
              <a:buChar char=""/>
            </a:pPr>
            <a:r>
              <a:rPr lang="de-DE" altLang="de-DE" sz="2400" dirty="0">
                <a:solidFill>
                  <a:srgbClr val="333333"/>
                </a:solidFill>
                <a:latin typeface="Calibri Light"/>
              </a:rPr>
              <a:t>s</a:t>
            </a:r>
            <a:r>
              <a:rPr lang="tr-TR" altLang="de-DE" sz="2400" dirty="0">
                <a:solidFill>
                  <a:srgbClr val="333333"/>
                </a:solidFill>
                <a:latin typeface="Calibri Light"/>
              </a:rPr>
              <a:t>andalyeler </a:t>
            </a:r>
          </a:p>
          <a:p>
            <a:pPr marL="342900" indent="-342900" fontAlgn="auto">
              <a:lnSpc>
                <a:spcPct val="100000"/>
              </a:lnSpc>
              <a:spcBef>
                <a:spcPts val="1200"/>
              </a:spcBef>
              <a:buClr>
                <a:srgbClr val="333333"/>
              </a:buClr>
              <a:buFont typeface="WingDings"/>
              <a:buChar char=""/>
            </a:pPr>
            <a:r>
              <a:rPr lang="de-DE" altLang="de-DE" sz="2400" dirty="0" err="1">
                <a:solidFill>
                  <a:schemeClr val="tx1"/>
                </a:solidFill>
                <a:latin typeface="Calibri Light"/>
              </a:rPr>
              <a:t>masa</a:t>
            </a:r>
            <a:r>
              <a:rPr lang="de-DE" altLang="de-DE" sz="2400" dirty="0">
                <a:solidFill>
                  <a:schemeClr val="tx1"/>
                </a:solidFill>
                <a:latin typeface="Calibri Light"/>
              </a:rPr>
              <a:t> </a:t>
            </a:r>
            <a:r>
              <a:rPr lang="de-DE" altLang="de-DE" sz="2400" dirty="0" err="1">
                <a:solidFill>
                  <a:schemeClr val="tx1"/>
                </a:solidFill>
                <a:latin typeface="Calibri Light"/>
              </a:rPr>
              <a:t>örtüsü</a:t>
            </a:r>
            <a:r>
              <a:rPr lang="de-DE" altLang="de-DE" sz="2400" dirty="0">
                <a:solidFill>
                  <a:schemeClr val="tx1"/>
                </a:solidFill>
                <a:latin typeface="Calibri Light"/>
              </a:rPr>
              <a:t> </a:t>
            </a:r>
          </a:p>
          <a:p>
            <a:pPr marL="342900" indent="-342900" fontAlgn="auto">
              <a:lnSpc>
                <a:spcPct val="100000"/>
              </a:lnSpc>
              <a:spcBef>
                <a:spcPts val="1200"/>
              </a:spcBef>
              <a:buClr>
                <a:srgbClr val="333333"/>
              </a:buClr>
              <a:buFont typeface="WingDings"/>
              <a:buChar char=""/>
            </a:pPr>
            <a:r>
              <a:rPr lang="tr-TR" altLang="de-DE" sz="2400" dirty="0">
                <a:solidFill>
                  <a:srgbClr val="333333"/>
                </a:solidFill>
                <a:latin typeface="Calibri Light"/>
              </a:rPr>
              <a:t>saat</a:t>
            </a:r>
            <a:endParaRPr lang="de-DE" altLang="de-DE" sz="2400" dirty="0">
              <a:solidFill>
                <a:srgbClr val="333333"/>
              </a:solidFill>
              <a:latin typeface="Calibri Light"/>
            </a:endParaRPr>
          </a:p>
          <a:p>
            <a:pPr marL="342900" indent="-342900" fontAlgn="auto">
              <a:lnSpc>
                <a:spcPct val="100000"/>
              </a:lnSpc>
              <a:spcBef>
                <a:spcPts val="1200"/>
              </a:spcBef>
              <a:buClr>
                <a:srgbClr val="333333"/>
              </a:buClr>
              <a:buFont typeface="WingDings"/>
              <a:buChar char=""/>
            </a:pPr>
            <a:r>
              <a:rPr lang="tr-TR" altLang="de-DE" sz="2400" dirty="0">
                <a:solidFill>
                  <a:srgbClr val="333333"/>
                </a:solidFill>
                <a:latin typeface="Calibri Light"/>
              </a:rPr>
              <a:t>dolap</a:t>
            </a:r>
            <a:endParaRPr lang="de-DE" altLang="de-DE" sz="2400" dirty="0">
              <a:solidFill>
                <a:srgbClr val="333333"/>
              </a:solidFill>
              <a:latin typeface="Calibri Light"/>
            </a:endParaRPr>
          </a:p>
          <a:p>
            <a:pPr marL="342900" indent="-342900" fontAlgn="auto">
              <a:lnSpc>
                <a:spcPct val="100000"/>
              </a:lnSpc>
              <a:spcBef>
                <a:spcPts val="1200"/>
              </a:spcBef>
              <a:buClr>
                <a:srgbClr val="333333"/>
              </a:buClr>
              <a:buFont typeface="WingDings"/>
              <a:buChar char=""/>
            </a:pPr>
            <a:r>
              <a:rPr lang="tr-TR" altLang="de-DE" sz="2400" dirty="0">
                <a:solidFill>
                  <a:srgbClr val="333333"/>
                </a:solidFill>
                <a:latin typeface="Calibri Light"/>
              </a:rPr>
              <a:t>çiçekler</a:t>
            </a:r>
            <a:endParaRPr lang="de-DE" altLang="de-DE" sz="2400" dirty="0">
              <a:solidFill>
                <a:srgbClr val="333333"/>
              </a:solidFill>
              <a:latin typeface="Calibri Light"/>
            </a:endParaRPr>
          </a:p>
          <a:p>
            <a:pPr marL="342900" indent="-342900" fontAlgn="auto">
              <a:lnSpc>
                <a:spcPct val="100000"/>
              </a:lnSpc>
              <a:spcBef>
                <a:spcPts val="1200"/>
              </a:spcBef>
              <a:buClr>
                <a:schemeClr val="tx1"/>
              </a:buClr>
              <a:buFont typeface="WingDings"/>
              <a:buChar char=""/>
            </a:pPr>
            <a:r>
              <a:rPr lang="tr-TR" altLang="de-DE" sz="2400" dirty="0">
                <a:solidFill>
                  <a:schemeClr val="tx1"/>
                </a:solidFill>
                <a:latin typeface="Calibri Light"/>
              </a:rPr>
              <a:t>tablo</a:t>
            </a:r>
            <a:endParaRPr lang="de-DE" altLang="de-DE" sz="2400" dirty="0">
              <a:solidFill>
                <a:schemeClr val="tx1"/>
              </a:solidFill>
              <a:latin typeface="Calibri Light"/>
            </a:endParaRPr>
          </a:p>
        </p:txBody>
      </p:sp>
      <p:sp>
        <p:nvSpPr>
          <p:cNvPr id="10" name="Rectangle 2"/>
          <p:cNvSpPr txBox="1">
            <a:spLocks noChangeArrowheads="1"/>
          </p:cNvSpPr>
          <p:nvPr/>
        </p:nvSpPr>
        <p:spPr>
          <a:xfrm>
            <a:off x="408955" y="1124744"/>
            <a:ext cx="11376000" cy="997196"/>
          </a:xfrm>
          <a:prstGeom prst="rect">
            <a:avLst/>
          </a:prstGeom>
        </p:spPr>
        <p:txBody>
          <a:bodyPr vert="horz" lIns="0" tIns="0" rIns="0" bIns="0" rtlCol="0" anchor="t">
            <a:sp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defTabSz="914377" fontAlgn="auto">
              <a:spcBef>
                <a:spcPts val="0"/>
              </a:spcBef>
              <a:spcAft>
                <a:spcPts val="0"/>
              </a:spcAft>
            </a:pPr>
            <a:r>
              <a:rPr lang="tr-TR" altLang="de-DE" sz="4400" smtClean="0">
                <a:latin typeface="Calibri Light"/>
              </a:rPr>
              <a:t>Beyin fırtınası</a:t>
            </a:r>
            <a:r>
              <a:rPr lang="en-US" altLang="de-DE" sz="4400" smtClean="0">
                <a:latin typeface="Calibri Light"/>
              </a:rPr>
              <a:t/>
            </a:r>
            <a:br>
              <a:rPr lang="en-US" altLang="de-DE" sz="4400" smtClean="0">
                <a:latin typeface="Calibri Light"/>
              </a:rPr>
            </a:br>
            <a:r>
              <a:rPr lang="tr-TR" altLang="de-DE" smtClean="0">
                <a:latin typeface="Calibri Light"/>
              </a:rPr>
              <a:t>Resimde ne gördünüz? Ne kadar eminsiniz?</a:t>
            </a:r>
            <a:endParaRPr lang="de-DE" altLang="de-DE" dirty="0">
              <a:solidFill>
                <a:srgbClr val="004992"/>
              </a:solidFill>
              <a:latin typeface="+mn-lt"/>
              <a:ea typeface="+mn-ea"/>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B48A205A-D868-4A6D-A486-2213F80F953D}" type="slidenum">
              <a:rPr lang="de-DE" altLang="de-DE" smtClean="0"/>
              <a:pPr>
                <a:defRPr/>
              </a:pPr>
              <a:t>75</a:t>
            </a:fld>
            <a:endParaRPr lang="de-DE" altLang="de-DE"/>
          </a:p>
        </p:txBody>
      </p:sp>
      <p:sp>
        <p:nvSpPr>
          <p:cNvPr id="3" name="Rectangle 4">
            <a:extLst>
              <a:ext uri="{FF2B5EF4-FFF2-40B4-BE49-F238E27FC236}">
                <a16:creationId xmlns:a16="http://schemas.microsoft.com/office/drawing/2014/main" id="{BE93C1F5-B065-7D2B-42C7-E4C009EE7DFB}"/>
              </a:ext>
            </a:extLst>
          </p:cNvPr>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Text Box 5">
            <a:extLst>
              <a:ext uri="{FF2B5EF4-FFF2-40B4-BE49-F238E27FC236}">
                <a16:creationId xmlns:a16="http://schemas.microsoft.com/office/drawing/2014/main" id="{6CD4B094-B6B3-7D10-913C-8DFC309A2991}"/>
              </a:ext>
            </a:extLst>
          </p:cNvPr>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gösterilmemiş</a:t>
            </a:r>
            <a:endParaRPr lang="de-DE" altLang="de-DE" sz="1800" b="1" dirty="0">
              <a:latin typeface="+mn-lt"/>
            </a:endParaRPr>
          </a:p>
        </p:txBody>
      </p:sp>
      <p:pic>
        <p:nvPicPr>
          <p:cNvPr id="5" name="Grafik 7">
            <a:extLst>
              <a:ext uri="{FF2B5EF4-FFF2-40B4-BE49-F238E27FC236}">
                <a16:creationId xmlns:a16="http://schemas.microsoft.com/office/drawing/2014/main" id="{0CFC455B-1DB4-D496-E0A8-5378D4D91C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a:extLst>
              <a:ext uri="{FF2B5EF4-FFF2-40B4-BE49-F238E27FC236}">
                <a16:creationId xmlns:a16="http://schemas.microsoft.com/office/drawing/2014/main" id="{064E6AC1-F0EB-5167-2359-FC493A765055}"/>
              </a:ext>
            </a:extLst>
          </p:cNvPr>
          <p:cNvSpPr txBox="1">
            <a:spLocks noChangeArrowheads="1"/>
          </p:cNvSpPr>
          <p:nvPr/>
        </p:nvSpPr>
        <p:spPr>
          <a:xfrm>
            <a:off x="411480" y="2203704"/>
            <a:ext cx="566928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fontAlgn="auto">
              <a:lnSpc>
                <a:spcPct val="100000"/>
              </a:lnSpc>
              <a:spcBef>
                <a:spcPts val="1200"/>
              </a:spcBef>
              <a:buClr>
                <a:srgbClr val="333333"/>
              </a:buClr>
              <a:buFont typeface="WingDings"/>
              <a:buChar char=""/>
            </a:pPr>
            <a:r>
              <a:rPr lang="tr-TR" altLang="de-DE" sz="2400" dirty="0">
                <a:solidFill>
                  <a:srgbClr val="333333"/>
                </a:solidFill>
                <a:latin typeface="Calibri Light"/>
              </a:rPr>
              <a:t>masa</a:t>
            </a:r>
            <a:endParaRPr lang="de-DE" altLang="de-DE" sz="2400" dirty="0">
              <a:solidFill>
                <a:srgbClr val="333333"/>
              </a:solidFill>
              <a:latin typeface="Calibri Light"/>
            </a:endParaRPr>
          </a:p>
          <a:p>
            <a:pPr marL="342900" indent="-342900" fontAlgn="auto">
              <a:lnSpc>
                <a:spcPct val="100000"/>
              </a:lnSpc>
              <a:spcBef>
                <a:spcPts val="1200"/>
              </a:spcBef>
              <a:buClr>
                <a:srgbClr val="333333"/>
              </a:buClr>
              <a:buFont typeface="WingDings"/>
              <a:buChar char=""/>
            </a:pPr>
            <a:r>
              <a:rPr lang="de-DE" altLang="de-DE" sz="2400" dirty="0">
                <a:solidFill>
                  <a:srgbClr val="333333"/>
                </a:solidFill>
                <a:latin typeface="Calibri Light"/>
              </a:rPr>
              <a:t>s</a:t>
            </a:r>
            <a:r>
              <a:rPr lang="tr-TR" altLang="de-DE" sz="2400" dirty="0">
                <a:solidFill>
                  <a:srgbClr val="333333"/>
                </a:solidFill>
                <a:latin typeface="Calibri Light"/>
              </a:rPr>
              <a:t>andalyeler </a:t>
            </a:r>
          </a:p>
          <a:p>
            <a:pPr marL="342900" indent="-342900" fontAlgn="auto">
              <a:lnSpc>
                <a:spcPct val="100000"/>
              </a:lnSpc>
              <a:spcBef>
                <a:spcPts val="1200"/>
              </a:spcBef>
              <a:buClr>
                <a:srgbClr val="004992"/>
              </a:buClr>
              <a:buFont typeface="WingDings"/>
              <a:buChar char=""/>
            </a:pPr>
            <a:r>
              <a:rPr lang="de-DE" altLang="de-DE" sz="2400" dirty="0" err="1">
                <a:solidFill>
                  <a:srgbClr val="004992"/>
                </a:solidFill>
                <a:latin typeface="Calibri Light"/>
              </a:rPr>
              <a:t>masa</a:t>
            </a:r>
            <a:r>
              <a:rPr lang="de-DE" altLang="de-DE" sz="2400" dirty="0">
                <a:solidFill>
                  <a:srgbClr val="004992"/>
                </a:solidFill>
                <a:latin typeface="Calibri Light"/>
              </a:rPr>
              <a:t> </a:t>
            </a:r>
            <a:r>
              <a:rPr lang="de-DE" altLang="de-DE" sz="2400" dirty="0" err="1">
                <a:solidFill>
                  <a:srgbClr val="004992"/>
                </a:solidFill>
                <a:latin typeface="Calibri Light"/>
              </a:rPr>
              <a:t>örtüsü</a:t>
            </a:r>
            <a:r>
              <a:rPr lang="de-DE" altLang="de-DE" sz="2400" dirty="0">
                <a:solidFill>
                  <a:srgbClr val="004992"/>
                </a:solidFill>
                <a:latin typeface="Calibri Light"/>
              </a:rPr>
              <a:t> </a:t>
            </a:r>
          </a:p>
          <a:p>
            <a:pPr marL="342900" indent="-342900" fontAlgn="auto">
              <a:lnSpc>
                <a:spcPct val="100000"/>
              </a:lnSpc>
              <a:spcBef>
                <a:spcPts val="1200"/>
              </a:spcBef>
              <a:buClr>
                <a:srgbClr val="333333"/>
              </a:buClr>
              <a:buFont typeface="WingDings"/>
              <a:buChar char=""/>
            </a:pPr>
            <a:r>
              <a:rPr lang="tr-TR" altLang="de-DE" sz="2400" dirty="0">
                <a:solidFill>
                  <a:srgbClr val="333333"/>
                </a:solidFill>
                <a:latin typeface="Calibri Light"/>
              </a:rPr>
              <a:t>saat</a:t>
            </a:r>
            <a:endParaRPr lang="de-DE" altLang="de-DE" sz="2400" dirty="0">
              <a:solidFill>
                <a:srgbClr val="333333"/>
              </a:solidFill>
              <a:latin typeface="Calibri Light"/>
            </a:endParaRPr>
          </a:p>
          <a:p>
            <a:pPr marL="342900" indent="-342900" fontAlgn="auto">
              <a:lnSpc>
                <a:spcPct val="100000"/>
              </a:lnSpc>
              <a:spcBef>
                <a:spcPts val="1200"/>
              </a:spcBef>
              <a:buClr>
                <a:srgbClr val="333333"/>
              </a:buClr>
              <a:buFont typeface="WingDings"/>
              <a:buChar char=""/>
            </a:pPr>
            <a:r>
              <a:rPr lang="tr-TR" altLang="de-DE" sz="2400" dirty="0">
                <a:solidFill>
                  <a:srgbClr val="333333"/>
                </a:solidFill>
                <a:latin typeface="Calibri Light"/>
              </a:rPr>
              <a:t>dolap</a:t>
            </a:r>
            <a:endParaRPr lang="de-DE" altLang="de-DE" sz="2400" dirty="0">
              <a:solidFill>
                <a:srgbClr val="333333"/>
              </a:solidFill>
              <a:latin typeface="Calibri Light"/>
            </a:endParaRPr>
          </a:p>
          <a:p>
            <a:pPr marL="342900" indent="-342900" fontAlgn="auto">
              <a:lnSpc>
                <a:spcPct val="100000"/>
              </a:lnSpc>
              <a:spcBef>
                <a:spcPts val="1200"/>
              </a:spcBef>
              <a:buClr>
                <a:srgbClr val="333333"/>
              </a:buClr>
              <a:buFont typeface="WingDings"/>
              <a:buChar char=""/>
            </a:pPr>
            <a:r>
              <a:rPr lang="tr-TR" altLang="de-DE" sz="2400" dirty="0">
                <a:solidFill>
                  <a:srgbClr val="333333"/>
                </a:solidFill>
                <a:latin typeface="Calibri Light"/>
              </a:rPr>
              <a:t>çiçekler</a:t>
            </a:r>
            <a:endParaRPr lang="de-DE" altLang="de-DE" sz="2400" dirty="0">
              <a:solidFill>
                <a:srgbClr val="333333"/>
              </a:solidFill>
              <a:latin typeface="Calibri Light"/>
            </a:endParaRPr>
          </a:p>
          <a:p>
            <a:pPr marL="342900" indent="-342900" fontAlgn="auto">
              <a:lnSpc>
                <a:spcPct val="100000"/>
              </a:lnSpc>
              <a:spcBef>
                <a:spcPts val="1200"/>
              </a:spcBef>
              <a:buClr>
                <a:srgbClr val="004992"/>
              </a:buClr>
              <a:buFont typeface="WingDings"/>
              <a:buChar char=""/>
            </a:pPr>
            <a:r>
              <a:rPr lang="tr-TR" altLang="de-DE" sz="2400" dirty="0">
                <a:solidFill>
                  <a:srgbClr val="004992"/>
                </a:solidFill>
                <a:latin typeface="Calibri Light"/>
              </a:rPr>
              <a:t>tablo</a:t>
            </a:r>
            <a:endParaRPr lang="de-DE" altLang="de-DE" sz="2400" dirty="0">
              <a:solidFill>
                <a:srgbClr val="004992"/>
              </a:solidFill>
              <a:latin typeface="Calibri Light"/>
            </a:endParaRPr>
          </a:p>
        </p:txBody>
      </p:sp>
      <p:sp>
        <p:nvSpPr>
          <p:cNvPr id="9" name="Rectangle 2">
            <a:extLst>
              <a:ext uri="{FF2B5EF4-FFF2-40B4-BE49-F238E27FC236}">
                <a16:creationId xmlns:a16="http://schemas.microsoft.com/office/drawing/2014/main" id="{1CC5E877-3F03-F1BD-AA37-B38AE9C1B13D}"/>
              </a:ext>
            </a:extLst>
          </p:cNvPr>
          <p:cNvSpPr txBox="1">
            <a:spLocks noChangeArrowheads="1"/>
          </p:cNvSpPr>
          <p:nvPr/>
        </p:nvSpPr>
        <p:spPr>
          <a:xfrm>
            <a:off x="408955" y="1124744"/>
            <a:ext cx="11376000" cy="498598"/>
          </a:xfrm>
          <a:prstGeom prst="rect">
            <a:avLst/>
          </a:prstGeom>
        </p:spPr>
        <p:txBody>
          <a:bodyPr vert="horz" lIns="0" tIns="0" rIns="0" bIns="0" rtlCol="0" anchor="t">
            <a:spAutoFit/>
          </a:bodyPr>
          <a:lst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a:lstStyle>
          <a:p>
            <a:pPr defTabSz="914377" fontAlgn="auto">
              <a:spcBef>
                <a:spcPts val="0"/>
              </a:spcBef>
              <a:spcAft>
                <a:spcPts val="0"/>
              </a:spcAft>
            </a:pPr>
            <a:r>
              <a:rPr lang="tr-TR" altLang="de-DE" sz="3600" dirty="0">
                <a:latin typeface="Calibri Light"/>
              </a:rPr>
              <a:t>Oturma Odası</a:t>
            </a:r>
            <a:endParaRPr lang="de-DE" altLang="de-DE" sz="3600" dirty="0">
              <a:latin typeface="Calibri Light"/>
            </a:endParaRPr>
          </a:p>
        </p:txBody>
      </p:sp>
    </p:spTree>
    <p:extLst>
      <p:ext uri="{BB962C8B-B14F-4D97-AF65-F5344CB8AC3E}">
        <p14:creationId xmlns:p14="http://schemas.microsoft.com/office/powerpoint/2010/main" val="27122086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76</a:t>
            </a:fld>
            <a:endParaRPr lang="de-DE" altLang="de-DE"/>
          </a:p>
        </p:txBody>
      </p:sp>
      <p:sp>
        <p:nvSpPr>
          <p:cNvPr id="3" name="Başlık 2">
            <a:extLst>
              <a:ext uri="{FF2B5EF4-FFF2-40B4-BE49-F238E27FC236}">
                <a16:creationId xmlns:a16="http://schemas.microsoft.com/office/drawing/2014/main" id="{521828BF-7BCB-9A44-774E-E19950408D9F}"/>
              </a:ext>
            </a:extLst>
          </p:cNvPr>
          <p:cNvSpPr>
            <a:spLocks noGrp="1"/>
          </p:cNvSpPr>
          <p:nvPr>
            <p:ph type="title"/>
          </p:nvPr>
        </p:nvSpPr>
        <p:spPr/>
        <p:txBody>
          <a:bodyPr/>
          <a:lstStyle/>
          <a:p>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tr-TR" sz="3600" dirty="0"/>
          </a:p>
        </p:txBody>
      </p:sp>
      <p:sp>
        <p:nvSpPr>
          <p:cNvPr id="8" name="Content Placeholder 4">
            <a:extLst>
              <a:ext uri="{FF2B5EF4-FFF2-40B4-BE49-F238E27FC236}">
                <a16:creationId xmlns:a16="http://schemas.microsoft.com/office/drawing/2014/main" id="{5F8A41A6-677F-2271-76A2-A028DE7EEDFF}"/>
              </a:ext>
            </a:extLst>
          </p:cNvPr>
          <p:cNvSpPr>
            <a:spLocks noGrp="1"/>
          </p:cNvSpPr>
          <p:nvPr>
            <p:ph idx="1"/>
          </p:nvPr>
        </p:nvSpPr>
        <p:spPr>
          <a:xfrm>
            <a:off x="408955" y="2204864"/>
            <a:ext cx="11340000" cy="4248000"/>
          </a:xfrm>
        </p:spPr>
        <p:txBody>
          <a:bodyPr/>
          <a:lstStyle/>
          <a:p>
            <a:pPr lvl="0" defTabSz="914400" fontAlgn="base"/>
            <a:r>
              <a:rPr lang="tr-TR" altLang="de-DE" sz="2400" b="1" dirty="0">
                <a:solidFill>
                  <a:srgbClr val="333333"/>
                </a:solidFill>
              </a:rPr>
              <a:t>Öğrenme Hedeflerimiz</a:t>
            </a:r>
            <a:r>
              <a:rPr lang="en-US" altLang="de-DE" sz="2400" b="1" dirty="0">
                <a:solidFill>
                  <a:srgbClr val="333333"/>
                </a:solidFill>
              </a:rPr>
              <a:t>:</a:t>
            </a:r>
          </a:p>
          <a:p>
            <a:pPr marL="342900" lvl="0" indent="-342900" defTabSz="914400" fontAlgn="base">
              <a:buClr>
                <a:srgbClr val="000000"/>
              </a:buClr>
              <a:buFont typeface="WingDings"/>
              <a:buChar char=""/>
            </a:pPr>
            <a:r>
              <a:rPr lang="tr-TR" altLang="de-DE" sz="2000" dirty="0">
                <a:solidFill>
                  <a:srgbClr val="004992"/>
                </a:solidFill>
              </a:rPr>
              <a:t>Hafızamız bize oyun oynayabilir</a:t>
            </a:r>
            <a:r>
              <a:rPr lang="en-US" altLang="de-DE" sz="2000" dirty="0">
                <a:solidFill>
                  <a:srgbClr val="004992"/>
                </a:solidFill>
              </a:rPr>
              <a:t>!</a:t>
            </a:r>
            <a:br>
              <a:rPr lang="en-US" altLang="de-DE" sz="2000" dirty="0">
                <a:solidFill>
                  <a:srgbClr val="004992"/>
                </a:solidFill>
              </a:rPr>
            </a:br>
            <a:r>
              <a:rPr lang="tr-TR" altLang="de-DE" sz="2000" dirty="0">
                <a:solidFill>
                  <a:srgbClr val="333333"/>
                </a:solidFill>
              </a:rPr>
              <a:t>Özellikle de önemli olaylara dair</a:t>
            </a:r>
            <a:r>
              <a:rPr lang="en-US" altLang="de-DE" sz="2000" dirty="0">
                <a:solidFill>
                  <a:srgbClr val="333333"/>
                </a:solidFill>
              </a:rPr>
              <a:t> (</a:t>
            </a:r>
            <a:r>
              <a:rPr lang="tr-TR" altLang="de-DE" sz="2000" dirty="0">
                <a:solidFill>
                  <a:srgbClr val="333333"/>
                </a:solidFill>
              </a:rPr>
              <a:t>tartışma</a:t>
            </a:r>
            <a:r>
              <a:rPr lang="en-US" altLang="de-DE" sz="2000" dirty="0">
                <a:solidFill>
                  <a:srgbClr val="333333"/>
                </a:solidFill>
              </a:rPr>
              <a:t>, </a:t>
            </a:r>
            <a:r>
              <a:rPr lang="tr-TR" altLang="de-DE" sz="2000" dirty="0">
                <a:solidFill>
                  <a:srgbClr val="333333"/>
                </a:solidFill>
              </a:rPr>
              <a:t>görgü tanığı olarak ifade verirken</a:t>
            </a:r>
            <a:r>
              <a:rPr lang="en-US" altLang="de-DE" sz="2000" dirty="0">
                <a:solidFill>
                  <a:srgbClr val="333333"/>
                </a:solidFill>
              </a:rPr>
              <a:t> etc.), </a:t>
            </a:r>
            <a:r>
              <a:rPr lang="tr-TR" altLang="de-DE" sz="2000" dirty="0">
                <a:solidFill>
                  <a:srgbClr val="333333"/>
                </a:solidFill>
              </a:rPr>
              <a:t>unutmamanız gereken</a:t>
            </a:r>
            <a:r>
              <a:rPr lang="en-US" altLang="de-DE" sz="2000" dirty="0">
                <a:solidFill>
                  <a:srgbClr val="333333"/>
                </a:solidFill>
              </a:rPr>
              <a:t>:</a:t>
            </a:r>
            <a:br>
              <a:rPr lang="en-US" altLang="de-DE" sz="2000" dirty="0">
                <a:solidFill>
                  <a:srgbClr val="333333"/>
                </a:solidFill>
              </a:rPr>
            </a:br>
            <a:r>
              <a:rPr lang="tr-TR" altLang="de-DE" sz="2000" dirty="0">
                <a:solidFill>
                  <a:srgbClr val="333333"/>
                </a:solidFill>
              </a:rPr>
              <a:t>Eğer bir olaya ait detayları </a:t>
            </a:r>
            <a:r>
              <a:rPr lang="tr-TR" altLang="de-DE" sz="2000" i="1" dirty="0">
                <a:solidFill>
                  <a:srgbClr val="333333"/>
                </a:solidFill>
              </a:rPr>
              <a:t>canlı</a:t>
            </a:r>
            <a:r>
              <a:rPr lang="tr-TR" altLang="de-DE" sz="2000" dirty="0">
                <a:solidFill>
                  <a:srgbClr val="333333"/>
                </a:solidFill>
              </a:rPr>
              <a:t> bir şekilde </a:t>
            </a:r>
            <a:r>
              <a:rPr lang="tr-TR" altLang="de-DE" sz="2000" i="1" dirty="0">
                <a:solidFill>
                  <a:srgbClr val="333333"/>
                </a:solidFill>
              </a:rPr>
              <a:t>hatırlayamıyorsanız</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tr-TR" altLang="de-DE" sz="2000" dirty="0">
                <a:solidFill>
                  <a:srgbClr val="004992"/>
                </a:solidFill>
                <a:latin typeface="+mn-lt"/>
              </a:rPr>
              <a:t>Sakın, aklınızda kalanın doğruluğundan emin olmayınız</a:t>
            </a:r>
            <a:r>
              <a:rPr lang="en-US" altLang="de-DE" sz="2000" dirty="0">
                <a:solidFill>
                  <a:srgbClr val="004992"/>
                </a:solidFill>
                <a:latin typeface="+mn-lt"/>
              </a:rPr>
              <a:t>.</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77</a:t>
            </a:fld>
            <a:endParaRPr lang="de-DE" altLang="de-DE"/>
          </a:p>
        </p:txBody>
      </p:sp>
      <p:sp>
        <p:nvSpPr>
          <p:cNvPr id="6" name="Title 1">
            <a:extLst>
              <a:ext uri="{FF2B5EF4-FFF2-40B4-BE49-F238E27FC236}">
                <a16:creationId xmlns:a16="http://schemas.microsoft.com/office/drawing/2014/main" id="{ECC651DC-6346-6247-4DF5-31C5BEAC8A7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9" name="Content Placeholder 4">
            <a:extLst>
              <a:ext uri="{FF2B5EF4-FFF2-40B4-BE49-F238E27FC236}">
                <a16:creationId xmlns:a16="http://schemas.microsoft.com/office/drawing/2014/main" id="{540A174D-298D-886F-E7E2-520670582FB8}"/>
              </a:ext>
            </a:extLst>
          </p:cNvPr>
          <p:cNvSpPr>
            <a:spLocks noGrp="1"/>
          </p:cNvSpPr>
          <p:nvPr>
            <p:ph idx="1"/>
          </p:nvPr>
        </p:nvSpPr>
        <p:spPr>
          <a:xfrm>
            <a:off x="408955" y="2204864"/>
            <a:ext cx="11340000" cy="4248000"/>
          </a:xfrm>
        </p:spPr>
        <p:txBody>
          <a:bodyPr/>
          <a:lstStyle/>
          <a:p>
            <a:pPr lvl="0" defTabSz="914400" fontAlgn="base"/>
            <a:r>
              <a:rPr lang="tr-TR" altLang="de-DE" sz="2400" b="1" dirty="0">
                <a:solidFill>
                  <a:srgbClr val="333333"/>
                </a:solidFill>
              </a:rPr>
              <a:t>Öğrenme Hedeflerimiz</a:t>
            </a:r>
            <a:r>
              <a:rPr lang="en-US" altLang="de-DE" sz="2400" b="1" dirty="0">
                <a:solidFill>
                  <a:srgbClr val="333333"/>
                </a:solidFill>
              </a:rPr>
              <a:t>:</a:t>
            </a:r>
          </a:p>
          <a:p>
            <a:pPr marL="342900" lvl="0" indent="-342900" defTabSz="914400" fontAlgn="base">
              <a:buClr>
                <a:srgbClr val="000000"/>
              </a:buClr>
              <a:buFont typeface="WingDings"/>
              <a:buChar char=""/>
            </a:pPr>
            <a:r>
              <a:rPr lang="tr-TR" altLang="de-DE" sz="2000" dirty="0">
                <a:solidFill>
                  <a:srgbClr val="004992"/>
                </a:solidFill>
              </a:rPr>
              <a:t>Hafızamız bize oyun oynayabilir</a:t>
            </a:r>
            <a:r>
              <a:rPr lang="en-US" altLang="de-DE" sz="2000" dirty="0">
                <a:solidFill>
                  <a:srgbClr val="004992"/>
                </a:solidFill>
              </a:rPr>
              <a:t>!</a:t>
            </a:r>
            <a:br>
              <a:rPr lang="en-US" altLang="de-DE" sz="2000" dirty="0">
                <a:solidFill>
                  <a:srgbClr val="004992"/>
                </a:solidFill>
              </a:rPr>
            </a:br>
            <a:r>
              <a:rPr lang="tr-TR" altLang="de-DE" sz="2000" dirty="0">
                <a:solidFill>
                  <a:srgbClr val="333333"/>
                </a:solidFill>
              </a:rPr>
              <a:t>Özellikle de önemli olaylara dair</a:t>
            </a:r>
            <a:r>
              <a:rPr lang="en-US" altLang="de-DE" sz="2000" dirty="0">
                <a:solidFill>
                  <a:srgbClr val="333333"/>
                </a:solidFill>
              </a:rPr>
              <a:t> (</a:t>
            </a:r>
            <a:r>
              <a:rPr lang="tr-TR" altLang="de-DE" sz="2000" dirty="0">
                <a:solidFill>
                  <a:srgbClr val="333333"/>
                </a:solidFill>
              </a:rPr>
              <a:t>tartışma</a:t>
            </a:r>
            <a:r>
              <a:rPr lang="en-US" altLang="de-DE" sz="2000" dirty="0">
                <a:solidFill>
                  <a:srgbClr val="333333"/>
                </a:solidFill>
              </a:rPr>
              <a:t>, </a:t>
            </a:r>
            <a:r>
              <a:rPr lang="tr-TR" altLang="de-DE" sz="2000" dirty="0">
                <a:solidFill>
                  <a:srgbClr val="333333"/>
                </a:solidFill>
              </a:rPr>
              <a:t>görgü tanığı olarak ifade verirken</a:t>
            </a:r>
            <a:r>
              <a:rPr lang="en-US" altLang="de-DE" sz="2000" dirty="0">
                <a:solidFill>
                  <a:srgbClr val="333333"/>
                </a:solidFill>
              </a:rPr>
              <a:t> etc.), </a:t>
            </a:r>
            <a:r>
              <a:rPr lang="tr-TR" altLang="de-DE" sz="2000" dirty="0">
                <a:solidFill>
                  <a:srgbClr val="333333"/>
                </a:solidFill>
              </a:rPr>
              <a:t>unutmamanız gereken</a:t>
            </a:r>
            <a:r>
              <a:rPr lang="en-US" altLang="de-DE" sz="2000" dirty="0">
                <a:solidFill>
                  <a:srgbClr val="333333"/>
                </a:solidFill>
              </a:rPr>
              <a:t>:</a:t>
            </a:r>
            <a:br>
              <a:rPr lang="en-US" altLang="de-DE" sz="2000" dirty="0">
                <a:solidFill>
                  <a:srgbClr val="333333"/>
                </a:solidFill>
              </a:rPr>
            </a:br>
            <a:r>
              <a:rPr lang="tr-TR" altLang="de-DE" sz="2000" dirty="0">
                <a:solidFill>
                  <a:srgbClr val="333333"/>
                </a:solidFill>
              </a:rPr>
              <a:t>Eğer bir olaya ait detayları </a:t>
            </a:r>
            <a:r>
              <a:rPr lang="tr-TR" altLang="de-DE" sz="2000" i="1" dirty="0">
                <a:solidFill>
                  <a:srgbClr val="333333"/>
                </a:solidFill>
              </a:rPr>
              <a:t>canlı</a:t>
            </a:r>
            <a:r>
              <a:rPr lang="tr-TR" altLang="de-DE" sz="2000" dirty="0">
                <a:solidFill>
                  <a:srgbClr val="333333"/>
                </a:solidFill>
              </a:rPr>
              <a:t> bir şekilde </a:t>
            </a:r>
            <a:r>
              <a:rPr lang="tr-TR" altLang="de-DE" sz="2000" i="1" dirty="0">
                <a:solidFill>
                  <a:srgbClr val="333333"/>
                </a:solidFill>
              </a:rPr>
              <a:t>hatırlayamıyorsanız</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tr-TR" altLang="de-DE" sz="2000" dirty="0">
                <a:solidFill>
                  <a:srgbClr val="004992"/>
                </a:solidFill>
                <a:latin typeface="+mn-lt"/>
              </a:rPr>
              <a:t>Sakın, aklınızda kalanın doğruluğundan emin olmayınız</a:t>
            </a:r>
            <a:r>
              <a:rPr lang="en-US" altLang="de-DE" sz="2000" dirty="0">
                <a:solidFill>
                  <a:srgbClr val="004992"/>
                </a:solidFill>
                <a:latin typeface="+mn-lt"/>
              </a:rPr>
              <a:t>.</a:t>
            </a:r>
          </a:p>
          <a:p>
            <a:pPr marL="774827" lvl="3" indent="-342900" defTabSz="914400" fontAlgn="base">
              <a:spcBef>
                <a:spcPts val="1999"/>
              </a:spcBef>
              <a:buClr>
                <a:srgbClr val="000000"/>
              </a:buClr>
              <a:buFont typeface="WingDings"/>
              <a:buChar char=""/>
            </a:pPr>
            <a:r>
              <a:rPr lang="tr-TR" altLang="de-DE" sz="2000" dirty="0">
                <a:solidFill>
                  <a:srgbClr val="004992"/>
                </a:solidFill>
                <a:latin typeface="+mn-lt"/>
              </a:rPr>
              <a:t>Ek bilgi arayışında olunuz</a:t>
            </a:r>
            <a:r>
              <a:rPr lang="en-US" altLang="de-DE" sz="2000" dirty="0">
                <a:solidFill>
                  <a:srgbClr val="004992"/>
                </a:solidFill>
                <a:latin typeface="+mn-lt"/>
              </a:rPr>
              <a:t> (</a:t>
            </a:r>
            <a:r>
              <a:rPr lang="tr-TR" altLang="de-DE" sz="2000" dirty="0">
                <a:solidFill>
                  <a:srgbClr val="004992"/>
                </a:solidFill>
                <a:latin typeface="+mn-lt"/>
              </a:rPr>
              <a:t>ör: bir tanık gibi</a:t>
            </a:r>
            <a:r>
              <a:rPr lang="en-US" altLang="de-DE" sz="2000" dirty="0">
                <a:solidFill>
                  <a:srgbClr val="004992"/>
                </a:solidFill>
                <a:latin typeface="+mn-lt"/>
              </a:rPr>
              <a:t>).</a:t>
            </a:r>
            <a:br>
              <a:rPr lang="en-US" altLang="de-DE" sz="2000" dirty="0">
                <a:solidFill>
                  <a:srgbClr val="004992"/>
                </a:solidFill>
                <a:latin typeface="+mn-lt"/>
              </a:rPr>
            </a:br>
            <a:endParaRPr lang="en-US" sz="2000" dirty="0">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78</a:t>
            </a:fld>
            <a:endParaRPr lang="de-DE" altLang="de-DE"/>
          </a:p>
        </p:txBody>
      </p:sp>
      <p:sp>
        <p:nvSpPr>
          <p:cNvPr id="6" name="Title 1">
            <a:extLst>
              <a:ext uri="{FF2B5EF4-FFF2-40B4-BE49-F238E27FC236}">
                <a16:creationId xmlns:a16="http://schemas.microsoft.com/office/drawing/2014/main" id="{ECC651DC-6346-6247-4DF5-31C5BEAC8A7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9" name="Content Placeholder 4">
            <a:extLst>
              <a:ext uri="{FF2B5EF4-FFF2-40B4-BE49-F238E27FC236}">
                <a16:creationId xmlns:a16="http://schemas.microsoft.com/office/drawing/2014/main" id="{540A174D-298D-886F-E7E2-520670582FB8}"/>
              </a:ext>
            </a:extLst>
          </p:cNvPr>
          <p:cNvSpPr>
            <a:spLocks noGrp="1"/>
          </p:cNvSpPr>
          <p:nvPr>
            <p:ph idx="1"/>
          </p:nvPr>
        </p:nvSpPr>
        <p:spPr>
          <a:xfrm>
            <a:off x="408955" y="2204864"/>
            <a:ext cx="11340000" cy="4248000"/>
          </a:xfrm>
        </p:spPr>
        <p:txBody>
          <a:bodyPr/>
          <a:lstStyle/>
          <a:p>
            <a:pPr lvl="0" defTabSz="914400" fontAlgn="base"/>
            <a:r>
              <a:rPr lang="tr-TR" altLang="de-DE" sz="2400" b="1" dirty="0">
                <a:solidFill>
                  <a:srgbClr val="333333"/>
                </a:solidFill>
              </a:rPr>
              <a:t>Öğrenme Hedeflerimiz</a:t>
            </a:r>
            <a:r>
              <a:rPr lang="en-US" altLang="de-DE" sz="2400" b="1" dirty="0">
                <a:solidFill>
                  <a:srgbClr val="333333"/>
                </a:solidFill>
              </a:rPr>
              <a:t>:</a:t>
            </a:r>
          </a:p>
          <a:p>
            <a:pPr marL="342900" lvl="0" indent="-342900" defTabSz="914400" fontAlgn="base">
              <a:buClr>
                <a:srgbClr val="000000"/>
              </a:buClr>
              <a:buFont typeface="WingDings"/>
              <a:buChar char=""/>
            </a:pPr>
            <a:r>
              <a:rPr lang="tr-TR" altLang="de-DE" sz="2000" dirty="0">
                <a:solidFill>
                  <a:srgbClr val="004992"/>
                </a:solidFill>
              </a:rPr>
              <a:t>Hafızamız bize oyun oynayabilir</a:t>
            </a:r>
            <a:r>
              <a:rPr lang="en-US" altLang="de-DE" sz="2000" dirty="0">
                <a:solidFill>
                  <a:srgbClr val="004992"/>
                </a:solidFill>
              </a:rPr>
              <a:t>!</a:t>
            </a:r>
            <a:br>
              <a:rPr lang="en-US" altLang="de-DE" sz="2000" dirty="0">
                <a:solidFill>
                  <a:srgbClr val="004992"/>
                </a:solidFill>
              </a:rPr>
            </a:br>
            <a:r>
              <a:rPr lang="tr-TR" altLang="de-DE" sz="2000" dirty="0">
                <a:solidFill>
                  <a:srgbClr val="333333"/>
                </a:solidFill>
              </a:rPr>
              <a:t>Özellikle de önemli olaylara dair</a:t>
            </a:r>
            <a:r>
              <a:rPr lang="en-US" altLang="de-DE" sz="2000" dirty="0">
                <a:solidFill>
                  <a:srgbClr val="333333"/>
                </a:solidFill>
              </a:rPr>
              <a:t> (</a:t>
            </a:r>
            <a:r>
              <a:rPr lang="tr-TR" altLang="de-DE" sz="2000" dirty="0">
                <a:solidFill>
                  <a:srgbClr val="333333"/>
                </a:solidFill>
              </a:rPr>
              <a:t>tartışma</a:t>
            </a:r>
            <a:r>
              <a:rPr lang="en-US" altLang="de-DE" sz="2000" dirty="0">
                <a:solidFill>
                  <a:srgbClr val="333333"/>
                </a:solidFill>
              </a:rPr>
              <a:t>, </a:t>
            </a:r>
            <a:r>
              <a:rPr lang="tr-TR" altLang="de-DE" sz="2000" dirty="0">
                <a:solidFill>
                  <a:srgbClr val="333333"/>
                </a:solidFill>
              </a:rPr>
              <a:t>görgü tanığı olarak ifade verirken</a:t>
            </a:r>
            <a:r>
              <a:rPr lang="en-US" altLang="de-DE" sz="2000" dirty="0">
                <a:solidFill>
                  <a:srgbClr val="333333"/>
                </a:solidFill>
              </a:rPr>
              <a:t> etc.), </a:t>
            </a:r>
            <a:r>
              <a:rPr lang="tr-TR" altLang="de-DE" sz="2000" dirty="0">
                <a:solidFill>
                  <a:srgbClr val="333333"/>
                </a:solidFill>
              </a:rPr>
              <a:t>unutmamanız gereken</a:t>
            </a:r>
            <a:r>
              <a:rPr lang="en-US" altLang="de-DE" sz="2000" dirty="0">
                <a:solidFill>
                  <a:srgbClr val="333333"/>
                </a:solidFill>
              </a:rPr>
              <a:t>:</a:t>
            </a:r>
            <a:br>
              <a:rPr lang="en-US" altLang="de-DE" sz="2000" dirty="0">
                <a:solidFill>
                  <a:srgbClr val="333333"/>
                </a:solidFill>
              </a:rPr>
            </a:br>
            <a:r>
              <a:rPr lang="tr-TR" altLang="de-DE" sz="2000" dirty="0">
                <a:solidFill>
                  <a:srgbClr val="333333"/>
                </a:solidFill>
              </a:rPr>
              <a:t>Eğer bir olaya ait detayları </a:t>
            </a:r>
            <a:r>
              <a:rPr lang="tr-TR" altLang="de-DE" sz="2000" i="1" dirty="0">
                <a:solidFill>
                  <a:srgbClr val="333333"/>
                </a:solidFill>
              </a:rPr>
              <a:t>canlı</a:t>
            </a:r>
            <a:r>
              <a:rPr lang="tr-TR" altLang="de-DE" sz="2000" dirty="0">
                <a:solidFill>
                  <a:srgbClr val="333333"/>
                </a:solidFill>
              </a:rPr>
              <a:t> bir şekilde </a:t>
            </a:r>
            <a:r>
              <a:rPr lang="tr-TR" altLang="de-DE" sz="2000" i="1" dirty="0">
                <a:solidFill>
                  <a:srgbClr val="333333"/>
                </a:solidFill>
              </a:rPr>
              <a:t>hatırlayamıyorsanız</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tr-TR" altLang="de-DE" sz="2000" dirty="0">
                <a:solidFill>
                  <a:srgbClr val="004992"/>
                </a:solidFill>
                <a:latin typeface="+mn-lt"/>
              </a:rPr>
              <a:t>Sakın, aklınızda kalanın doğruluğundan emin olmayınız</a:t>
            </a:r>
            <a:r>
              <a:rPr lang="en-US" altLang="de-DE" sz="2000" dirty="0">
                <a:solidFill>
                  <a:srgbClr val="004992"/>
                </a:solidFill>
                <a:latin typeface="+mn-lt"/>
              </a:rPr>
              <a:t>.</a:t>
            </a:r>
          </a:p>
          <a:p>
            <a:pPr marL="774827" lvl="3" indent="-342900" defTabSz="914400" fontAlgn="base">
              <a:spcBef>
                <a:spcPts val="1999"/>
              </a:spcBef>
              <a:buClr>
                <a:srgbClr val="000000"/>
              </a:buClr>
              <a:buFont typeface="WingDings"/>
              <a:buChar char=""/>
            </a:pPr>
            <a:r>
              <a:rPr lang="tr-TR" altLang="de-DE" sz="2000" dirty="0">
                <a:solidFill>
                  <a:srgbClr val="004992"/>
                </a:solidFill>
                <a:latin typeface="+mn-lt"/>
              </a:rPr>
              <a:t>Ek bilgi arayışında olunuz</a:t>
            </a:r>
            <a:r>
              <a:rPr lang="en-US" altLang="de-DE" sz="2000" dirty="0">
                <a:solidFill>
                  <a:srgbClr val="004992"/>
                </a:solidFill>
                <a:latin typeface="+mn-lt"/>
              </a:rPr>
              <a:t> (</a:t>
            </a:r>
            <a:r>
              <a:rPr lang="tr-TR" altLang="de-DE" sz="2000" dirty="0">
                <a:solidFill>
                  <a:srgbClr val="004992"/>
                </a:solidFill>
                <a:latin typeface="+mn-lt"/>
              </a:rPr>
              <a:t>ör: bir tanık gibi</a:t>
            </a:r>
            <a:r>
              <a:rPr lang="en-US" altLang="de-DE" sz="2000" dirty="0">
                <a:solidFill>
                  <a:srgbClr val="004992"/>
                </a:solidFill>
                <a:latin typeface="+mn-lt"/>
              </a:rPr>
              <a:t>).</a:t>
            </a:r>
            <a:br>
              <a:rPr lang="en-US" altLang="de-DE" sz="2000" dirty="0">
                <a:solidFill>
                  <a:srgbClr val="004992"/>
                </a:solidFill>
                <a:latin typeface="+mn-lt"/>
              </a:rPr>
            </a:br>
            <a:r>
              <a:rPr lang="tr-TR" altLang="de-DE" sz="2000" u="sng" dirty="0">
                <a:solidFill>
                  <a:srgbClr val="333333"/>
                </a:solidFill>
              </a:rPr>
              <a:t>Mesela</a:t>
            </a:r>
            <a:r>
              <a:rPr lang="en-US" altLang="de-DE" sz="2000" dirty="0">
                <a:solidFill>
                  <a:srgbClr val="333333"/>
                </a:solidFill>
              </a:rPr>
              <a:t>: </a:t>
            </a:r>
            <a:r>
              <a:rPr lang="tr-TR" altLang="de-DE" sz="2000" dirty="0">
                <a:solidFill>
                  <a:srgbClr val="333333"/>
                </a:solidFill>
              </a:rPr>
              <a:t>Biriyle tartıştınız ve size küçük düşürücü sözler söylediğini </a:t>
            </a:r>
            <a:r>
              <a:rPr lang="tr-TR" altLang="de-DE" sz="2000" i="1" dirty="0">
                <a:solidFill>
                  <a:srgbClr val="333333"/>
                </a:solidFill>
              </a:rPr>
              <a:t>belli belirsiz</a:t>
            </a:r>
            <a:r>
              <a:rPr lang="tr-TR" altLang="de-DE" sz="2000" dirty="0">
                <a:solidFill>
                  <a:srgbClr val="333333"/>
                </a:solidFill>
              </a:rPr>
              <a:t> hatırlıyorsunuz</a:t>
            </a:r>
            <a:r>
              <a:rPr lang="en-US" altLang="de-DE" sz="2000" dirty="0">
                <a:solidFill>
                  <a:srgbClr val="333333"/>
                </a:solidFill>
              </a:rPr>
              <a:t>. </a:t>
            </a:r>
            <a:r>
              <a:rPr lang="tr-TR" altLang="de-DE" sz="2000" dirty="0">
                <a:solidFill>
                  <a:srgbClr val="333333"/>
                </a:solidFill>
              </a:rPr>
              <a:t>Burada dikkate almanız gereken, hafızanız size oyun oynuyor olabilir ya da hatırladığınız kadarı gerçeği yansıtmıyor olabilir</a:t>
            </a:r>
            <a:r>
              <a:rPr lang="en-US" altLang="de-DE" sz="2000" dirty="0">
                <a:solidFill>
                  <a:srgbClr val="333333"/>
                </a:solidFill>
              </a:rPr>
              <a:t>. </a:t>
            </a:r>
            <a:r>
              <a:rPr lang="tr-TR" altLang="de-DE" sz="2000" dirty="0">
                <a:solidFill>
                  <a:srgbClr val="333333"/>
                </a:solidFill>
              </a:rPr>
              <a:t>O zaman, o olay sırasında orda bulunmuş insanlara soru sorabilirsiniz</a:t>
            </a:r>
            <a:r>
              <a:rPr lang="en-US" altLang="de-DE" sz="2000" dirty="0" smtClean="0">
                <a:solidFill>
                  <a:srgbClr val="333333"/>
                </a:solidFill>
              </a:rPr>
              <a:t>.</a:t>
            </a:r>
            <a:endParaRPr lang="en-US" sz="2000" dirty="0"/>
          </a:p>
        </p:txBody>
      </p:sp>
    </p:spTree>
    <p:extLst>
      <p:ext uri="{BB962C8B-B14F-4D97-AF65-F5344CB8AC3E}">
        <p14:creationId xmlns:p14="http://schemas.microsoft.com/office/powerpoint/2010/main" val="39425548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Bunun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ilgisi</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endParaRPr lang="de-DE" altLang="de-DE" sz="3600" dirty="0">
              <a:latin typeface="+mn-lt"/>
              <a:ea typeface="+mn-ea"/>
              <a:cs typeface="+mn-cs"/>
            </a:endParaRPr>
          </a:p>
        </p:txBody>
      </p:sp>
      <p:sp>
        <p:nvSpPr>
          <p:cNvPr id="169987" name="Rectangle 3"/>
          <p:cNvSpPr>
            <a:spLocks noGrp="1" noChangeArrowheads="1"/>
          </p:cNvSpPr>
          <p:nvPr>
            <p:ph idx="1"/>
          </p:nvPr>
        </p:nvSpPr>
        <p:spPr>
          <a:noFill/>
        </p:spPr>
        <p:txBody>
          <a:bodyPr>
            <a:noAutofit/>
          </a:bodyPr>
          <a:lstStyle/>
          <a:p>
            <a:pPr lvl="0" defTabSz="914400" fontAlgn="base"/>
            <a:r>
              <a:rPr lang="en-AU" altLang="de-DE" sz="2400" dirty="0" err="1">
                <a:solidFill>
                  <a:srgbClr val="333333"/>
                </a:solidFill>
                <a:latin typeface="Calibri Light"/>
                <a:cs typeface="Times New Roman" panose="02020603050405020304" pitchFamily="18" charset="0"/>
              </a:rPr>
              <a:t>Psikoz</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sırasında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insanlar</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hiç</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olmamış</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ya</a:t>
            </a:r>
            <a:r>
              <a:rPr lang="en-AU" altLang="de-DE" sz="2400" dirty="0">
                <a:solidFill>
                  <a:srgbClr val="333333"/>
                </a:solidFill>
                <a:latin typeface="Calibri Light"/>
                <a:cs typeface="Times New Roman" panose="02020603050405020304" pitchFamily="18" charset="0"/>
              </a:rPr>
              <a:t> da </a:t>
            </a:r>
            <a:r>
              <a:rPr lang="en-AU" altLang="de-DE" sz="2400" dirty="0" err="1">
                <a:solidFill>
                  <a:srgbClr val="333333"/>
                </a:solidFill>
                <a:latin typeface="Calibri Light"/>
                <a:cs typeface="Times New Roman" panose="02020603050405020304" pitchFamily="18" charset="0"/>
              </a:rPr>
              <a:t>farklı</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bir</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şekilde</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olmuş</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şeyleri</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hatırlamaya</a:t>
            </a:r>
            <a:r>
              <a:rPr lang="en-AU" altLang="de-DE" sz="2400" dirty="0">
                <a:solidFill>
                  <a:srgbClr val="333333"/>
                </a:solidFill>
                <a:latin typeface="Calibri Light"/>
                <a:cs typeface="Times New Roman" panose="02020603050405020304" pitchFamily="18" charset="0"/>
              </a:rPr>
              <a:t> </a:t>
            </a:r>
            <a:r>
              <a:rPr lang="en-AU" altLang="de-DE" sz="2400" dirty="0" err="1">
                <a:solidFill>
                  <a:srgbClr val="333333"/>
                </a:solidFill>
                <a:latin typeface="Calibri Light"/>
                <a:cs typeface="Times New Roman" panose="02020603050405020304" pitchFamily="18" charset="0"/>
              </a:rPr>
              <a:t>eğilimlidirler</a:t>
            </a:r>
            <a:r>
              <a:rPr lang="en-AU" altLang="de-DE" sz="2400" dirty="0">
                <a:solidFill>
                  <a:srgbClr val="333333"/>
                </a:solidFill>
                <a:latin typeface="Calibri Light"/>
                <a:cs typeface="Times New Roman" panose="02020603050405020304" pitchFamily="18" charset="0"/>
              </a:rPr>
              <a:t>.</a:t>
            </a:r>
          </a:p>
        </p:txBody>
      </p:sp>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80</a:t>
            </a:fld>
            <a:endParaRPr lang="de-DE" altLang="de-DE"/>
          </a:p>
        </p:txBody>
      </p:sp>
      <p:sp>
        <p:nvSpPr>
          <p:cNvPr id="8" name="Title 1">
            <a:extLst>
              <a:ext uri="{FF2B5EF4-FFF2-40B4-BE49-F238E27FC236}">
                <a16:creationId xmlns:a16="http://schemas.microsoft.com/office/drawing/2014/main" id="{110FEC9B-EBB1-D882-B3B8-ED6E56251A8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Bunun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ilgisi</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9" name="Content Placeholder 4">
            <a:extLst>
              <a:ext uri="{FF2B5EF4-FFF2-40B4-BE49-F238E27FC236}">
                <a16:creationId xmlns:a16="http://schemas.microsoft.com/office/drawing/2014/main" id="{0E1A7BB4-82BF-6532-9C5D-DC34346790CE}"/>
              </a:ext>
            </a:extLst>
          </p:cNvPr>
          <p:cNvSpPr>
            <a:spLocks noGrp="1"/>
          </p:cNvSpPr>
          <p:nvPr>
            <p:ph idx="1"/>
          </p:nvPr>
        </p:nvSpPr>
        <p:spPr>
          <a:xfrm>
            <a:off x="408955" y="2204864"/>
            <a:ext cx="11340000" cy="4248000"/>
          </a:xfrm>
        </p:spPr>
        <p:txBody>
          <a:bodyPr/>
          <a:lstStyle/>
          <a:p>
            <a:pPr lvl="0" defTabSz="914400" fontAlgn="base">
              <a:lnSpc>
                <a:spcPct val="100000"/>
              </a:lnSpc>
              <a:spcBef>
                <a:spcPts val="1200"/>
              </a:spcBef>
              <a:buClr>
                <a:srgbClr val="333333"/>
              </a:buClr>
            </a:pPr>
            <a:r>
              <a:rPr lang="tr-TR" altLang="de-DE" sz="2000" dirty="0">
                <a:solidFill>
                  <a:srgbClr val="333333"/>
                </a:solidFill>
              </a:rPr>
              <a:t>Psikotik dönemdeyken insanlar olmamış şeyleri olmuş gibi ya da olanı daha farklı hatırlamaya meyilli oluyorlar</a:t>
            </a:r>
            <a:r>
              <a:rPr lang="en-AU" altLang="de-DE" sz="2000" dirty="0">
                <a:solidFill>
                  <a:srgbClr val="333333"/>
                </a:solidFill>
              </a:rPr>
              <a:t>.</a:t>
            </a:r>
          </a:p>
          <a:p>
            <a:pPr lvl="0" defTabSz="914400" fontAlgn="base"/>
            <a:r>
              <a:rPr lang="tr-TR" altLang="de-DE" sz="2000" dirty="0">
                <a:solidFill>
                  <a:srgbClr val="004992"/>
                </a:solidFill>
              </a:rPr>
              <a:t>Örnek</a:t>
            </a:r>
            <a:r>
              <a:rPr lang="de-DE" altLang="de-DE" sz="2000" dirty="0">
                <a:solidFill>
                  <a:srgbClr val="004992"/>
                </a:solidFill>
              </a:rPr>
              <a:t>: </a:t>
            </a:r>
            <a:r>
              <a:rPr lang="tr-TR" altLang="de-DE" sz="2000" dirty="0">
                <a:solidFill>
                  <a:srgbClr val="333333"/>
                </a:solidFill>
                <a:latin typeface="Calibri Light"/>
              </a:rPr>
              <a:t>Karla bir terör saldırısı için görevlendirildiğini hatırlıyor.</a:t>
            </a:r>
            <a:endParaRPr lang="en-AU" altLang="de-DE" sz="2000" dirty="0">
              <a:solidFill>
                <a:srgbClr val="333333"/>
              </a:solidFill>
              <a:latin typeface="Calibri Light"/>
            </a:endParaRPr>
          </a:p>
          <a:p>
            <a:pPr lvl="0" defTabSz="914400" fontAlgn="base">
              <a:lnSpc>
                <a:spcPct val="100000"/>
              </a:lnSpc>
              <a:spcBef>
                <a:spcPts val="1200"/>
              </a:spcBef>
              <a:buClr>
                <a:srgbClr val="000000"/>
              </a:buClr>
            </a:pPr>
            <a:r>
              <a:rPr lang="tr-TR" altLang="de-DE" sz="2000" dirty="0">
                <a:solidFill>
                  <a:srgbClr val="004992"/>
                </a:solidFill>
              </a:rPr>
              <a:t>Öncesinde</a:t>
            </a:r>
            <a:r>
              <a:rPr lang="de-DE" altLang="de-DE" sz="2000" dirty="0">
                <a:solidFill>
                  <a:srgbClr val="004992"/>
                </a:solidFill>
              </a:rPr>
              <a:t>: </a:t>
            </a:r>
            <a:r>
              <a:rPr lang="en-AU" altLang="de-DE" sz="2000" dirty="0">
                <a:solidFill>
                  <a:srgbClr val="333333"/>
                </a:solidFill>
                <a:latin typeface="Calibri Light"/>
              </a:rPr>
              <a:t>: </a:t>
            </a:r>
            <a:r>
              <a:rPr lang="en-AU" altLang="de-DE" sz="2000" dirty="0" err="1">
                <a:solidFill>
                  <a:srgbClr val="333333"/>
                </a:solidFill>
                <a:latin typeface="Calibri Light"/>
              </a:rPr>
              <a:t>Orta</a:t>
            </a:r>
            <a:r>
              <a:rPr lang="en-AU" altLang="de-DE" sz="2000" dirty="0">
                <a:solidFill>
                  <a:srgbClr val="333333"/>
                </a:solidFill>
                <a:latin typeface="Calibri Light"/>
              </a:rPr>
              <a:t> </a:t>
            </a:r>
            <a:r>
              <a:rPr lang="en-AU" altLang="de-DE" sz="2000" dirty="0" err="1">
                <a:solidFill>
                  <a:srgbClr val="333333"/>
                </a:solidFill>
                <a:latin typeface="Calibri Light"/>
              </a:rPr>
              <a:t>doğulu</a:t>
            </a:r>
            <a:r>
              <a:rPr lang="en-AU" altLang="de-DE" sz="2000" dirty="0">
                <a:solidFill>
                  <a:srgbClr val="333333"/>
                </a:solidFill>
                <a:latin typeface="Calibri Light"/>
              </a:rPr>
              <a:t> </a:t>
            </a:r>
            <a:r>
              <a:rPr lang="en-AU" altLang="de-DE" sz="2000" dirty="0" err="1">
                <a:solidFill>
                  <a:srgbClr val="333333"/>
                </a:solidFill>
                <a:latin typeface="Calibri Light"/>
              </a:rPr>
              <a:t>görünüşlü</a:t>
            </a:r>
            <a:r>
              <a:rPr lang="en-AU" altLang="de-DE" sz="2000" dirty="0">
                <a:solidFill>
                  <a:srgbClr val="333333"/>
                </a:solidFill>
                <a:latin typeface="Calibri Light"/>
              </a:rPr>
              <a:t> </a:t>
            </a:r>
            <a:r>
              <a:rPr lang="en-AU" altLang="de-DE" sz="2000" dirty="0" err="1">
                <a:solidFill>
                  <a:srgbClr val="333333"/>
                </a:solidFill>
                <a:latin typeface="Calibri Light"/>
              </a:rPr>
              <a:t>bir</a:t>
            </a:r>
            <a:r>
              <a:rPr lang="en-AU" altLang="de-DE" sz="2000" dirty="0">
                <a:solidFill>
                  <a:srgbClr val="333333"/>
                </a:solidFill>
                <a:latin typeface="Calibri Light"/>
              </a:rPr>
              <a:t> </a:t>
            </a:r>
            <a:r>
              <a:rPr lang="en-AU" altLang="de-DE" sz="2000" dirty="0" err="1">
                <a:solidFill>
                  <a:srgbClr val="333333"/>
                </a:solidFill>
                <a:latin typeface="Calibri Light"/>
              </a:rPr>
              <a:t>adam</a:t>
            </a:r>
            <a:r>
              <a:rPr lang="en-AU" altLang="de-DE" sz="2000" dirty="0">
                <a:solidFill>
                  <a:srgbClr val="333333"/>
                </a:solidFill>
                <a:latin typeface="Calibri Light"/>
              </a:rPr>
              <a:t> </a:t>
            </a:r>
            <a:r>
              <a:rPr lang="en-AU" altLang="de-DE" sz="2000" dirty="0" err="1">
                <a:solidFill>
                  <a:srgbClr val="333333"/>
                </a:solidFill>
                <a:latin typeface="Calibri Light"/>
              </a:rPr>
              <a:t>otobüse</a:t>
            </a:r>
            <a:r>
              <a:rPr lang="en-AU" altLang="de-DE" sz="2000" dirty="0">
                <a:solidFill>
                  <a:srgbClr val="333333"/>
                </a:solidFill>
                <a:latin typeface="Calibri Light"/>
              </a:rPr>
              <a:t> </a:t>
            </a:r>
            <a:r>
              <a:rPr lang="en-AU" altLang="de-DE" sz="2000" dirty="0" err="1">
                <a:solidFill>
                  <a:srgbClr val="333333"/>
                </a:solidFill>
                <a:latin typeface="Calibri Light"/>
              </a:rPr>
              <a:t>bindi</a:t>
            </a:r>
            <a:r>
              <a:rPr lang="en-AU" altLang="de-DE" sz="2000" dirty="0">
                <a:solidFill>
                  <a:srgbClr val="333333"/>
                </a:solidFill>
                <a:latin typeface="Calibri Light"/>
              </a:rPr>
              <a:t> </a:t>
            </a:r>
            <a:r>
              <a:rPr lang="en-AU" altLang="de-DE" sz="2000" dirty="0" err="1">
                <a:solidFill>
                  <a:srgbClr val="333333"/>
                </a:solidFill>
                <a:latin typeface="Calibri Light"/>
              </a:rPr>
              <a:t>ve</a:t>
            </a:r>
            <a:r>
              <a:rPr lang="en-AU" altLang="de-DE" sz="2000" dirty="0">
                <a:solidFill>
                  <a:srgbClr val="333333"/>
                </a:solidFill>
                <a:latin typeface="Calibri Light"/>
              </a:rPr>
              <a:t> </a:t>
            </a:r>
            <a:r>
              <a:rPr lang="en-AU" altLang="de-DE" sz="2000" dirty="0" err="1">
                <a:solidFill>
                  <a:srgbClr val="333333"/>
                </a:solidFill>
                <a:latin typeface="Calibri Light"/>
              </a:rPr>
              <a:t>Karla'ya</a:t>
            </a:r>
            <a:r>
              <a:rPr lang="en-AU" altLang="de-DE" sz="2000" dirty="0">
                <a:solidFill>
                  <a:srgbClr val="333333"/>
                </a:solidFill>
                <a:latin typeface="Calibri Light"/>
              </a:rPr>
              <a:t> </a:t>
            </a:r>
            <a:r>
              <a:rPr lang="en-AU" altLang="de-DE" sz="2000" dirty="0" err="1">
                <a:solidFill>
                  <a:srgbClr val="333333"/>
                </a:solidFill>
                <a:latin typeface="Calibri Light"/>
              </a:rPr>
              <a:t>yanındaki</a:t>
            </a:r>
            <a:r>
              <a:rPr lang="en-AU" altLang="de-DE" sz="2000" dirty="0">
                <a:solidFill>
                  <a:srgbClr val="333333"/>
                </a:solidFill>
                <a:latin typeface="Calibri Light"/>
              </a:rPr>
              <a:t> </a:t>
            </a:r>
            <a:r>
              <a:rPr lang="en-AU" altLang="de-DE" sz="2000" dirty="0" err="1">
                <a:solidFill>
                  <a:srgbClr val="333333"/>
                </a:solidFill>
                <a:latin typeface="Calibri Light"/>
              </a:rPr>
              <a:t>koltuğun</a:t>
            </a:r>
            <a:r>
              <a:rPr lang="en-AU" altLang="de-DE" sz="2000" dirty="0">
                <a:solidFill>
                  <a:srgbClr val="333333"/>
                </a:solidFill>
                <a:latin typeface="Calibri Light"/>
              </a:rPr>
              <a:t> </a:t>
            </a:r>
            <a:r>
              <a:rPr lang="en-AU" altLang="de-DE" sz="2000" dirty="0" err="1">
                <a:solidFill>
                  <a:srgbClr val="333333"/>
                </a:solidFill>
                <a:latin typeface="Calibri Light"/>
              </a:rPr>
              <a:t>dolu</a:t>
            </a:r>
            <a:r>
              <a:rPr lang="en-AU" altLang="de-DE" sz="2000" dirty="0">
                <a:solidFill>
                  <a:srgbClr val="333333"/>
                </a:solidFill>
                <a:latin typeface="Calibri Light"/>
              </a:rPr>
              <a:t> </a:t>
            </a:r>
            <a:r>
              <a:rPr lang="en-AU" altLang="de-DE" sz="2000" dirty="0" err="1">
                <a:solidFill>
                  <a:srgbClr val="333333"/>
                </a:solidFill>
                <a:latin typeface="Calibri Light"/>
              </a:rPr>
              <a:t>olup</a:t>
            </a:r>
            <a:r>
              <a:rPr lang="en-AU" altLang="de-DE" sz="2000" dirty="0">
                <a:solidFill>
                  <a:srgbClr val="333333"/>
                </a:solidFill>
                <a:latin typeface="Calibri Light"/>
              </a:rPr>
              <a:t> </a:t>
            </a:r>
            <a:r>
              <a:rPr lang="en-AU" altLang="de-DE" sz="2000" dirty="0" err="1">
                <a:solidFill>
                  <a:srgbClr val="333333"/>
                </a:solidFill>
                <a:latin typeface="Calibri Light"/>
              </a:rPr>
              <a:t>olmadığını</a:t>
            </a:r>
            <a:r>
              <a:rPr lang="en-AU" altLang="de-DE" sz="2000" dirty="0">
                <a:solidFill>
                  <a:srgbClr val="333333"/>
                </a:solidFill>
                <a:latin typeface="Calibri Light"/>
              </a:rPr>
              <a:t> </a:t>
            </a:r>
            <a:r>
              <a:rPr lang="en-AU" altLang="de-DE" sz="2000" dirty="0" err="1">
                <a:solidFill>
                  <a:srgbClr val="333333"/>
                </a:solidFill>
                <a:latin typeface="Calibri Light"/>
              </a:rPr>
              <a:t>sordu</a:t>
            </a:r>
            <a:r>
              <a:rPr lang="en-AU" altLang="de-DE" sz="2000" dirty="0">
                <a:solidFill>
                  <a:srgbClr val="333333"/>
                </a:solidFill>
                <a:latin typeface="Calibri Light"/>
              </a:rPr>
              <a:t>. </a:t>
            </a:r>
            <a:r>
              <a:rPr lang="en-AU" altLang="de-DE" sz="2000" dirty="0" err="1">
                <a:solidFill>
                  <a:srgbClr val="333333"/>
                </a:solidFill>
                <a:latin typeface="Calibri Light"/>
              </a:rPr>
              <a:t>Bunu</a:t>
            </a:r>
            <a:r>
              <a:rPr lang="en-AU" altLang="de-DE" sz="2000" dirty="0">
                <a:solidFill>
                  <a:srgbClr val="333333"/>
                </a:solidFill>
                <a:latin typeface="Calibri Light"/>
              </a:rPr>
              <a:t> </a:t>
            </a:r>
            <a:r>
              <a:rPr lang="en-AU" altLang="de-DE" sz="2000" dirty="0" err="1">
                <a:solidFill>
                  <a:srgbClr val="333333"/>
                </a:solidFill>
                <a:latin typeface="Calibri Light"/>
              </a:rPr>
              <a:t>bir</a:t>
            </a:r>
            <a:r>
              <a:rPr lang="en-AU" altLang="de-DE" sz="2000" dirty="0">
                <a:solidFill>
                  <a:srgbClr val="333333"/>
                </a:solidFill>
                <a:latin typeface="Calibri Light"/>
              </a:rPr>
              <a:t> </a:t>
            </a:r>
            <a:r>
              <a:rPr lang="en-AU" altLang="de-DE" sz="2000" dirty="0" err="1">
                <a:solidFill>
                  <a:srgbClr val="333333"/>
                </a:solidFill>
                <a:latin typeface="Calibri Light"/>
              </a:rPr>
              <a:t>işe</a:t>
            </a:r>
            <a:r>
              <a:rPr lang="en-AU" altLang="de-DE" sz="2000" dirty="0">
                <a:solidFill>
                  <a:srgbClr val="333333"/>
                </a:solidFill>
                <a:latin typeface="Calibri Light"/>
              </a:rPr>
              <a:t> </a:t>
            </a:r>
            <a:r>
              <a:rPr lang="en-AU" altLang="de-DE" sz="2000" dirty="0" err="1">
                <a:solidFill>
                  <a:srgbClr val="333333"/>
                </a:solidFill>
                <a:latin typeface="Calibri Light"/>
              </a:rPr>
              <a:t>alım</a:t>
            </a:r>
            <a:r>
              <a:rPr lang="en-AU" altLang="de-DE" sz="2000" dirty="0">
                <a:solidFill>
                  <a:srgbClr val="333333"/>
                </a:solidFill>
                <a:latin typeface="Calibri Light"/>
              </a:rPr>
              <a:t> </a:t>
            </a:r>
            <a:r>
              <a:rPr lang="en-AU" altLang="de-DE" sz="2000" dirty="0" err="1">
                <a:solidFill>
                  <a:srgbClr val="333333"/>
                </a:solidFill>
                <a:latin typeface="Calibri Light"/>
              </a:rPr>
              <a:t>girişiminin</a:t>
            </a:r>
            <a:r>
              <a:rPr lang="en-AU" altLang="de-DE" sz="2000" dirty="0">
                <a:solidFill>
                  <a:srgbClr val="333333"/>
                </a:solidFill>
                <a:latin typeface="Calibri Light"/>
              </a:rPr>
              <a:t> </a:t>
            </a:r>
            <a:r>
              <a:rPr lang="en-AU" altLang="de-DE" sz="2000" dirty="0" err="1">
                <a:solidFill>
                  <a:srgbClr val="333333"/>
                </a:solidFill>
                <a:latin typeface="Calibri Light"/>
              </a:rPr>
              <a:t>kod</a:t>
            </a:r>
            <a:r>
              <a:rPr lang="en-AU" altLang="de-DE" sz="2000" dirty="0">
                <a:solidFill>
                  <a:srgbClr val="333333"/>
                </a:solidFill>
                <a:latin typeface="Calibri Light"/>
              </a:rPr>
              <a:t> </a:t>
            </a:r>
            <a:r>
              <a:rPr lang="en-AU" altLang="de-DE" sz="2000" dirty="0" err="1">
                <a:solidFill>
                  <a:srgbClr val="333333"/>
                </a:solidFill>
                <a:latin typeface="Calibri Light"/>
              </a:rPr>
              <a:t>sözcüğü</a:t>
            </a:r>
            <a:r>
              <a:rPr lang="en-AU" altLang="de-DE" sz="2000" dirty="0">
                <a:solidFill>
                  <a:srgbClr val="333333"/>
                </a:solidFill>
                <a:latin typeface="Calibri Light"/>
              </a:rPr>
              <a:t> </a:t>
            </a:r>
            <a:r>
              <a:rPr lang="en-AU" altLang="de-DE" sz="2000" dirty="0" err="1">
                <a:solidFill>
                  <a:srgbClr val="333333"/>
                </a:solidFill>
                <a:latin typeface="Calibri Light"/>
              </a:rPr>
              <a:t>olarak</a:t>
            </a:r>
            <a:r>
              <a:rPr lang="en-AU" altLang="de-DE" sz="2000" dirty="0">
                <a:solidFill>
                  <a:srgbClr val="333333"/>
                </a:solidFill>
                <a:latin typeface="Calibri Light"/>
              </a:rPr>
              <a:t> </a:t>
            </a:r>
            <a:r>
              <a:rPr lang="en-AU" altLang="de-DE" sz="2000" dirty="0" err="1">
                <a:solidFill>
                  <a:srgbClr val="333333"/>
                </a:solidFill>
                <a:latin typeface="Calibri Light"/>
              </a:rPr>
              <a:t>yanlış</a:t>
            </a:r>
            <a:r>
              <a:rPr lang="en-AU" altLang="de-DE" sz="2000" dirty="0">
                <a:solidFill>
                  <a:srgbClr val="333333"/>
                </a:solidFill>
                <a:latin typeface="Calibri Light"/>
              </a:rPr>
              <a:t> </a:t>
            </a:r>
            <a:r>
              <a:rPr lang="en-AU" altLang="de-DE" sz="2000" dirty="0" err="1">
                <a:solidFill>
                  <a:srgbClr val="333333"/>
                </a:solidFill>
                <a:latin typeface="Calibri Light"/>
              </a:rPr>
              <a:t>yorumladı</a:t>
            </a:r>
            <a:r>
              <a:rPr lang="en-AU" altLang="de-DE" sz="2000" dirty="0">
                <a:solidFill>
                  <a:srgbClr val="333333"/>
                </a:solidFill>
                <a:latin typeface="Calibri Light"/>
              </a:rPr>
              <a:t>. Bu </a:t>
            </a:r>
            <a:r>
              <a:rPr lang="en-AU" altLang="de-DE" sz="2000" dirty="0" err="1">
                <a:solidFill>
                  <a:srgbClr val="333333"/>
                </a:solidFill>
                <a:latin typeface="Calibri Light"/>
              </a:rPr>
              <a:t>yanlış</a:t>
            </a:r>
            <a:r>
              <a:rPr lang="en-AU" altLang="de-DE" sz="2000" dirty="0">
                <a:solidFill>
                  <a:srgbClr val="333333"/>
                </a:solidFill>
                <a:latin typeface="Calibri Light"/>
              </a:rPr>
              <a:t> </a:t>
            </a:r>
            <a:r>
              <a:rPr lang="en-AU" altLang="de-DE" sz="2000" dirty="0" err="1">
                <a:solidFill>
                  <a:srgbClr val="333333"/>
                </a:solidFill>
                <a:latin typeface="Calibri Light"/>
              </a:rPr>
              <a:t>yorum</a:t>
            </a:r>
            <a:r>
              <a:rPr lang="en-AU" altLang="de-DE" sz="2000" dirty="0">
                <a:solidFill>
                  <a:srgbClr val="333333"/>
                </a:solidFill>
                <a:latin typeface="Calibri Light"/>
              </a:rPr>
              <a:t>, </a:t>
            </a:r>
            <a:r>
              <a:rPr lang="en-AU" altLang="de-DE" sz="2000" dirty="0" err="1">
                <a:solidFill>
                  <a:srgbClr val="333333"/>
                </a:solidFill>
                <a:latin typeface="Calibri Light"/>
              </a:rPr>
              <a:t>örneğin</a:t>
            </a:r>
            <a:r>
              <a:rPr lang="en-AU" altLang="de-DE" sz="2000" dirty="0">
                <a:solidFill>
                  <a:srgbClr val="333333"/>
                </a:solidFill>
                <a:latin typeface="Calibri Light"/>
              </a:rPr>
              <a:t> </a:t>
            </a:r>
            <a:r>
              <a:rPr lang="en-AU" altLang="de-DE" sz="2000" dirty="0" err="1">
                <a:solidFill>
                  <a:srgbClr val="333333"/>
                </a:solidFill>
                <a:latin typeface="Calibri Light"/>
              </a:rPr>
              <a:t>adamın</a:t>
            </a:r>
            <a:r>
              <a:rPr lang="en-AU" altLang="de-DE" sz="2000" dirty="0">
                <a:solidFill>
                  <a:srgbClr val="333333"/>
                </a:solidFill>
                <a:latin typeface="Calibri Light"/>
              </a:rPr>
              <a:t> </a:t>
            </a:r>
            <a:r>
              <a:rPr lang="en-AU" altLang="de-DE" sz="2000" dirty="0" err="1">
                <a:solidFill>
                  <a:srgbClr val="333333"/>
                </a:solidFill>
                <a:latin typeface="Calibri Light"/>
              </a:rPr>
              <a:t>ona</a:t>
            </a:r>
            <a:r>
              <a:rPr lang="en-AU" altLang="de-DE" sz="2000" dirty="0">
                <a:solidFill>
                  <a:srgbClr val="333333"/>
                </a:solidFill>
                <a:latin typeface="Calibri Light"/>
              </a:rPr>
              <a:t> </a:t>
            </a:r>
            <a:r>
              <a:rPr lang="en-AU" altLang="de-DE" sz="2000" dirty="0" err="1">
                <a:solidFill>
                  <a:srgbClr val="333333"/>
                </a:solidFill>
                <a:latin typeface="Calibri Light"/>
              </a:rPr>
              <a:t>bir</a:t>
            </a:r>
            <a:r>
              <a:rPr lang="en-AU" altLang="de-DE" sz="2000" dirty="0">
                <a:solidFill>
                  <a:srgbClr val="333333"/>
                </a:solidFill>
                <a:latin typeface="Calibri Light"/>
              </a:rPr>
              <a:t> zarf </a:t>
            </a:r>
            <a:r>
              <a:rPr lang="en-AU" altLang="de-DE" sz="2000" dirty="0" err="1">
                <a:solidFill>
                  <a:srgbClr val="333333"/>
                </a:solidFill>
                <a:latin typeface="Calibri Light"/>
              </a:rPr>
              <a:t>verip</a:t>
            </a:r>
            <a:r>
              <a:rPr lang="en-AU" altLang="de-DE" sz="2000" dirty="0">
                <a:solidFill>
                  <a:srgbClr val="333333"/>
                </a:solidFill>
                <a:latin typeface="Calibri Light"/>
              </a:rPr>
              <a:t> </a:t>
            </a:r>
            <a:r>
              <a:rPr lang="en-AU" altLang="de-DE" sz="2000" dirty="0" err="1">
                <a:solidFill>
                  <a:srgbClr val="333333"/>
                </a:solidFill>
                <a:latin typeface="Calibri Light"/>
              </a:rPr>
              <a:t>kendisini</a:t>
            </a:r>
            <a:r>
              <a:rPr lang="en-AU" altLang="de-DE" sz="2000" dirty="0">
                <a:solidFill>
                  <a:srgbClr val="333333"/>
                </a:solidFill>
                <a:latin typeface="Calibri Light"/>
              </a:rPr>
              <a:t> "Ali" </a:t>
            </a:r>
            <a:r>
              <a:rPr lang="en-AU" altLang="de-DE" sz="2000" dirty="0" err="1">
                <a:solidFill>
                  <a:srgbClr val="333333"/>
                </a:solidFill>
                <a:latin typeface="Calibri Light"/>
              </a:rPr>
              <a:t>olarak</a:t>
            </a:r>
            <a:r>
              <a:rPr lang="en-AU" altLang="de-DE" sz="2000" dirty="0">
                <a:solidFill>
                  <a:srgbClr val="333333"/>
                </a:solidFill>
                <a:latin typeface="Calibri Light"/>
              </a:rPr>
              <a:t> </a:t>
            </a:r>
            <a:r>
              <a:rPr lang="en-AU" altLang="de-DE" sz="2000" dirty="0" err="1">
                <a:solidFill>
                  <a:srgbClr val="333333"/>
                </a:solidFill>
                <a:latin typeface="Calibri Light"/>
              </a:rPr>
              <a:t>tanıtması</a:t>
            </a:r>
            <a:r>
              <a:rPr lang="en-AU" altLang="de-DE" sz="2000" dirty="0">
                <a:solidFill>
                  <a:srgbClr val="333333"/>
                </a:solidFill>
                <a:latin typeface="Calibri Light"/>
              </a:rPr>
              <a:t> </a:t>
            </a:r>
            <a:r>
              <a:rPr lang="en-AU" altLang="de-DE" sz="2000" dirty="0" err="1">
                <a:solidFill>
                  <a:srgbClr val="333333"/>
                </a:solidFill>
                <a:latin typeface="Calibri Light"/>
              </a:rPr>
              <a:t>gibi</a:t>
            </a:r>
            <a:r>
              <a:rPr lang="en-AU" altLang="de-DE" sz="2000" dirty="0">
                <a:solidFill>
                  <a:srgbClr val="333333"/>
                </a:solidFill>
                <a:latin typeface="Calibri Light"/>
              </a:rPr>
              <a:t> </a:t>
            </a:r>
            <a:r>
              <a:rPr lang="en-AU" altLang="de-DE" sz="2000" dirty="0" err="1">
                <a:solidFill>
                  <a:srgbClr val="333333"/>
                </a:solidFill>
                <a:latin typeface="Calibri Light"/>
              </a:rPr>
              <a:t>hafızasını</a:t>
            </a:r>
            <a:r>
              <a:rPr lang="en-AU" altLang="de-DE" sz="2000" dirty="0">
                <a:solidFill>
                  <a:srgbClr val="333333"/>
                </a:solidFill>
                <a:latin typeface="Calibri Light"/>
              </a:rPr>
              <a:t> </a:t>
            </a:r>
            <a:r>
              <a:rPr lang="en-AU" altLang="de-DE" sz="2000" dirty="0" err="1">
                <a:solidFill>
                  <a:srgbClr val="333333"/>
                </a:solidFill>
                <a:latin typeface="Calibri Light"/>
              </a:rPr>
              <a:t>daha</a:t>
            </a:r>
            <a:r>
              <a:rPr lang="en-AU" altLang="de-DE" sz="2000" dirty="0">
                <a:solidFill>
                  <a:srgbClr val="333333"/>
                </a:solidFill>
                <a:latin typeface="Calibri Light"/>
              </a:rPr>
              <a:t> da </a:t>
            </a:r>
            <a:r>
              <a:rPr lang="en-AU" altLang="de-DE" sz="2000" dirty="0" err="1">
                <a:solidFill>
                  <a:srgbClr val="333333"/>
                </a:solidFill>
                <a:latin typeface="Calibri Light"/>
              </a:rPr>
              <a:t>güçlendirdi</a:t>
            </a:r>
            <a:r>
              <a:rPr lang="en-AU" altLang="de-DE" sz="2000" dirty="0">
                <a:solidFill>
                  <a:srgbClr val="333333"/>
                </a:solidFill>
                <a:latin typeface="Calibri Light"/>
              </a:rPr>
              <a:t> (</a:t>
            </a:r>
            <a:r>
              <a:rPr lang="en-AU" altLang="de-DE" sz="2000" dirty="0" err="1">
                <a:solidFill>
                  <a:srgbClr val="333333"/>
                </a:solidFill>
                <a:latin typeface="Calibri Light"/>
              </a:rPr>
              <a:t>bu</a:t>
            </a:r>
            <a:r>
              <a:rPr lang="en-AU" altLang="de-DE" sz="2000" dirty="0">
                <a:solidFill>
                  <a:srgbClr val="333333"/>
                </a:solidFill>
                <a:latin typeface="Calibri Light"/>
              </a:rPr>
              <a:t> </a:t>
            </a:r>
            <a:r>
              <a:rPr lang="en-AU" altLang="de-DE" sz="2000" dirty="0" err="1">
                <a:solidFill>
                  <a:srgbClr val="333333"/>
                </a:solidFill>
                <a:latin typeface="Calibri Light"/>
              </a:rPr>
              <a:t>ayrıntılar</a:t>
            </a:r>
            <a:r>
              <a:rPr lang="en-AU" altLang="de-DE" sz="2000" dirty="0">
                <a:solidFill>
                  <a:srgbClr val="333333"/>
                </a:solidFill>
                <a:latin typeface="Calibri Light"/>
              </a:rPr>
              <a:t> </a:t>
            </a:r>
            <a:r>
              <a:rPr lang="en-AU" altLang="de-DE" sz="2000" dirty="0" err="1">
                <a:solidFill>
                  <a:srgbClr val="333333"/>
                </a:solidFill>
                <a:latin typeface="Calibri Light"/>
              </a:rPr>
              <a:t>kasıtlı</a:t>
            </a:r>
            <a:r>
              <a:rPr lang="en-AU" altLang="de-DE" sz="2000" dirty="0">
                <a:solidFill>
                  <a:srgbClr val="333333"/>
                </a:solidFill>
                <a:latin typeface="Calibri Light"/>
              </a:rPr>
              <a:t> </a:t>
            </a:r>
            <a:r>
              <a:rPr lang="en-AU" altLang="de-DE" sz="2000" dirty="0" err="1">
                <a:solidFill>
                  <a:srgbClr val="333333"/>
                </a:solidFill>
                <a:latin typeface="Calibri Light"/>
              </a:rPr>
              <a:t>olarak</a:t>
            </a:r>
            <a:r>
              <a:rPr lang="en-AU" altLang="de-DE" sz="2000" dirty="0">
                <a:solidFill>
                  <a:srgbClr val="333333"/>
                </a:solidFill>
                <a:latin typeface="Calibri Light"/>
              </a:rPr>
              <a:t> </a:t>
            </a:r>
            <a:r>
              <a:rPr lang="en-AU" altLang="de-DE" sz="2000" dirty="0" err="1">
                <a:solidFill>
                  <a:srgbClr val="333333"/>
                </a:solidFill>
                <a:latin typeface="Calibri Light"/>
              </a:rPr>
              <a:t>eklenmemiştir</a:t>
            </a:r>
            <a:r>
              <a:rPr lang="en-AU" altLang="de-DE" sz="2000" dirty="0">
                <a:solidFill>
                  <a:srgbClr val="333333"/>
                </a:solidFill>
                <a:latin typeface="Calibri Light"/>
              </a:rPr>
              <a:t>).</a:t>
            </a:r>
            <a:endParaRPr lang="en-AU" altLang="de-DE" sz="2000" dirty="0">
              <a:solidFill>
                <a:srgbClr val="333333"/>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de-DE"/>
              <a:t>Eğitim Modülü 5 – Bellek</a:t>
            </a:r>
          </a:p>
        </p:txBody>
      </p:sp>
      <p:sp>
        <p:nvSpPr>
          <p:cNvPr id="5" name="Slide Number Placeholder 4"/>
          <p:cNvSpPr>
            <a:spLocks noGrp="1"/>
          </p:cNvSpPr>
          <p:nvPr>
            <p:ph type="sldNum" sz="quarter" idx="12"/>
          </p:nvPr>
        </p:nvSpPr>
        <p:spPr/>
        <p:txBody>
          <a:bodyPr/>
          <a:lstStyle/>
          <a:p>
            <a:pPr>
              <a:defRPr/>
            </a:pPr>
            <a:fld id="{CE368FC3-4971-4C93-B189-6BA0ECAF8778}" type="slidenum">
              <a:rPr lang="de-DE" altLang="de-DE" smtClean="0"/>
              <a:pPr>
                <a:defRPr/>
              </a:pPr>
              <a:t>81</a:t>
            </a:fld>
            <a:endParaRPr lang="de-DE" altLang="de-DE"/>
          </a:p>
        </p:txBody>
      </p:sp>
      <p:sp>
        <p:nvSpPr>
          <p:cNvPr id="8" name="Title 1">
            <a:extLst>
              <a:ext uri="{FF2B5EF4-FFF2-40B4-BE49-F238E27FC236}">
                <a16:creationId xmlns:a16="http://schemas.microsoft.com/office/drawing/2014/main" id="{FBA47A71-1D7F-C285-B831-E8954D54799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Bunun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ilgisi</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9" name="Content Placeholder 4">
            <a:extLst>
              <a:ext uri="{FF2B5EF4-FFF2-40B4-BE49-F238E27FC236}">
                <a16:creationId xmlns:a16="http://schemas.microsoft.com/office/drawing/2014/main" id="{EE6B89F0-430E-8BB9-85B1-E5D088863D34}"/>
              </a:ext>
            </a:extLst>
          </p:cNvPr>
          <p:cNvSpPr>
            <a:spLocks noGrp="1"/>
          </p:cNvSpPr>
          <p:nvPr>
            <p:ph idx="1"/>
          </p:nvPr>
        </p:nvSpPr>
        <p:spPr>
          <a:xfrm>
            <a:off x="408955" y="2204864"/>
            <a:ext cx="11340000" cy="4248000"/>
          </a:xfrm>
        </p:spPr>
        <p:txBody>
          <a:bodyPr/>
          <a:lstStyle/>
          <a:p>
            <a:pPr lvl="0" defTabSz="914400" fontAlgn="base">
              <a:lnSpc>
                <a:spcPct val="100000"/>
              </a:lnSpc>
              <a:spcBef>
                <a:spcPts val="1200"/>
              </a:spcBef>
              <a:buClr>
                <a:srgbClr val="333333"/>
              </a:buClr>
            </a:pPr>
            <a:r>
              <a:rPr lang="tr-TR" altLang="de-DE" sz="2000" dirty="0">
                <a:solidFill>
                  <a:srgbClr val="333333"/>
                </a:solidFill>
              </a:rPr>
              <a:t>Psikotik dönemdeyken insanlar olmamış şeyleri olmuş gibi ya da olanı daha farklı hatırlamaya meyilli oluyorlar</a:t>
            </a:r>
            <a:r>
              <a:rPr lang="en-AU" altLang="de-DE" sz="2000" dirty="0">
                <a:solidFill>
                  <a:srgbClr val="333333"/>
                </a:solidFill>
              </a:rPr>
              <a:t>.</a:t>
            </a:r>
          </a:p>
          <a:p>
            <a:pPr lvl="0" defTabSz="914400" fontAlgn="base"/>
            <a:r>
              <a:rPr lang="tr-TR" altLang="de-DE" sz="2000" dirty="0">
                <a:solidFill>
                  <a:srgbClr val="004992"/>
                </a:solidFill>
              </a:rPr>
              <a:t>Örnek</a:t>
            </a:r>
            <a:r>
              <a:rPr lang="de-DE" altLang="de-DE" sz="2000" dirty="0">
                <a:solidFill>
                  <a:srgbClr val="004992"/>
                </a:solidFill>
              </a:rPr>
              <a:t>: </a:t>
            </a:r>
            <a:r>
              <a:rPr lang="tr-TR" altLang="de-DE" sz="2000" dirty="0">
                <a:solidFill>
                  <a:srgbClr val="333333"/>
                </a:solidFill>
                <a:latin typeface="Calibri Light"/>
              </a:rPr>
              <a:t>Karla bir terör saldırısı için görevlendirildiğini hatırlıyor.</a:t>
            </a:r>
            <a:endParaRPr lang="en-AU" altLang="de-DE" sz="2000" dirty="0">
              <a:solidFill>
                <a:srgbClr val="333333"/>
              </a:solidFill>
              <a:latin typeface="Calibri Light"/>
            </a:endParaRPr>
          </a:p>
          <a:p>
            <a:pPr defTabSz="914400" fontAlgn="base">
              <a:lnSpc>
                <a:spcPct val="100000"/>
              </a:lnSpc>
              <a:spcBef>
                <a:spcPts val="1200"/>
              </a:spcBef>
              <a:buClr>
                <a:srgbClr val="000000"/>
              </a:buClr>
            </a:pPr>
            <a:r>
              <a:rPr lang="tr-TR" altLang="de-DE" sz="2000" dirty="0">
                <a:solidFill>
                  <a:srgbClr val="004992"/>
                </a:solidFill>
              </a:rPr>
              <a:t>Öncesinde</a:t>
            </a:r>
            <a:r>
              <a:rPr lang="de-DE" altLang="de-DE" sz="2000" dirty="0">
                <a:solidFill>
                  <a:srgbClr val="004992"/>
                </a:solidFill>
              </a:rPr>
              <a:t>: </a:t>
            </a:r>
            <a:r>
              <a:rPr lang="en-AU" altLang="de-DE" sz="2000" dirty="0" err="1">
                <a:solidFill>
                  <a:srgbClr val="333333"/>
                </a:solidFill>
                <a:latin typeface="Calibri Light"/>
              </a:rPr>
              <a:t>Orta</a:t>
            </a:r>
            <a:r>
              <a:rPr lang="en-AU" altLang="de-DE" sz="2000" dirty="0">
                <a:solidFill>
                  <a:srgbClr val="333333"/>
                </a:solidFill>
                <a:latin typeface="Calibri Light"/>
              </a:rPr>
              <a:t> </a:t>
            </a:r>
            <a:r>
              <a:rPr lang="en-AU" altLang="de-DE" sz="2000" dirty="0" err="1">
                <a:solidFill>
                  <a:srgbClr val="333333"/>
                </a:solidFill>
                <a:latin typeface="Calibri Light"/>
              </a:rPr>
              <a:t>doğulu</a:t>
            </a:r>
            <a:r>
              <a:rPr lang="en-AU" altLang="de-DE" sz="2000" dirty="0">
                <a:solidFill>
                  <a:srgbClr val="333333"/>
                </a:solidFill>
                <a:latin typeface="Calibri Light"/>
              </a:rPr>
              <a:t> </a:t>
            </a:r>
            <a:r>
              <a:rPr lang="en-AU" altLang="de-DE" sz="2000" dirty="0" err="1">
                <a:solidFill>
                  <a:srgbClr val="333333"/>
                </a:solidFill>
                <a:latin typeface="Calibri Light"/>
              </a:rPr>
              <a:t>görünüşlü</a:t>
            </a:r>
            <a:r>
              <a:rPr lang="en-AU" altLang="de-DE" sz="2000" dirty="0">
                <a:solidFill>
                  <a:srgbClr val="333333"/>
                </a:solidFill>
                <a:latin typeface="Calibri Light"/>
              </a:rPr>
              <a:t> </a:t>
            </a:r>
            <a:r>
              <a:rPr lang="en-AU" altLang="de-DE" sz="2000" dirty="0" err="1">
                <a:solidFill>
                  <a:srgbClr val="333333"/>
                </a:solidFill>
                <a:latin typeface="Calibri Light"/>
              </a:rPr>
              <a:t>bir</a:t>
            </a:r>
            <a:r>
              <a:rPr lang="en-AU" altLang="de-DE" sz="2000" dirty="0">
                <a:solidFill>
                  <a:srgbClr val="333333"/>
                </a:solidFill>
                <a:latin typeface="Calibri Light"/>
              </a:rPr>
              <a:t> </a:t>
            </a:r>
            <a:r>
              <a:rPr lang="en-AU" altLang="de-DE" sz="2000" dirty="0" err="1">
                <a:solidFill>
                  <a:srgbClr val="333333"/>
                </a:solidFill>
                <a:latin typeface="Calibri Light"/>
              </a:rPr>
              <a:t>adam</a:t>
            </a:r>
            <a:r>
              <a:rPr lang="en-AU" altLang="de-DE" sz="2000" dirty="0">
                <a:solidFill>
                  <a:srgbClr val="333333"/>
                </a:solidFill>
                <a:latin typeface="Calibri Light"/>
              </a:rPr>
              <a:t> </a:t>
            </a:r>
            <a:r>
              <a:rPr lang="en-AU" altLang="de-DE" sz="2000" dirty="0" err="1">
                <a:solidFill>
                  <a:srgbClr val="333333"/>
                </a:solidFill>
                <a:latin typeface="Calibri Light"/>
              </a:rPr>
              <a:t>otobüse</a:t>
            </a:r>
            <a:r>
              <a:rPr lang="en-AU" altLang="de-DE" sz="2000" dirty="0">
                <a:solidFill>
                  <a:srgbClr val="333333"/>
                </a:solidFill>
                <a:latin typeface="Calibri Light"/>
              </a:rPr>
              <a:t> </a:t>
            </a:r>
            <a:r>
              <a:rPr lang="en-AU" altLang="de-DE" sz="2000" dirty="0" err="1">
                <a:solidFill>
                  <a:srgbClr val="333333"/>
                </a:solidFill>
                <a:latin typeface="Calibri Light"/>
              </a:rPr>
              <a:t>bindi</a:t>
            </a:r>
            <a:r>
              <a:rPr lang="en-AU" altLang="de-DE" sz="2000" dirty="0">
                <a:solidFill>
                  <a:srgbClr val="333333"/>
                </a:solidFill>
                <a:latin typeface="Calibri Light"/>
              </a:rPr>
              <a:t> </a:t>
            </a:r>
            <a:r>
              <a:rPr lang="en-AU" altLang="de-DE" sz="2000" dirty="0" err="1">
                <a:solidFill>
                  <a:srgbClr val="333333"/>
                </a:solidFill>
                <a:latin typeface="Calibri Light"/>
              </a:rPr>
              <a:t>ve</a:t>
            </a:r>
            <a:r>
              <a:rPr lang="en-AU" altLang="de-DE" sz="2000" dirty="0">
                <a:solidFill>
                  <a:srgbClr val="333333"/>
                </a:solidFill>
                <a:latin typeface="Calibri Light"/>
              </a:rPr>
              <a:t> </a:t>
            </a:r>
            <a:r>
              <a:rPr lang="en-AU" altLang="de-DE" sz="2000" dirty="0" err="1">
                <a:solidFill>
                  <a:srgbClr val="333333"/>
                </a:solidFill>
                <a:latin typeface="Calibri Light"/>
              </a:rPr>
              <a:t>Karla'ya</a:t>
            </a:r>
            <a:r>
              <a:rPr lang="en-AU" altLang="de-DE" sz="2000" dirty="0">
                <a:solidFill>
                  <a:srgbClr val="333333"/>
                </a:solidFill>
                <a:latin typeface="Calibri Light"/>
              </a:rPr>
              <a:t> </a:t>
            </a:r>
            <a:r>
              <a:rPr lang="en-AU" altLang="de-DE" sz="2000" dirty="0" err="1">
                <a:solidFill>
                  <a:srgbClr val="333333"/>
                </a:solidFill>
                <a:latin typeface="Calibri Light"/>
              </a:rPr>
              <a:t>yanındaki</a:t>
            </a:r>
            <a:r>
              <a:rPr lang="en-AU" altLang="de-DE" sz="2000" dirty="0">
                <a:solidFill>
                  <a:srgbClr val="333333"/>
                </a:solidFill>
                <a:latin typeface="Calibri Light"/>
              </a:rPr>
              <a:t> </a:t>
            </a:r>
            <a:r>
              <a:rPr lang="en-AU" altLang="de-DE" sz="2000" dirty="0" err="1">
                <a:solidFill>
                  <a:srgbClr val="333333"/>
                </a:solidFill>
                <a:latin typeface="Calibri Light"/>
              </a:rPr>
              <a:t>koltuğun</a:t>
            </a:r>
            <a:r>
              <a:rPr lang="en-AU" altLang="de-DE" sz="2000" dirty="0">
                <a:solidFill>
                  <a:srgbClr val="333333"/>
                </a:solidFill>
                <a:latin typeface="Calibri Light"/>
              </a:rPr>
              <a:t> </a:t>
            </a:r>
            <a:r>
              <a:rPr lang="en-AU" altLang="de-DE" sz="2000" dirty="0" err="1">
                <a:solidFill>
                  <a:srgbClr val="333333"/>
                </a:solidFill>
                <a:latin typeface="Calibri Light"/>
              </a:rPr>
              <a:t>dolu</a:t>
            </a:r>
            <a:r>
              <a:rPr lang="en-AU" altLang="de-DE" sz="2000" dirty="0">
                <a:solidFill>
                  <a:srgbClr val="333333"/>
                </a:solidFill>
                <a:latin typeface="Calibri Light"/>
              </a:rPr>
              <a:t> </a:t>
            </a:r>
            <a:r>
              <a:rPr lang="en-AU" altLang="de-DE" sz="2000" dirty="0" err="1">
                <a:solidFill>
                  <a:srgbClr val="333333"/>
                </a:solidFill>
                <a:latin typeface="Calibri Light"/>
              </a:rPr>
              <a:t>olup</a:t>
            </a:r>
            <a:r>
              <a:rPr lang="en-AU" altLang="de-DE" sz="2000" dirty="0">
                <a:solidFill>
                  <a:srgbClr val="333333"/>
                </a:solidFill>
                <a:latin typeface="Calibri Light"/>
              </a:rPr>
              <a:t> </a:t>
            </a:r>
            <a:r>
              <a:rPr lang="en-AU" altLang="de-DE" sz="2000" dirty="0" err="1">
                <a:solidFill>
                  <a:srgbClr val="333333"/>
                </a:solidFill>
                <a:latin typeface="Calibri Light"/>
              </a:rPr>
              <a:t>olmadığını</a:t>
            </a:r>
            <a:r>
              <a:rPr lang="en-AU" altLang="de-DE" sz="2000" dirty="0">
                <a:solidFill>
                  <a:srgbClr val="333333"/>
                </a:solidFill>
                <a:latin typeface="Calibri Light"/>
              </a:rPr>
              <a:t> </a:t>
            </a:r>
            <a:r>
              <a:rPr lang="en-AU" altLang="de-DE" sz="2000" dirty="0" err="1">
                <a:solidFill>
                  <a:srgbClr val="333333"/>
                </a:solidFill>
                <a:latin typeface="Calibri Light"/>
              </a:rPr>
              <a:t>sordu</a:t>
            </a:r>
            <a:r>
              <a:rPr lang="en-AU" altLang="de-DE" sz="2000" dirty="0">
                <a:solidFill>
                  <a:srgbClr val="333333"/>
                </a:solidFill>
                <a:latin typeface="Calibri Light"/>
              </a:rPr>
              <a:t>. </a:t>
            </a:r>
            <a:r>
              <a:rPr lang="en-AU" altLang="de-DE" sz="2000" dirty="0" err="1">
                <a:solidFill>
                  <a:srgbClr val="333333"/>
                </a:solidFill>
                <a:latin typeface="Calibri Light"/>
              </a:rPr>
              <a:t>Bunu</a:t>
            </a:r>
            <a:r>
              <a:rPr lang="en-AU" altLang="de-DE" sz="2000" dirty="0">
                <a:solidFill>
                  <a:srgbClr val="333333"/>
                </a:solidFill>
                <a:latin typeface="Calibri Light"/>
              </a:rPr>
              <a:t> </a:t>
            </a:r>
            <a:r>
              <a:rPr lang="en-AU" altLang="de-DE" sz="2000" dirty="0" err="1">
                <a:solidFill>
                  <a:srgbClr val="333333"/>
                </a:solidFill>
                <a:latin typeface="Calibri Light"/>
              </a:rPr>
              <a:t>bir</a:t>
            </a:r>
            <a:r>
              <a:rPr lang="en-AU" altLang="de-DE" sz="2000" dirty="0">
                <a:solidFill>
                  <a:srgbClr val="333333"/>
                </a:solidFill>
                <a:latin typeface="Calibri Light"/>
              </a:rPr>
              <a:t> </a:t>
            </a:r>
            <a:r>
              <a:rPr lang="en-AU" altLang="de-DE" sz="2000" dirty="0" err="1">
                <a:solidFill>
                  <a:srgbClr val="333333"/>
                </a:solidFill>
                <a:latin typeface="Calibri Light"/>
              </a:rPr>
              <a:t>işe</a:t>
            </a:r>
            <a:r>
              <a:rPr lang="en-AU" altLang="de-DE" sz="2000" dirty="0">
                <a:solidFill>
                  <a:srgbClr val="333333"/>
                </a:solidFill>
                <a:latin typeface="Calibri Light"/>
              </a:rPr>
              <a:t> </a:t>
            </a:r>
            <a:r>
              <a:rPr lang="en-AU" altLang="de-DE" sz="2000" dirty="0" err="1">
                <a:solidFill>
                  <a:srgbClr val="333333"/>
                </a:solidFill>
                <a:latin typeface="Calibri Light"/>
              </a:rPr>
              <a:t>alım</a:t>
            </a:r>
            <a:r>
              <a:rPr lang="en-AU" altLang="de-DE" sz="2000" dirty="0">
                <a:solidFill>
                  <a:srgbClr val="333333"/>
                </a:solidFill>
                <a:latin typeface="Calibri Light"/>
              </a:rPr>
              <a:t> </a:t>
            </a:r>
            <a:r>
              <a:rPr lang="en-AU" altLang="de-DE" sz="2000" dirty="0" err="1">
                <a:solidFill>
                  <a:srgbClr val="333333"/>
                </a:solidFill>
                <a:latin typeface="Calibri Light"/>
              </a:rPr>
              <a:t>girişiminin</a:t>
            </a:r>
            <a:r>
              <a:rPr lang="en-AU" altLang="de-DE" sz="2000" dirty="0">
                <a:solidFill>
                  <a:srgbClr val="333333"/>
                </a:solidFill>
                <a:latin typeface="Calibri Light"/>
              </a:rPr>
              <a:t> </a:t>
            </a:r>
            <a:r>
              <a:rPr lang="en-AU" altLang="de-DE" sz="2000" dirty="0" err="1">
                <a:solidFill>
                  <a:srgbClr val="333333"/>
                </a:solidFill>
                <a:latin typeface="Calibri Light"/>
              </a:rPr>
              <a:t>kod</a:t>
            </a:r>
            <a:r>
              <a:rPr lang="en-AU" altLang="de-DE" sz="2000" dirty="0">
                <a:solidFill>
                  <a:srgbClr val="333333"/>
                </a:solidFill>
                <a:latin typeface="Calibri Light"/>
              </a:rPr>
              <a:t> </a:t>
            </a:r>
            <a:r>
              <a:rPr lang="en-AU" altLang="de-DE" sz="2000" dirty="0" err="1">
                <a:solidFill>
                  <a:srgbClr val="333333"/>
                </a:solidFill>
                <a:latin typeface="Calibri Light"/>
              </a:rPr>
              <a:t>sözcüğü</a:t>
            </a:r>
            <a:r>
              <a:rPr lang="en-AU" altLang="de-DE" sz="2000" dirty="0">
                <a:solidFill>
                  <a:srgbClr val="333333"/>
                </a:solidFill>
                <a:latin typeface="Calibri Light"/>
              </a:rPr>
              <a:t> </a:t>
            </a:r>
            <a:r>
              <a:rPr lang="en-AU" altLang="de-DE" sz="2000" dirty="0" err="1">
                <a:solidFill>
                  <a:srgbClr val="333333"/>
                </a:solidFill>
                <a:latin typeface="Calibri Light"/>
              </a:rPr>
              <a:t>olarak</a:t>
            </a:r>
            <a:r>
              <a:rPr lang="en-AU" altLang="de-DE" sz="2000" dirty="0">
                <a:solidFill>
                  <a:srgbClr val="333333"/>
                </a:solidFill>
                <a:latin typeface="Calibri Light"/>
              </a:rPr>
              <a:t> </a:t>
            </a:r>
            <a:r>
              <a:rPr lang="en-AU" altLang="de-DE" sz="2000" dirty="0" err="1">
                <a:solidFill>
                  <a:srgbClr val="333333"/>
                </a:solidFill>
                <a:latin typeface="Calibri Light"/>
              </a:rPr>
              <a:t>yanlış</a:t>
            </a:r>
            <a:r>
              <a:rPr lang="en-AU" altLang="de-DE" sz="2000" dirty="0">
                <a:solidFill>
                  <a:srgbClr val="333333"/>
                </a:solidFill>
                <a:latin typeface="Calibri Light"/>
              </a:rPr>
              <a:t> </a:t>
            </a:r>
            <a:r>
              <a:rPr lang="en-AU" altLang="de-DE" sz="2000" dirty="0" err="1">
                <a:solidFill>
                  <a:srgbClr val="333333"/>
                </a:solidFill>
                <a:latin typeface="Calibri Light"/>
              </a:rPr>
              <a:t>yorumladı</a:t>
            </a:r>
            <a:r>
              <a:rPr lang="en-AU" altLang="de-DE" sz="2000" dirty="0">
                <a:solidFill>
                  <a:srgbClr val="333333"/>
                </a:solidFill>
                <a:latin typeface="Calibri Light"/>
              </a:rPr>
              <a:t>. Bu </a:t>
            </a:r>
            <a:r>
              <a:rPr lang="en-AU" altLang="de-DE" sz="2000" dirty="0" err="1">
                <a:solidFill>
                  <a:srgbClr val="333333"/>
                </a:solidFill>
                <a:latin typeface="Calibri Light"/>
              </a:rPr>
              <a:t>yanlış</a:t>
            </a:r>
            <a:r>
              <a:rPr lang="en-AU" altLang="de-DE" sz="2000" dirty="0">
                <a:solidFill>
                  <a:srgbClr val="333333"/>
                </a:solidFill>
                <a:latin typeface="Calibri Light"/>
              </a:rPr>
              <a:t> </a:t>
            </a:r>
            <a:r>
              <a:rPr lang="en-AU" altLang="de-DE" sz="2000" dirty="0" err="1">
                <a:solidFill>
                  <a:srgbClr val="333333"/>
                </a:solidFill>
                <a:latin typeface="Calibri Light"/>
              </a:rPr>
              <a:t>yorum</a:t>
            </a:r>
            <a:r>
              <a:rPr lang="en-AU" altLang="de-DE" sz="2000" dirty="0">
                <a:solidFill>
                  <a:srgbClr val="333333"/>
                </a:solidFill>
                <a:latin typeface="Calibri Light"/>
              </a:rPr>
              <a:t>, </a:t>
            </a:r>
            <a:r>
              <a:rPr lang="en-AU" altLang="de-DE" sz="2000" dirty="0" err="1">
                <a:solidFill>
                  <a:srgbClr val="333333"/>
                </a:solidFill>
                <a:latin typeface="Calibri Light"/>
              </a:rPr>
              <a:t>örneğin</a:t>
            </a:r>
            <a:r>
              <a:rPr lang="en-AU" altLang="de-DE" sz="2000" dirty="0">
                <a:solidFill>
                  <a:srgbClr val="333333"/>
                </a:solidFill>
                <a:latin typeface="Calibri Light"/>
              </a:rPr>
              <a:t> </a:t>
            </a:r>
            <a:r>
              <a:rPr lang="en-AU" altLang="de-DE" sz="2000" dirty="0" err="1">
                <a:solidFill>
                  <a:srgbClr val="333333"/>
                </a:solidFill>
                <a:latin typeface="Calibri Light"/>
              </a:rPr>
              <a:t>adamın</a:t>
            </a:r>
            <a:r>
              <a:rPr lang="en-AU" altLang="de-DE" sz="2000" dirty="0">
                <a:solidFill>
                  <a:srgbClr val="333333"/>
                </a:solidFill>
                <a:latin typeface="Calibri Light"/>
              </a:rPr>
              <a:t> </a:t>
            </a:r>
            <a:r>
              <a:rPr lang="en-AU" altLang="de-DE" sz="2000" dirty="0" err="1">
                <a:solidFill>
                  <a:srgbClr val="333333"/>
                </a:solidFill>
                <a:latin typeface="Calibri Light"/>
              </a:rPr>
              <a:t>ona</a:t>
            </a:r>
            <a:r>
              <a:rPr lang="en-AU" altLang="de-DE" sz="2000" dirty="0">
                <a:solidFill>
                  <a:srgbClr val="333333"/>
                </a:solidFill>
                <a:latin typeface="Calibri Light"/>
              </a:rPr>
              <a:t> </a:t>
            </a:r>
            <a:r>
              <a:rPr lang="en-AU" altLang="de-DE" sz="2000" dirty="0" err="1">
                <a:solidFill>
                  <a:srgbClr val="333333"/>
                </a:solidFill>
                <a:latin typeface="Calibri Light"/>
              </a:rPr>
              <a:t>bir</a:t>
            </a:r>
            <a:r>
              <a:rPr lang="en-AU" altLang="de-DE" sz="2000" dirty="0">
                <a:solidFill>
                  <a:srgbClr val="333333"/>
                </a:solidFill>
                <a:latin typeface="Calibri Light"/>
              </a:rPr>
              <a:t> zarf </a:t>
            </a:r>
            <a:r>
              <a:rPr lang="en-AU" altLang="de-DE" sz="2000" dirty="0" err="1">
                <a:solidFill>
                  <a:srgbClr val="333333"/>
                </a:solidFill>
                <a:latin typeface="Calibri Light"/>
              </a:rPr>
              <a:t>verip</a:t>
            </a:r>
            <a:r>
              <a:rPr lang="en-AU" altLang="de-DE" sz="2000" dirty="0">
                <a:solidFill>
                  <a:srgbClr val="333333"/>
                </a:solidFill>
                <a:latin typeface="Calibri Light"/>
              </a:rPr>
              <a:t> </a:t>
            </a:r>
            <a:r>
              <a:rPr lang="en-AU" altLang="de-DE" sz="2000" dirty="0" err="1">
                <a:solidFill>
                  <a:srgbClr val="333333"/>
                </a:solidFill>
                <a:latin typeface="Calibri Light"/>
              </a:rPr>
              <a:t>kendisini</a:t>
            </a:r>
            <a:r>
              <a:rPr lang="en-AU" altLang="de-DE" sz="2000" dirty="0">
                <a:solidFill>
                  <a:srgbClr val="333333"/>
                </a:solidFill>
                <a:latin typeface="Calibri Light"/>
              </a:rPr>
              <a:t> "Ali" </a:t>
            </a:r>
            <a:r>
              <a:rPr lang="en-AU" altLang="de-DE" sz="2000" dirty="0" err="1">
                <a:solidFill>
                  <a:srgbClr val="333333"/>
                </a:solidFill>
                <a:latin typeface="Calibri Light"/>
              </a:rPr>
              <a:t>olarak</a:t>
            </a:r>
            <a:r>
              <a:rPr lang="en-AU" altLang="de-DE" sz="2000" dirty="0">
                <a:solidFill>
                  <a:srgbClr val="333333"/>
                </a:solidFill>
                <a:latin typeface="Calibri Light"/>
              </a:rPr>
              <a:t> </a:t>
            </a:r>
            <a:r>
              <a:rPr lang="en-AU" altLang="de-DE" sz="2000" dirty="0" err="1">
                <a:solidFill>
                  <a:srgbClr val="333333"/>
                </a:solidFill>
                <a:latin typeface="Calibri Light"/>
              </a:rPr>
              <a:t>tanıtması</a:t>
            </a:r>
            <a:r>
              <a:rPr lang="en-AU" altLang="de-DE" sz="2000" dirty="0">
                <a:solidFill>
                  <a:srgbClr val="333333"/>
                </a:solidFill>
                <a:latin typeface="Calibri Light"/>
              </a:rPr>
              <a:t> </a:t>
            </a:r>
            <a:r>
              <a:rPr lang="en-AU" altLang="de-DE" sz="2000" dirty="0" err="1">
                <a:solidFill>
                  <a:srgbClr val="333333"/>
                </a:solidFill>
                <a:latin typeface="Calibri Light"/>
              </a:rPr>
              <a:t>gibi</a:t>
            </a:r>
            <a:r>
              <a:rPr lang="en-AU" altLang="de-DE" sz="2000" dirty="0">
                <a:solidFill>
                  <a:srgbClr val="333333"/>
                </a:solidFill>
                <a:latin typeface="Calibri Light"/>
              </a:rPr>
              <a:t> </a:t>
            </a:r>
            <a:r>
              <a:rPr lang="en-AU" altLang="de-DE" sz="2000" dirty="0" err="1">
                <a:solidFill>
                  <a:srgbClr val="333333"/>
                </a:solidFill>
                <a:latin typeface="Calibri Light"/>
              </a:rPr>
              <a:t>hafızasını</a:t>
            </a:r>
            <a:r>
              <a:rPr lang="en-AU" altLang="de-DE" sz="2000" dirty="0">
                <a:solidFill>
                  <a:srgbClr val="333333"/>
                </a:solidFill>
                <a:latin typeface="Calibri Light"/>
              </a:rPr>
              <a:t> </a:t>
            </a:r>
            <a:r>
              <a:rPr lang="en-AU" altLang="de-DE" sz="2000" dirty="0" err="1">
                <a:solidFill>
                  <a:srgbClr val="333333"/>
                </a:solidFill>
                <a:latin typeface="Calibri Light"/>
              </a:rPr>
              <a:t>daha</a:t>
            </a:r>
            <a:r>
              <a:rPr lang="en-AU" altLang="de-DE" sz="2000" dirty="0">
                <a:solidFill>
                  <a:srgbClr val="333333"/>
                </a:solidFill>
                <a:latin typeface="Calibri Light"/>
              </a:rPr>
              <a:t> da </a:t>
            </a:r>
            <a:r>
              <a:rPr lang="en-AU" altLang="de-DE" sz="2000" dirty="0" err="1">
                <a:solidFill>
                  <a:srgbClr val="333333"/>
                </a:solidFill>
                <a:latin typeface="Calibri Light"/>
              </a:rPr>
              <a:t>güçlendirdi</a:t>
            </a:r>
            <a:r>
              <a:rPr lang="en-AU" altLang="de-DE" sz="2000" dirty="0">
                <a:solidFill>
                  <a:srgbClr val="333333"/>
                </a:solidFill>
                <a:latin typeface="Calibri Light"/>
              </a:rPr>
              <a:t> (</a:t>
            </a:r>
            <a:r>
              <a:rPr lang="en-AU" altLang="de-DE" sz="2000" dirty="0" err="1">
                <a:solidFill>
                  <a:srgbClr val="333333"/>
                </a:solidFill>
                <a:latin typeface="Calibri Light"/>
              </a:rPr>
              <a:t>bu</a:t>
            </a:r>
            <a:r>
              <a:rPr lang="en-AU" altLang="de-DE" sz="2000" dirty="0">
                <a:solidFill>
                  <a:srgbClr val="333333"/>
                </a:solidFill>
                <a:latin typeface="Calibri Light"/>
              </a:rPr>
              <a:t> </a:t>
            </a:r>
            <a:r>
              <a:rPr lang="en-AU" altLang="de-DE" sz="2000" dirty="0" err="1">
                <a:solidFill>
                  <a:srgbClr val="333333"/>
                </a:solidFill>
                <a:latin typeface="Calibri Light"/>
              </a:rPr>
              <a:t>ayrıntılar</a:t>
            </a:r>
            <a:r>
              <a:rPr lang="en-AU" altLang="de-DE" sz="2000" dirty="0">
                <a:solidFill>
                  <a:srgbClr val="333333"/>
                </a:solidFill>
                <a:latin typeface="Calibri Light"/>
              </a:rPr>
              <a:t> </a:t>
            </a:r>
            <a:r>
              <a:rPr lang="en-AU" altLang="de-DE" sz="2000" dirty="0" err="1">
                <a:solidFill>
                  <a:srgbClr val="333333"/>
                </a:solidFill>
                <a:latin typeface="Calibri Light"/>
              </a:rPr>
              <a:t>kasıtlı</a:t>
            </a:r>
            <a:r>
              <a:rPr lang="en-AU" altLang="de-DE" sz="2000" dirty="0">
                <a:solidFill>
                  <a:srgbClr val="333333"/>
                </a:solidFill>
                <a:latin typeface="Calibri Light"/>
              </a:rPr>
              <a:t> </a:t>
            </a:r>
            <a:r>
              <a:rPr lang="en-AU" altLang="de-DE" sz="2000" dirty="0" err="1">
                <a:solidFill>
                  <a:srgbClr val="333333"/>
                </a:solidFill>
                <a:latin typeface="Calibri Light"/>
              </a:rPr>
              <a:t>olarak</a:t>
            </a:r>
            <a:r>
              <a:rPr lang="en-AU" altLang="de-DE" sz="2000" dirty="0">
                <a:solidFill>
                  <a:srgbClr val="333333"/>
                </a:solidFill>
                <a:latin typeface="Calibri Light"/>
              </a:rPr>
              <a:t> </a:t>
            </a:r>
            <a:r>
              <a:rPr lang="en-AU" altLang="de-DE" sz="2000" dirty="0" err="1">
                <a:solidFill>
                  <a:srgbClr val="333333"/>
                </a:solidFill>
                <a:latin typeface="Calibri Light"/>
              </a:rPr>
              <a:t>eklenmemiştir</a:t>
            </a:r>
            <a:r>
              <a:rPr lang="en-AU" altLang="de-DE" sz="2000" dirty="0">
                <a:solidFill>
                  <a:srgbClr val="333333"/>
                </a:solidFill>
                <a:latin typeface="Calibri Light"/>
              </a:rPr>
              <a:t>). </a:t>
            </a:r>
            <a:endParaRPr lang="tr-TR" altLang="de-DE" sz="2000" dirty="0">
              <a:solidFill>
                <a:srgbClr val="333333"/>
              </a:solidFill>
            </a:endParaRPr>
          </a:p>
          <a:p>
            <a:pPr lvl="0" defTabSz="914400" fontAlgn="base">
              <a:buClr>
                <a:srgbClr val="333333"/>
              </a:buClr>
            </a:pPr>
            <a:r>
              <a:rPr lang="tr-TR" altLang="de-DE" sz="2000" dirty="0">
                <a:solidFill>
                  <a:srgbClr val="333333"/>
                </a:solidFill>
              </a:rPr>
              <a:t>Sahte anılar daha çok kişi korktuğunda ya da çok fazla stres altındayken oluşuyor</a:t>
            </a:r>
            <a:r>
              <a:rPr lang="en-AU" altLang="de-DE" sz="2000" dirty="0">
                <a:solidFill>
                  <a:srgbClr val="333333"/>
                </a:solidFill>
              </a:rPr>
              <a:t>. </a:t>
            </a:r>
            <a:r>
              <a:rPr lang="tr-TR" altLang="de-DE" sz="2000" dirty="0">
                <a:solidFill>
                  <a:srgbClr val="333333"/>
                </a:solidFill>
              </a:rPr>
              <a:t>Sonuçları ciddi olan yargılara varmadan önce</a:t>
            </a:r>
            <a:r>
              <a:rPr lang="en-AU" altLang="de-DE" sz="2000" dirty="0">
                <a:solidFill>
                  <a:srgbClr val="333333"/>
                </a:solidFill>
              </a:rPr>
              <a:t>: </a:t>
            </a:r>
            <a:r>
              <a:rPr lang="tr-TR" altLang="de-DE" sz="2000" dirty="0">
                <a:solidFill>
                  <a:srgbClr val="333333"/>
                </a:solidFill>
              </a:rPr>
              <a:t>Düşününüz gerçekten varsayımlarınız objektif ve yerinde midir?</a:t>
            </a:r>
            <a:r>
              <a:rPr lang="en-AU" altLang="de-DE" sz="2000" dirty="0">
                <a:solidFill>
                  <a:srgbClr val="333333"/>
                </a:solidFill>
              </a:rPr>
              <a:t>! </a:t>
            </a:r>
            <a:r>
              <a:rPr lang="tr-TR" altLang="de-DE" sz="2000" dirty="0">
                <a:solidFill>
                  <a:srgbClr val="333333"/>
                </a:solidFill>
              </a:rPr>
              <a:t>Ayrıca şunu da göz önünde bulundurunuz</a:t>
            </a:r>
            <a:r>
              <a:rPr lang="en-AU" altLang="de-DE" sz="2000" dirty="0">
                <a:solidFill>
                  <a:srgbClr val="333333"/>
                </a:solidFill>
              </a:rPr>
              <a:t>: </a:t>
            </a:r>
            <a:r>
              <a:rPr lang="tr-TR" altLang="de-DE" sz="2000" dirty="0">
                <a:solidFill>
                  <a:srgbClr val="333333"/>
                </a:solidFill>
              </a:rPr>
              <a:t>Gerçek hatıralara kıyasla, sahte anılar sislidir</a:t>
            </a:r>
            <a:r>
              <a:rPr lang="en-AU" altLang="de-DE" sz="2000" dirty="0">
                <a:solidFill>
                  <a:srgbClr val="333333"/>
                </a:solidFill>
              </a:rPr>
              <a:t>!</a:t>
            </a:r>
            <a:endParaRPr lang="en-US" sz="2000" dirty="0">
              <a:solidFill>
                <a:srgbClr val="333333"/>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82</a:t>
            </a:fld>
            <a:endParaRPr lang="de-DE" altLang="de-DE"/>
          </a:p>
        </p:txBody>
      </p:sp>
      <p:sp>
        <p:nvSpPr>
          <p:cNvPr id="10" name="Title 2">
            <a:extLst>
              <a:ext uri="{FF2B5EF4-FFF2-40B4-BE49-F238E27FC236}">
                <a16:creationId xmlns:a16="http://schemas.microsoft.com/office/drawing/2014/main" id="{E8B9384B-964E-9D92-CD27-C66D16493B2E}"/>
              </a:ext>
            </a:extLst>
          </p:cNvPr>
          <p:cNvSpPr>
            <a:spLocks noGrp="1"/>
          </p:cNvSpPr>
          <p:nvPr>
            <p:ph type="title"/>
          </p:nvPr>
        </p:nvSpPr>
        <p:spPr>
          <a:xfrm>
            <a:off x="371093" y="1049079"/>
            <a:ext cx="11376000" cy="720000"/>
          </a:xfrm>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11" name="Content Placeholder 4">
            <a:extLst>
              <a:ext uri="{FF2B5EF4-FFF2-40B4-BE49-F238E27FC236}">
                <a16:creationId xmlns:a16="http://schemas.microsoft.com/office/drawing/2014/main" id="{9D57D14D-E9AA-B10A-5F3D-AC02F863DA3F}"/>
              </a:ext>
            </a:extLst>
          </p:cNvPr>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pic>
        <p:nvPicPr>
          <p:cNvPr id="12" name="Grafik 8">
            <a:extLst>
              <a:ext uri="{FF2B5EF4-FFF2-40B4-BE49-F238E27FC236}">
                <a16:creationId xmlns:a16="http://schemas.microsoft.com/office/drawing/2014/main" id="{35B25631-DD4D-5866-E84D-B5D7A11DAA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13" name="Rechteck 5">
            <a:extLst>
              <a:ext uri="{FF2B5EF4-FFF2-40B4-BE49-F238E27FC236}">
                <a16:creationId xmlns:a16="http://schemas.microsoft.com/office/drawing/2014/main" id="{093558BE-DB95-843F-47E7-C6F0E655EB89}"/>
              </a:ext>
            </a:extLst>
          </p:cNvPr>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4" name="Picture 13">
            <a:extLst>
              <a:ext uri="{FF2B5EF4-FFF2-40B4-BE49-F238E27FC236}">
                <a16:creationId xmlns:a16="http://schemas.microsoft.com/office/drawing/2014/main" id="{8B054D9E-2F98-FC7C-8C75-351A661DA6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83</a:t>
            </a:fld>
            <a:endParaRPr lang="de-DE" altLang="de-DE"/>
          </a:p>
        </p:txBody>
      </p:sp>
      <p:sp>
        <p:nvSpPr>
          <p:cNvPr id="10" name="Text Box 89">
            <a:extLst>
              <a:ext uri="{FF2B5EF4-FFF2-40B4-BE49-F238E27FC236}">
                <a16:creationId xmlns:a16="http://schemas.microsoft.com/office/drawing/2014/main" id="{3E04DB2A-CD28-C5B1-CBE1-9BADAFF6B25E}"/>
              </a:ext>
            </a:extLst>
          </p:cNvPr>
          <p:cNvSpPr txBox="1">
            <a:spLocks noChangeArrowheads="1"/>
          </p:cNvSpPr>
          <p:nvPr/>
        </p:nvSpPr>
        <p:spPr bwMode="auto">
          <a:xfrm>
            <a:off x="408955" y="764704"/>
            <a:ext cx="1137600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dirty="0">
                <a:solidFill>
                  <a:srgbClr val="333333"/>
                </a:solidFill>
                <a:latin typeface="Calibri Light"/>
              </a:rPr>
              <a:t>Bu </a:t>
            </a:r>
            <a:r>
              <a:rPr lang="en-GB" altLang="de-DE" sz="1200" dirty="0" err="1">
                <a:solidFill>
                  <a:srgbClr val="333333"/>
                </a:solidFill>
                <a:latin typeface="Calibri Light"/>
              </a:rPr>
              <a:t>modülde</a:t>
            </a:r>
            <a:r>
              <a:rPr lang="en-GB" altLang="de-DE" sz="1200" dirty="0">
                <a:solidFill>
                  <a:srgbClr val="333333"/>
                </a:solidFill>
                <a:latin typeface="Calibri Light"/>
              </a:rPr>
              <a:t> </a:t>
            </a:r>
            <a:r>
              <a:rPr lang="en-GB" altLang="de-DE" sz="1200" dirty="0" err="1">
                <a:solidFill>
                  <a:srgbClr val="333333"/>
                </a:solidFill>
                <a:latin typeface="Calibri Light"/>
              </a:rPr>
              <a:t>kullanılan</a:t>
            </a:r>
            <a:r>
              <a:rPr lang="en-GB" altLang="de-DE" sz="1200" dirty="0">
                <a:solidFill>
                  <a:srgbClr val="333333"/>
                </a:solidFill>
                <a:latin typeface="Calibri Light"/>
              </a:rPr>
              <a:t> </a:t>
            </a:r>
            <a:r>
              <a:rPr lang="en-GB" altLang="de-DE" sz="1200" dirty="0" err="1">
                <a:solidFill>
                  <a:srgbClr val="333333"/>
                </a:solidFill>
                <a:latin typeface="Calibri Light"/>
              </a:rPr>
              <a:t>resimler</a:t>
            </a:r>
            <a:r>
              <a:rPr lang="en-GB" altLang="de-DE" sz="1200" dirty="0">
                <a:solidFill>
                  <a:srgbClr val="333333"/>
                </a:solidFill>
                <a:latin typeface="Calibri Light"/>
              </a:rPr>
              <a:t>, </a:t>
            </a:r>
            <a:r>
              <a:rPr lang="en-GB" altLang="de-DE" sz="1200" dirty="0" err="1">
                <a:solidFill>
                  <a:srgbClr val="333333"/>
                </a:solidFill>
                <a:latin typeface="Calibri Light"/>
              </a:rPr>
              <a:t>aşağıda</a:t>
            </a:r>
            <a:r>
              <a:rPr lang="en-GB" altLang="de-DE" sz="1200" dirty="0">
                <a:solidFill>
                  <a:srgbClr val="333333"/>
                </a:solidFill>
                <a:latin typeface="Calibri Light"/>
              </a:rPr>
              <a:t> </a:t>
            </a:r>
            <a:r>
              <a:rPr lang="en-GB" altLang="de-DE" sz="1200" dirty="0" err="1">
                <a:solidFill>
                  <a:srgbClr val="333333"/>
                </a:solidFill>
                <a:latin typeface="Calibri Light"/>
              </a:rPr>
              <a:t>listelenen</a:t>
            </a:r>
            <a:r>
              <a:rPr lang="en-GB" altLang="de-DE" sz="1200" dirty="0">
                <a:solidFill>
                  <a:srgbClr val="333333"/>
                </a:solidFill>
                <a:latin typeface="Calibri Light"/>
              </a:rPr>
              <a:t> </a:t>
            </a:r>
            <a:r>
              <a:rPr lang="en-GB" altLang="de-DE" sz="1200" dirty="0" err="1">
                <a:solidFill>
                  <a:srgbClr val="333333"/>
                </a:solidFill>
                <a:latin typeface="Calibri Light"/>
              </a:rPr>
              <a:t>sanatçıların</a:t>
            </a:r>
            <a:r>
              <a:rPr lang="en-GB" altLang="de-DE" sz="1200" dirty="0">
                <a:solidFill>
                  <a:srgbClr val="333333"/>
                </a:solidFill>
                <a:latin typeface="Calibri Light"/>
              </a:rPr>
              <a:t> </a:t>
            </a:r>
            <a:r>
              <a:rPr lang="en-GB" altLang="de-DE" sz="1200" dirty="0" err="1">
                <a:solidFill>
                  <a:srgbClr val="333333"/>
                </a:solidFill>
                <a:latin typeface="Calibri Light"/>
              </a:rPr>
              <a:t>dolaylı</a:t>
            </a:r>
            <a:r>
              <a:rPr lang="en-GB" altLang="de-DE" sz="1200" dirty="0">
                <a:solidFill>
                  <a:srgbClr val="333333"/>
                </a:solidFill>
                <a:latin typeface="Calibri Light"/>
              </a:rPr>
              <a:t> (creative commons </a:t>
            </a:r>
            <a:r>
              <a:rPr lang="en-GB" altLang="de-DE" sz="1200" dirty="0" err="1">
                <a:solidFill>
                  <a:srgbClr val="333333"/>
                </a:solidFill>
                <a:latin typeface="Calibri Light"/>
              </a:rPr>
              <a:t>lisansı</a:t>
            </a:r>
            <a:r>
              <a:rPr lang="en-GB" altLang="de-DE" sz="1200" dirty="0">
                <a:solidFill>
                  <a:srgbClr val="333333"/>
                </a:solidFill>
                <a:latin typeface="Calibri Light"/>
              </a:rPr>
              <a:t>) </a:t>
            </a:r>
            <a:r>
              <a:rPr lang="en-GB" altLang="de-DE" sz="1200" dirty="0" err="1">
                <a:solidFill>
                  <a:srgbClr val="333333"/>
                </a:solidFill>
                <a:latin typeface="Calibri Light"/>
              </a:rPr>
              <a:t>veya</a:t>
            </a:r>
            <a:r>
              <a:rPr lang="en-GB" altLang="de-DE" sz="1200" dirty="0">
                <a:solidFill>
                  <a:srgbClr val="333333"/>
                </a:solidFill>
                <a:latin typeface="Calibri Light"/>
              </a:rPr>
              <a:t> </a:t>
            </a:r>
            <a:r>
              <a:rPr lang="en-GB" altLang="de-DE" sz="1200" dirty="0" err="1">
                <a:solidFill>
                  <a:srgbClr val="333333"/>
                </a:solidFill>
                <a:latin typeface="Calibri Light"/>
              </a:rPr>
              <a:t>doğrudan</a:t>
            </a:r>
            <a:r>
              <a:rPr lang="en-GB" altLang="de-DE" sz="1200" dirty="0">
                <a:solidFill>
                  <a:srgbClr val="333333"/>
                </a:solidFill>
                <a:latin typeface="Calibri Light"/>
              </a:rPr>
              <a:t> </a:t>
            </a:r>
            <a:r>
              <a:rPr lang="en-GB" altLang="de-DE" sz="1200" dirty="0" err="1">
                <a:solidFill>
                  <a:srgbClr val="333333"/>
                </a:solidFill>
                <a:latin typeface="Calibri Light"/>
              </a:rPr>
              <a:t>izni</a:t>
            </a:r>
            <a:r>
              <a:rPr lang="en-GB" altLang="de-DE" sz="1200" dirty="0">
                <a:solidFill>
                  <a:srgbClr val="333333"/>
                </a:solidFill>
                <a:latin typeface="Calibri Light"/>
              </a:rPr>
              <a:t> </a:t>
            </a:r>
            <a:r>
              <a:rPr lang="en-GB" altLang="de-DE" sz="1200" dirty="0" err="1">
                <a:solidFill>
                  <a:srgbClr val="333333"/>
                </a:solidFill>
                <a:latin typeface="Calibri Light"/>
              </a:rPr>
              <a:t>ile</a:t>
            </a:r>
            <a:r>
              <a:rPr lang="en-GB" altLang="de-DE" sz="1200" dirty="0">
                <a:solidFill>
                  <a:srgbClr val="333333"/>
                </a:solidFill>
                <a:latin typeface="Calibri Light"/>
              </a:rPr>
              <a:t> </a:t>
            </a:r>
            <a:r>
              <a:rPr lang="en-GB" altLang="de-DE" sz="1200" dirty="0" err="1">
                <a:solidFill>
                  <a:srgbClr val="333333"/>
                </a:solidFill>
                <a:latin typeface="Calibri Light"/>
              </a:rPr>
              <a:t>çoğaltılmıştır</a:t>
            </a:r>
            <a:r>
              <a:rPr lang="en-GB" altLang="de-DE" sz="1200" dirty="0">
                <a:solidFill>
                  <a:srgbClr val="333333"/>
                </a:solidFill>
                <a:latin typeface="Calibri Light"/>
              </a:rPr>
              <a:t>, </a:t>
            </a:r>
            <a:r>
              <a:rPr lang="en-GB" altLang="de-DE" sz="1200" dirty="0" err="1">
                <a:solidFill>
                  <a:srgbClr val="333333"/>
                </a:solidFill>
                <a:latin typeface="Calibri Light"/>
              </a:rPr>
              <a:t>bunun</a:t>
            </a:r>
            <a:r>
              <a:rPr lang="en-GB" altLang="de-DE" sz="1200" dirty="0">
                <a:solidFill>
                  <a:srgbClr val="333333"/>
                </a:solidFill>
                <a:latin typeface="Calibri Light"/>
              </a:rPr>
              <a:t> </a:t>
            </a:r>
            <a:r>
              <a:rPr lang="en-GB" altLang="de-DE" sz="1200" dirty="0" err="1">
                <a:solidFill>
                  <a:srgbClr val="333333"/>
                </a:solidFill>
                <a:latin typeface="Calibri Light"/>
              </a:rPr>
              <a:t>için</a:t>
            </a:r>
            <a:r>
              <a:rPr lang="en-GB" altLang="de-DE" sz="1200" dirty="0">
                <a:solidFill>
                  <a:srgbClr val="333333"/>
                </a:solidFill>
                <a:latin typeface="Calibri Light"/>
              </a:rPr>
              <a:t> </a:t>
            </a:r>
            <a:r>
              <a:rPr lang="en-GB" altLang="de-DE" sz="1200" dirty="0" err="1">
                <a:solidFill>
                  <a:srgbClr val="333333"/>
                </a:solidFill>
                <a:latin typeface="Calibri Light"/>
              </a:rPr>
              <a:t>minnettarlığımızı</a:t>
            </a:r>
            <a:r>
              <a:rPr lang="en-GB" altLang="de-DE" sz="1200" dirty="0">
                <a:solidFill>
                  <a:srgbClr val="333333"/>
                </a:solidFill>
                <a:latin typeface="Calibri Light"/>
              </a:rPr>
              <a:t> </a:t>
            </a:r>
            <a:r>
              <a:rPr lang="en-GB" altLang="de-DE" sz="1200" dirty="0" err="1">
                <a:solidFill>
                  <a:srgbClr val="333333"/>
                </a:solidFill>
                <a:latin typeface="Calibri Light"/>
              </a:rPr>
              <a:t>ifade</a:t>
            </a:r>
            <a:r>
              <a:rPr lang="en-GB" altLang="de-DE" sz="1200" dirty="0">
                <a:solidFill>
                  <a:srgbClr val="333333"/>
                </a:solidFill>
                <a:latin typeface="Calibri Light"/>
              </a:rPr>
              <a:t> </a:t>
            </a:r>
            <a:r>
              <a:rPr lang="en-GB" altLang="de-DE" sz="1200" dirty="0" err="1">
                <a:solidFill>
                  <a:srgbClr val="333333"/>
                </a:solidFill>
                <a:latin typeface="Calibri Light"/>
              </a:rPr>
              <a:t>etmek</a:t>
            </a:r>
            <a:r>
              <a:rPr lang="en-GB" altLang="de-DE" sz="1200" dirty="0">
                <a:solidFill>
                  <a:srgbClr val="333333"/>
                </a:solidFill>
                <a:latin typeface="Calibri Light"/>
              </a:rPr>
              <a:t> </a:t>
            </a:r>
            <a:r>
              <a:rPr lang="en-GB" altLang="de-DE" sz="1200" dirty="0" err="1">
                <a:solidFill>
                  <a:srgbClr val="333333"/>
                </a:solidFill>
                <a:latin typeface="Calibri Light"/>
              </a:rPr>
              <a:t>isteriz</a:t>
            </a:r>
            <a:r>
              <a:rPr lang="en-GB" altLang="de-DE" sz="1200" dirty="0">
                <a:solidFill>
                  <a:srgbClr val="333333"/>
                </a:solidFill>
                <a:latin typeface="Calibri Light"/>
              </a:rPr>
              <a:t>! Tam </a:t>
            </a:r>
            <a:r>
              <a:rPr lang="en-GB" altLang="de-DE" sz="1200" dirty="0" err="1">
                <a:solidFill>
                  <a:srgbClr val="333333"/>
                </a:solidFill>
                <a:latin typeface="Calibri Light"/>
              </a:rPr>
              <a:t>liste</a:t>
            </a:r>
            <a:r>
              <a:rPr lang="en-GB" altLang="de-DE" sz="1200" dirty="0">
                <a:solidFill>
                  <a:srgbClr val="333333"/>
                </a:solidFill>
                <a:latin typeface="Calibri Light"/>
              </a:rPr>
              <a:t> www.uke.de/mct </a:t>
            </a:r>
            <a:r>
              <a:rPr lang="en-GB" altLang="de-DE" sz="1200" dirty="0" err="1">
                <a:solidFill>
                  <a:srgbClr val="333333"/>
                </a:solidFill>
                <a:latin typeface="Calibri Light"/>
              </a:rPr>
              <a:t>adresinden</a:t>
            </a:r>
            <a:r>
              <a:rPr lang="en-GB" altLang="de-DE" sz="1200" dirty="0">
                <a:solidFill>
                  <a:srgbClr val="333333"/>
                </a:solidFill>
                <a:latin typeface="Calibri Light"/>
              </a:rPr>
              <a:t> </a:t>
            </a:r>
            <a:r>
              <a:rPr lang="en-GB" altLang="de-DE" sz="1200" dirty="0" err="1">
                <a:solidFill>
                  <a:srgbClr val="333333"/>
                </a:solidFill>
                <a:latin typeface="Calibri Light"/>
              </a:rPr>
              <a:t>edinilebilir</a:t>
            </a:r>
            <a:r>
              <a:rPr lang="en-GB" altLang="de-DE" sz="1200" dirty="0">
                <a:solidFill>
                  <a:srgbClr val="333333"/>
                </a:solidFill>
                <a:latin typeface="Calibri Light"/>
              </a:rPr>
              <a:t>. </a:t>
            </a:r>
            <a:r>
              <a:rPr lang="en-GB" altLang="de-DE" sz="1200" dirty="0" err="1">
                <a:solidFill>
                  <a:srgbClr val="333333"/>
                </a:solidFill>
                <a:latin typeface="Calibri Light"/>
              </a:rPr>
              <a:t>Eğer</a:t>
            </a:r>
            <a:r>
              <a:rPr lang="en-GB" altLang="de-DE" sz="1200" dirty="0">
                <a:solidFill>
                  <a:srgbClr val="333333"/>
                </a:solidFill>
                <a:latin typeface="Calibri Light"/>
              </a:rPr>
              <a:t> </a:t>
            </a:r>
            <a:r>
              <a:rPr lang="en-GB" altLang="de-DE" sz="1200" dirty="0" err="1">
                <a:solidFill>
                  <a:srgbClr val="333333"/>
                </a:solidFill>
                <a:latin typeface="Calibri Light"/>
              </a:rPr>
              <a:t>istemeden</a:t>
            </a:r>
            <a:r>
              <a:rPr lang="en-GB" altLang="de-DE" sz="1200" dirty="0">
                <a:solidFill>
                  <a:srgbClr val="333333"/>
                </a:solidFill>
                <a:latin typeface="Calibri Light"/>
              </a:rPr>
              <a:t> de </a:t>
            </a:r>
            <a:r>
              <a:rPr lang="en-GB" altLang="de-DE" sz="1200" dirty="0" err="1">
                <a:solidFill>
                  <a:srgbClr val="333333"/>
                </a:solidFill>
                <a:latin typeface="Calibri Light"/>
              </a:rPr>
              <a:t>olsa</a:t>
            </a:r>
            <a:r>
              <a:rPr lang="en-GB" altLang="de-DE" sz="1200" dirty="0">
                <a:solidFill>
                  <a:srgbClr val="333333"/>
                </a:solidFill>
                <a:latin typeface="Calibri Light"/>
              </a:rPr>
              <a:t> </a:t>
            </a:r>
            <a:r>
              <a:rPr lang="en-GB" altLang="de-DE" sz="1200" dirty="0" err="1">
                <a:solidFill>
                  <a:srgbClr val="333333"/>
                </a:solidFill>
                <a:latin typeface="Calibri Light"/>
              </a:rPr>
              <a:t>telif</a:t>
            </a:r>
            <a:r>
              <a:rPr lang="en-GB" altLang="de-DE" sz="1200" dirty="0">
                <a:solidFill>
                  <a:srgbClr val="333333"/>
                </a:solidFill>
                <a:latin typeface="Calibri Light"/>
              </a:rPr>
              <a:t> </a:t>
            </a:r>
            <a:r>
              <a:rPr lang="en-GB" altLang="de-DE" sz="1200" dirty="0" err="1">
                <a:solidFill>
                  <a:srgbClr val="333333"/>
                </a:solidFill>
                <a:latin typeface="Calibri Light"/>
              </a:rPr>
              <a:t>haklarını</a:t>
            </a:r>
            <a:r>
              <a:rPr lang="en-GB" altLang="de-DE" sz="1200" dirty="0">
                <a:solidFill>
                  <a:srgbClr val="333333"/>
                </a:solidFill>
                <a:latin typeface="Calibri Light"/>
              </a:rPr>
              <a:t> </a:t>
            </a:r>
            <a:r>
              <a:rPr lang="en-GB" altLang="de-DE" sz="1200" dirty="0" err="1">
                <a:solidFill>
                  <a:srgbClr val="333333"/>
                </a:solidFill>
                <a:latin typeface="Calibri Light"/>
              </a:rPr>
              <a:t>ihlal</a:t>
            </a:r>
            <a:r>
              <a:rPr lang="en-GB" altLang="de-DE" sz="1200" dirty="0">
                <a:solidFill>
                  <a:srgbClr val="333333"/>
                </a:solidFill>
                <a:latin typeface="Calibri Light"/>
              </a:rPr>
              <a:t> </a:t>
            </a:r>
            <a:r>
              <a:rPr lang="en-GB" altLang="de-DE" sz="1200" dirty="0" err="1">
                <a:solidFill>
                  <a:srgbClr val="333333"/>
                </a:solidFill>
                <a:latin typeface="Calibri Light"/>
              </a:rPr>
              <a:t>ettiysek</a:t>
            </a:r>
            <a:r>
              <a:rPr lang="en-GB" altLang="de-DE" sz="1200" dirty="0">
                <a:solidFill>
                  <a:srgbClr val="333333"/>
                </a:solidFill>
                <a:latin typeface="Calibri Light"/>
              </a:rPr>
              <a:t>, </a:t>
            </a:r>
            <a:r>
              <a:rPr lang="en-GB" altLang="de-DE" sz="1200" dirty="0" err="1">
                <a:solidFill>
                  <a:srgbClr val="333333"/>
                </a:solidFill>
                <a:latin typeface="Calibri Light"/>
              </a:rPr>
              <a:t>lütfen</a:t>
            </a:r>
            <a:r>
              <a:rPr lang="en-GB" altLang="de-DE" sz="1200" dirty="0">
                <a:solidFill>
                  <a:srgbClr val="333333"/>
                </a:solidFill>
                <a:latin typeface="Calibri Light"/>
              </a:rPr>
              <a:t> </a:t>
            </a:r>
            <a:r>
              <a:rPr lang="en-GB" altLang="de-DE" sz="1200" dirty="0" err="1">
                <a:solidFill>
                  <a:srgbClr val="333333"/>
                </a:solidFill>
                <a:latin typeface="Calibri Light"/>
              </a:rPr>
              <a:t>özürlerimizi</a:t>
            </a:r>
            <a:r>
              <a:rPr lang="en-GB" altLang="de-DE" sz="1200" dirty="0">
                <a:solidFill>
                  <a:srgbClr val="333333"/>
                </a:solidFill>
                <a:latin typeface="Calibri Light"/>
              </a:rPr>
              <a:t> </a:t>
            </a:r>
            <a:r>
              <a:rPr lang="en-GB" altLang="de-DE" sz="1200" dirty="0" err="1">
                <a:solidFill>
                  <a:srgbClr val="333333"/>
                </a:solidFill>
                <a:latin typeface="Calibri Light"/>
              </a:rPr>
              <a:t>kabul</a:t>
            </a:r>
            <a:r>
              <a:rPr lang="en-GB" altLang="de-DE" sz="1200" dirty="0">
                <a:solidFill>
                  <a:srgbClr val="333333"/>
                </a:solidFill>
                <a:latin typeface="Calibri Light"/>
              </a:rPr>
              <a:t> </a:t>
            </a:r>
            <a:r>
              <a:rPr lang="en-GB" altLang="de-DE" sz="1200" dirty="0" err="1">
                <a:solidFill>
                  <a:srgbClr val="333333"/>
                </a:solidFill>
                <a:latin typeface="Calibri Light"/>
              </a:rPr>
              <a:t>edin</a:t>
            </a:r>
            <a:r>
              <a:rPr lang="en-GB" altLang="de-DE" sz="1200" dirty="0">
                <a:solidFill>
                  <a:srgbClr val="333333"/>
                </a:solidFill>
                <a:latin typeface="Calibri Light"/>
              </a:rPr>
              <a:t>. Bu </a:t>
            </a:r>
            <a:r>
              <a:rPr lang="en-GB" altLang="de-DE" sz="1200" dirty="0" err="1">
                <a:solidFill>
                  <a:srgbClr val="333333"/>
                </a:solidFill>
                <a:latin typeface="Calibri Light"/>
              </a:rPr>
              <a:t>durumda</a:t>
            </a:r>
            <a:r>
              <a:rPr lang="en-GB" altLang="de-DE" sz="1200" dirty="0">
                <a:solidFill>
                  <a:srgbClr val="333333"/>
                </a:solidFill>
                <a:latin typeface="Calibri Light"/>
              </a:rPr>
              <a:t>, </a:t>
            </a:r>
            <a:r>
              <a:rPr lang="en-GB" altLang="de-DE" sz="1200" dirty="0" err="1">
                <a:solidFill>
                  <a:srgbClr val="333333"/>
                </a:solidFill>
                <a:latin typeface="Calibri Light"/>
              </a:rPr>
              <a:t>yaratıcılardan</a:t>
            </a:r>
            <a:r>
              <a:rPr lang="en-GB" altLang="de-DE" sz="1200" dirty="0">
                <a:solidFill>
                  <a:srgbClr val="333333"/>
                </a:solidFill>
                <a:latin typeface="Calibri Light"/>
              </a:rPr>
              <a:t> </a:t>
            </a:r>
            <a:r>
              <a:rPr lang="en-GB" altLang="de-DE" sz="1200" dirty="0" err="1">
                <a:solidFill>
                  <a:srgbClr val="333333"/>
                </a:solidFill>
                <a:latin typeface="Calibri Light"/>
              </a:rPr>
              <a:t>çalışmalarını</a:t>
            </a:r>
            <a:r>
              <a:rPr lang="en-GB" altLang="de-DE" sz="1200" dirty="0">
                <a:solidFill>
                  <a:srgbClr val="333333"/>
                </a:solidFill>
                <a:latin typeface="Calibri Light"/>
              </a:rPr>
              <a:t> "</a:t>
            </a:r>
            <a:r>
              <a:rPr lang="en-GB" altLang="de-DE" sz="1200" dirty="0" err="1">
                <a:solidFill>
                  <a:srgbClr val="333333"/>
                </a:solidFill>
                <a:latin typeface="Calibri Light"/>
              </a:rPr>
              <a:t>adil</a:t>
            </a:r>
            <a:r>
              <a:rPr lang="en-GB" altLang="de-DE" sz="1200" dirty="0">
                <a:solidFill>
                  <a:srgbClr val="333333"/>
                </a:solidFill>
                <a:latin typeface="Calibri Light"/>
              </a:rPr>
              <a:t> </a:t>
            </a:r>
            <a:r>
              <a:rPr lang="en-GB" altLang="de-DE" sz="1200" dirty="0" err="1">
                <a:solidFill>
                  <a:srgbClr val="333333"/>
                </a:solidFill>
                <a:latin typeface="Calibri Light"/>
              </a:rPr>
              <a:t>kullanım</a:t>
            </a:r>
            <a:r>
              <a:rPr lang="en-GB" altLang="de-DE" sz="1200" dirty="0">
                <a:solidFill>
                  <a:srgbClr val="333333"/>
                </a:solidFill>
                <a:latin typeface="Calibri Light"/>
              </a:rPr>
              <a:t>" </a:t>
            </a:r>
            <a:r>
              <a:rPr lang="en-GB" altLang="de-DE" sz="1200" dirty="0" err="1">
                <a:solidFill>
                  <a:srgbClr val="333333"/>
                </a:solidFill>
                <a:latin typeface="Calibri Light"/>
              </a:rPr>
              <a:t>politikası</a:t>
            </a:r>
            <a:r>
              <a:rPr lang="en-GB" altLang="de-DE" sz="1200" dirty="0">
                <a:solidFill>
                  <a:srgbClr val="333333"/>
                </a:solidFill>
                <a:latin typeface="Calibri Light"/>
              </a:rPr>
              <a:t> </a:t>
            </a:r>
            <a:r>
              <a:rPr lang="en-GB" altLang="de-DE" sz="1200" dirty="0" err="1">
                <a:solidFill>
                  <a:srgbClr val="333333"/>
                </a:solidFill>
                <a:latin typeface="Calibri Light"/>
              </a:rPr>
              <a:t>kapsamında</a:t>
            </a:r>
            <a:r>
              <a:rPr lang="en-GB" altLang="de-DE" sz="1200" dirty="0">
                <a:solidFill>
                  <a:srgbClr val="333333"/>
                </a:solidFill>
                <a:latin typeface="Calibri Light"/>
              </a:rPr>
              <a:t> </a:t>
            </a:r>
            <a:r>
              <a:rPr lang="en-GB" altLang="de-DE" sz="1200" dirty="0" err="1">
                <a:solidFill>
                  <a:srgbClr val="333333"/>
                </a:solidFill>
                <a:latin typeface="Calibri Light"/>
              </a:rPr>
              <a:t>kullanmak</a:t>
            </a:r>
            <a:r>
              <a:rPr lang="en-GB" altLang="de-DE" sz="1200" dirty="0">
                <a:solidFill>
                  <a:srgbClr val="333333"/>
                </a:solidFill>
                <a:latin typeface="Calibri Light"/>
              </a:rPr>
              <a:t> </a:t>
            </a:r>
            <a:r>
              <a:rPr lang="en-GB" altLang="de-DE" sz="1200" dirty="0" err="1">
                <a:solidFill>
                  <a:srgbClr val="333333"/>
                </a:solidFill>
                <a:latin typeface="Calibri Light"/>
              </a:rPr>
              <a:t>için</a:t>
            </a:r>
            <a:r>
              <a:rPr lang="en-GB" altLang="de-DE" sz="1200" dirty="0">
                <a:solidFill>
                  <a:srgbClr val="333333"/>
                </a:solidFill>
                <a:latin typeface="Calibri Light"/>
              </a:rPr>
              <a:t> </a:t>
            </a:r>
            <a:r>
              <a:rPr lang="en-GB" altLang="de-DE" sz="1200" dirty="0" err="1">
                <a:solidFill>
                  <a:srgbClr val="333333"/>
                </a:solidFill>
                <a:latin typeface="Calibri Light"/>
              </a:rPr>
              <a:t>izin</a:t>
            </a:r>
            <a:r>
              <a:rPr lang="en-GB" altLang="de-DE" sz="1200" dirty="0">
                <a:solidFill>
                  <a:srgbClr val="333333"/>
                </a:solidFill>
                <a:latin typeface="Calibri Light"/>
              </a:rPr>
              <a:t> </a:t>
            </a:r>
            <a:r>
              <a:rPr lang="en-GB" altLang="de-DE" sz="1200" dirty="0" err="1">
                <a:solidFill>
                  <a:srgbClr val="333333"/>
                </a:solidFill>
                <a:latin typeface="Calibri Light"/>
              </a:rPr>
              <a:t>istiyoruz</a:t>
            </a:r>
            <a:r>
              <a:rPr lang="en-GB" altLang="de-DE" sz="1200" dirty="0">
                <a:solidFill>
                  <a:srgbClr val="333333"/>
                </a:solidFill>
                <a:latin typeface="Calibri Light"/>
              </a:rPr>
              <a:t>.</a:t>
            </a:r>
            <a:endParaRPr lang="tr-TR" altLang="de-DE" sz="1200" dirty="0">
              <a:solidFill>
                <a:srgbClr val="333333"/>
              </a:solidFill>
              <a:latin typeface="Calibri Light"/>
            </a:endParaRPr>
          </a:p>
          <a:p>
            <a:pPr defTabSz="457123" eaLnBrk="1" fontAlgn="auto" hangingPunct="1">
              <a:spcBef>
                <a:spcPct val="50000"/>
              </a:spcBef>
              <a:spcAft>
                <a:spcPts val="0"/>
              </a:spcAft>
              <a:buClrTx/>
              <a:buFontTx/>
              <a:buNone/>
            </a:pP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11" name="Group 2">
            <a:extLst>
              <a:ext uri="{FF2B5EF4-FFF2-40B4-BE49-F238E27FC236}">
                <a16:creationId xmlns:a16="http://schemas.microsoft.com/office/drawing/2014/main" id="{3E0DABA0-A8C3-AB8E-7C03-1CB0B512A544}"/>
              </a:ext>
            </a:extLst>
          </p:cNvPr>
          <p:cNvGraphicFramePr>
            <a:graphicFrameLocks noGrp="1"/>
          </p:cNvGraphicFramePr>
          <p:nvPr>
            <p:extLst>
              <p:ext uri="{D42A27DB-BD31-4B8C-83A1-F6EECF244321}">
                <p14:modId xmlns:p14="http://schemas.microsoft.com/office/powerpoint/2010/main" val="3812878000"/>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cs typeface="Times New Roman" pitchFamily="18" charset="0"/>
                        </a:rPr>
                        <a:t>Fotoğrafçının/sanatçının adı</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cs typeface="Times New Roman" pitchFamily="18" charset="0"/>
                        </a:rPr>
                        <a:t>Kaynak</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cs typeface="Times New Roman" pitchFamily="18" charset="0"/>
                        </a:rPr>
                        <a:t>Görselin adı</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a:t>
                      </a:r>
                      <a:r>
                        <a:rPr kumimoji="0" lang="tr-TR" sz="1000" b="0" i="0" u="none" strike="noStrike" cap="none" normalizeH="0" baseline="0" dirty="0">
                          <a:ln>
                            <a:noFill/>
                          </a:ln>
                          <a:solidFill>
                            <a:srgbClr val="333333"/>
                          </a:solidFill>
                          <a:effectLst/>
                          <a:latin typeface="Calibri Light"/>
                          <a:cs typeface="Times New Roman" pitchFamily="18" charset="0"/>
                        </a:rPr>
                        <a:t>= ilgili yaratıcı ortaklar lisansıyla kullanılmıştır</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tr-TR" sz="1000" b="0" i="0" u="none" strike="noStrike" cap="none" normalizeH="0" baseline="0" dirty="0">
                          <a:ln>
                            <a:noFill/>
                          </a:ln>
                          <a:solidFill>
                            <a:srgbClr val="333333"/>
                          </a:solidFill>
                          <a:effectLst/>
                          <a:latin typeface="Calibri Light"/>
                          <a:cs typeface="Times New Roman" pitchFamily="18" charset="0"/>
                        </a:rPr>
                        <a:t>sanatçının bireysel </a:t>
                      </a:r>
                      <a:r>
                        <a:rPr kumimoji="0" lang="tr-TR" sz="1000" b="0" i="0" u="none" strike="noStrike" cap="none" normalizeH="0" baseline="0" dirty="0" err="1">
                          <a:ln>
                            <a:noFill/>
                          </a:ln>
                          <a:solidFill>
                            <a:srgbClr val="333333"/>
                          </a:solidFill>
                          <a:effectLst/>
                          <a:latin typeface="Calibri Light"/>
                          <a:cs typeface="Times New Roman" pitchFamily="18" charset="0"/>
                        </a:rPr>
                        <a:t>iziniyle</a:t>
                      </a:r>
                      <a:r>
                        <a:rPr kumimoji="0" lang="tr-TR" sz="1000" b="0" i="0" u="none" strike="noStrike" cap="none" normalizeH="0" baseline="0" dirty="0">
                          <a:ln>
                            <a:noFill/>
                          </a:ln>
                          <a:solidFill>
                            <a:srgbClr val="333333"/>
                          </a:solidFill>
                          <a:effectLst/>
                          <a:latin typeface="Calibri Light"/>
                          <a:cs typeface="Times New Roman" pitchFamily="18" charset="0"/>
                        </a:rPr>
                        <a:t> kullanılmıştır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cs typeface="Times New Roman" pitchFamily="18" charset="0"/>
                        </a:rPr>
                        <a:t>Açıklama</a:t>
                      </a:r>
                      <a:r>
                        <a:rPr kumimoji="0" lang="de-DE" sz="1000" b="0" i="0" u="none" strike="noStrike" cap="none" normalizeH="0" baseline="0" dirty="0">
                          <a:ln>
                            <a:noFill/>
                          </a:ln>
                          <a:solidFill>
                            <a:srgbClr val="333333"/>
                          </a:solidFill>
                          <a:effectLst/>
                          <a:latin typeface="Calibri Light"/>
                          <a:cs typeface="Times New Roman" pitchFamily="18" charset="0"/>
                        </a:rPr>
                        <a:t>/Kurzbeschreibung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rPr>
                        <a:t>Gizli</a:t>
                      </a:r>
                      <a:r>
                        <a:rPr kumimoji="0" lang="en-GB" sz="1000" b="0" i="0" u="none" strike="noStrike" cap="none" normalizeH="0" baseline="0" dirty="0">
                          <a:ln>
                            <a:noFill/>
                          </a:ln>
                          <a:solidFill>
                            <a:srgbClr val="333333"/>
                          </a:solidFill>
                          <a:effectLst/>
                          <a:latin typeface="Calibri Light"/>
                        </a:rPr>
                        <a:t>/</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rPr>
                        <a:t>Başlıksız</a:t>
                      </a:r>
                      <a:r>
                        <a:rPr kumimoji="0" lang="en-GB" sz="1000" b="0" i="0" u="none" strike="noStrike" cap="none" normalizeH="0" baseline="0" dirty="0">
                          <a:ln>
                            <a:noFill/>
                          </a:ln>
                          <a:solidFill>
                            <a:srgbClr val="333333"/>
                          </a:solidFill>
                          <a:effectLst/>
                          <a:latin typeface="Calibri Light"/>
                        </a:rPr>
                        <a:t>/</a:t>
                      </a:r>
                      <a:r>
                        <a:rPr kumimoji="0" lang="en-GB" sz="1000" b="0" i="0" u="none" strike="noStrike" cap="none" normalizeH="0" baseline="0" dirty="0" err="1">
                          <a:ln>
                            <a:noFill/>
                          </a:ln>
                          <a:solidFill>
                            <a:srgbClr val="333333"/>
                          </a:solidFill>
                          <a:effectLst/>
                          <a:latin typeface="Calibri Light"/>
                        </a:rPr>
                        <a:t>ohne</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Titel</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rPr>
                        <a:t>İspanya manzara resimleri</a:t>
                      </a:r>
                      <a:r>
                        <a:rPr kumimoji="0" lang="de-DE" sz="1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cs typeface="Times New Roman" pitchFamily="18" charset="0"/>
                        </a:rPr>
                        <a:t>Bombalanmış</a:t>
                      </a:r>
                      <a:r>
                        <a:rPr kumimoji="0" lang="en-GB" sz="1000" b="0" i="0" u="none" strike="noStrike" cap="none" normalizeH="0" baseline="0" dirty="0">
                          <a:ln>
                            <a:noFill/>
                          </a:ln>
                          <a:solidFill>
                            <a:srgbClr val="333333"/>
                          </a:solidFill>
                          <a:effectLst/>
                          <a:latin typeface="Calibri Light"/>
                          <a:cs typeface="Times New Roman" pitchFamily="18" charset="0"/>
                        </a:rPr>
                        <a:t>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Zerbombtes</a:t>
                      </a:r>
                      <a:r>
                        <a:rPr kumimoji="0" lang="en-GB" sz="1000" b="0" i="0" u="none" strike="noStrike" cap="none" normalizeH="0" baseline="0" dirty="0">
                          <a:ln>
                            <a:noFill/>
                          </a:ln>
                          <a:solidFill>
                            <a:srgbClr val="333333"/>
                          </a:solidFill>
                          <a:effectLst/>
                          <a:latin typeface="Calibri Light"/>
                          <a:cs typeface="Times New Roman" pitchFamily="18" charset="0"/>
                        </a:rPr>
                        <a:t>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Edited by/</a:t>
                      </a:r>
                      <a:r>
                        <a:rPr kumimoji="0" lang="en-US" sz="1000" b="0" i="0" u="none" strike="noStrike" cap="none" normalizeH="0" baseline="0" dirty="0" err="1">
                          <a:ln>
                            <a:noFill/>
                          </a:ln>
                          <a:solidFill>
                            <a:srgbClr val="333333"/>
                          </a:solidFill>
                          <a:effectLst/>
                          <a:latin typeface="Calibri Light"/>
                        </a:rPr>
                        <a:t>Editiert</a:t>
                      </a:r>
                      <a:r>
                        <a:rPr kumimoji="0" lang="en-US" sz="1000" b="0" i="0" u="none" strike="noStrike" cap="none" normalizeH="0" baseline="0" dirty="0">
                          <a:ln>
                            <a:noFill/>
                          </a:ln>
                          <a:solidFill>
                            <a:srgbClr val="333333"/>
                          </a:solidFill>
                          <a:effectLst/>
                          <a:latin typeface="Calibri Light"/>
                        </a:rPr>
                        <a:t> v. Michael B. Miller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rPr>
                        <a:t>Sahte bellek görselleri</a:t>
                      </a:r>
                      <a:r>
                        <a:rPr kumimoji="0" lang="en-US" sz="1000" b="0" i="0" u="none" strike="noStrike" cap="none" normalizeH="0" baseline="0" dirty="0">
                          <a:ln>
                            <a:noFill/>
                          </a:ln>
                          <a:solidFill>
                            <a:srgbClr val="333333"/>
                          </a:solidFill>
                          <a:effectLst/>
                          <a:latin typeface="Calibri Light"/>
                        </a:rPr>
                        <a:t>/False Memory </a:t>
                      </a:r>
                      <a:r>
                        <a:rPr kumimoji="0" lang="en-US"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a:t>
                      </a:r>
                      <a:r>
                        <a:rPr kumimoji="0" lang="tr-TR" sz="1000" b="0" i="0" u="none" strike="noStrike" cap="none" normalizeH="0" baseline="0" dirty="0">
                          <a:ln>
                            <a:noFill/>
                          </a:ln>
                          <a:solidFill>
                            <a:srgbClr val="333333"/>
                          </a:solidFill>
                          <a:effectLst/>
                          <a:latin typeface="Calibri Light"/>
                        </a:rPr>
                        <a:t>şekilleri</a:t>
                      </a:r>
                      <a:r>
                        <a:rPr kumimoji="0" lang="en-GB" sz="1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1000" b="0" i="0" u="none" strike="noStrike" cap="none" normalizeH="0" baseline="0" dirty="0">
                          <a:ln>
                            <a:noFill/>
                          </a:ln>
                          <a:solidFill>
                            <a:srgbClr val="333333"/>
                          </a:solidFill>
                          <a:effectLst/>
                          <a:latin typeface="Calibri Light"/>
                        </a:rPr>
                        <a:t>Gizli</a:t>
                      </a:r>
                      <a:r>
                        <a:rPr kumimoji="0" lang="en-GB" sz="1000" b="0" i="0" u="none" strike="noStrike" cap="none" normalizeH="0" baseline="0" dirty="0">
                          <a:ln>
                            <a:noFill/>
                          </a:ln>
                          <a:solidFill>
                            <a:srgbClr val="333333"/>
                          </a:solidFill>
                          <a:effectLst/>
                          <a:latin typeface="Calibri Light"/>
                        </a:rPr>
                        <a:t>/</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rPr>
                        <a:t>Çizimler/</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a:t>
                      </a:r>
                      <a:r>
                        <a:rPr kumimoji="0" lang="tr-TR" sz="1000" b="0" i="0" u="none" strike="noStrike" cap="none" normalizeH="0" baseline="0" dirty="0">
                          <a:ln>
                            <a:noFill/>
                          </a:ln>
                          <a:solidFill>
                            <a:srgbClr val="333333"/>
                          </a:solidFill>
                          <a:effectLst/>
                          <a:latin typeface="Calibri Light"/>
                        </a:rPr>
                        <a:t>Hırsızlık</a:t>
                      </a:r>
                      <a:r>
                        <a:rPr kumimoji="0" lang="en-GB" sz="1000" b="0" i="0" u="none" strike="noStrike" cap="none" normalizeH="0" baseline="0" dirty="0">
                          <a:ln>
                            <a:noFill/>
                          </a:ln>
                          <a:solidFill>
                            <a:srgbClr val="333333"/>
                          </a:solidFill>
                          <a:effectLst/>
                          <a:latin typeface="Calibri Light"/>
                        </a:rPr>
                        <a:t>/</a:t>
                      </a:r>
                      <a:r>
                        <a:rPr kumimoji="0" lang="en-GB" sz="1000" b="0" i="0" u="none" strike="noStrike" cap="none" normalizeH="0" baseline="0" dirty="0" err="1">
                          <a:ln>
                            <a:noFill/>
                          </a:ln>
                          <a:solidFill>
                            <a:srgbClr val="333333"/>
                          </a:solidFill>
                          <a:effectLst/>
                          <a:latin typeface="Calibri Light"/>
                        </a:rPr>
                        <a:t>Raub</a:t>
                      </a:r>
                      <a:r>
                        <a:rPr kumimoji="0" lang="en-GB" sz="1000" b="0" i="0" u="none" strike="noStrike" cap="none" normalizeH="0" baseline="0" dirty="0">
                          <a:ln>
                            <a:noFill/>
                          </a:ln>
                          <a:solidFill>
                            <a:srgbClr val="333333"/>
                          </a:solidFill>
                          <a:effectLst/>
                          <a:latin typeface="Calibri Light"/>
                        </a:rPr>
                        <a:t>,</a:t>
                      </a:r>
                      <a:r>
                        <a:rPr kumimoji="0" lang="tr-TR" sz="1000" b="0" i="0" u="none" strike="noStrike" cap="none" normalizeH="0" baseline="0" dirty="0">
                          <a:ln>
                            <a:noFill/>
                          </a:ln>
                          <a:solidFill>
                            <a:srgbClr val="333333"/>
                          </a:solidFill>
                          <a:effectLst/>
                          <a:latin typeface="Calibri Light"/>
                        </a:rPr>
                        <a:t> Kumsal</a:t>
                      </a:r>
                      <a:r>
                        <a:rPr kumimoji="0" lang="en-GB" sz="1000" b="0" i="0" u="none" strike="noStrike" cap="none" normalizeH="0" baseline="0" dirty="0">
                          <a:ln>
                            <a:noFill/>
                          </a:ln>
                          <a:solidFill>
                            <a:srgbClr val="333333"/>
                          </a:solidFill>
                          <a:effectLst/>
                          <a:latin typeface="Calibri Light"/>
                        </a:rPr>
                        <a:t>/Strand, </a:t>
                      </a:r>
                      <a:r>
                        <a:rPr kumimoji="0" lang="tr-TR" sz="1000" b="0" i="0" u="none" strike="noStrike" cap="none" normalizeH="0" baseline="0" dirty="0">
                          <a:ln>
                            <a:noFill/>
                          </a:ln>
                          <a:solidFill>
                            <a:srgbClr val="333333"/>
                          </a:solidFill>
                          <a:effectLst/>
                          <a:latin typeface="Calibri Light"/>
                        </a:rPr>
                        <a:t>Yüzme kompleksi</a:t>
                      </a:r>
                      <a:r>
                        <a:rPr kumimoji="0" lang="en-GB" sz="1000" b="0" i="0" u="none" strike="noStrike" cap="none" normalizeH="0" baseline="0" dirty="0">
                          <a:ln>
                            <a:noFill/>
                          </a:ln>
                          <a:solidFill>
                            <a:srgbClr val="333333"/>
                          </a:solidFill>
                          <a:effectLst/>
                          <a:latin typeface="Calibri Light"/>
                        </a:rPr>
                        <a:t>, Bank</a:t>
                      </a:r>
                      <a:r>
                        <a:rPr kumimoji="0" lang="tr-TR" sz="1000" b="0" i="0" u="none" strike="noStrike" cap="none" normalizeH="0" baseline="0" dirty="0">
                          <a:ln>
                            <a:noFill/>
                          </a:ln>
                          <a:solidFill>
                            <a:srgbClr val="333333"/>
                          </a:solidFill>
                          <a:effectLst/>
                          <a:latin typeface="Calibri Light"/>
                        </a:rPr>
                        <a:t>a</a:t>
                      </a:r>
                      <a:r>
                        <a:rPr kumimoji="0" lang="en-GB" sz="1000" b="0" i="0" u="none" strike="noStrike" cap="none" normalizeH="0" baseline="0" dirty="0">
                          <a:ln>
                            <a:noFill/>
                          </a:ln>
                          <a:solidFill>
                            <a:srgbClr val="333333"/>
                          </a:solidFill>
                          <a:effectLst/>
                          <a:latin typeface="Calibri Light"/>
                        </a:rPr>
                        <a:t>, </a:t>
                      </a:r>
                      <a:r>
                        <a:rPr kumimoji="0" lang="tr-TR" sz="1000" b="0" i="0" u="none" strike="noStrike" cap="none" normalizeH="0" baseline="0" dirty="0">
                          <a:ln>
                            <a:noFill/>
                          </a:ln>
                          <a:solidFill>
                            <a:srgbClr val="333333"/>
                          </a:solidFill>
                          <a:effectLst/>
                          <a:latin typeface="Calibri Light"/>
                        </a:rPr>
                        <a:t>Kampçılık</a:t>
                      </a:r>
                      <a:r>
                        <a:rPr kumimoji="0" lang="en-GB" sz="1000" b="0" i="0" u="none" strike="noStrike" cap="none" normalizeH="0" baseline="0" dirty="0">
                          <a:ln>
                            <a:noFill/>
                          </a:ln>
                          <a:solidFill>
                            <a:srgbClr val="333333"/>
                          </a:solidFill>
                          <a:effectLst/>
                          <a:latin typeface="Calibri Light"/>
                        </a:rPr>
                        <a:t>, </a:t>
                      </a:r>
                      <a:r>
                        <a:rPr kumimoji="0" lang="tr-TR" sz="1000" b="0" i="0" u="none" strike="noStrike" cap="none" normalizeH="0" baseline="0" dirty="0">
                          <a:ln>
                            <a:noFill/>
                          </a:ln>
                          <a:solidFill>
                            <a:srgbClr val="333333"/>
                          </a:solidFill>
                          <a:effectLst/>
                          <a:latin typeface="Calibri Light"/>
                        </a:rPr>
                        <a:t>Salon/</a:t>
                      </a:r>
                      <a:r>
                        <a:rPr kumimoji="0" lang="en-GB" sz="1000" b="0" i="0" u="none" strike="noStrike" cap="none" normalizeH="0" baseline="0" dirty="0" err="1">
                          <a:ln>
                            <a:noFill/>
                          </a:ln>
                          <a:solidFill>
                            <a:srgbClr val="333333"/>
                          </a:solidFill>
                          <a:effectLst/>
                          <a:latin typeface="Calibri Light"/>
                        </a:rPr>
                        <a:t>Wohnzimmer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7506239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84</a:t>
            </a:fld>
            <a:endParaRPr lang="de-DE" altLang="de-DE"/>
          </a:p>
        </p:txBody>
      </p:sp>
      <p:sp>
        <p:nvSpPr>
          <p:cNvPr id="10" name="Title 1">
            <a:extLst>
              <a:ext uri="{FF2B5EF4-FFF2-40B4-BE49-F238E27FC236}">
                <a16:creationId xmlns:a16="http://schemas.microsoft.com/office/drawing/2014/main" id="{D8248823-05DE-9A6B-0BA1-38672FAD426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solidFill>
                  <a:srgbClr val="004992"/>
                </a:solidFill>
                <a:latin typeface="Calibri Light"/>
                <a:cs typeface="Times New Roman" pitchFamily="18" charset="0"/>
              </a:rPr>
              <a:t>Hepimiz aynı şeyleri mi görüp hatırlarız?</a:t>
            </a:r>
            <a:endParaRPr lang="en-US" sz="3600" dirty="0">
              <a:latin typeface="Calibri Light"/>
            </a:endParaRPr>
          </a:p>
        </p:txBody>
      </p:sp>
      <p:pic>
        <p:nvPicPr>
          <p:cNvPr id="11" name="Grafik 4">
            <a:extLst>
              <a:ext uri="{FF2B5EF4-FFF2-40B4-BE49-F238E27FC236}">
                <a16:creationId xmlns:a16="http://schemas.microsoft.com/office/drawing/2014/main" id="{C86C46E9-D658-37E9-9B70-D87261891F9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4">
            <a:extLst>
              <a:ext uri="{FF2B5EF4-FFF2-40B4-BE49-F238E27FC236}">
                <a16:creationId xmlns:a16="http://schemas.microsoft.com/office/drawing/2014/main" id="{A3481A8D-33BC-5B30-0A7A-1F1BBD43A944}"/>
              </a:ext>
            </a:extLst>
          </p:cNvPr>
          <p:cNvSpPr txBox="1">
            <a:spLocks noChangeArrowheads="1"/>
          </p:cNvSpPr>
          <p:nvPr/>
        </p:nvSpPr>
        <p:spPr bwMode="auto">
          <a:xfrm>
            <a:off x="408955" y="5991199"/>
            <a:ext cx="11376000" cy="461665"/>
          </a:xfrm>
          <a:prstGeom prst="rect">
            <a:avLst/>
          </a:prstGeom>
          <a:noFill/>
          <a:ln w="9525">
            <a:noFill/>
            <a:miter lim="800000"/>
            <a:headEnd/>
            <a:tailEnd/>
          </a:ln>
        </p:spPr>
        <p:txBody>
          <a:bodyPr>
            <a:spAutoFit/>
          </a:bodyPr>
          <a:lstStyle/>
          <a:p>
            <a:pPr algn="ctr" eaLnBrk="1" hangingPunct="1">
              <a:spcBef>
                <a:spcPct val="50000"/>
              </a:spcBef>
              <a:defRPr/>
            </a:pPr>
            <a:r>
              <a:rPr lang="tr-TR" sz="2400" dirty="0">
                <a:latin typeface="Calibri Light"/>
              </a:rPr>
              <a:t>Örnek: 3 ressam aynı İspanyol köyünün meydanını resmediyor…</a:t>
            </a:r>
            <a:endParaRPr lang="de-DE" sz="2400" dirty="0">
              <a:solidFill>
                <a:srgbClr val="004992"/>
              </a:solidFill>
              <a:latin typeface="Calibri Light"/>
              <a:cs typeface="Times New Roman" pitchFamily="18" charset="0"/>
            </a:endParaRPr>
          </a:p>
        </p:txBody>
      </p:sp>
    </p:spTree>
    <p:extLst>
      <p:ext uri="{BB962C8B-B14F-4D97-AF65-F5344CB8AC3E}">
        <p14:creationId xmlns:p14="http://schemas.microsoft.com/office/powerpoint/2010/main" val="2180892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85</a:t>
            </a:fld>
            <a:endParaRPr lang="de-DE" altLang="de-DE"/>
          </a:p>
        </p:txBody>
      </p:sp>
      <p:sp>
        <p:nvSpPr>
          <p:cNvPr id="13" name="Title 1">
            <a:extLst>
              <a:ext uri="{FF2B5EF4-FFF2-40B4-BE49-F238E27FC236}">
                <a16:creationId xmlns:a16="http://schemas.microsoft.com/office/drawing/2014/main" id="{A874D8B2-3EC9-3FBD-91DC-FCF2922316B6}"/>
              </a:ext>
            </a:extLst>
          </p:cNvPr>
          <p:cNvSpPr>
            <a:spLocks noGrp="1"/>
          </p:cNvSpPr>
          <p:nvPr>
            <p:ph type="title"/>
          </p:nvPr>
        </p:nvSpPr>
        <p:spPr/>
        <p:txBody>
          <a:bodyPr/>
          <a:lstStyle/>
          <a:p>
            <a:pPr lvl="0" defTabSz="914400" fontAlgn="base">
              <a:lnSpc>
                <a:spcPct val="100000"/>
              </a:lnSpc>
              <a:spcBef>
                <a:spcPct val="50000"/>
              </a:spcBef>
              <a:spcAft>
                <a:spcPct val="0"/>
              </a:spcAft>
              <a:defRPr/>
            </a:pPr>
            <a:r>
              <a:rPr lang="tr-TR" dirty="0">
                <a:solidFill>
                  <a:srgbClr val="004992"/>
                </a:solidFill>
                <a:ea typeface="+mn-ea"/>
                <a:cs typeface="Times New Roman" pitchFamily="18" charset="0"/>
              </a:rPr>
              <a:t>Lütfen 3 resimdeki farklılıklara, örneğin şekil ve renkler açısından, bakın! Neler farklı çizilmiş veya atlanmış?</a:t>
            </a:r>
            <a:endParaRPr lang="en-US" sz="3600" dirty="0">
              <a:latin typeface="Calibri Light"/>
            </a:endParaRPr>
          </a:p>
        </p:txBody>
      </p:sp>
      <p:pic>
        <p:nvPicPr>
          <p:cNvPr id="14" name="Grafik 9">
            <a:extLst>
              <a:ext uri="{FF2B5EF4-FFF2-40B4-BE49-F238E27FC236}">
                <a16:creationId xmlns:a16="http://schemas.microsoft.com/office/drawing/2014/main" id="{51877C87-8642-08B4-4BBC-E45DB0596E4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4">
            <a:extLst>
              <a:ext uri="{FF2B5EF4-FFF2-40B4-BE49-F238E27FC236}">
                <a16:creationId xmlns:a16="http://schemas.microsoft.com/office/drawing/2014/main" id="{8518364E-1BB1-3A9D-E242-92CD638EB31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a:extLst>
              <a:ext uri="{FF2B5EF4-FFF2-40B4-BE49-F238E27FC236}">
                <a16:creationId xmlns:a16="http://schemas.microsoft.com/office/drawing/2014/main" id="{7BCEB731-1CDA-F566-D5E2-77B8B6941E6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89444">
            <a:extLst>
              <a:ext uri="{FF2B5EF4-FFF2-40B4-BE49-F238E27FC236}">
                <a16:creationId xmlns:a16="http://schemas.microsoft.com/office/drawing/2014/main" id="{0235AD24-BE08-C968-8ABC-9C8C47EE4820}"/>
              </a:ext>
            </a:extLst>
          </p:cNvPr>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Andreas Weißgerber</a:t>
            </a:r>
          </a:p>
        </p:txBody>
      </p:sp>
      <p:sp>
        <p:nvSpPr>
          <p:cNvPr id="18" name="Caption_189445">
            <a:extLst>
              <a:ext uri="{FF2B5EF4-FFF2-40B4-BE49-F238E27FC236}">
                <a16:creationId xmlns:a16="http://schemas.microsoft.com/office/drawing/2014/main" id="{A7A5E2A3-0CBA-52E7-6BD5-0FC715DF7E52}"/>
              </a:ext>
            </a:extLst>
          </p:cNvPr>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Helmut Schack</a:t>
            </a:r>
          </a:p>
        </p:txBody>
      </p:sp>
      <p:sp>
        <p:nvSpPr>
          <p:cNvPr id="19" name="Caption_189443">
            <a:extLst>
              <a:ext uri="{FF2B5EF4-FFF2-40B4-BE49-F238E27FC236}">
                <a16:creationId xmlns:a16="http://schemas.microsoft.com/office/drawing/2014/main" id="{E1882DEC-1938-F0D4-FF17-15E3397A8EF7}"/>
              </a:ext>
            </a:extLst>
          </p:cNvPr>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Bernd Hampel</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86</a:t>
            </a:fld>
            <a:endParaRPr lang="de-DE" altLang="de-DE"/>
          </a:p>
        </p:txBody>
      </p:sp>
      <p:sp>
        <p:nvSpPr>
          <p:cNvPr id="12" name="Title 1">
            <a:extLst>
              <a:ext uri="{FF2B5EF4-FFF2-40B4-BE49-F238E27FC236}">
                <a16:creationId xmlns:a16="http://schemas.microsoft.com/office/drawing/2014/main" id="{B40B86E9-C930-D2DB-8C52-EDCBFCBE37A8}"/>
              </a:ext>
            </a:extLst>
          </p:cNvPr>
          <p:cNvSpPr>
            <a:spLocks noGrp="1"/>
          </p:cNvSpPr>
          <p:nvPr>
            <p:ph type="title"/>
          </p:nvPr>
        </p:nvSpPr>
        <p:spPr>
          <a:xfrm>
            <a:off x="408955" y="1124744"/>
            <a:ext cx="11376000" cy="720000"/>
          </a:xfrm>
        </p:spPr>
        <p:txBody>
          <a:bodyPr/>
          <a:lstStyle/>
          <a:p>
            <a:pPr lvl="0" defTabSz="914400" fontAlgn="base">
              <a:lnSpc>
                <a:spcPct val="100000"/>
              </a:lnSpc>
              <a:spcAft>
                <a:spcPct val="0"/>
              </a:spcAft>
              <a:defRPr/>
            </a:pPr>
            <a:r>
              <a:rPr lang="tr-TR" dirty="0">
                <a:solidFill>
                  <a:srgbClr val="004992"/>
                </a:solidFill>
                <a:ea typeface="+mn-ea"/>
                <a:cs typeface="Times New Roman" pitchFamily="18" charset="0"/>
              </a:rPr>
              <a:t>Herkes olayları farklı algılar. Bu üç resimde olduğu gibi:</a:t>
            </a:r>
            <a:r>
              <a:rPr lang="de-DE" dirty="0">
                <a:solidFill>
                  <a:srgbClr val="004992"/>
                </a:solidFill>
                <a:ea typeface="+mn-ea"/>
                <a:cs typeface="Times New Roman" pitchFamily="18" charset="0"/>
              </a:rPr>
              <a:t> </a:t>
            </a:r>
            <a:r>
              <a:rPr lang="tr-TR" dirty="0">
                <a:solidFill>
                  <a:srgbClr val="004992"/>
                </a:solidFill>
                <a:ea typeface="+mn-ea"/>
                <a:cs typeface="Times New Roman" pitchFamily="18" charset="0"/>
              </a:rPr>
              <a:t>aynı köy meydanı ama birçok değişiklikle</a:t>
            </a:r>
            <a:r>
              <a:rPr lang="de-DE" dirty="0">
                <a:solidFill>
                  <a:srgbClr val="004992"/>
                </a:solidFill>
                <a:ea typeface="+mn-ea"/>
                <a:cs typeface="Times New Roman" pitchFamily="18" charset="0"/>
              </a:rPr>
              <a:t>!</a:t>
            </a:r>
            <a:endParaRPr lang="en-US" sz="3600" dirty="0">
              <a:latin typeface="Calibri Light"/>
            </a:endParaRPr>
          </a:p>
        </p:txBody>
      </p:sp>
      <p:pic>
        <p:nvPicPr>
          <p:cNvPr id="13" name="Grafik 9">
            <a:extLst>
              <a:ext uri="{FF2B5EF4-FFF2-40B4-BE49-F238E27FC236}">
                <a16:creationId xmlns:a16="http://schemas.microsoft.com/office/drawing/2014/main" id="{6F3D7DAB-62B2-C33F-4BF7-D0D2C892BB4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rafik 4">
            <a:extLst>
              <a:ext uri="{FF2B5EF4-FFF2-40B4-BE49-F238E27FC236}">
                <a16:creationId xmlns:a16="http://schemas.microsoft.com/office/drawing/2014/main" id="{F74F294E-F705-B305-3859-74C693DE4A0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3">
            <a:extLst>
              <a:ext uri="{FF2B5EF4-FFF2-40B4-BE49-F238E27FC236}">
                <a16:creationId xmlns:a16="http://schemas.microsoft.com/office/drawing/2014/main" id="{C1ED170A-3B9C-A718-B6CE-641BEE022E9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Oval 9">
            <a:extLst>
              <a:ext uri="{FF2B5EF4-FFF2-40B4-BE49-F238E27FC236}">
                <a16:creationId xmlns:a16="http://schemas.microsoft.com/office/drawing/2014/main" id="{89722912-AA8A-01AF-6FA2-84C7C6EA02EC}"/>
              </a:ext>
            </a:extLst>
          </p:cNvPr>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cxnSp>
        <p:nvCxnSpPr>
          <p:cNvPr id="17" name="Gerade Verbindung mit Pfeil 12">
            <a:extLst>
              <a:ext uri="{FF2B5EF4-FFF2-40B4-BE49-F238E27FC236}">
                <a16:creationId xmlns:a16="http://schemas.microsoft.com/office/drawing/2014/main" id="{2D311182-9E64-B3F4-5BFA-3DB405A32271}"/>
              </a:ext>
            </a:extLst>
          </p:cNvPr>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8" name="Caption_189444">
            <a:extLst>
              <a:ext uri="{FF2B5EF4-FFF2-40B4-BE49-F238E27FC236}">
                <a16:creationId xmlns:a16="http://schemas.microsoft.com/office/drawing/2014/main" id="{72C5B829-4CD9-2542-39EC-BC298E9FC5A6}"/>
              </a:ext>
            </a:extLst>
          </p:cNvPr>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en-US" sz="1400" dirty="0">
                <a:latin typeface="Calibri Light"/>
                <a:cs typeface="Times New Roman" pitchFamily="18" charset="0"/>
              </a:rPr>
              <a:t>Andreas </a:t>
            </a:r>
            <a:r>
              <a:rPr lang="en-US" sz="1400" dirty="0" err="1">
                <a:latin typeface="Calibri Light"/>
                <a:cs typeface="Times New Roman" pitchFamily="18" charset="0"/>
              </a:rPr>
              <a:t>Weißgerber</a:t>
            </a:r>
            <a:r>
              <a:rPr lang="en-US" sz="1400" dirty="0">
                <a:latin typeface="Calibri Light"/>
                <a:cs typeface="Times New Roman" pitchFamily="18" charset="0"/>
              </a:rPr>
              <a:t>: </a:t>
            </a:r>
            <a:r>
              <a:rPr lang="en-US" sz="1400" dirty="0" err="1">
                <a:latin typeface="Calibri Light"/>
                <a:cs typeface="Times New Roman" pitchFamily="18" charset="0"/>
              </a:rPr>
              <a:t>Köy</a:t>
            </a:r>
            <a:r>
              <a:rPr lang="en-US" sz="1400" dirty="0">
                <a:latin typeface="Calibri Light"/>
                <a:cs typeface="Times New Roman" pitchFamily="18" charset="0"/>
              </a:rPr>
              <a:t> </a:t>
            </a:r>
            <a:r>
              <a:rPr lang="en-US" sz="1400" dirty="0" err="1">
                <a:latin typeface="Calibri Light"/>
                <a:cs typeface="Times New Roman" pitchFamily="18" charset="0"/>
              </a:rPr>
              <a:t>meydanı</a:t>
            </a:r>
            <a:r>
              <a:rPr lang="en-US" sz="1400" dirty="0">
                <a:latin typeface="Calibri Light"/>
                <a:cs typeface="Times New Roman" pitchFamily="18" charset="0"/>
              </a:rPr>
              <a:t> </a:t>
            </a:r>
            <a:r>
              <a:rPr lang="en-US" sz="1400" dirty="0" err="1">
                <a:latin typeface="Calibri Light"/>
                <a:cs typeface="Times New Roman" pitchFamily="18" charset="0"/>
              </a:rPr>
              <a:t>çok</a:t>
            </a:r>
            <a:r>
              <a:rPr lang="en-US" sz="1400" dirty="0">
                <a:latin typeface="Calibri Light"/>
                <a:cs typeface="Times New Roman" pitchFamily="18" charset="0"/>
              </a:rPr>
              <a:t> </a:t>
            </a:r>
            <a:r>
              <a:rPr lang="en-US" sz="1400" dirty="0" err="1">
                <a:latin typeface="Calibri Light"/>
                <a:cs typeface="Times New Roman" pitchFamily="18" charset="0"/>
              </a:rPr>
              <a:t>renkli</a:t>
            </a:r>
            <a:r>
              <a:rPr lang="en-US" sz="1400" dirty="0">
                <a:latin typeface="Calibri Light"/>
                <a:cs typeface="Times New Roman" pitchFamily="18" charset="0"/>
              </a:rPr>
              <a:t>. </a:t>
            </a:r>
            <a:r>
              <a:rPr lang="en-US" sz="1400" dirty="0" err="1">
                <a:latin typeface="Calibri Light"/>
                <a:cs typeface="Times New Roman" pitchFamily="18" charset="0"/>
              </a:rPr>
              <a:t>Sağdaki</a:t>
            </a:r>
            <a:r>
              <a:rPr lang="en-US" sz="1400" dirty="0">
                <a:latin typeface="Calibri Light"/>
                <a:cs typeface="Times New Roman" pitchFamily="18" charset="0"/>
              </a:rPr>
              <a:t> </a:t>
            </a:r>
            <a:r>
              <a:rPr lang="en-US" sz="1400" dirty="0" err="1">
                <a:latin typeface="Calibri Light"/>
                <a:cs typeface="Times New Roman" pitchFamily="18" charset="0"/>
              </a:rPr>
              <a:t>pembe</a:t>
            </a:r>
            <a:r>
              <a:rPr lang="en-US" sz="1400" dirty="0">
                <a:latin typeface="Calibri Light"/>
                <a:cs typeface="Times New Roman" pitchFamily="18" charset="0"/>
              </a:rPr>
              <a:t> </a:t>
            </a:r>
            <a:r>
              <a:rPr lang="en-US" sz="1400" dirty="0" err="1">
                <a:latin typeface="Calibri Light"/>
                <a:cs typeface="Times New Roman" pitchFamily="18" charset="0"/>
              </a:rPr>
              <a:t>ev</a:t>
            </a:r>
            <a:r>
              <a:rPr lang="en-US" sz="1400" dirty="0">
                <a:latin typeface="Calibri Light"/>
                <a:cs typeface="Times New Roman" pitchFamily="18" charset="0"/>
              </a:rPr>
              <a:t> (</a:t>
            </a:r>
            <a:r>
              <a:rPr lang="en-US" sz="1400" dirty="0" err="1">
                <a:latin typeface="Calibri Light"/>
                <a:cs typeface="Times New Roman" pitchFamily="18" charset="0"/>
              </a:rPr>
              <a:t>oklara</a:t>
            </a:r>
            <a:r>
              <a:rPr lang="en-US" sz="1400" dirty="0">
                <a:latin typeface="Calibri Light"/>
                <a:cs typeface="Times New Roman" pitchFamily="18" charset="0"/>
              </a:rPr>
              <a:t> </a:t>
            </a:r>
            <a:r>
              <a:rPr lang="en-US" sz="1400" dirty="0" err="1">
                <a:latin typeface="Calibri Light"/>
                <a:cs typeface="Times New Roman" pitchFamily="18" charset="0"/>
              </a:rPr>
              <a:t>bakın</a:t>
            </a:r>
            <a:r>
              <a:rPr lang="en-US" sz="1400" dirty="0">
                <a:latin typeface="Calibri Light"/>
                <a:cs typeface="Times New Roman" pitchFamily="18" charset="0"/>
              </a:rPr>
              <a:t>) Bay </a:t>
            </a:r>
            <a:r>
              <a:rPr lang="en-US" sz="1400" dirty="0" err="1">
                <a:latin typeface="Calibri Light"/>
                <a:cs typeface="Times New Roman" pitchFamily="18" charset="0"/>
              </a:rPr>
              <a:t>Hampel'in</a:t>
            </a:r>
            <a:r>
              <a:rPr lang="en-US" sz="1400" dirty="0">
                <a:latin typeface="Calibri Light"/>
                <a:cs typeface="Times New Roman" pitchFamily="18" charset="0"/>
              </a:rPr>
              <a:t> </a:t>
            </a:r>
            <a:r>
              <a:rPr lang="en-US" sz="1400" dirty="0" err="1">
                <a:latin typeface="Calibri Light"/>
                <a:cs typeface="Times New Roman" pitchFamily="18" charset="0"/>
              </a:rPr>
              <a:t>resminde</a:t>
            </a:r>
            <a:r>
              <a:rPr lang="en-US" sz="1400" dirty="0">
                <a:latin typeface="Calibri Light"/>
                <a:cs typeface="Times New Roman" pitchFamily="18" charset="0"/>
              </a:rPr>
              <a:t> </a:t>
            </a:r>
            <a:r>
              <a:rPr lang="en-US" sz="1400" dirty="0" err="1">
                <a:latin typeface="Calibri Light"/>
                <a:cs typeface="Times New Roman" pitchFamily="18" charset="0"/>
              </a:rPr>
              <a:t>mor</a:t>
            </a:r>
            <a:r>
              <a:rPr lang="en-US" sz="1400" dirty="0">
                <a:latin typeface="Calibri Light"/>
                <a:cs typeface="Times New Roman" pitchFamily="18" charset="0"/>
              </a:rPr>
              <a:t>, Bay </a:t>
            </a:r>
            <a:r>
              <a:rPr lang="en-US" sz="1400" dirty="0" err="1">
                <a:latin typeface="Calibri Light"/>
                <a:cs typeface="Times New Roman" pitchFamily="18" charset="0"/>
              </a:rPr>
              <a:t>Schack'ın</a:t>
            </a:r>
            <a:r>
              <a:rPr lang="en-US" sz="1400" dirty="0">
                <a:latin typeface="Calibri Light"/>
                <a:cs typeface="Times New Roman" pitchFamily="18" charset="0"/>
              </a:rPr>
              <a:t> </a:t>
            </a:r>
            <a:r>
              <a:rPr lang="en-US" sz="1400" dirty="0" err="1">
                <a:latin typeface="Calibri Light"/>
                <a:cs typeface="Times New Roman" pitchFamily="18" charset="0"/>
              </a:rPr>
              <a:t>resminde</a:t>
            </a:r>
            <a:r>
              <a:rPr lang="en-US" sz="1400" dirty="0">
                <a:latin typeface="Calibri Light"/>
                <a:cs typeface="Times New Roman" pitchFamily="18" charset="0"/>
              </a:rPr>
              <a:t> </a:t>
            </a:r>
            <a:r>
              <a:rPr lang="en-US" sz="1400" dirty="0" err="1">
                <a:latin typeface="Calibri Light"/>
                <a:cs typeface="Times New Roman" pitchFamily="18" charset="0"/>
              </a:rPr>
              <a:t>ise</a:t>
            </a:r>
            <a:r>
              <a:rPr lang="en-US" sz="1400" dirty="0">
                <a:latin typeface="Calibri Light"/>
                <a:cs typeface="Times New Roman" pitchFamily="18" charset="0"/>
              </a:rPr>
              <a:t> </a:t>
            </a:r>
            <a:r>
              <a:rPr lang="en-US" sz="1400" dirty="0" err="1">
                <a:latin typeface="Calibri Light"/>
                <a:cs typeface="Times New Roman" pitchFamily="18" charset="0"/>
              </a:rPr>
              <a:t>kırmızıdır</a:t>
            </a:r>
            <a:r>
              <a:rPr lang="en-US" sz="1400" dirty="0">
                <a:latin typeface="Calibri Light"/>
                <a:cs typeface="Times New Roman" pitchFamily="18" charset="0"/>
              </a:rPr>
              <a:t>.</a:t>
            </a:r>
          </a:p>
        </p:txBody>
      </p:sp>
      <p:sp>
        <p:nvSpPr>
          <p:cNvPr id="19" name="Oval 9">
            <a:extLst>
              <a:ext uri="{FF2B5EF4-FFF2-40B4-BE49-F238E27FC236}">
                <a16:creationId xmlns:a16="http://schemas.microsoft.com/office/drawing/2014/main" id="{35019FE0-82EE-7BB0-2A8B-BBA208BCEFAB}"/>
              </a:ext>
            </a:extLst>
          </p:cNvPr>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cxnSp>
        <p:nvCxnSpPr>
          <p:cNvPr id="20" name="Gerade Verbindung mit Pfeil 15">
            <a:extLst>
              <a:ext uri="{FF2B5EF4-FFF2-40B4-BE49-F238E27FC236}">
                <a16:creationId xmlns:a16="http://schemas.microsoft.com/office/drawing/2014/main" id="{15099297-D778-7F3D-D401-1045227383B2}"/>
              </a:ext>
            </a:extLst>
          </p:cNvPr>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
        <p:nvSpPr>
          <p:cNvPr id="21" name="Caption_189445">
            <a:extLst>
              <a:ext uri="{FF2B5EF4-FFF2-40B4-BE49-F238E27FC236}">
                <a16:creationId xmlns:a16="http://schemas.microsoft.com/office/drawing/2014/main" id="{20A9E791-1913-4947-6A3B-1BEDDFD6B21A}"/>
              </a:ext>
            </a:extLst>
          </p:cNvPr>
          <p:cNvSpPr txBox="1">
            <a:spLocks noChangeArrowheads="1"/>
          </p:cNvSpPr>
          <p:nvPr/>
        </p:nvSpPr>
        <p:spPr bwMode="auto">
          <a:xfrm>
            <a:off x="4558275" y="5661248"/>
            <a:ext cx="3041360" cy="738664"/>
          </a:xfrm>
          <a:prstGeom prst="rect">
            <a:avLst/>
          </a:prstGeom>
          <a:noFill/>
          <a:ln w="9525">
            <a:noFill/>
            <a:miter lim="800000"/>
            <a:headEnd/>
            <a:tailEnd/>
          </a:ln>
        </p:spPr>
        <p:txBody>
          <a:bodyPr>
            <a:spAutoFit/>
          </a:bodyPr>
          <a:lstStyle/>
          <a:p>
            <a:pPr algn="ctr" eaLnBrk="1" hangingPunct="1">
              <a:spcBef>
                <a:spcPct val="50000"/>
              </a:spcBef>
              <a:defRPr/>
            </a:pPr>
            <a:r>
              <a:rPr lang="en-US" sz="1400" dirty="0">
                <a:latin typeface="Calibri Light"/>
                <a:cs typeface="Times New Roman" pitchFamily="18" charset="0"/>
              </a:rPr>
              <a:t>Helmut </a:t>
            </a:r>
            <a:r>
              <a:rPr lang="en-US" sz="1400" dirty="0" err="1">
                <a:latin typeface="Calibri Light"/>
                <a:cs typeface="Times New Roman" pitchFamily="18" charset="0"/>
              </a:rPr>
              <a:t>Schack</a:t>
            </a:r>
            <a:r>
              <a:rPr lang="en-US" sz="1400" dirty="0">
                <a:latin typeface="Calibri Light"/>
                <a:cs typeface="Times New Roman" pitchFamily="18" charset="0"/>
              </a:rPr>
              <a:t>: </a:t>
            </a:r>
            <a:r>
              <a:rPr lang="en-US" sz="1400" dirty="0" err="1">
                <a:latin typeface="Calibri Light"/>
                <a:cs typeface="Times New Roman" pitchFamily="18" charset="0"/>
              </a:rPr>
              <a:t>Resim</a:t>
            </a:r>
            <a:r>
              <a:rPr lang="en-US" sz="1400" dirty="0">
                <a:latin typeface="Calibri Light"/>
                <a:cs typeface="Times New Roman" pitchFamily="18" charset="0"/>
              </a:rPr>
              <a:t> </a:t>
            </a:r>
            <a:r>
              <a:rPr lang="en-US" sz="1400" dirty="0" err="1">
                <a:latin typeface="Calibri Light"/>
                <a:cs typeface="Times New Roman" pitchFamily="18" charset="0"/>
              </a:rPr>
              <a:t>toprak</a:t>
            </a:r>
            <a:r>
              <a:rPr lang="en-US" sz="1400" dirty="0">
                <a:latin typeface="Calibri Light"/>
                <a:cs typeface="Times New Roman" pitchFamily="18" charset="0"/>
              </a:rPr>
              <a:t> </a:t>
            </a:r>
            <a:r>
              <a:rPr lang="en-US" sz="1400" dirty="0" err="1">
                <a:latin typeface="Calibri Light"/>
                <a:cs typeface="Times New Roman" pitchFamily="18" charset="0"/>
              </a:rPr>
              <a:t>renklerine</a:t>
            </a:r>
            <a:r>
              <a:rPr lang="en-US" sz="1400" dirty="0">
                <a:latin typeface="Calibri Light"/>
                <a:cs typeface="Times New Roman" pitchFamily="18" charset="0"/>
              </a:rPr>
              <a:t> </a:t>
            </a:r>
            <a:r>
              <a:rPr lang="en-US" sz="1400" dirty="0" err="1">
                <a:latin typeface="Calibri Light"/>
                <a:cs typeface="Times New Roman" pitchFamily="18" charset="0"/>
              </a:rPr>
              <a:t>sahip</a:t>
            </a:r>
            <a:r>
              <a:rPr lang="en-US" sz="1400" dirty="0">
                <a:latin typeface="Calibri Light"/>
                <a:cs typeface="Times New Roman" pitchFamily="18" charset="0"/>
              </a:rPr>
              <a:t>. </a:t>
            </a:r>
            <a:r>
              <a:rPr lang="en-US" sz="1400" dirty="0" err="1">
                <a:latin typeface="Calibri Light"/>
                <a:cs typeface="Times New Roman" pitchFamily="18" charset="0"/>
              </a:rPr>
              <a:t>Palmiyeler</a:t>
            </a:r>
            <a:r>
              <a:rPr lang="en-US" sz="1400" dirty="0">
                <a:latin typeface="Calibri Light"/>
                <a:cs typeface="Times New Roman" pitchFamily="18" charset="0"/>
              </a:rPr>
              <a:t> </a:t>
            </a:r>
            <a:r>
              <a:rPr lang="en-US" sz="1400" dirty="0" err="1">
                <a:latin typeface="Calibri Light"/>
                <a:cs typeface="Times New Roman" pitchFamily="18" charset="0"/>
              </a:rPr>
              <a:t>diğer</a:t>
            </a:r>
            <a:r>
              <a:rPr lang="en-US" sz="1400" dirty="0">
                <a:latin typeface="Calibri Light"/>
                <a:cs typeface="Times New Roman" pitchFamily="18" charset="0"/>
              </a:rPr>
              <a:t> </a:t>
            </a:r>
            <a:r>
              <a:rPr lang="en-US" sz="1400" dirty="0" err="1">
                <a:latin typeface="Calibri Light"/>
                <a:cs typeface="Times New Roman" pitchFamily="18" charset="0"/>
              </a:rPr>
              <a:t>resimlerdeki</a:t>
            </a:r>
            <a:r>
              <a:rPr lang="en-US" sz="1400" dirty="0">
                <a:latin typeface="Calibri Light"/>
                <a:cs typeface="Times New Roman" pitchFamily="18" charset="0"/>
              </a:rPr>
              <a:t> </a:t>
            </a:r>
            <a:r>
              <a:rPr lang="en-US" sz="1400" dirty="0" err="1">
                <a:latin typeface="Calibri Light"/>
                <a:cs typeface="Times New Roman" pitchFamily="18" charset="0"/>
              </a:rPr>
              <a:t>kadar</a:t>
            </a:r>
            <a:r>
              <a:rPr lang="en-US" sz="1400" dirty="0">
                <a:latin typeface="Calibri Light"/>
                <a:cs typeface="Times New Roman" pitchFamily="18" charset="0"/>
              </a:rPr>
              <a:t> </a:t>
            </a:r>
            <a:r>
              <a:rPr lang="en-US" sz="1400" dirty="0" err="1">
                <a:latin typeface="Calibri Light"/>
                <a:cs typeface="Times New Roman" pitchFamily="18" charset="0"/>
              </a:rPr>
              <a:t>düz</a:t>
            </a:r>
            <a:r>
              <a:rPr lang="en-US" sz="1400" dirty="0">
                <a:latin typeface="Calibri Light"/>
                <a:cs typeface="Times New Roman" pitchFamily="18" charset="0"/>
              </a:rPr>
              <a:t> </a:t>
            </a:r>
            <a:r>
              <a:rPr lang="en-US" sz="1400" dirty="0" err="1">
                <a:latin typeface="Calibri Light"/>
                <a:cs typeface="Times New Roman" pitchFamily="18" charset="0"/>
              </a:rPr>
              <a:t>değil</a:t>
            </a:r>
            <a:r>
              <a:rPr lang="en-US" sz="1400" dirty="0">
                <a:latin typeface="Calibri Light"/>
                <a:cs typeface="Times New Roman" pitchFamily="18" charset="0"/>
              </a:rPr>
              <a:t>.</a:t>
            </a:r>
            <a:endParaRPr lang="de-DE" sz="1400" b="0" i="1" dirty="0">
              <a:solidFill>
                <a:srgbClr val="FF0000"/>
              </a:solidFill>
              <a:latin typeface="Calibri Light"/>
              <a:cs typeface="Times New Roman" pitchFamily="18" charset="0"/>
            </a:endParaRPr>
          </a:p>
        </p:txBody>
      </p:sp>
      <p:cxnSp>
        <p:nvCxnSpPr>
          <p:cNvPr id="22" name="Gerade Verbindung mit Pfeil 14">
            <a:extLst>
              <a:ext uri="{FF2B5EF4-FFF2-40B4-BE49-F238E27FC236}">
                <a16:creationId xmlns:a16="http://schemas.microsoft.com/office/drawing/2014/main" id="{414F68EB-2FF3-D1D2-826E-37DA5B30F089}"/>
              </a:ext>
            </a:extLst>
          </p:cNvPr>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
        <p:nvSpPr>
          <p:cNvPr id="23" name="Caption_189443">
            <a:extLst>
              <a:ext uri="{FF2B5EF4-FFF2-40B4-BE49-F238E27FC236}">
                <a16:creationId xmlns:a16="http://schemas.microsoft.com/office/drawing/2014/main" id="{8F30797D-1FFC-05C5-9350-B7FC6954D2FA}"/>
              </a:ext>
            </a:extLst>
          </p:cNvPr>
          <p:cNvSpPr txBox="1">
            <a:spLocks noChangeArrowheads="1"/>
          </p:cNvSpPr>
          <p:nvPr/>
        </p:nvSpPr>
        <p:spPr bwMode="auto">
          <a:xfrm>
            <a:off x="8068678" y="5661248"/>
            <a:ext cx="3680277" cy="738664"/>
          </a:xfrm>
          <a:prstGeom prst="rect">
            <a:avLst/>
          </a:prstGeom>
          <a:noFill/>
          <a:ln w="9525">
            <a:noFill/>
            <a:miter lim="800000"/>
            <a:headEnd/>
            <a:tailEnd/>
          </a:ln>
        </p:spPr>
        <p:txBody>
          <a:bodyPr>
            <a:spAutoFit/>
          </a:bodyPr>
          <a:lstStyle/>
          <a:p>
            <a:pPr algn="ctr" eaLnBrk="1" hangingPunct="1">
              <a:spcBef>
                <a:spcPct val="50000"/>
              </a:spcBef>
              <a:defRPr/>
            </a:pPr>
            <a:r>
              <a:rPr lang="en-US" sz="1400" dirty="0">
                <a:latin typeface="Calibri Light"/>
                <a:cs typeface="Times New Roman" pitchFamily="18" charset="0"/>
              </a:rPr>
              <a:t>Bernd Hampel: Bu </a:t>
            </a:r>
            <a:r>
              <a:rPr lang="en-US" sz="1400" dirty="0" err="1">
                <a:latin typeface="Calibri Light"/>
                <a:cs typeface="Times New Roman" pitchFamily="18" charset="0"/>
              </a:rPr>
              <a:t>resimde</a:t>
            </a:r>
            <a:r>
              <a:rPr lang="en-US" sz="1400" dirty="0">
                <a:latin typeface="Calibri Light"/>
                <a:cs typeface="Times New Roman" pitchFamily="18" charset="0"/>
              </a:rPr>
              <a:t> </a:t>
            </a:r>
            <a:r>
              <a:rPr lang="en-US" sz="1400" dirty="0" err="1">
                <a:latin typeface="Calibri Light"/>
                <a:cs typeface="Times New Roman" pitchFamily="18" charset="0"/>
              </a:rPr>
              <a:t>objeler</a:t>
            </a:r>
            <a:r>
              <a:rPr lang="en-US" sz="1400" dirty="0">
                <a:latin typeface="Calibri Light"/>
                <a:cs typeface="Times New Roman" pitchFamily="18" charset="0"/>
              </a:rPr>
              <a:t> </a:t>
            </a:r>
            <a:r>
              <a:rPr lang="en-US" sz="1400" dirty="0" err="1">
                <a:latin typeface="Calibri Light"/>
                <a:cs typeface="Times New Roman" pitchFamily="18" charset="0"/>
              </a:rPr>
              <a:t>birbirine</a:t>
            </a:r>
            <a:r>
              <a:rPr lang="en-US" sz="1400" dirty="0">
                <a:latin typeface="Calibri Light"/>
                <a:cs typeface="Times New Roman" pitchFamily="18" charset="0"/>
              </a:rPr>
              <a:t> </a:t>
            </a:r>
            <a:r>
              <a:rPr lang="en-US" sz="1400" dirty="0" err="1">
                <a:latin typeface="Calibri Light"/>
                <a:cs typeface="Times New Roman" pitchFamily="18" charset="0"/>
              </a:rPr>
              <a:t>çok</a:t>
            </a:r>
            <a:r>
              <a:rPr lang="en-US" sz="1400" dirty="0">
                <a:latin typeface="Calibri Light"/>
                <a:cs typeface="Times New Roman" pitchFamily="18" charset="0"/>
              </a:rPr>
              <a:t> </a:t>
            </a:r>
            <a:r>
              <a:rPr lang="en-US" sz="1400" dirty="0" err="1">
                <a:latin typeface="Calibri Light"/>
                <a:cs typeface="Times New Roman" pitchFamily="18" charset="0"/>
              </a:rPr>
              <a:t>yakındır</a:t>
            </a:r>
            <a:r>
              <a:rPr lang="en-US" sz="1400" dirty="0">
                <a:latin typeface="Calibri Light"/>
                <a:cs typeface="Times New Roman" pitchFamily="18" charset="0"/>
              </a:rPr>
              <a:t>. </a:t>
            </a:r>
            <a:r>
              <a:rPr lang="en-US" sz="1400" dirty="0" err="1">
                <a:latin typeface="Calibri Light"/>
                <a:cs typeface="Times New Roman" pitchFamily="18" charset="0"/>
              </a:rPr>
              <a:t>Diğer</a:t>
            </a:r>
            <a:r>
              <a:rPr lang="en-US" sz="1400" dirty="0">
                <a:latin typeface="Calibri Light"/>
                <a:cs typeface="Times New Roman" pitchFamily="18" charset="0"/>
              </a:rPr>
              <a:t> </a:t>
            </a:r>
            <a:r>
              <a:rPr lang="en-US" sz="1400" dirty="0" err="1">
                <a:latin typeface="Calibri Light"/>
                <a:cs typeface="Times New Roman" pitchFamily="18" charset="0"/>
              </a:rPr>
              <a:t>iki</a:t>
            </a:r>
            <a:r>
              <a:rPr lang="en-US" sz="1400" dirty="0">
                <a:latin typeface="Calibri Light"/>
                <a:cs typeface="Times New Roman" pitchFamily="18" charset="0"/>
              </a:rPr>
              <a:t> </a:t>
            </a:r>
            <a:r>
              <a:rPr lang="en-US" sz="1400" dirty="0" err="1">
                <a:latin typeface="Calibri Light"/>
                <a:cs typeface="Times New Roman" pitchFamily="18" charset="0"/>
              </a:rPr>
              <a:t>resimden</a:t>
            </a:r>
            <a:r>
              <a:rPr lang="en-US" sz="1400" dirty="0">
                <a:latin typeface="Calibri Light"/>
                <a:cs typeface="Times New Roman" pitchFamily="18" charset="0"/>
              </a:rPr>
              <a:t> </a:t>
            </a:r>
            <a:r>
              <a:rPr lang="en-US" sz="1400" dirty="0" err="1">
                <a:latin typeface="Calibri Light"/>
                <a:cs typeface="Times New Roman" pitchFamily="18" charset="0"/>
              </a:rPr>
              <a:t>farklı</a:t>
            </a:r>
            <a:r>
              <a:rPr lang="en-US" sz="1400" dirty="0">
                <a:latin typeface="Calibri Light"/>
                <a:cs typeface="Times New Roman" pitchFamily="18" charset="0"/>
              </a:rPr>
              <a:t> </a:t>
            </a:r>
            <a:r>
              <a:rPr lang="en-US" sz="1400" dirty="0" err="1">
                <a:latin typeface="Calibri Light"/>
                <a:cs typeface="Times New Roman" pitchFamily="18" charset="0"/>
              </a:rPr>
              <a:t>olarak</a:t>
            </a:r>
            <a:r>
              <a:rPr lang="en-US" sz="1400" dirty="0">
                <a:latin typeface="Calibri Light"/>
                <a:cs typeface="Times New Roman" pitchFamily="18" charset="0"/>
              </a:rPr>
              <a:t>, </a:t>
            </a:r>
            <a:r>
              <a:rPr lang="en-US" sz="1400" dirty="0" err="1">
                <a:latin typeface="Calibri Light"/>
                <a:cs typeface="Times New Roman" pitchFamily="18" charset="0"/>
              </a:rPr>
              <a:t>soldaki</a:t>
            </a:r>
            <a:r>
              <a:rPr lang="en-US" sz="1400" dirty="0">
                <a:latin typeface="Calibri Light"/>
                <a:cs typeface="Times New Roman" pitchFamily="18" charset="0"/>
              </a:rPr>
              <a:t> </a:t>
            </a:r>
            <a:r>
              <a:rPr lang="en-US" sz="1400" dirty="0" err="1">
                <a:latin typeface="Calibri Light"/>
                <a:cs typeface="Times New Roman" pitchFamily="18" charset="0"/>
              </a:rPr>
              <a:t>duvarda</a:t>
            </a:r>
            <a:r>
              <a:rPr lang="en-US" sz="1400" dirty="0">
                <a:latin typeface="Calibri Light"/>
                <a:cs typeface="Times New Roman" pitchFamily="18" charset="0"/>
              </a:rPr>
              <a:t> </a:t>
            </a:r>
            <a:r>
              <a:rPr lang="en-US" sz="1400" dirty="0" err="1">
                <a:latin typeface="Calibri Light"/>
                <a:cs typeface="Times New Roman" pitchFamily="18" charset="0"/>
              </a:rPr>
              <a:t>üç</a:t>
            </a:r>
            <a:r>
              <a:rPr lang="en-US" sz="1400" dirty="0">
                <a:latin typeface="Calibri Light"/>
                <a:cs typeface="Times New Roman" pitchFamily="18" charset="0"/>
              </a:rPr>
              <a:t> </a:t>
            </a:r>
            <a:r>
              <a:rPr lang="en-US" sz="1400" dirty="0" err="1">
                <a:latin typeface="Calibri Light"/>
                <a:cs typeface="Times New Roman" pitchFamily="18" charset="0"/>
              </a:rPr>
              <a:t>kemer</a:t>
            </a:r>
            <a:r>
              <a:rPr lang="en-US" sz="1400" dirty="0">
                <a:latin typeface="Calibri Light"/>
                <a:cs typeface="Times New Roman" pitchFamily="18" charset="0"/>
              </a:rPr>
              <a:t> </a:t>
            </a:r>
            <a:r>
              <a:rPr lang="en-US" sz="1400" dirty="0" err="1">
                <a:latin typeface="Calibri Light"/>
                <a:cs typeface="Times New Roman" pitchFamily="18" charset="0"/>
              </a:rPr>
              <a:t>vardır</a:t>
            </a:r>
            <a:r>
              <a:rPr lang="en-US" sz="1400" dirty="0">
                <a:latin typeface="Calibri Light"/>
                <a:cs typeface="Times New Roman" pitchFamily="18" charset="0"/>
              </a:rPr>
              <a:t> (</a:t>
            </a:r>
            <a:r>
              <a:rPr lang="en-US" sz="1400" dirty="0" err="1">
                <a:latin typeface="Calibri Light"/>
                <a:cs typeface="Times New Roman" pitchFamily="18" charset="0"/>
              </a:rPr>
              <a:t>dairelere</a:t>
            </a:r>
            <a:r>
              <a:rPr lang="en-US" sz="1400" dirty="0">
                <a:latin typeface="Calibri Light"/>
                <a:cs typeface="Times New Roman" pitchFamily="18" charset="0"/>
              </a:rPr>
              <a:t> </a:t>
            </a:r>
            <a:r>
              <a:rPr lang="en-US" sz="1400" dirty="0" err="1">
                <a:latin typeface="Calibri Light"/>
                <a:cs typeface="Times New Roman" pitchFamily="18" charset="0"/>
              </a:rPr>
              <a:t>bakınız</a:t>
            </a:r>
            <a:r>
              <a:rPr lang="en-US" sz="1400" dirty="0">
                <a:latin typeface="Calibri Light"/>
                <a:cs typeface="Times New Roman" pitchFamily="18" charset="0"/>
              </a:rPr>
              <a:t>).</a:t>
            </a:r>
            <a:endParaRPr lang="de-DE" sz="1400" b="0" dirty="0">
              <a:latin typeface="Calibri Light"/>
              <a:cs typeface="Times New Roman" pitchFamily="18" charset="0"/>
            </a:endParaRPr>
          </a:p>
        </p:txBody>
      </p:sp>
      <p:sp>
        <p:nvSpPr>
          <p:cNvPr id="25" name="Oval 8">
            <a:extLst>
              <a:ext uri="{FF2B5EF4-FFF2-40B4-BE49-F238E27FC236}">
                <a16:creationId xmlns:a16="http://schemas.microsoft.com/office/drawing/2014/main" id="{3D274554-B336-9957-20A3-6459D7D6A582}"/>
              </a:ext>
            </a:extLst>
          </p:cNvPr>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cxnSp>
        <p:nvCxnSpPr>
          <p:cNvPr id="26" name="Gerade Verbindung mit Pfeil 14">
            <a:extLst>
              <a:ext uri="{FF2B5EF4-FFF2-40B4-BE49-F238E27FC236}">
                <a16:creationId xmlns:a16="http://schemas.microsoft.com/office/drawing/2014/main" id="{62628244-631F-73CC-0A5D-9704E36A57E9}"/>
              </a:ext>
            </a:extLst>
          </p:cNvPr>
          <p:cNvCxnSpPr>
            <a:cxnSpLocks noChangeShapeType="1"/>
          </p:cNvCxnSpPr>
          <p:nvPr/>
        </p:nvCxnSpPr>
        <p:spPr bwMode="auto">
          <a:xfrm flipV="1">
            <a:off x="10130888" y="2997200"/>
            <a:ext cx="480608"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1924364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87</a:t>
            </a:fld>
            <a:endParaRPr lang="de-DE" altLang="de-DE"/>
          </a:p>
        </p:txBody>
      </p:sp>
      <p:sp>
        <p:nvSpPr>
          <p:cNvPr id="10" name="Title 1">
            <a:extLst>
              <a:ext uri="{FF2B5EF4-FFF2-40B4-BE49-F238E27FC236}">
                <a16:creationId xmlns:a16="http://schemas.microsoft.com/office/drawing/2014/main" id="{FED49F44-DA67-89DF-B823-0E1E118A5B44}"/>
              </a:ext>
            </a:extLst>
          </p:cNvPr>
          <p:cNvSpPr>
            <a:spLocks noGrp="1"/>
          </p:cNvSpPr>
          <p:nvPr>
            <p:ph type="title"/>
          </p:nvPr>
        </p:nvSpPr>
        <p:spPr>
          <a:xfrm>
            <a:off x="408955" y="1124744"/>
            <a:ext cx="11376000" cy="720000"/>
          </a:xfrm>
        </p:spPr>
        <p:txBody>
          <a:bodyPr/>
          <a:lstStyle/>
          <a:p>
            <a:pPr lvl="0" defTabSz="914400" fontAlgn="base">
              <a:lnSpc>
                <a:spcPct val="100000"/>
              </a:lnSpc>
              <a:spcAft>
                <a:spcPct val="0"/>
              </a:spcAft>
              <a:defRPr/>
            </a:pPr>
            <a:r>
              <a:rPr lang="tr-TR" dirty="0">
                <a:solidFill>
                  <a:srgbClr val="004992"/>
                </a:solidFill>
                <a:ea typeface="+mn-ea"/>
                <a:cs typeface="Times New Roman" pitchFamily="18" charset="0"/>
              </a:rPr>
              <a:t>Hafızamız bir kamera gibi çalışmaz! Hata yapabileceğinizi unutmayın.</a:t>
            </a:r>
            <a:endParaRPr lang="en-US" sz="4400" dirty="0">
              <a:latin typeface="Calibri Light"/>
            </a:endParaRPr>
          </a:p>
        </p:txBody>
      </p:sp>
      <p:pic>
        <p:nvPicPr>
          <p:cNvPr id="11" name="Grafik 4">
            <a:extLst>
              <a:ext uri="{FF2B5EF4-FFF2-40B4-BE49-F238E27FC236}">
                <a16:creationId xmlns:a16="http://schemas.microsoft.com/office/drawing/2014/main" id="{ECFBD40C-094F-DCF1-F7BA-BA93BCB63FE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1772816"/>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8">
            <a:extLst>
              <a:ext uri="{FF2B5EF4-FFF2-40B4-BE49-F238E27FC236}">
                <a16:creationId xmlns:a16="http://schemas.microsoft.com/office/drawing/2014/main" id="{A3CF1802-AB45-3B32-82AB-58357E84C927}"/>
              </a:ext>
            </a:extLst>
          </p:cNvPr>
          <p:cNvSpPr>
            <a:spLocks noChangeArrowheads="1"/>
          </p:cNvSpPr>
          <p:nvPr/>
        </p:nvSpPr>
        <p:spPr bwMode="auto">
          <a:xfrm>
            <a:off x="4920307" y="2539752"/>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13" name="Caption_15">
            <a:extLst>
              <a:ext uri="{FF2B5EF4-FFF2-40B4-BE49-F238E27FC236}">
                <a16:creationId xmlns:a16="http://schemas.microsoft.com/office/drawing/2014/main" id="{15C2BC97-6A56-CEE2-D139-53913446E276}"/>
              </a:ext>
            </a:extLst>
          </p:cNvPr>
          <p:cNvSpPr txBox="1">
            <a:spLocks noChangeArrowheads="1"/>
          </p:cNvSpPr>
          <p:nvPr/>
        </p:nvSpPr>
        <p:spPr bwMode="auto">
          <a:xfrm>
            <a:off x="7467600" y="1772816"/>
            <a:ext cx="4035417" cy="738664"/>
          </a:xfrm>
          <a:prstGeom prst="rect">
            <a:avLst/>
          </a:prstGeom>
          <a:noFill/>
          <a:ln w="9525">
            <a:noFill/>
            <a:miter lim="800000"/>
            <a:headEnd/>
            <a:tailEnd/>
          </a:ln>
        </p:spPr>
        <p:txBody>
          <a:bodyPr>
            <a:spAutoFit/>
          </a:bodyPr>
          <a:lstStyle/>
          <a:p>
            <a:pPr eaLnBrk="1" hangingPunct="1">
              <a:spcBef>
                <a:spcPct val="50000"/>
              </a:spcBef>
              <a:defRPr/>
            </a:pPr>
            <a:r>
              <a:rPr lang="en-US" sz="1400" dirty="0" err="1">
                <a:latin typeface="Calibri Light"/>
                <a:cs typeface="Times New Roman" pitchFamily="18" charset="0"/>
              </a:rPr>
              <a:t>Köy</a:t>
            </a:r>
            <a:r>
              <a:rPr lang="en-US" sz="1400" dirty="0">
                <a:latin typeface="Calibri Light"/>
                <a:cs typeface="Times New Roman" pitchFamily="18" charset="0"/>
              </a:rPr>
              <a:t> </a:t>
            </a:r>
            <a:r>
              <a:rPr lang="en-US" sz="1400" dirty="0" err="1">
                <a:latin typeface="Calibri Light"/>
                <a:cs typeface="Times New Roman" pitchFamily="18" charset="0"/>
              </a:rPr>
              <a:t>meydanının</a:t>
            </a:r>
            <a:r>
              <a:rPr lang="en-US" sz="1400" dirty="0">
                <a:latin typeface="Calibri Light"/>
                <a:cs typeface="Times New Roman" pitchFamily="18" charset="0"/>
              </a:rPr>
              <a:t> </a:t>
            </a:r>
            <a:r>
              <a:rPr lang="en-US" sz="1400" dirty="0" err="1">
                <a:latin typeface="Calibri Light"/>
                <a:cs typeface="Times New Roman" pitchFamily="18" charset="0"/>
              </a:rPr>
              <a:t>orijinal</a:t>
            </a:r>
            <a:r>
              <a:rPr lang="en-US" sz="1400" dirty="0">
                <a:latin typeface="Calibri Light"/>
                <a:cs typeface="Times New Roman" pitchFamily="18" charset="0"/>
              </a:rPr>
              <a:t> </a:t>
            </a:r>
            <a:r>
              <a:rPr lang="en-US" sz="1400" dirty="0" err="1">
                <a:latin typeface="Calibri Light"/>
                <a:cs typeface="Times New Roman" pitchFamily="18" charset="0"/>
              </a:rPr>
              <a:t>fotoğrafı</a:t>
            </a:r>
            <a:r>
              <a:rPr lang="en-US" sz="1400" dirty="0">
                <a:latin typeface="Calibri Light"/>
                <a:cs typeface="Times New Roman" pitchFamily="18" charset="0"/>
              </a:rPr>
              <a:t>: </a:t>
            </a:r>
            <a:r>
              <a:rPr lang="en-US" sz="1400" dirty="0" err="1">
                <a:latin typeface="Calibri Light"/>
                <a:cs typeface="Times New Roman" pitchFamily="18" charset="0"/>
              </a:rPr>
              <a:t>Resimler</a:t>
            </a:r>
            <a:r>
              <a:rPr lang="en-US" sz="1400" dirty="0">
                <a:latin typeface="Calibri Light"/>
                <a:cs typeface="Times New Roman" pitchFamily="18" charset="0"/>
              </a:rPr>
              <a:t> </a:t>
            </a:r>
            <a:r>
              <a:rPr lang="en-US" sz="1400" dirty="0" err="1">
                <a:latin typeface="Calibri Light"/>
                <a:cs typeface="Times New Roman" pitchFamily="18" charset="0"/>
              </a:rPr>
              <a:t>yapıldığında</a:t>
            </a:r>
            <a:r>
              <a:rPr lang="en-US" sz="1400" dirty="0">
                <a:latin typeface="Calibri Light"/>
                <a:cs typeface="Times New Roman" pitchFamily="18" charset="0"/>
              </a:rPr>
              <a:t> </a:t>
            </a:r>
            <a:r>
              <a:rPr lang="en-US" sz="1400" dirty="0" err="1">
                <a:latin typeface="Calibri Light"/>
                <a:cs typeface="Times New Roman" pitchFamily="18" charset="0"/>
              </a:rPr>
              <a:t>iki</a:t>
            </a:r>
            <a:r>
              <a:rPr lang="en-US" sz="1400" dirty="0">
                <a:latin typeface="Calibri Light"/>
                <a:cs typeface="Times New Roman" pitchFamily="18" charset="0"/>
              </a:rPr>
              <a:t> </a:t>
            </a:r>
            <a:r>
              <a:rPr lang="en-US" sz="1400" dirty="0" err="1">
                <a:latin typeface="Calibri Light"/>
                <a:cs typeface="Times New Roman" pitchFamily="18" charset="0"/>
              </a:rPr>
              <a:t>arabanın</a:t>
            </a:r>
            <a:r>
              <a:rPr lang="en-US" sz="1400" dirty="0">
                <a:latin typeface="Calibri Light"/>
                <a:cs typeface="Times New Roman" pitchFamily="18" charset="0"/>
              </a:rPr>
              <a:t> </a:t>
            </a:r>
            <a:r>
              <a:rPr lang="en-US" sz="1400" dirty="0" err="1">
                <a:latin typeface="Calibri Light"/>
                <a:cs typeface="Times New Roman" pitchFamily="18" charset="0"/>
              </a:rPr>
              <a:t>orada</a:t>
            </a:r>
            <a:r>
              <a:rPr lang="en-US" sz="1400" dirty="0">
                <a:latin typeface="Calibri Light"/>
                <a:cs typeface="Times New Roman" pitchFamily="18" charset="0"/>
              </a:rPr>
              <a:t> </a:t>
            </a:r>
            <a:r>
              <a:rPr lang="en-US" sz="1400" dirty="0" err="1">
                <a:latin typeface="Calibri Light"/>
                <a:cs typeface="Times New Roman" pitchFamily="18" charset="0"/>
              </a:rPr>
              <a:t>olmadığına</a:t>
            </a:r>
            <a:r>
              <a:rPr lang="en-US" sz="1400" dirty="0">
                <a:latin typeface="Calibri Light"/>
                <a:cs typeface="Times New Roman" pitchFamily="18" charset="0"/>
              </a:rPr>
              <a:t> </a:t>
            </a:r>
            <a:r>
              <a:rPr lang="en-US" sz="1400" dirty="0" err="1">
                <a:latin typeface="Calibri Light"/>
                <a:cs typeface="Times New Roman" pitchFamily="18" charset="0"/>
              </a:rPr>
              <a:t>lütfen</a:t>
            </a:r>
            <a:r>
              <a:rPr lang="en-US" sz="1400" dirty="0">
                <a:latin typeface="Calibri Light"/>
                <a:cs typeface="Times New Roman" pitchFamily="18" charset="0"/>
              </a:rPr>
              <a:t> </a:t>
            </a:r>
            <a:r>
              <a:rPr lang="en-US" sz="1400" dirty="0" err="1">
                <a:latin typeface="Calibri Light"/>
                <a:cs typeface="Times New Roman" pitchFamily="18" charset="0"/>
              </a:rPr>
              <a:t>dikkat</a:t>
            </a:r>
            <a:r>
              <a:rPr lang="en-US" sz="1400" dirty="0">
                <a:latin typeface="Calibri Light"/>
                <a:cs typeface="Times New Roman" pitchFamily="18" charset="0"/>
              </a:rPr>
              <a:t> </a:t>
            </a:r>
            <a:r>
              <a:rPr lang="en-US" sz="1400" dirty="0" err="1">
                <a:latin typeface="Calibri Light"/>
                <a:cs typeface="Times New Roman" pitchFamily="18" charset="0"/>
              </a:rPr>
              <a:t>edin</a:t>
            </a:r>
            <a:r>
              <a:rPr lang="en-US" sz="1400" dirty="0">
                <a:latin typeface="Calibri Light"/>
                <a:cs typeface="Times New Roman" pitchFamily="18" charset="0"/>
              </a:rPr>
              <a:t>.</a:t>
            </a:r>
            <a:endParaRPr lang="de-DE" sz="1400" b="0" dirty="0">
              <a:latin typeface="Calibri Light"/>
              <a:cs typeface="Times New Roman" pitchFamily="18" charset="0"/>
            </a:endParaRPr>
          </a:p>
        </p:txBody>
      </p:sp>
      <p:pic>
        <p:nvPicPr>
          <p:cNvPr id="14" name="Grafik 9">
            <a:extLst>
              <a:ext uri="{FF2B5EF4-FFF2-40B4-BE49-F238E27FC236}">
                <a16:creationId xmlns:a16="http://schemas.microsoft.com/office/drawing/2014/main" id="{B107D4C0-3C55-6831-C457-993527CBB2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55750" y="4149080"/>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6">
            <a:extLst>
              <a:ext uri="{FF2B5EF4-FFF2-40B4-BE49-F238E27FC236}">
                <a16:creationId xmlns:a16="http://schemas.microsoft.com/office/drawing/2014/main" id="{0480D1D5-8D8D-EB55-625E-7FE071FD97A4}"/>
              </a:ext>
            </a:extLst>
          </p:cNvPr>
          <p:cNvSpPr txBox="1">
            <a:spLocks noChangeAspect="1" noChangeArrowheads="1"/>
          </p:cNvSpPr>
          <p:nvPr/>
        </p:nvSpPr>
        <p:spPr bwMode="auto">
          <a:xfrm>
            <a:off x="631795" y="5787261"/>
            <a:ext cx="3017520" cy="738664"/>
          </a:xfrm>
          <a:prstGeom prst="rect">
            <a:avLst/>
          </a:prstGeom>
          <a:noFill/>
          <a:ln w="9525">
            <a:noFill/>
            <a:miter lim="800000"/>
            <a:headEnd/>
            <a:tailEnd/>
          </a:ln>
        </p:spPr>
        <p:txBody>
          <a:bodyPr>
            <a:spAutoFit/>
          </a:bodyPr>
          <a:lstStyle/>
          <a:p>
            <a:pPr eaLnBrk="1" hangingPunct="1">
              <a:spcBef>
                <a:spcPct val="50000"/>
              </a:spcBef>
              <a:defRPr/>
            </a:pPr>
            <a:r>
              <a:rPr lang="en-US" sz="1400" dirty="0">
                <a:latin typeface="Calibri Light"/>
                <a:cs typeface="Times New Roman" pitchFamily="18" charset="0"/>
              </a:rPr>
              <a:t>Andreas </a:t>
            </a:r>
            <a:r>
              <a:rPr lang="en-US" sz="1400" dirty="0" err="1">
                <a:latin typeface="Calibri Light"/>
                <a:cs typeface="Times New Roman" pitchFamily="18" charset="0"/>
              </a:rPr>
              <a:t>Weißgerber</a:t>
            </a:r>
            <a:r>
              <a:rPr lang="tr-TR" sz="1400" dirty="0">
                <a:latin typeface="Calibri Light"/>
                <a:cs typeface="Times New Roman" pitchFamily="18" charset="0"/>
              </a:rPr>
              <a:t>: Oranlar tutarlı, ancak renkler uyuşmuyor (örneğin, taş duvarlar aslında yeşil değil).</a:t>
            </a:r>
            <a:endParaRPr lang="de-DE" sz="1400" dirty="0">
              <a:latin typeface="Calibri Light"/>
              <a:cs typeface="Times New Roman" pitchFamily="18" charset="0"/>
            </a:endParaRPr>
          </a:p>
        </p:txBody>
      </p:sp>
      <p:pic>
        <p:nvPicPr>
          <p:cNvPr id="16" name="Grafik 4">
            <a:extLst>
              <a:ext uri="{FF2B5EF4-FFF2-40B4-BE49-F238E27FC236}">
                <a16:creationId xmlns:a16="http://schemas.microsoft.com/office/drawing/2014/main" id="{380B575A-20FE-792E-4005-064B072C046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85275" y="4149081"/>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6">
            <a:extLst>
              <a:ext uri="{FF2B5EF4-FFF2-40B4-BE49-F238E27FC236}">
                <a16:creationId xmlns:a16="http://schemas.microsoft.com/office/drawing/2014/main" id="{D8A18EF7-C54F-361E-E77E-7E9346F27896}"/>
              </a:ext>
            </a:extLst>
          </p:cNvPr>
          <p:cNvSpPr txBox="1">
            <a:spLocks noChangeArrowheads="1"/>
          </p:cNvSpPr>
          <p:nvPr/>
        </p:nvSpPr>
        <p:spPr bwMode="auto">
          <a:xfrm>
            <a:off x="4570195" y="5787261"/>
            <a:ext cx="3017520" cy="523220"/>
          </a:xfrm>
          <a:prstGeom prst="rect">
            <a:avLst/>
          </a:prstGeom>
          <a:noFill/>
          <a:ln w="9525">
            <a:noFill/>
            <a:miter lim="800000"/>
            <a:headEnd/>
            <a:tailEnd/>
          </a:ln>
        </p:spPr>
        <p:txBody>
          <a:bodyPr>
            <a:spAutoFit/>
          </a:bodyPr>
          <a:lstStyle/>
          <a:p>
            <a:pPr eaLnBrk="1" hangingPunct="1">
              <a:spcBef>
                <a:spcPct val="50000"/>
              </a:spcBef>
              <a:defRPr/>
            </a:pPr>
            <a:r>
              <a:rPr lang="en-US" sz="1400" dirty="0">
                <a:latin typeface="Calibri Light"/>
                <a:cs typeface="Times New Roman" pitchFamily="18" charset="0"/>
              </a:rPr>
              <a:t>Helmut </a:t>
            </a:r>
            <a:r>
              <a:rPr lang="en-US" sz="1400" dirty="0" err="1">
                <a:latin typeface="Calibri Light"/>
                <a:cs typeface="Times New Roman" pitchFamily="18" charset="0"/>
              </a:rPr>
              <a:t>Schack</a:t>
            </a:r>
            <a:r>
              <a:rPr lang="en-US" sz="1400" dirty="0">
                <a:latin typeface="Calibri Light"/>
                <a:cs typeface="Times New Roman" pitchFamily="18" charset="0"/>
              </a:rPr>
              <a:t>: </a:t>
            </a:r>
            <a:r>
              <a:rPr lang="tr-TR" sz="1400" dirty="0">
                <a:latin typeface="Calibri Light"/>
                <a:cs typeface="Times New Roman" pitchFamily="18" charset="0"/>
              </a:rPr>
              <a:t>Gerçek palmiyeler çok düz.</a:t>
            </a:r>
            <a:endParaRPr lang="de-DE" sz="1400" b="0" dirty="0">
              <a:latin typeface="Calibri Light"/>
              <a:cs typeface="Times New Roman" pitchFamily="18" charset="0"/>
            </a:endParaRPr>
          </a:p>
        </p:txBody>
      </p:sp>
      <p:pic>
        <p:nvPicPr>
          <p:cNvPr id="18" name="Grafik 3">
            <a:extLst>
              <a:ext uri="{FF2B5EF4-FFF2-40B4-BE49-F238E27FC236}">
                <a16:creationId xmlns:a16="http://schemas.microsoft.com/office/drawing/2014/main" id="{6A8CAB1C-952E-D553-3D23-5D172F8EE13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05044" y="4149081"/>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6">
            <a:extLst>
              <a:ext uri="{FF2B5EF4-FFF2-40B4-BE49-F238E27FC236}">
                <a16:creationId xmlns:a16="http://schemas.microsoft.com/office/drawing/2014/main" id="{7340ECA0-AEB0-92C5-5DD7-D809B18236EE}"/>
              </a:ext>
            </a:extLst>
          </p:cNvPr>
          <p:cNvSpPr txBox="1">
            <a:spLocks noChangeArrowheads="1"/>
          </p:cNvSpPr>
          <p:nvPr/>
        </p:nvSpPr>
        <p:spPr bwMode="auto">
          <a:xfrm>
            <a:off x="8617867" y="5787261"/>
            <a:ext cx="3017520" cy="738664"/>
          </a:xfrm>
          <a:prstGeom prst="rect">
            <a:avLst/>
          </a:prstGeom>
          <a:noFill/>
          <a:ln w="9525">
            <a:noFill/>
            <a:miter lim="800000"/>
            <a:headEnd/>
            <a:tailEnd/>
          </a:ln>
        </p:spPr>
        <p:txBody>
          <a:bodyPr>
            <a:spAutoFit/>
          </a:bodyPr>
          <a:lstStyle/>
          <a:p>
            <a:pPr eaLnBrk="1" hangingPunct="1">
              <a:spcBef>
                <a:spcPct val="50000"/>
              </a:spcBef>
              <a:defRPr/>
            </a:pPr>
            <a:r>
              <a:rPr lang="en-US" sz="1400" dirty="0">
                <a:latin typeface="Calibri Light"/>
                <a:cs typeface="Times New Roman" pitchFamily="18" charset="0"/>
              </a:rPr>
              <a:t>Bernd </a:t>
            </a:r>
            <a:r>
              <a:rPr lang="en-US" sz="1400" dirty="0" err="1">
                <a:latin typeface="Calibri Light"/>
                <a:cs typeface="Times New Roman" pitchFamily="18" charset="0"/>
              </a:rPr>
              <a:t>Hampel</a:t>
            </a:r>
            <a:r>
              <a:rPr lang="en-US" sz="1400" dirty="0">
                <a:latin typeface="Calibri Light"/>
                <a:cs typeface="Times New Roman" pitchFamily="18" charset="0"/>
              </a:rPr>
              <a:t>: Sol </a:t>
            </a:r>
            <a:r>
              <a:rPr lang="en-US" sz="1400" dirty="0" err="1">
                <a:latin typeface="Calibri Light"/>
                <a:cs typeface="Times New Roman" pitchFamily="18" charset="0"/>
              </a:rPr>
              <a:t>taraftaki</a:t>
            </a:r>
            <a:r>
              <a:rPr lang="en-US" sz="1400" dirty="0">
                <a:latin typeface="Calibri Light"/>
                <a:cs typeface="Times New Roman" pitchFamily="18" charset="0"/>
              </a:rPr>
              <a:t> </a:t>
            </a:r>
            <a:r>
              <a:rPr lang="en-US" sz="1400" dirty="0" err="1">
                <a:latin typeface="Calibri Light"/>
                <a:cs typeface="Times New Roman" pitchFamily="18" charset="0"/>
              </a:rPr>
              <a:t>duvarda</a:t>
            </a:r>
            <a:r>
              <a:rPr lang="en-US" sz="1400" dirty="0">
                <a:latin typeface="Calibri Light"/>
                <a:cs typeface="Times New Roman" pitchFamily="18" charset="0"/>
              </a:rPr>
              <a:t> </a:t>
            </a:r>
            <a:r>
              <a:rPr lang="en-US" sz="1400" dirty="0" err="1">
                <a:latin typeface="Calibri Light"/>
                <a:cs typeface="Times New Roman" pitchFamily="18" charset="0"/>
              </a:rPr>
              <a:t>sadece</a:t>
            </a:r>
            <a:r>
              <a:rPr lang="en-US" sz="1400" dirty="0">
                <a:latin typeface="Calibri Light"/>
                <a:cs typeface="Times New Roman" pitchFamily="18" charset="0"/>
              </a:rPr>
              <a:t> </a:t>
            </a:r>
            <a:r>
              <a:rPr lang="en-US" sz="1400" dirty="0" err="1">
                <a:latin typeface="Calibri Light"/>
                <a:cs typeface="Times New Roman" pitchFamily="18" charset="0"/>
              </a:rPr>
              <a:t>iki</a:t>
            </a:r>
            <a:r>
              <a:rPr lang="en-US" sz="1400" dirty="0">
                <a:latin typeface="Calibri Light"/>
                <a:cs typeface="Times New Roman" pitchFamily="18" charset="0"/>
              </a:rPr>
              <a:t> </a:t>
            </a:r>
            <a:r>
              <a:rPr lang="en-US" sz="1400" dirty="0" err="1">
                <a:latin typeface="Calibri Light"/>
                <a:cs typeface="Times New Roman" pitchFamily="18" charset="0"/>
              </a:rPr>
              <a:t>kemer</a:t>
            </a:r>
            <a:r>
              <a:rPr lang="en-US" sz="1400" dirty="0">
                <a:latin typeface="Calibri Light"/>
                <a:cs typeface="Times New Roman" pitchFamily="18" charset="0"/>
              </a:rPr>
              <a:t> </a:t>
            </a:r>
            <a:r>
              <a:rPr lang="en-US" sz="1400" dirty="0" err="1">
                <a:latin typeface="Calibri Light"/>
                <a:cs typeface="Times New Roman" pitchFamily="18" charset="0"/>
              </a:rPr>
              <a:t>vardır</a:t>
            </a:r>
            <a:r>
              <a:rPr lang="en-US" sz="1400" dirty="0">
                <a:latin typeface="Calibri Light"/>
                <a:cs typeface="Times New Roman" pitchFamily="18" charset="0"/>
              </a:rPr>
              <a:t> (</a:t>
            </a:r>
            <a:r>
              <a:rPr lang="en-US" sz="1400" dirty="0" err="1">
                <a:latin typeface="Calibri Light"/>
                <a:cs typeface="Times New Roman" pitchFamily="18" charset="0"/>
              </a:rPr>
              <a:t>bakınız</a:t>
            </a:r>
            <a:r>
              <a:rPr lang="en-US" sz="1400" dirty="0">
                <a:latin typeface="Calibri Light"/>
                <a:cs typeface="Times New Roman" pitchFamily="18" charset="0"/>
              </a:rPr>
              <a:t> </a:t>
            </a:r>
            <a:r>
              <a:rPr lang="en-US" sz="1400" dirty="0" err="1">
                <a:latin typeface="Calibri Light"/>
                <a:cs typeface="Times New Roman" pitchFamily="18" charset="0"/>
              </a:rPr>
              <a:t>kırmızı</a:t>
            </a:r>
            <a:r>
              <a:rPr lang="en-US" sz="1400" dirty="0">
                <a:latin typeface="Calibri Light"/>
                <a:cs typeface="Times New Roman" pitchFamily="18" charset="0"/>
              </a:rPr>
              <a:t> </a:t>
            </a:r>
            <a:r>
              <a:rPr lang="en-US" sz="1400" dirty="0" err="1">
                <a:latin typeface="Calibri Light"/>
                <a:cs typeface="Times New Roman" pitchFamily="18" charset="0"/>
              </a:rPr>
              <a:t>daire</a:t>
            </a:r>
            <a:r>
              <a:rPr lang="en-US" sz="1400" dirty="0">
                <a:latin typeface="Calibri Light"/>
                <a:cs typeface="Times New Roman" pitchFamily="18" charset="0"/>
              </a:rPr>
              <a:t>).</a:t>
            </a:r>
            <a:endParaRPr lang="de-DE" sz="1400" b="0" dirty="0">
              <a:latin typeface="Calibri Light"/>
              <a:cs typeface="Times New Roman" pitchFamily="18" charset="0"/>
            </a:endParaRPr>
          </a:p>
        </p:txBody>
      </p:sp>
      <p:sp>
        <p:nvSpPr>
          <p:cNvPr id="20" name="Oval 8">
            <a:extLst>
              <a:ext uri="{FF2B5EF4-FFF2-40B4-BE49-F238E27FC236}">
                <a16:creationId xmlns:a16="http://schemas.microsoft.com/office/drawing/2014/main" id="{22D3567A-FE2E-B2F6-E668-CABBB5D78D34}"/>
              </a:ext>
            </a:extLst>
          </p:cNvPr>
          <p:cNvSpPr>
            <a:spLocks noChangeArrowheads="1"/>
          </p:cNvSpPr>
          <p:nvPr/>
        </p:nvSpPr>
        <p:spPr bwMode="auto">
          <a:xfrm>
            <a:off x="8975322" y="5084763"/>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Tree>
    <p:extLst>
      <p:ext uri="{BB962C8B-B14F-4D97-AF65-F5344CB8AC3E}">
        <p14:creationId xmlns:p14="http://schemas.microsoft.com/office/powerpoint/2010/main" val="28047105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de-DE"/>
              <a:t>Eğitim Modülü 5 – Bellek</a:t>
            </a:r>
          </a:p>
        </p:txBody>
      </p:sp>
      <p:sp>
        <p:nvSpPr>
          <p:cNvPr id="7" name="Slide Number Placeholder 6"/>
          <p:cNvSpPr>
            <a:spLocks noGrp="1"/>
          </p:cNvSpPr>
          <p:nvPr>
            <p:ph type="sldNum" sz="quarter" idx="12"/>
          </p:nvPr>
        </p:nvSpPr>
        <p:spPr/>
        <p:txBody>
          <a:bodyPr/>
          <a:lstStyle/>
          <a:p>
            <a:pPr>
              <a:defRPr/>
            </a:pPr>
            <a:fld id="{CE368FC3-4971-4C93-B189-6BA0ECAF8778}" type="slidenum">
              <a:rPr lang="de-DE" altLang="de-DE" smtClean="0"/>
              <a:pPr>
                <a:defRPr/>
              </a:pPr>
              <a:t>88</a:t>
            </a:fld>
            <a:endParaRPr lang="de-DE" altLang="de-DE"/>
          </a:p>
        </p:txBody>
      </p:sp>
      <p:sp>
        <p:nvSpPr>
          <p:cNvPr id="10" name="Text Box 89">
            <a:extLst>
              <a:ext uri="{FF2B5EF4-FFF2-40B4-BE49-F238E27FC236}">
                <a16:creationId xmlns:a16="http://schemas.microsoft.com/office/drawing/2014/main" id="{DA06BAA4-A8FA-333E-5E2D-1ADC23B75AA7}"/>
              </a:ext>
            </a:extLst>
          </p:cNvPr>
          <p:cNvSpPr txBox="1">
            <a:spLocks noChangeArrowheads="1"/>
          </p:cNvSpPr>
          <p:nvPr/>
        </p:nvSpPr>
        <p:spPr bwMode="auto">
          <a:xfrm>
            <a:off x="408955" y="908720"/>
            <a:ext cx="1137600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dirty="0">
                <a:solidFill>
                  <a:srgbClr val="333333"/>
                </a:solidFill>
                <a:latin typeface="Calibri Light"/>
              </a:rPr>
              <a:t>Bu </a:t>
            </a:r>
            <a:r>
              <a:rPr lang="en-GB" altLang="de-DE" sz="1200" dirty="0" err="1">
                <a:solidFill>
                  <a:srgbClr val="333333"/>
                </a:solidFill>
                <a:latin typeface="Calibri Light"/>
              </a:rPr>
              <a:t>modülde</a:t>
            </a:r>
            <a:r>
              <a:rPr lang="en-GB" altLang="de-DE" sz="1200" dirty="0">
                <a:solidFill>
                  <a:srgbClr val="333333"/>
                </a:solidFill>
                <a:latin typeface="Calibri Light"/>
              </a:rPr>
              <a:t> </a:t>
            </a:r>
            <a:r>
              <a:rPr lang="en-GB" altLang="de-DE" sz="1200" dirty="0" err="1">
                <a:solidFill>
                  <a:srgbClr val="333333"/>
                </a:solidFill>
                <a:latin typeface="Calibri Light"/>
              </a:rPr>
              <a:t>kullanılan</a:t>
            </a:r>
            <a:r>
              <a:rPr lang="en-GB" altLang="de-DE" sz="1200" dirty="0">
                <a:solidFill>
                  <a:srgbClr val="333333"/>
                </a:solidFill>
                <a:latin typeface="Calibri Light"/>
              </a:rPr>
              <a:t> </a:t>
            </a:r>
            <a:r>
              <a:rPr lang="en-GB" altLang="de-DE" sz="1200" dirty="0" err="1">
                <a:solidFill>
                  <a:srgbClr val="333333"/>
                </a:solidFill>
                <a:latin typeface="Calibri Light"/>
              </a:rPr>
              <a:t>resimler</a:t>
            </a:r>
            <a:r>
              <a:rPr lang="en-GB" altLang="de-DE" sz="1200" dirty="0">
                <a:solidFill>
                  <a:srgbClr val="333333"/>
                </a:solidFill>
                <a:latin typeface="Calibri Light"/>
              </a:rPr>
              <a:t>, </a:t>
            </a:r>
            <a:r>
              <a:rPr lang="en-GB" altLang="de-DE" sz="1200" dirty="0" err="1">
                <a:solidFill>
                  <a:srgbClr val="333333"/>
                </a:solidFill>
                <a:latin typeface="Calibri Light"/>
              </a:rPr>
              <a:t>aşağıda</a:t>
            </a:r>
            <a:r>
              <a:rPr lang="en-GB" altLang="de-DE" sz="1200" dirty="0">
                <a:solidFill>
                  <a:srgbClr val="333333"/>
                </a:solidFill>
                <a:latin typeface="Calibri Light"/>
              </a:rPr>
              <a:t> </a:t>
            </a:r>
            <a:r>
              <a:rPr lang="en-GB" altLang="de-DE" sz="1200" dirty="0" err="1">
                <a:solidFill>
                  <a:srgbClr val="333333"/>
                </a:solidFill>
                <a:latin typeface="Calibri Light"/>
              </a:rPr>
              <a:t>listelenen</a:t>
            </a:r>
            <a:r>
              <a:rPr lang="en-GB" altLang="de-DE" sz="1200" dirty="0">
                <a:solidFill>
                  <a:srgbClr val="333333"/>
                </a:solidFill>
                <a:latin typeface="Calibri Light"/>
              </a:rPr>
              <a:t> </a:t>
            </a:r>
            <a:r>
              <a:rPr lang="en-GB" altLang="de-DE" sz="1200" dirty="0" err="1">
                <a:solidFill>
                  <a:srgbClr val="333333"/>
                </a:solidFill>
                <a:latin typeface="Calibri Light"/>
              </a:rPr>
              <a:t>sanatçıların</a:t>
            </a:r>
            <a:r>
              <a:rPr lang="en-GB" altLang="de-DE" sz="1200" dirty="0">
                <a:solidFill>
                  <a:srgbClr val="333333"/>
                </a:solidFill>
                <a:latin typeface="Calibri Light"/>
              </a:rPr>
              <a:t> </a:t>
            </a:r>
            <a:r>
              <a:rPr lang="en-GB" altLang="de-DE" sz="1200" dirty="0" err="1">
                <a:solidFill>
                  <a:srgbClr val="333333"/>
                </a:solidFill>
                <a:latin typeface="Calibri Light"/>
              </a:rPr>
              <a:t>dolaylı</a:t>
            </a:r>
            <a:r>
              <a:rPr lang="en-GB" altLang="de-DE" sz="1200" dirty="0">
                <a:solidFill>
                  <a:srgbClr val="333333"/>
                </a:solidFill>
                <a:latin typeface="Calibri Light"/>
              </a:rPr>
              <a:t> (creative commons </a:t>
            </a:r>
            <a:r>
              <a:rPr lang="en-GB" altLang="de-DE" sz="1200" dirty="0" err="1">
                <a:solidFill>
                  <a:srgbClr val="333333"/>
                </a:solidFill>
                <a:latin typeface="Calibri Light"/>
              </a:rPr>
              <a:t>lisansı</a:t>
            </a:r>
            <a:r>
              <a:rPr lang="en-GB" altLang="de-DE" sz="1200" dirty="0">
                <a:solidFill>
                  <a:srgbClr val="333333"/>
                </a:solidFill>
                <a:latin typeface="Calibri Light"/>
              </a:rPr>
              <a:t>) </a:t>
            </a:r>
            <a:r>
              <a:rPr lang="en-GB" altLang="de-DE" sz="1200" dirty="0" err="1">
                <a:solidFill>
                  <a:srgbClr val="333333"/>
                </a:solidFill>
                <a:latin typeface="Calibri Light"/>
              </a:rPr>
              <a:t>veya</a:t>
            </a:r>
            <a:r>
              <a:rPr lang="en-GB" altLang="de-DE" sz="1200" dirty="0">
                <a:solidFill>
                  <a:srgbClr val="333333"/>
                </a:solidFill>
                <a:latin typeface="Calibri Light"/>
              </a:rPr>
              <a:t> </a:t>
            </a:r>
            <a:r>
              <a:rPr lang="en-GB" altLang="de-DE" sz="1200" dirty="0" err="1">
                <a:solidFill>
                  <a:srgbClr val="333333"/>
                </a:solidFill>
                <a:latin typeface="Calibri Light"/>
              </a:rPr>
              <a:t>doğrudan</a:t>
            </a:r>
            <a:r>
              <a:rPr lang="en-GB" altLang="de-DE" sz="1200" dirty="0">
                <a:solidFill>
                  <a:srgbClr val="333333"/>
                </a:solidFill>
                <a:latin typeface="Calibri Light"/>
              </a:rPr>
              <a:t> </a:t>
            </a:r>
            <a:r>
              <a:rPr lang="en-GB" altLang="de-DE" sz="1200" dirty="0" err="1">
                <a:solidFill>
                  <a:srgbClr val="333333"/>
                </a:solidFill>
                <a:latin typeface="Calibri Light"/>
              </a:rPr>
              <a:t>izni</a:t>
            </a:r>
            <a:r>
              <a:rPr lang="en-GB" altLang="de-DE" sz="1200" dirty="0">
                <a:solidFill>
                  <a:srgbClr val="333333"/>
                </a:solidFill>
                <a:latin typeface="Calibri Light"/>
              </a:rPr>
              <a:t> </a:t>
            </a:r>
            <a:r>
              <a:rPr lang="en-GB" altLang="de-DE" sz="1200" dirty="0" err="1">
                <a:solidFill>
                  <a:srgbClr val="333333"/>
                </a:solidFill>
                <a:latin typeface="Calibri Light"/>
              </a:rPr>
              <a:t>ile</a:t>
            </a:r>
            <a:r>
              <a:rPr lang="en-GB" altLang="de-DE" sz="1200" dirty="0">
                <a:solidFill>
                  <a:srgbClr val="333333"/>
                </a:solidFill>
                <a:latin typeface="Calibri Light"/>
              </a:rPr>
              <a:t> </a:t>
            </a:r>
            <a:r>
              <a:rPr lang="en-GB" altLang="de-DE" sz="1200" dirty="0" err="1">
                <a:solidFill>
                  <a:srgbClr val="333333"/>
                </a:solidFill>
                <a:latin typeface="Calibri Light"/>
              </a:rPr>
              <a:t>çoğaltılmıştır</a:t>
            </a:r>
            <a:r>
              <a:rPr lang="en-GB" altLang="de-DE" sz="1200" dirty="0">
                <a:solidFill>
                  <a:srgbClr val="333333"/>
                </a:solidFill>
                <a:latin typeface="Calibri Light"/>
              </a:rPr>
              <a:t>, </a:t>
            </a:r>
            <a:r>
              <a:rPr lang="en-GB" altLang="de-DE" sz="1200" dirty="0" err="1">
                <a:solidFill>
                  <a:srgbClr val="333333"/>
                </a:solidFill>
                <a:latin typeface="Calibri Light"/>
              </a:rPr>
              <a:t>bunun</a:t>
            </a:r>
            <a:r>
              <a:rPr lang="en-GB" altLang="de-DE" sz="1200" dirty="0">
                <a:solidFill>
                  <a:srgbClr val="333333"/>
                </a:solidFill>
                <a:latin typeface="Calibri Light"/>
              </a:rPr>
              <a:t> </a:t>
            </a:r>
            <a:r>
              <a:rPr lang="en-GB" altLang="de-DE" sz="1200" dirty="0" err="1">
                <a:solidFill>
                  <a:srgbClr val="333333"/>
                </a:solidFill>
                <a:latin typeface="Calibri Light"/>
              </a:rPr>
              <a:t>için</a:t>
            </a:r>
            <a:r>
              <a:rPr lang="en-GB" altLang="de-DE" sz="1200" dirty="0">
                <a:solidFill>
                  <a:srgbClr val="333333"/>
                </a:solidFill>
                <a:latin typeface="Calibri Light"/>
              </a:rPr>
              <a:t> </a:t>
            </a:r>
            <a:r>
              <a:rPr lang="en-GB" altLang="de-DE" sz="1200" dirty="0" err="1">
                <a:solidFill>
                  <a:srgbClr val="333333"/>
                </a:solidFill>
                <a:latin typeface="Calibri Light"/>
              </a:rPr>
              <a:t>minnettarlığımızı</a:t>
            </a:r>
            <a:r>
              <a:rPr lang="en-GB" altLang="de-DE" sz="1200" dirty="0">
                <a:solidFill>
                  <a:srgbClr val="333333"/>
                </a:solidFill>
                <a:latin typeface="Calibri Light"/>
              </a:rPr>
              <a:t> </a:t>
            </a:r>
            <a:r>
              <a:rPr lang="en-GB" altLang="de-DE" sz="1200" dirty="0" err="1">
                <a:solidFill>
                  <a:srgbClr val="333333"/>
                </a:solidFill>
                <a:latin typeface="Calibri Light"/>
              </a:rPr>
              <a:t>ifade</a:t>
            </a:r>
            <a:r>
              <a:rPr lang="en-GB" altLang="de-DE" sz="1200" dirty="0">
                <a:solidFill>
                  <a:srgbClr val="333333"/>
                </a:solidFill>
                <a:latin typeface="Calibri Light"/>
              </a:rPr>
              <a:t> </a:t>
            </a:r>
            <a:r>
              <a:rPr lang="en-GB" altLang="de-DE" sz="1200" dirty="0" err="1">
                <a:solidFill>
                  <a:srgbClr val="333333"/>
                </a:solidFill>
                <a:latin typeface="Calibri Light"/>
              </a:rPr>
              <a:t>etmek</a:t>
            </a:r>
            <a:r>
              <a:rPr lang="en-GB" altLang="de-DE" sz="1200" dirty="0">
                <a:solidFill>
                  <a:srgbClr val="333333"/>
                </a:solidFill>
                <a:latin typeface="Calibri Light"/>
              </a:rPr>
              <a:t> </a:t>
            </a:r>
            <a:r>
              <a:rPr lang="en-GB" altLang="de-DE" sz="1200" dirty="0" err="1">
                <a:solidFill>
                  <a:srgbClr val="333333"/>
                </a:solidFill>
                <a:latin typeface="Calibri Light"/>
              </a:rPr>
              <a:t>isteriz</a:t>
            </a:r>
            <a:r>
              <a:rPr lang="en-GB" altLang="de-DE" sz="1200" dirty="0">
                <a:solidFill>
                  <a:srgbClr val="333333"/>
                </a:solidFill>
                <a:latin typeface="Calibri Light"/>
              </a:rPr>
              <a:t>! Tam </a:t>
            </a:r>
            <a:r>
              <a:rPr lang="en-GB" altLang="de-DE" sz="1200" dirty="0" err="1">
                <a:solidFill>
                  <a:srgbClr val="333333"/>
                </a:solidFill>
                <a:latin typeface="Calibri Light"/>
              </a:rPr>
              <a:t>liste</a:t>
            </a:r>
            <a:r>
              <a:rPr lang="en-GB" altLang="de-DE" sz="1200" dirty="0">
                <a:solidFill>
                  <a:srgbClr val="333333"/>
                </a:solidFill>
                <a:latin typeface="Calibri Light"/>
              </a:rPr>
              <a:t> www.uke.de/mct </a:t>
            </a:r>
            <a:r>
              <a:rPr lang="en-GB" altLang="de-DE" sz="1200" dirty="0" err="1">
                <a:solidFill>
                  <a:srgbClr val="333333"/>
                </a:solidFill>
                <a:latin typeface="Calibri Light"/>
              </a:rPr>
              <a:t>adresinden</a:t>
            </a:r>
            <a:r>
              <a:rPr lang="en-GB" altLang="de-DE" sz="1200" dirty="0">
                <a:solidFill>
                  <a:srgbClr val="333333"/>
                </a:solidFill>
                <a:latin typeface="Calibri Light"/>
              </a:rPr>
              <a:t> </a:t>
            </a:r>
            <a:r>
              <a:rPr lang="en-GB" altLang="de-DE" sz="1200" dirty="0" err="1">
                <a:solidFill>
                  <a:srgbClr val="333333"/>
                </a:solidFill>
                <a:latin typeface="Calibri Light"/>
              </a:rPr>
              <a:t>edinilebilir</a:t>
            </a:r>
            <a:r>
              <a:rPr lang="en-GB" altLang="de-DE" sz="1200" dirty="0">
                <a:solidFill>
                  <a:srgbClr val="333333"/>
                </a:solidFill>
                <a:latin typeface="Calibri Light"/>
              </a:rPr>
              <a:t>. </a:t>
            </a:r>
            <a:r>
              <a:rPr lang="en-GB" altLang="de-DE" sz="1200" dirty="0" err="1">
                <a:solidFill>
                  <a:srgbClr val="333333"/>
                </a:solidFill>
                <a:latin typeface="Calibri Light"/>
              </a:rPr>
              <a:t>Eğer</a:t>
            </a:r>
            <a:r>
              <a:rPr lang="en-GB" altLang="de-DE" sz="1200" dirty="0">
                <a:solidFill>
                  <a:srgbClr val="333333"/>
                </a:solidFill>
                <a:latin typeface="Calibri Light"/>
              </a:rPr>
              <a:t> </a:t>
            </a:r>
            <a:r>
              <a:rPr lang="en-GB" altLang="de-DE" sz="1200" dirty="0" err="1">
                <a:solidFill>
                  <a:srgbClr val="333333"/>
                </a:solidFill>
                <a:latin typeface="Calibri Light"/>
              </a:rPr>
              <a:t>istemeden</a:t>
            </a:r>
            <a:r>
              <a:rPr lang="en-GB" altLang="de-DE" sz="1200" dirty="0">
                <a:solidFill>
                  <a:srgbClr val="333333"/>
                </a:solidFill>
                <a:latin typeface="Calibri Light"/>
              </a:rPr>
              <a:t> de </a:t>
            </a:r>
            <a:r>
              <a:rPr lang="en-GB" altLang="de-DE" sz="1200" dirty="0" err="1">
                <a:solidFill>
                  <a:srgbClr val="333333"/>
                </a:solidFill>
                <a:latin typeface="Calibri Light"/>
              </a:rPr>
              <a:t>olsa</a:t>
            </a:r>
            <a:r>
              <a:rPr lang="en-GB" altLang="de-DE" sz="1200" dirty="0">
                <a:solidFill>
                  <a:srgbClr val="333333"/>
                </a:solidFill>
                <a:latin typeface="Calibri Light"/>
              </a:rPr>
              <a:t> </a:t>
            </a:r>
            <a:r>
              <a:rPr lang="en-GB" altLang="de-DE" sz="1200" dirty="0" err="1">
                <a:solidFill>
                  <a:srgbClr val="333333"/>
                </a:solidFill>
                <a:latin typeface="Calibri Light"/>
              </a:rPr>
              <a:t>telif</a:t>
            </a:r>
            <a:r>
              <a:rPr lang="en-GB" altLang="de-DE" sz="1200" dirty="0">
                <a:solidFill>
                  <a:srgbClr val="333333"/>
                </a:solidFill>
                <a:latin typeface="Calibri Light"/>
              </a:rPr>
              <a:t> </a:t>
            </a:r>
            <a:r>
              <a:rPr lang="en-GB" altLang="de-DE" sz="1200" dirty="0" err="1">
                <a:solidFill>
                  <a:srgbClr val="333333"/>
                </a:solidFill>
                <a:latin typeface="Calibri Light"/>
              </a:rPr>
              <a:t>haklarını</a:t>
            </a:r>
            <a:r>
              <a:rPr lang="en-GB" altLang="de-DE" sz="1200" dirty="0">
                <a:solidFill>
                  <a:srgbClr val="333333"/>
                </a:solidFill>
                <a:latin typeface="Calibri Light"/>
              </a:rPr>
              <a:t> </a:t>
            </a:r>
            <a:r>
              <a:rPr lang="en-GB" altLang="de-DE" sz="1200" dirty="0" err="1">
                <a:solidFill>
                  <a:srgbClr val="333333"/>
                </a:solidFill>
                <a:latin typeface="Calibri Light"/>
              </a:rPr>
              <a:t>ihlal</a:t>
            </a:r>
            <a:r>
              <a:rPr lang="en-GB" altLang="de-DE" sz="1200" dirty="0">
                <a:solidFill>
                  <a:srgbClr val="333333"/>
                </a:solidFill>
                <a:latin typeface="Calibri Light"/>
              </a:rPr>
              <a:t> </a:t>
            </a:r>
            <a:r>
              <a:rPr lang="en-GB" altLang="de-DE" sz="1200" dirty="0" err="1">
                <a:solidFill>
                  <a:srgbClr val="333333"/>
                </a:solidFill>
                <a:latin typeface="Calibri Light"/>
              </a:rPr>
              <a:t>ettiysek</a:t>
            </a:r>
            <a:r>
              <a:rPr lang="en-GB" altLang="de-DE" sz="1200" dirty="0">
                <a:solidFill>
                  <a:srgbClr val="333333"/>
                </a:solidFill>
                <a:latin typeface="Calibri Light"/>
              </a:rPr>
              <a:t>, </a:t>
            </a:r>
            <a:r>
              <a:rPr lang="en-GB" altLang="de-DE" sz="1200" dirty="0" err="1">
                <a:solidFill>
                  <a:srgbClr val="333333"/>
                </a:solidFill>
                <a:latin typeface="Calibri Light"/>
              </a:rPr>
              <a:t>lütfen</a:t>
            </a:r>
            <a:r>
              <a:rPr lang="en-GB" altLang="de-DE" sz="1200" dirty="0">
                <a:solidFill>
                  <a:srgbClr val="333333"/>
                </a:solidFill>
                <a:latin typeface="Calibri Light"/>
              </a:rPr>
              <a:t> </a:t>
            </a:r>
            <a:r>
              <a:rPr lang="en-GB" altLang="de-DE" sz="1200" dirty="0" err="1">
                <a:solidFill>
                  <a:srgbClr val="333333"/>
                </a:solidFill>
                <a:latin typeface="Calibri Light"/>
              </a:rPr>
              <a:t>özürlerimizi</a:t>
            </a:r>
            <a:r>
              <a:rPr lang="en-GB" altLang="de-DE" sz="1200" dirty="0">
                <a:solidFill>
                  <a:srgbClr val="333333"/>
                </a:solidFill>
                <a:latin typeface="Calibri Light"/>
              </a:rPr>
              <a:t> </a:t>
            </a:r>
            <a:r>
              <a:rPr lang="en-GB" altLang="de-DE" sz="1200" dirty="0" err="1">
                <a:solidFill>
                  <a:srgbClr val="333333"/>
                </a:solidFill>
                <a:latin typeface="Calibri Light"/>
              </a:rPr>
              <a:t>kabul</a:t>
            </a:r>
            <a:r>
              <a:rPr lang="en-GB" altLang="de-DE" sz="1200" dirty="0">
                <a:solidFill>
                  <a:srgbClr val="333333"/>
                </a:solidFill>
                <a:latin typeface="Calibri Light"/>
              </a:rPr>
              <a:t> </a:t>
            </a:r>
            <a:r>
              <a:rPr lang="en-GB" altLang="de-DE" sz="1200" dirty="0" err="1">
                <a:solidFill>
                  <a:srgbClr val="333333"/>
                </a:solidFill>
                <a:latin typeface="Calibri Light"/>
              </a:rPr>
              <a:t>edin</a:t>
            </a:r>
            <a:r>
              <a:rPr lang="en-GB" altLang="de-DE" sz="1200" dirty="0">
                <a:solidFill>
                  <a:srgbClr val="333333"/>
                </a:solidFill>
                <a:latin typeface="Calibri Light"/>
              </a:rPr>
              <a:t>. Bu </a:t>
            </a:r>
            <a:r>
              <a:rPr lang="en-GB" altLang="de-DE" sz="1200" dirty="0" err="1">
                <a:solidFill>
                  <a:srgbClr val="333333"/>
                </a:solidFill>
                <a:latin typeface="Calibri Light"/>
              </a:rPr>
              <a:t>durumda</a:t>
            </a:r>
            <a:r>
              <a:rPr lang="en-GB" altLang="de-DE" sz="1200" dirty="0">
                <a:solidFill>
                  <a:srgbClr val="333333"/>
                </a:solidFill>
                <a:latin typeface="Calibri Light"/>
              </a:rPr>
              <a:t>, </a:t>
            </a:r>
            <a:r>
              <a:rPr lang="en-GB" altLang="de-DE" sz="1200" dirty="0" err="1">
                <a:solidFill>
                  <a:srgbClr val="333333"/>
                </a:solidFill>
                <a:latin typeface="Calibri Light"/>
              </a:rPr>
              <a:t>yaratıcılardan</a:t>
            </a:r>
            <a:r>
              <a:rPr lang="en-GB" altLang="de-DE" sz="1200" dirty="0">
                <a:solidFill>
                  <a:srgbClr val="333333"/>
                </a:solidFill>
                <a:latin typeface="Calibri Light"/>
              </a:rPr>
              <a:t> </a:t>
            </a:r>
            <a:r>
              <a:rPr lang="en-GB" altLang="de-DE" sz="1200" dirty="0" err="1">
                <a:solidFill>
                  <a:srgbClr val="333333"/>
                </a:solidFill>
                <a:latin typeface="Calibri Light"/>
              </a:rPr>
              <a:t>çalışmalarını</a:t>
            </a:r>
            <a:r>
              <a:rPr lang="en-GB" altLang="de-DE" sz="1200" dirty="0">
                <a:solidFill>
                  <a:srgbClr val="333333"/>
                </a:solidFill>
                <a:latin typeface="Calibri Light"/>
              </a:rPr>
              <a:t> "</a:t>
            </a:r>
            <a:r>
              <a:rPr lang="en-GB" altLang="de-DE" sz="1200" dirty="0" err="1">
                <a:solidFill>
                  <a:srgbClr val="333333"/>
                </a:solidFill>
                <a:latin typeface="Calibri Light"/>
              </a:rPr>
              <a:t>adil</a:t>
            </a:r>
            <a:r>
              <a:rPr lang="en-GB" altLang="de-DE" sz="1200" dirty="0">
                <a:solidFill>
                  <a:srgbClr val="333333"/>
                </a:solidFill>
                <a:latin typeface="Calibri Light"/>
              </a:rPr>
              <a:t> </a:t>
            </a:r>
            <a:r>
              <a:rPr lang="en-GB" altLang="de-DE" sz="1200" dirty="0" err="1">
                <a:solidFill>
                  <a:srgbClr val="333333"/>
                </a:solidFill>
                <a:latin typeface="Calibri Light"/>
              </a:rPr>
              <a:t>kullanım</a:t>
            </a:r>
            <a:r>
              <a:rPr lang="en-GB" altLang="de-DE" sz="1200" dirty="0">
                <a:solidFill>
                  <a:srgbClr val="333333"/>
                </a:solidFill>
                <a:latin typeface="Calibri Light"/>
              </a:rPr>
              <a:t>" </a:t>
            </a:r>
            <a:r>
              <a:rPr lang="en-GB" altLang="de-DE" sz="1200" dirty="0" err="1">
                <a:solidFill>
                  <a:srgbClr val="333333"/>
                </a:solidFill>
                <a:latin typeface="Calibri Light"/>
              </a:rPr>
              <a:t>politikası</a:t>
            </a:r>
            <a:r>
              <a:rPr lang="en-GB" altLang="de-DE" sz="1200" dirty="0">
                <a:solidFill>
                  <a:srgbClr val="333333"/>
                </a:solidFill>
                <a:latin typeface="Calibri Light"/>
              </a:rPr>
              <a:t> </a:t>
            </a:r>
            <a:r>
              <a:rPr lang="en-GB" altLang="de-DE" sz="1200" dirty="0" err="1">
                <a:solidFill>
                  <a:srgbClr val="333333"/>
                </a:solidFill>
                <a:latin typeface="Calibri Light"/>
              </a:rPr>
              <a:t>kapsamında</a:t>
            </a:r>
            <a:r>
              <a:rPr lang="en-GB" altLang="de-DE" sz="1200" dirty="0">
                <a:solidFill>
                  <a:srgbClr val="333333"/>
                </a:solidFill>
                <a:latin typeface="Calibri Light"/>
              </a:rPr>
              <a:t> </a:t>
            </a:r>
            <a:r>
              <a:rPr lang="en-GB" altLang="de-DE" sz="1200" dirty="0" err="1">
                <a:solidFill>
                  <a:srgbClr val="333333"/>
                </a:solidFill>
                <a:latin typeface="Calibri Light"/>
              </a:rPr>
              <a:t>kullanmak</a:t>
            </a:r>
            <a:r>
              <a:rPr lang="en-GB" altLang="de-DE" sz="1200" dirty="0">
                <a:solidFill>
                  <a:srgbClr val="333333"/>
                </a:solidFill>
                <a:latin typeface="Calibri Light"/>
              </a:rPr>
              <a:t> </a:t>
            </a:r>
            <a:r>
              <a:rPr lang="en-GB" altLang="de-DE" sz="1200" dirty="0" err="1">
                <a:solidFill>
                  <a:srgbClr val="333333"/>
                </a:solidFill>
                <a:latin typeface="Calibri Light"/>
              </a:rPr>
              <a:t>için</a:t>
            </a:r>
            <a:r>
              <a:rPr lang="en-GB" altLang="de-DE" sz="1200" dirty="0">
                <a:solidFill>
                  <a:srgbClr val="333333"/>
                </a:solidFill>
                <a:latin typeface="Calibri Light"/>
              </a:rPr>
              <a:t> </a:t>
            </a:r>
            <a:r>
              <a:rPr lang="en-GB" altLang="de-DE" sz="1200" dirty="0" err="1">
                <a:solidFill>
                  <a:srgbClr val="333333"/>
                </a:solidFill>
                <a:latin typeface="Calibri Light"/>
              </a:rPr>
              <a:t>izin</a:t>
            </a:r>
            <a:r>
              <a:rPr lang="en-GB" altLang="de-DE" sz="1200" dirty="0">
                <a:solidFill>
                  <a:srgbClr val="333333"/>
                </a:solidFill>
                <a:latin typeface="Calibri Light"/>
              </a:rPr>
              <a:t> </a:t>
            </a:r>
            <a:r>
              <a:rPr lang="en-GB" altLang="de-DE" sz="1200" dirty="0" err="1">
                <a:solidFill>
                  <a:srgbClr val="333333"/>
                </a:solidFill>
                <a:latin typeface="Calibri Light"/>
              </a:rPr>
              <a:t>istiyoruz</a:t>
            </a:r>
            <a:r>
              <a:rPr lang="en-GB" altLang="de-DE" sz="1200" dirty="0">
                <a:solidFill>
                  <a:srgbClr val="333333"/>
                </a:solidFill>
                <a:latin typeface="Calibri Light"/>
              </a:rPr>
              <a:t>.</a:t>
            </a:r>
            <a:endParaRPr lang="tr-TR" altLang="de-DE" sz="1200" dirty="0">
              <a:solidFill>
                <a:srgbClr val="333333"/>
              </a:solidFill>
              <a:latin typeface="Calibri Light"/>
            </a:endParaRPr>
          </a:p>
          <a:p>
            <a:pPr defTabSz="457123" eaLnBrk="1" fontAlgn="auto" hangingPunct="1">
              <a:spcBef>
                <a:spcPct val="50000"/>
              </a:spcBef>
              <a:spcAft>
                <a:spcPts val="0"/>
              </a:spcAft>
              <a:buClrTx/>
              <a:buFontTx/>
              <a:buNone/>
            </a:pP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11" name="Group 2">
            <a:extLst>
              <a:ext uri="{FF2B5EF4-FFF2-40B4-BE49-F238E27FC236}">
                <a16:creationId xmlns:a16="http://schemas.microsoft.com/office/drawing/2014/main" id="{8F174221-158A-B06B-C14B-B1B3972AE8F9}"/>
              </a:ext>
            </a:extLst>
          </p:cNvPr>
          <p:cNvGraphicFramePr>
            <a:graphicFrameLocks noGrp="1"/>
          </p:cNvGraphicFramePr>
          <p:nvPr>
            <p:extLst>
              <p:ext uri="{D42A27DB-BD31-4B8C-83A1-F6EECF244321}">
                <p14:modId xmlns:p14="http://schemas.microsoft.com/office/powerpoint/2010/main" val="4103893588"/>
              </p:ext>
            </p:extLst>
          </p:nvPr>
        </p:nvGraphicFramePr>
        <p:xfrm>
          <a:off x="408956" y="2300932"/>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cs typeface="Times New Roman" pitchFamily="18" charset="0"/>
                        </a:rPr>
                        <a:t>Fotoğrafçının/sanatçının adı</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cs typeface="Times New Roman" pitchFamily="18" charset="0"/>
                        </a:rPr>
                        <a:t>Kaynak/</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cs typeface="Times New Roman" pitchFamily="18" charset="0"/>
                        </a:rPr>
                        <a:t>Görselin adı</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a:t>
                      </a:r>
                      <a:r>
                        <a:rPr kumimoji="0" lang="tr-TR" sz="1000" b="0" i="0" u="none" strike="noStrike" cap="none" normalizeH="0" baseline="0" dirty="0">
                          <a:ln>
                            <a:noFill/>
                          </a:ln>
                          <a:solidFill>
                            <a:srgbClr val="333333"/>
                          </a:solidFill>
                          <a:effectLst/>
                          <a:latin typeface="Calibri Light"/>
                          <a:cs typeface="Times New Roman" pitchFamily="18" charset="0"/>
                        </a:rPr>
                        <a:t>= ilgili yaratıcı ortaklar lisansıyla kullanılmıştır</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tr-TR" sz="1000" b="0" i="0" u="none" strike="noStrike" cap="none" normalizeH="0" baseline="0" dirty="0">
                          <a:ln>
                            <a:noFill/>
                          </a:ln>
                          <a:solidFill>
                            <a:srgbClr val="333333"/>
                          </a:solidFill>
                          <a:effectLst/>
                          <a:latin typeface="Calibri Light"/>
                          <a:cs typeface="Times New Roman" pitchFamily="18" charset="0"/>
                        </a:rPr>
                        <a:t>sanatçının bireysel </a:t>
                      </a:r>
                      <a:r>
                        <a:rPr kumimoji="0" lang="tr-TR" sz="1000" b="0" i="0" u="none" strike="noStrike" cap="none" normalizeH="0" baseline="0" dirty="0" err="1">
                          <a:ln>
                            <a:noFill/>
                          </a:ln>
                          <a:solidFill>
                            <a:srgbClr val="333333"/>
                          </a:solidFill>
                          <a:effectLst/>
                          <a:latin typeface="Calibri Light"/>
                          <a:cs typeface="Times New Roman" pitchFamily="18" charset="0"/>
                        </a:rPr>
                        <a:t>iziniyle</a:t>
                      </a:r>
                      <a:r>
                        <a:rPr kumimoji="0" lang="tr-TR" sz="1000" b="0" i="0" u="none" strike="noStrike" cap="none" normalizeH="0" baseline="0" dirty="0">
                          <a:ln>
                            <a:noFill/>
                          </a:ln>
                          <a:solidFill>
                            <a:srgbClr val="333333"/>
                          </a:solidFill>
                          <a:effectLst/>
                          <a:latin typeface="Calibri Light"/>
                          <a:cs typeface="Times New Roman" pitchFamily="18" charset="0"/>
                        </a:rPr>
                        <a:t> kullanılmıştır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cs typeface="Times New Roman" pitchFamily="18" charset="0"/>
                        </a:rPr>
                        <a:t>Açıklama</a:t>
                      </a:r>
                      <a:r>
                        <a:rPr kumimoji="0" lang="de-DE" sz="1000" b="0" i="0" u="none" strike="noStrike" cap="none" normalizeH="0" baseline="0" dirty="0">
                          <a:ln>
                            <a:noFill/>
                          </a:ln>
                          <a:solidFill>
                            <a:srgbClr val="333333"/>
                          </a:solidFill>
                          <a:effectLst/>
                          <a:latin typeface="Calibri Light"/>
                          <a:cs typeface="Times New Roman" pitchFamily="18" charset="0"/>
                        </a:rPr>
                        <a:t>/Kurzbeschreibung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rPr>
                        <a:t>Gizli</a:t>
                      </a:r>
                      <a:r>
                        <a:rPr kumimoji="0" lang="en-GB" sz="1000" b="0" i="0" u="none" strike="noStrike" cap="none" normalizeH="0" baseline="0" dirty="0">
                          <a:ln>
                            <a:noFill/>
                          </a:ln>
                          <a:solidFill>
                            <a:srgbClr val="333333"/>
                          </a:solidFill>
                          <a:effectLst/>
                          <a:latin typeface="Calibri Light"/>
                        </a:rPr>
                        <a:t>/</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rPr>
                        <a:t>Başlıksız</a:t>
                      </a:r>
                      <a:r>
                        <a:rPr kumimoji="0" lang="en-GB" sz="1000" b="0" i="0" u="none" strike="noStrike" cap="none" normalizeH="0" baseline="0" dirty="0">
                          <a:ln>
                            <a:noFill/>
                          </a:ln>
                          <a:solidFill>
                            <a:srgbClr val="333333"/>
                          </a:solidFill>
                          <a:effectLst/>
                          <a:latin typeface="Calibri Light"/>
                        </a:rPr>
                        <a:t>/</a:t>
                      </a:r>
                      <a:r>
                        <a:rPr kumimoji="0" lang="en-GB" sz="1000" b="0" i="0" u="none" strike="noStrike" cap="none" normalizeH="0" baseline="0" dirty="0" err="1">
                          <a:ln>
                            <a:noFill/>
                          </a:ln>
                          <a:solidFill>
                            <a:srgbClr val="333333"/>
                          </a:solidFill>
                          <a:effectLst/>
                          <a:latin typeface="Calibri Light"/>
                        </a:rPr>
                        <a:t>ohne</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Titel</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a:ln>
                            <a:noFill/>
                          </a:ln>
                          <a:solidFill>
                            <a:srgbClr val="333333"/>
                          </a:solidFill>
                          <a:effectLst/>
                          <a:latin typeface="Calibri Light"/>
                        </a:rPr>
                        <a:t>İspanyol köy meydanının resmi</a:t>
                      </a:r>
                      <a:r>
                        <a:rPr kumimoji="0" lang="de-DE" sz="1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eines spanischen Dortplatzes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791107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3940</Words>
  <Application>Microsoft Office PowerPoint</Application>
  <PresentationFormat>Benutzerdefiniert</PresentationFormat>
  <Paragraphs>732</Paragraphs>
  <Slides>88</Slides>
  <Notes>88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88</vt:i4>
      </vt:variant>
    </vt:vector>
  </HeadingPairs>
  <TitlesOfParts>
    <vt:vector size="97" baseType="lpstr">
      <vt:lpstr>ＭＳ Ｐゴシック</vt:lpstr>
      <vt:lpstr>Arial</vt:lpstr>
      <vt:lpstr>Calibri Light</vt:lpstr>
      <vt:lpstr>Symbol</vt:lpstr>
      <vt:lpstr>Times New Roman</vt:lpstr>
      <vt:lpstr>Wingdings</vt:lpstr>
      <vt:lpstr>Wingdings</vt:lpstr>
      <vt:lpstr>UKE_PPT-Vorlage_16zu9</vt:lpstr>
      <vt:lpstr>1_UKE_PPT-Vorlage_16zu9</vt:lpstr>
      <vt:lpstr>MCT 5 B – Bellek  </vt:lpstr>
      <vt:lpstr>Bellek</vt:lpstr>
      <vt:lpstr>Bellek</vt:lpstr>
      <vt:lpstr>Bellek</vt:lpstr>
      <vt:lpstr>Bellek</vt:lpstr>
      <vt:lpstr>Bellek</vt:lpstr>
      <vt:lpstr>Belleği ne bozar?</vt:lpstr>
      <vt:lpstr>Belleği ne bozar?</vt:lpstr>
      <vt:lpstr>Belleği ne bozar?</vt:lpstr>
      <vt:lpstr>Belleği ne bozar?</vt:lpstr>
      <vt:lpstr>Belleği ne bozar?</vt:lpstr>
      <vt:lpstr>Nasıl bir şeyleri daha iyi ezberlerim?</vt:lpstr>
      <vt:lpstr>Hafızamız bir video kamera gibi mi çalışır? (alternatif bir egzersiz için sunumun sonuna göz atın)</vt:lpstr>
      <vt:lpstr>Hafızamız bir video kamera gibi mi çalışır?</vt:lpstr>
      <vt:lpstr>Daha sonra, iki tane fotoğraf gösterildi. Katılımcıların onlara orijinal olarak gösterilen fotoğrafların hangisi olduğuna karar vermeleri gerekiyordu. Hafızanın yanıltılabileceğine inanıyor musunuz?</vt:lpstr>
      <vt:lpstr>Hafızamız gerçekliğe tam olarak uymaz!</vt:lpstr>
      <vt:lpstr>PowerPoint-Präsentation</vt:lpstr>
      <vt:lpstr>Alıştırma</vt:lpstr>
      <vt:lpstr>Alıştırma</vt:lpstr>
      <vt:lpstr>Alıştırma</vt:lpstr>
      <vt:lpstr>PowerPoint-Präsentation</vt:lpstr>
      <vt:lpstr>Nalbant Resimde neler gördünüz? Ne kadar eminsiniz?</vt:lpstr>
      <vt:lpstr>Nalbant</vt:lpstr>
      <vt:lpstr>PowerPoint-Präsentation</vt:lpstr>
      <vt:lpstr>Korsan gemisi  Ne gördünüz? Kararınıza ne kadar güveniyorsunuz?</vt:lpstr>
      <vt:lpstr>Korsan gemisi</vt:lpstr>
      <vt:lpstr>Günlük yaşamdaki sahte anılar</vt:lpstr>
      <vt:lpstr>Günlük yaşamdaki sahte anılar</vt:lpstr>
      <vt:lpstr>Günlük yaşamdaki sahte anılar</vt:lpstr>
      <vt:lpstr>Bellek hatalarının çeşitleri</vt:lpstr>
      <vt:lpstr>Bellek hatalarının çeşitleri</vt:lpstr>
      <vt:lpstr>Bellek hatalarının çeşitleri</vt:lpstr>
      <vt:lpstr>Bellek hatalarının çeşitleri</vt:lpstr>
      <vt:lpstr>Sahte anılar</vt:lpstr>
      <vt:lpstr>Sahte anılar</vt:lpstr>
      <vt:lpstr>Sahte anılar</vt:lpstr>
      <vt:lpstr>Sahte anılar</vt:lpstr>
      <vt:lpstr>Bunu neden yapıyoruz?</vt:lpstr>
      <vt:lpstr>Bunu neden yapıyoruz?</vt:lpstr>
      <vt:lpstr>Bunu neden yapıyoruz?</vt:lpstr>
      <vt:lpstr>Psikotik dönemde bellek hataları nasıl yanlış yorumlamalara yol açar - örnekler</vt:lpstr>
      <vt:lpstr>Alıştırma</vt:lpstr>
      <vt:lpstr>Alıştırma</vt:lpstr>
      <vt:lpstr>PowerPoint-Präsentation</vt:lpstr>
      <vt:lpstr>Banka soygunu Resimde ne gördünüz? Ne kadar eminsiniz?</vt:lpstr>
      <vt:lpstr>Banka soygunu</vt:lpstr>
      <vt:lpstr>PowerPoint-Präsentation</vt:lpstr>
      <vt:lpstr>Sınıf Resimde ne gördünüz? Ne kadar eminsiniz?</vt:lpstr>
      <vt:lpstr>Sınıf</vt:lpstr>
      <vt:lpstr>Tercihe bağlı: Video klip</vt:lpstr>
      <vt:lpstr>PowerPoint-Präsentation</vt:lpstr>
      <vt:lpstr>Plaj Resimde gördünüz? Ne kadar eminsiniz?</vt:lpstr>
      <vt:lpstr>Plaj</vt:lpstr>
      <vt:lpstr>PowerPoint-Präsentation</vt:lpstr>
      <vt:lpstr>PowerPoint-Präsentation</vt:lpstr>
      <vt:lpstr>Dükkan Resimde hangisi yoktu? Ne kadar eminsiniz?</vt:lpstr>
      <vt:lpstr>Mağaza</vt:lpstr>
      <vt:lpstr>PowerPoint-Präsentation</vt:lpstr>
      <vt:lpstr>Beyin fırtınası</vt:lpstr>
      <vt:lpstr>Yüzme Havuzu  Bu resimde neler gördünüz? Ne kadar eminsiniz?</vt:lpstr>
      <vt:lpstr>Yüzme Havuzu</vt:lpstr>
      <vt:lpstr>PowerPoint-Präsentation</vt:lpstr>
      <vt:lpstr>Banka Bu resimde neler gördünüz? Ne kadar eminsiniz?</vt:lpstr>
      <vt:lpstr>Banka</vt:lpstr>
      <vt:lpstr>PowerPoint-Präsentation</vt:lpstr>
      <vt:lpstr>PowerPoint-Präsentation</vt:lpstr>
      <vt:lpstr>PowerPoint-Präsentation</vt:lpstr>
      <vt:lpstr>PowerPoint-Präsentation</vt:lpstr>
      <vt:lpstr>PowerPoint-Präsentation</vt:lpstr>
      <vt:lpstr>Hayvanat Bahçesi Resimde ne gördünüz? Ne kadar eminsiniz?</vt:lpstr>
      <vt:lpstr>Hayvanat Bahçesi</vt:lpstr>
      <vt:lpstr>PowerPoint-Präsentation</vt:lpstr>
      <vt:lpstr>Beyin fırtınası</vt:lpstr>
      <vt:lpstr>PowerPoint-Präsentation</vt:lpstr>
      <vt:lpstr>PowerPoint-Präsentation</vt:lpstr>
      <vt:lpstr>Günlük hayatımıza taşıyalım</vt:lpstr>
      <vt:lpstr>Günlük hayatımıza taşıyalım</vt:lpstr>
      <vt:lpstr>Günlük hayatımıza taşıyalım</vt:lpstr>
      <vt:lpstr>Bunun psikoz ile ilgisi nedir?</vt:lpstr>
      <vt:lpstr>Bunun psikoz ile ilgisi nedir?</vt:lpstr>
      <vt:lpstr>Bunun psikoz ile ilgisi nedir?</vt:lpstr>
      <vt:lpstr>İlginiz için teşekkür ederim</vt:lpstr>
      <vt:lpstr>PowerPoint-Präsentation</vt:lpstr>
      <vt:lpstr>Hepimiz aynı şeyleri mi görüp hatırlarız?</vt:lpstr>
      <vt:lpstr>Lütfen 3 resimdeki farklılıklara, örneğin şekil ve renkler açısından, bakın! Neler farklı çizilmiş veya atlanmış?</vt:lpstr>
      <vt:lpstr>Herkes olayları farklı algılar. Bu üç resimde olduğu gibi: aynı köy meydanı ama birçok değişiklikle!</vt:lpstr>
      <vt:lpstr>Hafızamız bir kamera gibi çalışmaz! Hata yapabileceğinizi unutmayın.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UKE Arbeit</cp:lastModifiedBy>
  <cp:revision>308</cp:revision>
  <dcterms:created xsi:type="dcterms:W3CDTF">2004-06-30T16:15:23Z</dcterms:created>
  <dcterms:modified xsi:type="dcterms:W3CDTF">2024-06-06T06:13:49Z</dcterms:modified>
</cp:coreProperties>
</file>