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 id="2147483711" r:id="rId2"/>
  </p:sldMasterIdLst>
  <p:notesMasterIdLst>
    <p:notesMasterId r:id="rId78"/>
  </p:notesMasterIdLst>
  <p:handoutMasterIdLst>
    <p:handoutMasterId r:id="rId79"/>
  </p:handoutMasterIdLst>
  <p:sldIdLst>
    <p:sldId id="672" r:id="rId3"/>
    <p:sldId id="563" r:id="rId4"/>
    <p:sldId id="654" r:id="rId5"/>
    <p:sldId id="653" r:id="rId6"/>
    <p:sldId id="565" r:id="rId7"/>
    <p:sldId id="657" r:id="rId8"/>
    <p:sldId id="656" r:id="rId9"/>
    <p:sldId id="655" r:id="rId10"/>
    <p:sldId id="476" r:id="rId11"/>
    <p:sldId id="568" r:id="rId12"/>
    <p:sldId id="659" r:id="rId13"/>
    <p:sldId id="658" r:id="rId14"/>
    <p:sldId id="569" r:id="rId15"/>
    <p:sldId id="585" r:id="rId16"/>
    <p:sldId id="584" r:id="rId17"/>
    <p:sldId id="617" r:id="rId18"/>
    <p:sldId id="570" r:id="rId19"/>
    <p:sldId id="660" r:id="rId20"/>
    <p:sldId id="609" r:id="rId21"/>
    <p:sldId id="572" r:id="rId22"/>
    <p:sldId id="663" r:id="rId23"/>
    <p:sldId id="662" r:id="rId24"/>
    <p:sldId id="661" r:id="rId25"/>
    <p:sldId id="481" r:id="rId26"/>
    <p:sldId id="482" r:id="rId27"/>
    <p:sldId id="607" r:id="rId28"/>
    <p:sldId id="608" r:id="rId29"/>
    <p:sldId id="520" r:id="rId30"/>
    <p:sldId id="521" r:id="rId31"/>
    <p:sldId id="483" r:id="rId32"/>
    <p:sldId id="484" r:id="rId33"/>
    <p:sldId id="596" r:id="rId34"/>
    <p:sldId id="597" r:id="rId35"/>
    <p:sldId id="651" r:id="rId36"/>
    <p:sldId id="598" r:id="rId37"/>
    <p:sldId id="599" r:id="rId38"/>
    <p:sldId id="505" r:id="rId39"/>
    <p:sldId id="506" r:id="rId40"/>
    <p:sldId id="544" r:id="rId41"/>
    <p:sldId id="545" r:id="rId42"/>
    <p:sldId id="495" r:id="rId43"/>
    <p:sldId id="496" r:id="rId44"/>
    <p:sldId id="600" r:id="rId45"/>
    <p:sldId id="601" r:id="rId46"/>
    <p:sldId id="602" r:id="rId47"/>
    <p:sldId id="603" r:id="rId48"/>
    <p:sldId id="513" r:id="rId49"/>
    <p:sldId id="514" r:id="rId50"/>
    <p:sldId id="604" r:id="rId51"/>
    <p:sldId id="605" r:id="rId52"/>
    <p:sldId id="550" r:id="rId53"/>
    <p:sldId id="551" r:id="rId54"/>
    <p:sldId id="515" r:id="rId55"/>
    <p:sldId id="516" r:id="rId56"/>
    <p:sldId id="517" r:id="rId57"/>
    <p:sldId id="507" r:id="rId58"/>
    <p:sldId id="508" r:id="rId59"/>
    <p:sldId id="538" r:id="rId60"/>
    <p:sldId id="539" r:id="rId61"/>
    <p:sldId id="573" r:id="rId62"/>
    <p:sldId id="574" r:id="rId63"/>
    <p:sldId id="575" r:id="rId64"/>
    <p:sldId id="576" r:id="rId65"/>
    <p:sldId id="644" r:id="rId66"/>
    <p:sldId id="669" r:id="rId67"/>
    <p:sldId id="668" r:id="rId68"/>
    <p:sldId id="667" r:id="rId69"/>
    <p:sldId id="666" r:id="rId70"/>
    <p:sldId id="665" r:id="rId71"/>
    <p:sldId id="664" r:id="rId72"/>
    <p:sldId id="580" r:id="rId73"/>
    <p:sldId id="671" r:id="rId74"/>
    <p:sldId id="670" r:id="rId75"/>
    <p:sldId id="652" r:id="rId76"/>
    <p:sldId id="638" r:id="rId77"/>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97" autoAdjust="0"/>
    <p:restoredTop sz="94660"/>
  </p:normalViewPr>
  <p:slideViewPr>
    <p:cSldViewPr>
      <p:cViewPr varScale="1">
        <p:scale>
          <a:sx n="74" d="100"/>
          <a:sy n="74" d="100"/>
        </p:scale>
        <p:origin x="744" y="66"/>
      </p:cViewPr>
      <p:guideLst>
        <p:guide orient="horz" pos="3360"/>
        <p:guide pos="2880"/>
        <p:guide pos="384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_rels/viewProps.xml.rels><?xml version="1.0" encoding="UTF-8" standalone="yes"?>
<Relationships xmlns="http://schemas.openxmlformats.org/package/2006/relationships"><Relationship Id="rId3" Type="http://schemas.openxmlformats.org/officeDocument/2006/relationships/slide" Target="slides/slide75.xml"/><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681F557D-DDA7-45F3-9D57-21B230EC5531}" type="slidenum">
              <a:rPr lang="en-GB" altLang="de-DE"/>
              <a:pPr/>
              <a:t>‹Nr.›</a:t>
            </a:fld>
            <a:endParaRPr lang="en-GB" altLang="de-DE"/>
          </a:p>
        </p:txBody>
      </p:sp>
    </p:spTree>
    <p:extLst>
      <p:ext uri="{BB962C8B-B14F-4D97-AF65-F5344CB8AC3E}">
        <p14:creationId xmlns:p14="http://schemas.microsoft.com/office/powerpoint/2010/main" val="2673570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79876"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9E48980C-8D6D-44A0-A3B7-27326FFE3380}" type="slidenum">
              <a:rPr lang="de-DE" altLang="de-DE"/>
              <a:pPr/>
              <a:t>‹Nr.›</a:t>
            </a:fld>
            <a:endParaRPr lang="de-DE" altLang="de-DE"/>
          </a:p>
        </p:txBody>
      </p:sp>
    </p:spTree>
    <p:extLst>
      <p:ext uri="{BB962C8B-B14F-4D97-AF65-F5344CB8AC3E}">
        <p14:creationId xmlns:p14="http://schemas.microsoft.com/office/powerpoint/2010/main" val="29407569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D3D10F-01A1-453F-BCBA-96ABFEADF289}" type="slidenum">
              <a:rPr lang="de-DE" altLang="de-DE" sz="1400"/>
              <a:pPr eaLnBrk="1" hangingPunct="1">
                <a:spcBef>
                  <a:spcPct val="0"/>
                </a:spcBef>
              </a:pPr>
              <a:t>2</a:t>
            </a:fld>
            <a:endParaRPr lang="de-DE" altLang="de-DE" sz="1400"/>
          </a:p>
        </p:txBody>
      </p:sp>
      <p:sp>
        <p:nvSpPr>
          <p:cNvPr id="83971" name="Rectangle 3074"/>
          <p:cNvSpPr>
            <a:spLocks noGrp="1" noRot="1" noChangeAspect="1" noChangeArrowheads="1" noTextEdit="1"/>
          </p:cNvSpPr>
          <p:nvPr>
            <p:ph type="sldImg"/>
          </p:nvPr>
        </p:nvSpPr>
        <p:spPr>
          <a:xfrm>
            <a:off x="141288" y="768350"/>
            <a:ext cx="6821487" cy="3836988"/>
          </a:xfrm>
          <a:ln/>
        </p:spPr>
      </p:sp>
      <p:sp>
        <p:nvSpPr>
          <p:cNvPr id="83972"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6506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D3D10F-01A1-453F-BCBA-96ABFEADF289}" type="slidenum">
              <a:rPr lang="de-DE" altLang="de-DE" sz="1400"/>
              <a:pPr eaLnBrk="1" hangingPunct="1">
                <a:spcBef>
                  <a:spcPct val="0"/>
                </a:spcBef>
              </a:pPr>
              <a:t>3</a:t>
            </a:fld>
            <a:endParaRPr lang="de-DE" altLang="de-DE" sz="1400"/>
          </a:p>
        </p:txBody>
      </p:sp>
      <p:sp>
        <p:nvSpPr>
          <p:cNvPr id="83971" name="Rectangle 3074"/>
          <p:cNvSpPr>
            <a:spLocks noGrp="1" noRot="1" noChangeAspect="1" noChangeArrowheads="1" noTextEdit="1"/>
          </p:cNvSpPr>
          <p:nvPr>
            <p:ph type="sldImg"/>
          </p:nvPr>
        </p:nvSpPr>
        <p:spPr>
          <a:xfrm>
            <a:off x="141288" y="768350"/>
            <a:ext cx="6821487" cy="3836988"/>
          </a:xfrm>
          <a:ln/>
        </p:spPr>
      </p:sp>
      <p:sp>
        <p:nvSpPr>
          <p:cNvPr id="83972"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6506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D3D10F-01A1-453F-BCBA-96ABFEADF289}" type="slidenum">
              <a:rPr lang="de-DE" altLang="de-DE" sz="1400"/>
              <a:pPr eaLnBrk="1" hangingPunct="1">
                <a:spcBef>
                  <a:spcPct val="0"/>
                </a:spcBef>
              </a:pPr>
              <a:t>4</a:t>
            </a:fld>
            <a:endParaRPr lang="de-DE" altLang="de-DE" sz="1400"/>
          </a:p>
        </p:txBody>
      </p:sp>
      <p:sp>
        <p:nvSpPr>
          <p:cNvPr id="83971" name="Rectangle 3074"/>
          <p:cNvSpPr>
            <a:spLocks noGrp="1" noRot="1" noChangeAspect="1" noChangeArrowheads="1" noTextEdit="1"/>
          </p:cNvSpPr>
          <p:nvPr>
            <p:ph type="sldImg"/>
          </p:nvPr>
        </p:nvSpPr>
        <p:spPr>
          <a:xfrm>
            <a:off x="141288" y="768350"/>
            <a:ext cx="6821487" cy="3836988"/>
          </a:xfrm>
          <a:ln/>
        </p:spPr>
      </p:sp>
      <p:sp>
        <p:nvSpPr>
          <p:cNvPr id="83972"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6506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9A29D3-4D5B-4273-B75F-629E0C89DA5D}" type="slidenum">
              <a:rPr lang="de-DE" altLang="de-DE" sz="1400"/>
              <a:pPr eaLnBrk="1" hangingPunct="1">
                <a:spcBef>
                  <a:spcPct val="0"/>
                </a:spcBef>
              </a:pPr>
              <a:t>5</a:t>
            </a:fld>
            <a:endParaRPr lang="de-DE" altLang="de-DE" sz="1400"/>
          </a:p>
        </p:txBody>
      </p:sp>
      <p:sp>
        <p:nvSpPr>
          <p:cNvPr id="88067" name="Rectangle 2"/>
          <p:cNvSpPr>
            <a:spLocks noGrp="1" noRot="1" noChangeAspect="1" noChangeArrowheads="1" noTextEdit="1"/>
          </p:cNvSpPr>
          <p:nvPr>
            <p:ph type="sldImg"/>
          </p:nvPr>
        </p:nvSpPr>
        <p:spPr>
          <a:xfrm>
            <a:off x="141288" y="768350"/>
            <a:ext cx="6821487"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795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9A29D3-4D5B-4273-B75F-629E0C89DA5D}" type="slidenum">
              <a:rPr lang="de-DE" altLang="de-DE" sz="1400"/>
              <a:pPr eaLnBrk="1" hangingPunct="1">
                <a:spcBef>
                  <a:spcPct val="0"/>
                </a:spcBef>
              </a:pPr>
              <a:t>6</a:t>
            </a:fld>
            <a:endParaRPr lang="de-DE" altLang="de-DE" sz="1400"/>
          </a:p>
        </p:txBody>
      </p:sp>
      <p:sp>
        <p:nvSpPr>
          <p:cNvPr id="88067" name="Rectangle 2"/>
          <p:cNvSpPr>
            <a:spLocks noGrp="1" noRot="1" noChangeAspect="1" noChangeArrowheads="1" noTextEdit="1"/>
          </p:cNvSpPr>
          <p:nvPr>
            <p:ph type="sldImg"/>
          </p:nvPr>
        </p:nvSpPr>
        <p:spPr>
          <a:xfrm>
            <a:off x="141288" y="768350"/>
            <a:ext cx="6821487"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795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9A29D3-4D5B-4273-B75F-629E0C89DA5D}" type="slidenum">
              <a:rPr lang="de-DE" altLang="de-DE" sz="1400"/>
              <a:pPr eaLnBrk="1" hangingPunct="1">
                <a:spcBef>
                  <a:spcPct val="0"/>
                </a:spcBef>
              </a:pPr>
              <a:t>7</a:t>
            </a:fld>
            <a:endParaRPr lang="de-DE" altLang="de-DE" sz="1400"/>
          </a:p>
        </p:txBody>
      </p:sp>
      <p:sp>
        <p:nvSpPr>
          <p:cNvPr id="88067" name="Rectangle 2"/>
          <p:cNvSpPr>
            <a:spLocks noGrp="1" noRot="1" noChangeAspect="1" noChangeArrowheads="1" noTextEdit="1"/>
          </p:cNvSpPr>
          <p:nvPr>
            <p:ph type="sldImg"/>
          </p:nvPr>
        </p:nvSpPr>
        <p:spPr>
          <a:xfrm>
            <a:off x="141288" y="768350"/>
            <a:ext cx="6821487"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795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9A29D3-4D5B-4273-B75F-629E0C89DA5D}" type="slidenum">
              <a:rPr lang="de-DE" altLang="de-DE" sz="1400"/>
              <a:pPr eaLnBrk="1" hangingPunct="1">
                <a:spcBef>
                  <a:spcPct val="0"/>
                </a:spcBef>
              </a:pPr>
              <a:t>8</a:t>
            </a:fld>
            <a:endParaRPr lang="de-DE" altLang="de-DE" sz="1400"/>
          </a:p>
        </p:txBody>
      </p:sp>
      <p:sp>
        <p:nvSpPr>
          <p:cNvPr id="88067" name="Rectangle 2"/>
          <p:cNvSpPr>
            <a:spLocks noGrp="1" noRot="1" noChangeAspect="1" noChangeArrowheads="1" noTextEdit="1"/>
          </p:cNvSpPr>
          <p:nvPr>
            <p:ph type="sldImg"/>
          </p:nvPr>
        </p:nvSpPr>
        <p:spPr>
          <a:xfrm>
            <a:off x="141288" y="768350"/>
            <a:ext cx="6821487"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795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BE0CF8-AB87-425B-94E0-A84A3BCDEE3C}" type="slidenum">
              <a:rPr lang="de-DE" altLang="de-DE" sz="1400"/>
              <a:pPr eaLnBrk="1" hangingPunct="1">
                <a:spcBef>
                  <a:spcPct val="0"/>
                </a:spcBef>
              </a:pPr>
              <a:t>9</a:t>
            </a:fld>
            <a:endParaRPr lang="de-DE" altLang="de-DE" sz="1400"/>
          </a:p>
        </p:txBody>
      </p:sp>
      <p:sp>
        <p:nvSpPr>
          <p:cNvPr id="89091" name="Rectangle 2"/>
          <p:cNvSpPr>
            <a:spLocks noGrp="1" noRot="1" noChangeAspect="1" noChangeArrowheads="1" noTextEdit="1"/>
          </p:cNvSpPr>
          <p:nvPr>
            <p:ph type="sldImg"/>
          </p:nvPr>
        </p:nvSpPr>
        <p:spPr>
          <a:xfrm>
            <a:off x="141288" y="768350"/>
            <a:ext cx="6821487"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8108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355A89-436F-42E4-9990-59317920528D}" type="slidenum">
              <a:rPr lang="de-DE" altLang="de-DE" sz="1400"/>
              <a:pPr eaLnBrk="1" hangingPunct="1">
                <a:spcBef>
                  <a:spcPct val="0"/>
                </a:spcBef>
              </a:pPr>
              <a:t>10</a:t>
            </a:fld>
            <a:endParaRPr lang="de-DE" altLang="de-DE" sz="1400"/>
          </a:p>
        </p:txBody>
      </p:sp>
      <p:sp>
        <p:nvSpPr>
          <p:cNvPr id="92163" name="Rectangle 2"/>
          <p:cNvSpPr>
            <a:spLocks noGrp="1" noRot="1" noChangeAspect="1" noChangeArrowheads="1" noTextEdit="1"/>
          </p:cNvSpPr>
          <p:nvPr>
            <p:ph type="sldImg"/>
          </p:nvPr>
        </p:nvSpPr>
        <p:spPr>
          <a:xfrm>
            <a:off x="141288" y="768350"/>
            <a:ext cx="6821487"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6875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355A89-436F-42E4-9990-59317920528D}" type="slidenum">
              <a:rPr lang="de-DE" altLang="de-DE" sz="1400"/>
              <a:pPr eaLnBrk="1" hangingPunct="1">
                <a:spcBef>
                  <a:spcPct val="0"/>
                </a:spcBef>
              </a:pPr>
              <a:t>11</a:t>
            </a:fld>
            <a:endParaRPr lang="de-DE" altLang="de-DE" sz="1400"/>
          </a:p>
        </p:txBody>
      </p:sp>
      <p:sp>
        <p:nvSpPr>
          <p:cNvPr id="92163" name="Rectangle 2"/>
          <p:cNvSpPr>
            <a:spLocks noGrp="1" noRot="1" noChangeAspect="1" noChangeArrowheads="1" noTextEdit="1"/>
          </p:cNvSpPr>
          <p:nvPr>
            <p:ph type="sldImg"/>
          </p:nvPr>
        </p:nvSpPr>
        <p:spPr>
          <a:xfrm>
            <a:off x="141288" y="768350"/>
            <a:ext cx="6821487"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6875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355A89-436F-42E4-9990-59317920528D}" type="slidenum">
              <a:rPr lang="de-DE" altLang="de-DE" sz="1400"/>
              <a:pPr eaLnBrk="1" hangingPunct="1">
                <a:spcBef>
                  <a:spcPct val="0"/>
                </a:spcBef>
              </a:pPr>
              <a:t>12</a:t>
            </a:fld>
            <a:endParaRPr lang="de-DE" altLang="de-DE" sz="1400"/>
          </a:p>
        </p:txBody>
      </p:sp>
      <p:sp>
        <p:nvSpPr>
          <p:cNvPr id="92163" name="Rectangle 2"/>
          <p:cNvSpPr>
            <a:spLocks noGrp="1" noRot="1" noChangeAspect="1" noChangeArrowheads="1" noTextEdit="1"/>
          </p:cNvSpPr>
          <p:nvPr>
            <p:ph type="sldImg"/>
          </p:nvPr>
        </p:nvSpPr>
        <p:spPr>
          <a:xfrm>
            <a:off x="141288" y="768350"/>
            <a:ext cx="6821487"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6875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160E48-508A-40C7-83A9-7A4E75C34E61}" type="slidenum">
              <a:rPr lang="de-DE" altLang="de-DE" sz="1400"/>
              <a:pPr eaLnBrk="1" hangingPunct="1">
                <a:spcBef>
                  <a:spcPct val="0"/>
                </a:spcBef>
              </a:pPr>
              <a:t>13</a:t>
            </a:fld>
            <a:endParaRPr lang="de-DE" altLang="de-DE" sz="1400"/>
          </a:p>
        </p:txBody>
      </p:sp>
      <p:sp>
        <p:nvSpPr>
          <p:cNvPr id="93187" name="Rectangle 2"/>
          <p:cNvSpPr>
            <a:spLocks noGrp="1" noRot="1" noChangeAspect="1" noChangeArrowheads="1" noTextEdit="1"/>
          </p:cNvSpPr>
          <p:nvPr>
            <p:ph type="sldImg"/>
          </p:nvPr>
        </p:nvSpPr>
        <p:spPr>
          <a:xfrm>
            <a:off x="141288" y="768350"/>
            <a:ext cx="6821487"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1493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615513-7499-4D0C-96A3-AAFD2ADE781A}" type="slidenum">
              <a:rPr lang="de-DE" altLang="de-DE" sz="1400"/>
              <a:pPr eaLnBrk="1" hangingPunct="1">
                <a:spcBef>
                  <a:spcPct val="0"/>
                </a:spcBef>
              </a:pPr>
              <a:t>14</a:t>
            </a:fld>
            <a:endParaRPr lang="de-DE" altLang="de-DE" sz="1400"/>
          </a:p>
        </p:txBody>
      </p:sp>
      <p:sp>
        <p:nvSpPr>
          <p:cNvPr id="94211" name="Rectangle 2"/>
          <p:cNvSpPr>
            <a:spLocks noGrp="1" noRot="1" noChangeAspect="1" noChangeArrowheads="1" noTextEdit="1"/>
          </p:cNvSpPr>
          <p:nvPr>
            <p:ph type="sldImg"/>
          </p:nvPr>
        </p:nvSpPr>
        <p:spPr>
          <a:xfrm>
            <a:off x="141288" y="768350"/>
            <a:ext cx="6821487"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6196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90F567-59E7-4810-B91F-D0B383EB4575}" type="slidenum">
              <a:rPr lang="de-DE" altLang="de-DE" sz="1400"/>
              <a:pPr eaLnBrk="1" hangingPunct="1">
                <a:spcBef>
                  <a:spcPct val="0"/>
                </a:spcBef>
              </a:pPr>
              <a:t>15</a:t>
            </a:fld>
            <a:endParaRPr lang="de-DE" altLang="de-DE" sz="1400"/>
          </a:p>
        </p:txBody>
      </p:sp>
      <p:sp>
        <p:nvSpPr>
          <p:cNvPr id="95235" name="Rectangle 2"/>
          <p:cNvSpPr>
            <a:spLocks noGrp="1" noRot="1" noChangeAspect="1" noChangeArrowheads="1" noTextEdit="1"/>
          </p:cNvSpPr>
          <p:nvPr>
            <p:ph type="sldImg"/>
          </p:nvPr>
        </p:nvSpPr>
        <p:spPr>
          <a:xfrm>
            <a:off x="141288" y="768350"/>
            <a:ext cx="6821487"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33888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07F7EE-A716-45C6-B54B-AB8209514900}" type="slidenum">
              <a:rPr lang="de-DE" altLang="de-DE" sz="1400"/>
              <a:pPr eaLnBrk="1" hangingPunct="1">
                <a:spcBef>
                  <a:spcPct val="0"/>
                </a:spcBef>
              </a:pPr>
              <a:t>16</a:t>
            </a:fld>
            <a:endParaRPr lang="de-DE" altLang="de-DE" sz="1400"/>
          </a:p>
        </p:txBody>
      </p:sp>
      <p:sp>
        <p:nvSpPr>
          <p:cNvPr id="96259" name="Rectangle 2"/>
          <p:cNvSpPr>
            <a:spLocks noGrp="1" noRot="1" noChangeAspect="1" noChangeArrowheads="1" noTextEdit="1"/>
          </p:cNvSpPr>
          <p:nvPr>
            <p:ph type="sldImg"/>
          </p:nvPr>
        </p:nvSpPr>
        <p:spPr>
          <a:xfrm>
            <a:off x="141288" y="768350"/>
            <a:ext cx="6821487"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8484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DD4EC1-120E-4109-BF12-4ED49D677F8C}" type="slidenum">
              <a:rPr lang="de-DE" altLang="de-DE" sz="1400"/>
              <a:pPr eaLnBrk="1" hangingPunct="1">
                <a:spcBef>
                  <a:spcPct val="0"/>
                </a:spcBef>
              </a:pPr>
              <a:t>17</a:t>
            </a:fld>
            <a:endParaRPr lang="de-DE" altLang="de-DE" sz="1400"/>
          </a:p>
        </p:txBody>
      </p:sp>
      <p:sp>
        <p:nvSpPr>
          <p:cNvPr id="98307" name="Rectangle 2"/>
          <p:cNvSpPr>
            <a:spLocks noGrp="1" noRot="1" noChangeAspect="1" noChangeArrowheads="1" noTextEdit="1"/>
          </p:cNvSpPr>
          <p:nvPr>
            <p:ph type="sldImg"/>
          </p:nvPr>
        </p:nvSpPr>
        <p:spPr>
          <a:xfrm>
            <a:off x="141288" y="768350"/>
            <a:ext cx="6821487"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526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DD4EC1-120E-4109-BF12-4ED49D677F8C}" type="slidenum">
              <a:rPr lang="de-DE" altLang="de-DE" sz="1400"/>
              <a:pPr eaLnBrk="1" hangingPunct="1">
                <a:spcBef>
                  <a:spcPct val="0"/>
                </a:spcBef>
              </a:pPr>
              <a:t>18</a:t>
            </a:fld>
            <a:endParaRPr lang="de-DE" altLang="de-DE" sz="1400"/>
          </a:p>
        </p:txBody>
      </p:sp>
      <p:sp>
        <p:nvSpPr>
          <p:cNvPr id="98307" name="Rectangle 2"/>
          <p:cNvSpPr>
            <a:spLocks noGrp="1" noRot="1" noChangeAspect="1" noChangeArrowheads="1" noTextEdit="1"/>
          </p:cNvSpPr>
          <p:nvPr>
            <p:ph type="sldImg"/>
          </p:nvPr>
        </p:nvSpPr>
        <p:spPr>
          <a:xfrm>
            <a:off x="141288" y="768350"/>
            <a:ext cx="6821487"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5260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7A4690-1D58-4666-8549-A6F7B54C2070}" type="slidenum">
              <a:rPr lang="de-DE" altLang="de-DE" sz="1400"/>
              <a:pPr eaLnBrk="1" hangingPunct="1">
                <a:spcBef>
                  <a:spcPct val="0"/>
                </a:spcBef>
              </a:pPr>
              <a:t>19</a:t>
            </a:fld>
            <a:endParaRPr lang="de-DE" altLang="de-DE" sz="14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4746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3C16F7-7CF0-4B57-B92D-1D7F61F82DC1}" type="slidenum">
              <a:rPr lang="de-DE" altLang="de-DE" sz="1400"/>
              <a:pPr eaLnBrk="1" hangingPunct="1">
                <a:spcBef>
                  <a:spcPct val="0"/>
                </a:spcBef>
              </a:pPr>
              <a:t>20</a:t>
            </a:fld>
            <a:endParaRPr lang="de-DE" altLang="de-DE" sz="1400"/>
          </a:p>
        </p:txBody>
      </p:sp>
      <p:sp>
        <p:nvSpPr>
          <p:cNvPr id="103427" name="Rectangle 1026"/>
          <p:cNvSpPr>
            <a:spLocks noGrp="1" noRot="1" noChangeAspect="1" noChangeArrowheads="1" noTextEdit="1"/>
          </p:cNvSpPr>
          <p:nvPr>
            <p:ph type="sldImg"/>
          </p:nvPr>
        </p:nvSpPr>
        <p:spPr>
          <a:xfrm>
            <a:off x="141288" y="768350"/>
            <a:ext cx="6821487"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91684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3C16F7-7CF0-4B57-B92D-1D7F61F82DC1}" type="slidenum">
              <a:rPr lang="de-DE" altLang="de-DE" sz="1400"/>
              <a:pPr eaLnBrk="1" hangingPunct="1">
                <a:spcBef>
                  <a:spcPct val="0"/>
                </a:spcBef>
              </a:pPr>
              <a:t>21</a:t>
            </a:fld>
            <a:endParaRPr lang="de-DE" altLang="de-DE" sz="1400"/>
          </a:p>
        </p:txBody>
      </p:sp>
      <p:sp>
        <p:nvSpPr>
          <p:cNvPr id="103427" name="Rectangle 1026"/>
          <p:cNvSpPr>
            <a:spLocks noGrp="1" noRot="1" noChangeAspect="1" noChangeArrowheads="1" noTextEdit="1"/>
          </p:cNvSpPr>
          <p:nvPr>
            <p:ph type="sldImg"/>
          </p:nvPr>
        </p:nvSpPr>
        <p:spPr>
          <a:xfrm>
            <a:off x="141288" y="768350"/>
            <a:ext cx="6821487"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91684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3C16F7-7CF0-4B57-B92D-1D7F61F82DC1}" type="slidenum">
              <a:rPr lang="de-DE" altLang="de-DE" sz="1400"/>
              <a:pPr eaLnBrk="1" hangingPunct="1">
                <a:spcBef>
                  <a:spcPct val="0"/>
                </a:spcBef>
              </a:pPr>
              <a:t>22</a:t>
            </a:fld>
            <a:endParaRPr lang="de-DE" altLang="de-DE" sz="1400"/>
          </a:p>
        </p:txBody>
      </p:sp>
      <p:sp>
        <p:nvSpPr>
          <p:cNvPr id="103427" name="Rectangle 1026"/>
          <p:cNvSpPr>
            <a:spLocks noGrp="1" noRot="1" noChangeAspect="1" noChangeArrowheads="1" noTextEdit="1"/>
          </p:cNvSpPr>
          <p:nvPr>
            <p:ph type="sldImg"/>
          </p:nvPr>
        </p:nvSpPr>
        <p:spPr>
          <a:xfrm>
            <a:off x="141288" y="768350"/>
            <a:ext cx="6821487"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91684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3C16F7-7CF0-4B57-B92D-1D7F61F82DC1}" type="slidenum">
              <a:rPr lang="de-DE" altLang="de-DE" sz="1400"/>
              <a:pPr eaLnBrk="1" hangingPunct="1">
                <a:spcBef>
                  <a:spcPct val="0"/>
                </a:spcBef>
              </a:pPr>
              <a:t>23</a:t>
            </a:fld>
            <a:endParaRPr lang="de-DE" altLang="de-DE" sz="1400"/>
          </a:p>
        </p:txBody>
      </p:sp>
      <p:sp>
        <p:nvSpPr>
          <p:cNvPr id="103427" name="Rectangle 1026"/>
          <p:cNvSpPr>
            <a:spLocks noGrp="1" noRot="1" noChangeAspect="1" noChangeArrowheads="1" noTextEdit="1"/>
          </p:cNvSpPr>
          <p:nvPr>
            <p:ph type="sldImg"/>
          </p:nvPr>
        </p:nvSpPr>
        <p:spPr>
          <a:xfrm>
            <a:off x="141288" y="768350"/>
            <a:ext cx="6821487"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91684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3539D2-6F83-422C-A0E4-07E1B68E08E1}" type="slidenum">
              <a:rPr lang="de-DE" altLang="de-DE" sz="1400"/>
              <a:pPr eaLnBrk="1" hangingPunct="1">
                <a:spcBef>
                  <a:spcPct val="0"/>
                </a:spcBef>
              </a:pPr>
              <a:t>24</a:t>
            </a:fld>
            <a:endParaRPr lang="de-DE" altLang="de-DE" sz="14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01565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E46BC2-37ED-419C-B80F-AC054FCC8813}" type="slidenum">
              <a:rPr lang="de-DE" altLang="de-DE" sz="1400"/>
              <a:pPr eaLnBrk="1" hangingPunct="1">
                <a:spcBef>
                  <a:spcPct val="0"/>
                </a:spcBef>
              </a:pPr>
              <a:t>25</a:t>
            </a:fld>
            <a:endParaRPr lang="de-DE" altLang="de-DE" sz="14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01590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C6D220-CAA5-449F-8298-50ED1A74D6CF}" type="slidenum">
              <a:rPr lang="de-DE" altLang="de-DE" sz="1400"/>
              <a:pPr eaLnBrk="1" hangingPunct="1">
                <a:spcBef>
                  <a:spcPct val="0"/>
                </a:spcBef>
              </a:pPr>
              <a:t>26</a:t>
            </a:fld>
            <a:endParaRPr lang="de-DE" altLang="de-DE" sz="1400"/>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1219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88B5BB-F481-4F93-B520-250C6E100DDF}" type="slidenum">
              <a:rPr lang="de-DE" altLang="de-DE" sz="1400"/>
              <a:pPr eaLnBrk="1" hangingPunct="1">
                <a:spcBef>
                  <a:spcPct val="0"/>
                </a:spcBef>
              </a:pPr>
              <a:t>27</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22692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975168-48C0-4624-8784-793C81430B53}" type="slidenum">
              <a:rPr lang="de-DE" altLang="de-DE" sz="1400"/>
              <a:pPr eaLnBrk="1" hangingPunct="1">
                <a:spcBef>
                  <a:spcPct val="0"/>
                </a:spcBef>
              </a:pPr>
              <a:t>28</a:t>
            </a:fld>
            <a:endParaRPr lang="de-DE" altLang="de-DE" sz="1400"/>
          </a:p>
        </p:txBody>
      </p:sp>
      <p:sp>
        <p:nvSpPr>
          <p:cNvPr id="108547" name="Rectangle 2"/>
          <p:cNvSpPr>
            <a:spLocks noGrp="1" noRot="1" noChangeAspect="1" noChangeArrowheads="1" noTextEdit="1"/>
          </p:cNvSpPr>
          <p:nvPr>
            <p:ph type="sldImg"/>
          </p:nvPr>
        </p:nvSpPr>
        <p:spPr>
          <a:xfrm>
            <a:off x="141288" y="768350"/>
            <a:ext cx="6821487"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4701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1FB86E-1A5D-40D1-AE4A-2ECFB64341E6}" type="slidenum">
              <a:rPr lang="de-DE" altLang="de-DE" sz="1400"/>
              <a:pPr eaLnBrk="1" hangingPunct="1">
                <a:spcBef>
                  <a:spcPct val="0"/>
                </a:spcBef>
              </a:pPr>
              <a:t>29</a:t>
            </a:fld>
            <a:endParaRPr lang="de-DE" altLang="de-DE" sz="1400"/>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12332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C97694-FA98-4BAE-B6A9-728D87C0670C}" type="slidenum">
              <a:rPr lang="de-DE" altLang="de-DE" sz="1400"/>
              <a:pPr eaLnBrk="1" hangingPunct="1">
                <a:spcBef>
                  <a:spcPct val="0"/>
                </a:spcBef>
              </a:pPr>
              <a:t>30</a:t>
            </a:fld>
            <a:endParaRPr lang="de-DE" altLang="de-DE"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71029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FA9EB3-F6A9-477A-A03B-02CFF0F5828B}" type="slidenum">
              <a:rPr lang="de-DE" altLang="de-DE" sz="1400"/>
              <a:pPr eaLnBrk="1" hangingPunct="1">
                <a:spcBef>
                  <a:spcPct val="0"/>
                </a:spcBef>
              </a:pPr>
              <a:t>31</a:t>
            </a:fld>
            <a:endParaRPr lang="de-DE" altLang="de-DE" sz="1400"/>
          </a:p>
        </p:txBody>
      </p:sp>
      <p:sp>
        <p:nvSpPr>
          <p:cNvPr id="111619" name="Rectangle 1026"/>
          <p:cNvSpPr>
            <a:spLocks noGrp="1" noRot="1" noChangeAspect="1" noChangeArrowheads="1" noTextEdit="1"/>
          </p:cNvSpPr>
          <p:nvPr>
            <p:ph type="sldImg"/>
          </p:nvPr>
        </p:nvSpPr>
        <p:spPr>
          <a:xfrm>
            <a:off x="141288" y="768350"/>
            <a:ext cx="6821487" cy="3836988"/>
          </a:xfrm>
          <a:ln/>
        </p:spPr>
      </p:sp>
      <p:sp>
        <p:nvSpPr>
          <p:cNvPr id="1116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97834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B5CEF2-CB6D-462E-95C4-F79D2C58C0B9}" type="slidenum">
              <a:rPr lang="de-DE" altLang="de-DE" sz="1400"/>
              <a:pPr eaLnBrk="1" hangingPunct="1">
                <a:spcBef>
                  <a:spcPct val="0"/>
                </a:spcBef>
              </a:pPr>
              <a:t>32</a:t>
            </a:fld>
            <a:endParaRPr lang="de-DE" altLang="de-DE" sz="1400"/>
          </a:p>
        </p:txBody>
      </p:sp>
      <p:sp>
        <p:nvSpPr>
          <p:cNvPr id="1126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71946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8B5335-2A90-48A3-B5C5-53B61C162C21}" type="slidenum">
              <a:rPr lang="de-DE" altLang="de-DE" sz="1400"/>
              <a:pPr eaLnBrk="1" hangingPunct="1">
                <a:spcBef>
                  <a:spcPct val="0"/>
                </a:spcBef>
              </a:pPr>
              <a:t>33</a:t>
            </a:fld>
            <a:endParaRPr lang="de-DE" altLang="de-DE" sz="1400"/>
          </a:p>
        </p:txBody>
      </p:sp>
      <p:sp>
        <p:nvSpPr>
          <p:cNvPr id="11366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72185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D19308-5E8D-4B38-A942-80EDCD297078}" type="slidenum">
              <a:rPr lang="de-DE" altLang="de-DE" sz="1400"/>
              <a:pPr eaLnBrk="1" hangingPunct="1">
                <a:spcBef>
                  <a:spcPct val="0"/>
                </a:spcBef>
              </a:pPr>
              <a:t>35</a:t>
            </a:fld>
            <a:endParaRPr lang="de-DE" altLang="de-DE" sz="1400"/>
          </a:p>
        </p:txBody>
      </p:sp>
      <p:sp>
        <p:nvSpPr>
          <p:cNvPr id="11469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05259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F10D47-9E3F-474B-83E1-125FA6F70942}" type="slidenum">
              <a:rPr lang="de-DE" altLang="de-DE" sz="1400"/>
              <a:pPr eaLnBrk="1" hangingPunct="1">
                <a:spcBef>
                  <a:spcPct val="0"/>
                </a:spcBef>
              </a:pPr>
              <a:t>36</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52500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4C7A5B-91B1-418B-ABF7-C3CAC4E3ED0F}" type="slidenum">
              <a:rPr lang="de-DE" altLang="de-DE" sz="1400"/>
              <a:pPr eaLnBrk="1" hangingPunct="1">
                <a:spcBef>
                  <a:spcPct val="0"/>
                </a:spcBef>
              </a:pPr>
              <a:t>37</a:t>
            </a:fld>
            <a:endParaRPr lang="de-DE" altLang="de-DE" sz="1400"/>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33090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35FBD2-F393-4880-B0DD-40A33B9CA348}" type="slidenum">
              <a:rPr lang="de-DE" altLang="de-DE" sz="1400"/>
              <a:pPr eaLnBrk="1" hangingPunct="1">
                <a:spcBef>
                  <a:spcPct val="0"/>
                </a:spcBef>
              </a:pPr>
              <a:t>38</a:t>
            </a:fld>
            <a:endParaRPr lang="de-DE" altLang="de-DE"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09693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94C0FD-C55B-4A6F-BCCA-C8405C1AB9B9}" type="slidenum">
              <a:rPr lang="de-DE" altLang="de-DE" sz="1400"/>
              <a:pPr eaLnBrk="1" hangingPunct="1">
                <a:spcBef>
                  <a:spcPct val="0"/>
                </a:spcBef>
              </a:pPr>
              <a:t>39</a:t>
            </a:fld>
            <a:endParaRPr lang="de-DE" altLang="de-DE"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73962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2EA8D1-D58D-4557-AE43-ED5919B0815F}" type="slidenum">
              <a:rPr lang="de-DE" altLang="de-DE" sz="1400"/>
              <a:pPr eaLnBrk="1" hangingPunct="1">
                <a:spcBef>
                  <a:spcPct val="0"/>
                </a:spcBef>
              </a:pPr>
              <a:t>40</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33978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4D895A-8CDB-448E-BD71-E21AE6C08740}" type="slidenum">
              <a:rPr lang="de-DE" altLang="de-DE" sz="1400"/>
              <a:pPr eaLnBrk="1" hangingPunct="1">
                <a:spcBef>
                  <a:spcPct val="0"/>
                </a:spcBef>
              </a:pPr>
              <a:t>41</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4058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49D2ED-49EC-4D65-AFC2-D845EEFD6322}" type="slidenum">
              <a:rPr lang="de-DE" altLang="de-DE" sz="1400"/>
              <a:pPr eaLnBrk="1" hangingPunct="1">
                <a:spcBef>
                  <a:spcPct val="0"/>
                </a:spcBef>
              </a:pPr>
              <a:t>42</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15887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4DA532-60BC-4B90-8FC7-2077BB64C5CF}" type="slidenum">
              <a:rPr lang="de-DE" altLang="de-DE" sz="1400"/>
              <a:pPr eaLnBrk="1" hangingPunct="1">
                <a:spcBef>
                  <a:spcPct val="0"/>
                </a:spcBef>
              </a:pPr>
              <a:t>43</a:t>
            </a:fld>
            <a:endParaRPr lang="de-DE" altLang="de-DE" sz="1400"/>
          </a:p>
        </p:txBody>
      </p:sp>
      <p:sp>
        <p:nvSpPr>
          <p:cNvPr id="1228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7303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CE632D-DEA6-41CB-A3C5-51FE769E5FAF}" type="slidenum">
              <a:rPr lang="de-DE" altLang="de-DE" sz="1400"/>
              <a:pPr eaLnBrk="1" hangingPunct="1">
                <a:spcBef>
                  <a:spcPct val="0"/>
                </a:spcBef>
              </a:pPr>
              <a:t>44</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00130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2FD6EA-E04A-42BA-9FC3-EBC7DE50624E}" type="slidenum">
              <a:rPr lang="de-DE" altLang="de-DE" sz="1400"/>
              <a:pPr eaLnBrk="1" hangingPunct="1">
                <a:spcBef>
                  <a:spcPct val="0"/>
                </a:spcBef>
              </a:pPr>
              <a:t>45</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80865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412A8B-2B1A-4097-B29F-0B46E6DCA3E5}" type="slidenum">
              <a:rPr lang="de-DE" altLang="de-DE" sz="1400"/>
              <a:pPr eaLnBrk="1" hangingPunct="1">
                <a:spcBef>
                  <a:spcPct val="0"/>
                </a:spcBef>
              </a:pPr>
              <a:t>46</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45122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55140E-6D81-4E8D-87B0-F322330E39CB}" type="slidenum">
              <a:rPr lang="de-DE" altLang="de-DE" sz="1400"/>
              <a:pPr eaLnBrk="1" hangingPunct="1">
                <a:spcBef>
                  <a:spcPct val="0"/>
                </a:spcBef>
              </a:pPr>
              <a:t>47</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07108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37537E-FA5F-43B5-86A3-2DD0D0278879}" type="slidenum">
              <a:rPr lang="de-DE" altLang="de-DE" sz="1400"/>
              <a:pPr eaLnBrk="1" hangingPunct="1">
                <a:spcBef>
                  <a:spcPct val="0"/>
                </a:spcBef>
              </a:pPr>
              <a:t>48</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84196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134D09-4072-4318-9064-50FCAEDB1456}" type="slidenum">
              <a:rPr lang="de-DE" altLang="de-DE" sz="1400"/>
              <a:pPr eaLnBrk="1" hangingPunct="1">
                <a:spcBef>
                  <a:spcPct val="0"/>
                </a:spcBef>
              </a:pPr>
              <a:t>49</a:t>
            </a:fld>
            <a:endParaRPr lang="de-DE" altLang="de-DE" sz="1400"/>
          </a:p>
        </p:txBody>
      </p:sp>
      <p:sp>
        <p:nvSpPr>
          <p:cNvPr id="12902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7224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351ABC-CBB4-4286-9FC4-B33AF409CFCA}" type="slidenum">
              <a:rPr lang="de-DE" altLang="de-DE" sz="1400"/>
              <a:pPr eaLnBrk="1" hangingPunct="1">
                <a:spcBef>
                  <a:spcPct val="0"/>
                </a:spcBef>
              </a:pPr>
              <a:t>50</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83588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460016-E62E-44A9-A9F3-0F08F4680DB9}" type="slidenum">
              <a:rPr lang="de-DE" altLang="de-DE" sz="1400"/>
              <a:pPr eaLnBrk="1" hangingPunct="1">
                <a:spcBef>
                  <a:spcPct val="0"/>
                </a:spcBef>
              </a:pPr>
              <a:t>51</a:t>
            </a:fld>
            <a:endParaRPr lang="de-DE" altLang="de-DE" sz="1400"/>
          </a:p>
        </p:txBody>
      </p:sp>
      <p:sp>
        <p:nvSpPr>
          <p:cNvPr id="131075" name="Rectangle 1026"/>
          <p:cNvSpPr>
            <a:spLocks noGrp="1" noRot="1" noChangeAspect="1" noChangeArrowheads="1" noTextEdit="1"/>
          </p:cNvSpPr>
          <p:nvPr>
            <p:ph type="sldImg"/>
          </p:nvPr>
        </p:nvSpPr>
        <p:spPr>
          <a:xfrm>
            <a:off x="141288" y="768350"/>
            <a:ext cx="6821487"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40256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6DE241-24F8-4ECC-BD69-FDFCF2DF1815}" type="slidenum">
              <a:rPr lang="de-DE" altLang="de-DE" sz="1400"/>
              <a:pPr eaLnBrk="1" hangingPunct="1">
                <a:spcBef>
                  <a:spcPct val="0"/>
                </a:spcBef>
              </a:pPr>
              <a:t>52</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0621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76299A-5FF8-494D-B8BD-E4D86D1EA7FB}" type="slidenum">
              <a:rPr lang="de-DE" altLang="de-DE" sz="1400"/>
              <a:pPr eaLnBrk="1" hangingPunct="1">
                <a:spcBef>
                  <a:spcPct val="0"/>
                </a:spcBef>
              </a:pPr>
              <a:t>53</a:t>
            </a:fld>
            <a:endParaRPr lang="de-DE" altLang="de-DE" sz="1400"/>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83222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CC941D-F8A2-46A3-88C4-3EDD5A013FCF}" type="slidenum">
              <a:rPr lang="de-DE" altLang="de-DE" sz="1400"/>
              <a:pPr eaLnBrk="1" hangingPunct="1">
                <a:spcBef>
                  <a:spcPct val="0"/>
                </a:spcBef>
              </a:pPr>
              <a:t>54</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98248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2DF142-85DB-48B5-9B33-FC350D5F083D}" type="slidenum">
              <a:rPr lang="de-DE" altLang="de-DE" sz="1400"/>
              <a:pPr eaLnBrk="1" hangingPunct="1">
                <a:spcBef>
                  <a:spcPct val="0"/>
                </a:spcBef>
              </a:pPr>
              <a:t>55</a:t>
            </a:fld>
            <a:endParaRPr lang="de-DE" altLang="de-DE" sz="1400"/>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86168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347B92-2D01-42D7-8375-C906179B084E}" type="slidenum">
              <a:rPr lang="de-DE" altLang="de-DE" sz="1400"/>
              <a:pPr eaLnBrk="1" hangingPunct="1">
                <a:spcBef>
                  <a:spcPct val="0"/>
                </a:spcBef>
              </a:pPr>
              <a:t>56</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02097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A79274-97BD-4C5E-8444-DB7841B89C5A}" type="slidenum">
              <a:rPr lang="de-DE" altLang="de-DE" sz="1400"/>
              <a:pPr eaLnBrk="1" hangingPunct="1">
                <a:spcBef>
                  <a:spcPct val="0"/>
                </a:spcBef>
              </a:pPr>
              <a:t>57</a:t>
            </a:fld>
            <a:endParaRPr lang="de-DE" altLang="de-DE" sz="1400"/>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7986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E1269AD-30C3-4184-933B-A601D4BD6BCD}" type="slidenum">
              <a:rPr lang="de-DE" altLang="de-DE" sz="1400"/>
              <a:pPr eaLnBrk="1" hangingPunct="1">
                <a:spcBef>
                  <a:spcPct val="0"/>
                </a:spcBef>
              </a:pPr>
              <a:t>58</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14825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1F2D57-6E4C-4966-9FD6-C3A902FF57BD}" type="slidenum">
              <a:rPr lang="de-DE" altLang="de-DE" sz="1400"/>
              <a:pPr eaLnBrk="1" hangingPunct="1">
                <a:spcBef>
                  <a:spcPct val="0"/>
                </a:spcBef>
              </a:pPr>
              <a:t>59</a:t>
            </a:fld>
            <a:endParaRPr lang="de-DE" altLang="de-DE"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05115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CDD572-6725-4120-8C7B-C26C595046C8}" type="slidenum">
              <a:rPr lang="de-DE" altLang="de-DE" sz="1400"/>
              <a:pPr eaLnBrk="1" hangingPunct="1">
                <a:spcBef>
                  <a:spcPct val="0"/>
                </a:spcBef>
              </a:pPr>
              <a:t>60</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71710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FD6B6B-349B-4B96-BD53-AB435296993A}" type="slidenum">
              <a:rPr lang="de-DE" altLang="de-DE" sz="1400"/>
              <a:pPr eaLnBrk="1" hangingPunct="1">
                <a:spcBef>
                  <a:spcPct val="0"/>
                </a:spcBef>
              </a:pPr>
              <a:t>61</a:t>
            </a:fld>
            <a:endParaRPr lang="de-DE" altLang="de-DE" sz="1400"/>
          </a:p>
        </p:txBody>
      </p:sp>
      <p:sp>
        <p:nvSpPr>
          <p:cNvPr id="141315" name="Rectangle 1026"/>
          <p:cNvSpPr>
            <a:spLocks noGrp="1" noRot="1" noChangeAspect="1" noChangeArrowheads="1" noTextEdit="1"/>
          </p:cNvSpPr>
          <p:nvPr>
            <p:ph type="sldImg"/>
          </p:nvPr>
        </p:nvSpPr>
        <p:spPr>
          <a:xfrm>
            <a:off x="141288" y="768350"/>
            <a:ext cx="6821487" cy="3836988"/>
          </a:xfrm>
          <a:ln/>
        </p:spPr>
      </p:sp>
      <p:sp>
        <p:nvSpPr>
          <p:cNvPr id="1413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6956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1E66E5-905F-47E0-A8F9-1651FFB2AC42}" type="slidenum">
              <a:rPr lang="de-DE" altLang="de-DE" sz="1400"/>
              <a:pPr eaLnBrk="1" hangingPunct="1">
                <a:spcBef>
                  <a:spcPct val="0"/>
                </a:spcBef>
              </a:pPr>
              <a:t>62</a:t>
            </a:fld>
            <a:endParaRPr lang="de-DE" altLang="de-DE" sz="1400"/>
          </a:p>
        </p:txBody>
      </p:sp>
      <p:sp>
        <p:nvSpPr>
          <p:cNvPr id="142339" name="Rectangle 1026"/>
          <p:cNvSpPr>
            <a:spLocks noGrp="1" noRot="1" noChangeAspect="1" noChangeArrowheads="1" noTextEdit="1"/>
          </p:cNvSpPr>
          <p:nvPr>
            <p:ph type="sldImg"/>
          </p:nvPr>
        </p:nvSpPr>
        <p:spPr>
          <a:xfrm>
            <a:off x="141288" y="768350"/>
            <a:ext cx="6821487" cy="3836988"/>
          </a:xfrm>
          <a:ln/>
        </p:spPr>
      </p:sp>
      <p:sp>
        <p:nvSpPr>
          <p:cNvPr id="1423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22329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509DEF-610D-411A-A190-B6BF34CADAEA}" type="slidenum">
              <a:rPr lang="de-DE" altLang="de-DE" sz="1400"/>
              <a:pPr eaLnBrk="1" hangingPunct="1">
                <a:spcBef>
                  <a:spcPct val="0"/>
                </a:spcBef>
              </a:pPr>
              <a:t>63</a:t>
            </a:fld>
            <a:endParaRPr lang="de-DE" altLang="de-DE"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69668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EEBEC1-9825-4968-901A-FD3AF3893985}" type="slidenum">
              <a:rPr lang="de-DE" altLang="de-DE" sz="1400"/>
              <a:pPr eaLnBrk="1" hangingPunct="1">
                <a:spcBef>
                  <a:spcPct val="0"/>
                </a:spcBef>
              </a:pPr>
              <a:t>64</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57407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EEBEC1-9825-4968-901A-FD3AF3893985}" type="slidenum">
              <a:rPr lang="de-DE" altLang="de-DE" sz="1400"/>
              <a:pPr eaLnBrk="1" hangingPunct="1">
                <a:spcBef>
                  <a:spcPct val="0"/>
                </a:spcBef>
              </a:pPr>
              <a:t>65</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57407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EEBEC1-9825-4968-901A-FD3AF3893985}" type="slidenum">
              <a:rPr lang="de-DE" altLang="de-DE" sz="1400"/>
              <a:pPr eaLnBrk="1" hangingPunct="1">
                <a:spcBef>
                  <a:spcPct val="0"/>
                </a:spcBef>
              </a:pPr>
              <a:t>66</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57407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EEBEC1-9825-4968-901A-FD3AF3893985}" type="slidenum">
              <a:rPr lang="de-DE" altLang="de-DE" sz="1400"/>
              <a:pPr eaLnBrk="1" hangingPunct="1">
                <a:spcBef>
                  <a:spcPct val="0"/>
                </a:spcBef>
              </a:pPr>
              <a:t>67</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57407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EEBEC1-9825-4968-901A-FD3AF3893985}" type="slidenum">
              <a:rPr lang="de-DE" altLang="de-DE" sz="1400"/>
              <a:pPr eaLnBrk="1" hangingPunct="1">
                <a:spcBef>
                  <a:spcPct val="0"/>
                </a:spcBef>
              </a:pPr>
              <a:t>68</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57407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EEBEC1-9825-4968-901A-FD3AF3893985}" type="slidenum">
              <a:rPr lang="de-DE" altLang="de-DE" sz="1400"/>
              <a:pPr eaLnBrk="1" hangingPunct="1">
                <a:spcBef>
                  <a:spcPct val="0"/>
                </a:spcBef>
              </a:pPr>
              <a:t>69</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57407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EEBEC1-9825-4968-901A-FD3AF3893985}" type="slidenum">
              <a:rPr lang="de-DE" altLang="de-DE" sz="1400"/>
              <a:pPr eaLnBrk="1" hangingPunct="1">
                <a:spcBef>
                  <a:spcPct val="0"/>
                </a:spcBef>
              </a:pPr>
              <a:t>70</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57407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5BED56-4581-4583-A3E7-0B8077DBF709}" type="slidenum">
              <a:rPr lang="de-DE" altLang="de-DE" sz="1400"/>
              <a:pPr eaLnBrk="1" hangingPunct="1">
                <a:spcBef>
                  <a:spcPct val="0"/>
                </a:spcBef>
              </a:pPr>
              <a:t>71</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78152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5BED56-4581-4583-A3E7-0B8077DBF709}" type="slidenum">
              <a:rPr lang="de-DE" altLang="de-DE" sz="1400"/>
              <a:pPr eaLnBrk="1" hangingPunct="1">
                <a:spcBef>
                  <a:spcPct val="0"/>
                </a:spcBef>
              </a:pPr>
              <a:t>72</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781520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5BED56-4581-4583-A3E7-0B8077DBF709}" type="slidenum">
              <a:rPr lang="de-DE" altLang="de-DE" sz="1400"/>
              <a:pPr eaLnBrk="1" hangingPunct="1">
                <a:spcBef>
                  <a:spcPct val="0"/>
                </a:spcBef>
              </a:pPr>
              <a:t>73</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781520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a:xfrm>
            <a:off x="141288" y="768350"/>
            <a:ext cx="6821487" cy="3836988"/>
          </a:xfrm>
          <a:ln/>
        </p:spPr>
      </p:sp>
      <p:sp>
        <p:nvSpPr>
          <p:cNvPr id="1556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7827861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Bu </a:t>
            </a:r>
            <a:r>
              <a:rPr lang="en-US" altLang="ko-KR" sz="1000" dirty="0" err="1">
                <a:latin typeface="+mj-lt"/>
              </a:rPr>
              <a:t>modüldeki</a:t>
            </a:r>
            <a:r>
              <a:rPr lang="en-US" altLang="ko-KR" sz="1000" dirty="0">
                <a:latin typeface="+mj-lt"/>
              </a:rPr>
              <a:t> </a:t>
            </a:r>
            <a:r>
              <a:rPr lang="en-US" altLang="ko-KR" sz="1000" dirty="0" err="1">
                <a:latin typeface="+mj-lt"/>
              </a:rPr>
              <a:t>resimlerin</a:t>
            </a:r>
            <a:r>
              <a:rPr lang="en-US" altLang="ko-KR" sz="1000" dirty="0">
                <a:latin typeface="+mj-lt"/>
              </a:rPr>
              <a:t> </a:t>
            </a:r>
            <a:r>
              <a:rPr lang="en-US" altLang="ko-KR" sz="1000" dirty="0" err="1">
                <a:latin typeface="+mj-lt"/>
              </a:rPr>
              <a:t>kullanımı</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gerekli</a:t>
            </a:r>
            <a:r>
              <a:rPr lang="en-US" altLang="ko-KR" sz="1000" dirty="0">
                <a:latin typeface="+mj-lt"/>
              </a:rPr>
              <a:t> </a:t>
            </a:r>
            <a:r>
              <a:rPr lang="en-US" altLang="ko-KR" sz="1000" dirty="0" err="1">
                <a:latin typeface="+mj-lt"/>
              </a:rPr>
              <a:t>izin</a:t>
            </a:r>
            <a:r>
              <a:rPr lang="en-US" altLang="ko-KR" sz="1000" dirty="0">
                <a:latin typeface="+mj-lt"/>
              </a:rPr>
              <a:t> </a:t>
            </a:r>
            <a:r>
              <a:rPr lang="en-US" altLang="ko-KR" sz="1000" dirty="0" err="1">
                <a:latin typeface="+mj-lt"/>
              </a:rPr>
              <a:t>sırasıyla</a:t>
            </a:r>
            <a:r>
              <a:rPr lang="en-US" altLang="ko-KR" sz="1000" dirty="0">
                <a:latin typeface="+mj-lt"/>
              </a:rPr>
              <a:t> </a:t>
            </a:r>
            <a:r>
              <a:rPr lang="en-US" altLang="ko-KR" sz="1000" dirty="0" err="1">
                <a:latin typeface="+mj-lt"/>
              </a:rPr>
              <a:t>sanatçılarından</a:t>
            </a:r>
            <a:r>
              <a:rPr lang="en-US" altLang="ko-KR" sz="1000" dirty="0">
                <a:latin typeface="+mj-lt"/>
              </a:rPr>
              <a:t> </a:t>
            </a:r>
            <a:r>
              <a:rPr lang="en-US" altLang="ko-KR" sz="1000" dirty="0" err="1">
                <a:latin typeface="+mj-lt"/>
              </a:rPr>
              <a:t>ve</a:t>
            </a:r>
            <a:r>
              <a:rPr lang="en-US" altLang="ko-KR" sz="1000" dirty="0">
                <a:latin typeface="+mj-lt"/>
              </a:rPr>
              <a:t> </a:t>
            </a:r>
            <a:r>
              <a:rPr lang="en-US" altLang="ko-KR" sz="1000" dirty="0" err="1">
                <a:latin typeface="+mj-lt"/>
              </a:rPr>
              <a:t>telif</a:t>
            </a:r>
            <a:r>
              <a:rPr lang="en-US" altLang="ko-KR" sz="1000" dirty="0">
                <a:latin typeface="+mj-lt"/>
              </a:rPr>
              <a:t> </a:t>
            </a:r>
            <a:r>
              <a:rPr lang="en-US" altLang="ko-KR" sz="1000" dirty="0" err="1">
                <a:latin typeface="+mj-lt"/>
              </a:rPr>
              <a:t>hakkı</a:t>
            </a:r>
            <a:r>
              <a:rPr lang="en-US" altLang="ko-KR" sz="1000" dirty="0">
                <a:latin typeface="+mj-lt"/>
              </a:rPr>
              <a:t> </a:t>
            </a:r>
            <a:r>
              <a:rPr lang="en-US" altLang="ko-KR" sz="1000" dirty="0" err="1">
                <a:latin typeface="+mj-lt"/>
              </a:rPr>
              <a:t>sahipleri</a:t>
            </a:r>
            <a:r>
              <a:rPr lang="en-US" altLang="ko-KR" sz="1000" dirty="0">
                <a:latin typeface="+mj-lt"/>
              </a:rPr>
              <a:t> </a:t>
            </a:r>
            <a:r>
              <a:rPr lang="en-US" altLang="ko-KR" sz="1000" dirty="0" err="1">
                <a:latin typeface="+mj-lt"/>
              </a:rPr>
              <a:t>nden</a:t>
            </a:r>
            <a:r>
              <a:rPr lang="en-US" altLang="ko-KR" sz="1000" dirty="0">
                <a:latin typeface="+mj-lt"/>
              </a:rPr>
              <a:t> </a:t>
            </a:r>
            <a:r>
              <a:rPr lang="en-US" altLang="ko-KR" sz="1000" dirty="0" err="1">
                <a:latin typeface="+mj-lt"/>
              </a:rPr>
              <a:t>temin</a:t>
            </a:r>
            <a:r>
              <a:rPr lang="en-US" altLang="ko-KR" sz="1000" dirty="0">
                <a:latin typeface="+mj-lt"/>
              </a:rPr>
              <a:t> </a:t>
            </a:r>
            <a:r>
              <a:rPr lang="en-US" altLang="ko-KR" sz="1000" dirty="0" err="1">
                <a:latin typeface="+mj-lt"/>
              </a:rPr>
              <a:t>edilmiştir</a:t>
            </a:r>
            <a:r>
              <a:rPr lang="en-US" altLang="ko-KR" sz="1000" dirty="0">
                <a:latin typeface="+mj-lt"/>
              </a:rPr>
              <a:t>. </a:t>
            </a:r>
            <a:r>
              <a:rPr lang="en-US" altLang="ko-KR" sz="1000" dirty="0" err="1">
                <a:latin typeface="+mj-lt"/>
              </a:rPr>
              <a:t>Detaylar</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sanatçı</a:t>
            </a:r>
            <a:r>
              <a:rPr lang="en-US" altLang="ko-KR" sz="1000" dirty="0">
                <a:latin typeface="+mj-lt"/>
              </a:rPr>
              <a:t> </a:t>
            </a:r>
            <a:r>
              <a:rPr lang="en-US" altLang="ko-KR" sz="1000" dirty="0" err="1">
                <a:latin typeface="+mj-lt"/>
              </a:rPr>
              <a:t>ismi</a:t>
            </a:r>
            <a:r>
              <a:rPr lang="en-US" altLang="ko-KR" sz="1000" dirty="0">
                <a:latin typeface="+mj-lt"/>
              </a:rPr>
              <a:t>, </a:t>
            </a:r>
            <a:r>
              <a:rPr lang="en-US" altLang="ko-KR" sz="1000" dirty="0" err="1">
                <a:latin typeface="+mj-lt"/>
              </a:rPr>
              <a:t>başlık</a:t>
            </a:r>
            <a:r>
              <a:rPr lang="en-US" altLang="ko-KR" sz="1000" dirty="0">
                <a:latin typeface="+mj-lt"/>
              </a:rPr>
              <a:t>), </a:t>
            </a:r>
            <a:r>
              <a:rPr lang="en-US" altLang="ko-KR" sz="1000" dirty="0" err="1">
                <a:latin typeface="+mj-lt"/>
              </a:rPr>
              <a:t>lütfen</a:t>
            </a:r>
            <a:r>
              <a:rPr lang="en-US" altLang="ko-KR" sz="1000" dirty="0">
                <a:latin typeface="+mj-lt"/>
              </a:rPr>
              <a:t> </a:t>
            </a:r>
            <a:r>
              <a:rPr lang="en-US" altLang="ko-KR" sz="1000" dirty="0" err="1">
                <a:latin typeface="+mj-lt"/>
              </a:rPr>
              <a:t>bu</a:t>
            </a:r>
            <a:r>
              <a:rPr lang="en-US" altLang="ko-KR" sz="1000" dirty="0">
                <a:latin typeface="+mj-lt"/>
              </a:rPr>
              <a:t> </a:t>
            </a:r>
            <a:r>
              <a:rPr lang="en-US" altLang="ko-KR" sz="1000" dirty="0" err="1">
                <a:latin typeface="+mj-lt"/>
              </a:rPr>
              <a:t>sunumun</a:t>
            </a:r>
            <a:r>
              <a:rPr lang="en-US" altLang="ko-KR" sz="1000" dirty="0">
                <a:latin typeface="+mj-lt"/>
              </a:rPr>
              <a:t> </a:t>
            </a:r>
            <a:r>
              <a:rPr lang="en-US" altLang="ko-KR" sz="1000" dirty="0" err="1">
                <a:latin typeface="+mj-lt"/>
              </a:rPr>
              <a:t>sonundaki</a:t>
            </a:r>
            <a:r>
              <a:rPr lang="en-US" altLang="ko-KR" sz="1000" dirty="0">
                <a:latin typeface="+mj-lt"/>
              </a:rPr>
              <a:t> </a:t>
            </a:r>
            <a:r>
              <a:rPr lang="en-US" altLang="ko-KR" sz="1000" dirty="0" err="1">
                <a:latin typeface="+mj-lt"/>
              </a:rPr>
              <a:t>ilgili</a:t>
            </a:r>
            <a:r>
              <a:rPr lang="en-US" altLang="ko-KR" sz="1000" dirty="0">
                <a:latin typeface="+mj-lt"/>
              </a:rPr>
              <a:t> </a:t>
            </a:r>
            <a:r>
              <a:rPr lang="en-US" altLang="ko-KR" sz="1000" dirty="0" err="1">
                <a:latin typeface="+mj-lt"/>
              </a:rPr>
              <a:t>kısma</a:t>
            </a:r>
            <a:r>
              <a:rPr lang="en-US" altLang="ko-KR" sz="1000" dirty="0">
                <a:latin typeface="+mj-lt"/>
              </a:rPr>
              <a:t> </a:t>
            </a:r>
            <a:r>
              <a:rPr lang="en-US" altLang="ko-KR" sz="1000" dirty="0" err="1">
                <a:latin typeface="+mj-lt"/>
              </a:rPr>
              <a:t>bakınız</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7 – Hemen Sonuca Varmak II</a:t>
            </a:r>
          </a:p>
        </p:txBody>
      </p:sp>
      <p:sp>
        <p:nvSpPr>
          <p:cNvPr id="4" name="Slide Number Placeholder 3"/>
          <p:cNvSpPr>
            <a:spLocks noGrp="1"/>
          </p:cNvSpPr>
          <p:nvPr>
            <p:ph type="sldNum" sz="quarter" idx="12"/>
          </p:nvPr>
        </p:nvSpPr>
        <p:spPr bwMode="gray"/>
        <p:txBody>
          <a:bodyPr/>
          <a:lstStyle>
            <a:lvl1pPr>
              <a:defRPr b="0"/>
            </a:lvl1pPr>
          </a:lstStyle>
          <a:p>
            <a:fld id="{E2D1B82F-87E0-407C-B924-09E5FA13D057}"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Eğitim Modülü 7 – Hemen Sonuca Varmak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Eğitim Modülü 7 – Hemen Sonuca Varmak II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7 – Hemen Sonuca Varmak II</a:t>
            </a:r>
          </a:p>
        </p:txBody>
      </p:sp>
      <p:sp>
        <p:nvSpPr>
          <p:cNvPr id="7" name="Slide Number Placeholder 6"/>
          <p:cNvSpPr>
            <a:spLocks noGrp="1"/>
          </p:cNvSpPr>
          <p:nvPr>
            <p:ph type="sldNum" sz="quarter" idx="12"/>
          </p:nvPr>
        </p:nvSpPr>
        <p:spPr bwMode="gray"/>
        <p:txBody>
          <a:bodyPr/>
          <a:lstStyle>
            <a:lvl1pPr>
              <a:defRPr b="0"/>
            </a:lvl1pPr>
          </a:lstStyle>
          <a:p>
            <a:fld id="{E2D1B82F-87E0-407C-B924-09E5FA13D05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Eğitim Modülü 7 – Hemen Sonuca Varmak II</a:t>
            </a:r>
          </a:p>
        </p:txBody>
      </p:sp>
      <p:sp>
        <p:nvSpPr>
          <p:cNvPr id="7" name="Slide Number Placeholder 6"/>
          <p:cNvSpPr>
            <a:spLocks noGrp="1"/>
          </p:cNvSpPr>
          <p:nvPr>
            <p:ph type="sldNum" sz="quarter" idx="12"/>
          </p:nvPr>
        </p:nvSpPr>
        <p:spPr bwMode="gray"/>
        <p:txBody>
          <a:bodyPr/>
          <a:lstStyle>
            <a:lvl1pPr>
              <a:defRPr b="0"/>
            </a:lvl1pPr>
          </a:lstStyle>
          <a:p>
            <a:fld id="{E2D1B82F-87E0-407C-B924-09E5FA13D05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Eğitim Modülü 7 – Hemen Sonuca Varmak II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Eğitim Modülü 7 – Hemen Sonuca Varmak II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5099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21306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b="0" dirty="0">
                <a:solidFill>
                  <a:srgbClr val="333333"/>
                </a:solidFill>
                <a:latin typeface="Calibri Light"/>
              </a:rPr>
              <a:t>Bu </a:t>
            </a:r>
            <a:r>
              <a:rPr lang="en-US" altLang="ko-KR" sz="1000" b="0" dirty="0" err="1">
                <a:solidFill>
                  <a:srgbClr val="333333"/>
                </a:solidFill>
                <a:latin typeface="Calibri Light"/>
              </a:rPr>
              <a:t>modüldeki</a:t>
            </a:r>
            <a:r>
              <a:rPr lang="en-US" altLang="ko-KR" sz="1000" b="0" dirty="0">
                <a:solidFill>
                  <a:srgbClr val="333333"/>
                </a:solidFill>
                <a:latin typeface="Calibri Light"/>
              </a:rPr>
              <a:t> </a:t>
            </a:r>
            <a:r>
              <a:rPr lang="en-US" altLang="ko-KR" sz="1000" b="0" dirty="0" err="1">
                <a:solidFill>
                  <a:srgbClr val="333333"/>
                </a:solidFill>
                <a:latin typeface="Calibri Light"/>
              </a:rPr>
              <a:t>resimlerin</a:t>
            </a:r>
            <a:r>
              <a:rPr lang="en-US" altLang="ko-KR" sz="1000" b="0" dirty="0">
                <a:solidFill>
                  <a:srgbClr val="333333"/>
                </a:solidFill>
                <a:latin typeface="Calibri Light"/>
              </a:rPr>
              <a:t> </a:t>
            </a:r>
            <a:r>
              <a:rPr lang="en-US" altLang="ko-KR" sz="1000" b="0" dirty="0" err="1">
                <a:solidFill>
                  <a:srgbClr val="333333"/>
                </a:solidFill>
                <a:latin typeface="Calibri Light"/>
              </a:rPr>
              <a:t>kullanımı</a:t>
            </a:r>
            <a:r>
              <a:rPr lang="en-US" altLang="ko-KR" sz="1000" b="0" dirty="0">
                <a:solidFill>
                  <a:srgbClr val="333333"/>
                </a:solidFill>
                <a:latin typeface="Calibri Light"/>
              </a:rPr>
              <a:t> </a:t>
            </a:r>
            <a:r>
              <a:rPr lang="en-US" altLang="ko-KR" sz="1000" b="0" dirty="0" err="1">
                <a:solidFill>
                  <a:srgbClr val="333333"/>
                </a:solidFill>
                <a:latin typeface="Calibri Light"/>
              </a:rPr>
              <a:t>için</a:t>
            </a:r>
            <a:r>
              <a:rPr lang="en-US" altLang="ko-KR" sz="1000" b="0" dirty="0">
                <a:solidFill>
                  <a:srgbClr val="333333"/>
                </a:solidFill>
                <a:latin typeface="Calibri Light"/>
              </a:rPr>
              <a:t> </a:t>
            </a:r>
            <a:r>
              <a:rPr lang="en-US" altLang="ko-KR" sz="1000" b="0" dirty="0" err="1">
                <a:solidFill>
                  <a:srgbClr val="333333"/>
                </a:solidFill>
                <a:latin typeface="Calibri Light"/>
              </a:rPr>
              <a:t>gerekli</a:t>
            </a:r>
            <a:r>
              <a:rPr lang="en-US" altLang="ko-KR" sz="1000" b="0" dirty="0">
                <a:solidFill>
                  <a:srgbClr val="333333"/>
                </a:solidFill>
                <a:latin typeface="Calibri Light"/>
              </a:rPr>
              <a:t> </a:t>
            </a:r>
            <a:r>
              <a:rPr lang="en-US" altLang="ko-KR" sz="1000" b="0" dirty="0" err="1">
                <a:solidFill>
                  <a:srgbClr val="333333"/>
                </a:solidFill>
                <a:latin typeface="Calibri Light"/>
              </a:rPr>
              <a:t>izin</a:t>
            </a:r>
            <a:r>
              <a:rPr lang="en-US" altLang="ko-KR" sz="1000" b="0" dirty="0">
                <a:solidFill>
                  <a:srgbClr val="333333"/>
                </a:solidFill>
                <a:latin typeface="Calibri Light"/>
              </a:rPr>
              <a:t> </a:t>
            </a:r>
            <a:r>
              <a:rPr lang="en-US" altLang="ko-KR" sz="1000" b="0" dirty="0" err="1">
                <a:solidFill>
                  <a:srgbClr val="333333"/>
                </a:solidFill>
                <a:latin typeface="Calibri Light"/>
              </a:rPr>
              <a:t>sırasıyla</a:t>
            </a:r>
            <a:r>
              <a:rPr lang="en-US" altLang="ko-KR" sz="1000" b="0" dirty="0">
                <a:solidFill>
                  <a:srgbClr val="333333"/>
                </a:solidFill>
                <a:latin typeface="Calibri Light"/>
              </a:rPr>
              <a:t> </a:t>
            </a:r>
            <a:r>
              <a:rPr lang="en-US" altLang="ko-KR" sz="1000" b="0" dirty="0" err="1">
                <a:solidFill>
                  <a:srgbClr val="333333"/>
                </a:solidFill>
                <a:latin typeface="Calibri Light"/>
              </a:rPr>
              <a:t>sanatçılarından</a:t>
            </a:r>
            <a:r>
              <a:rPr lang="en-US" altLang="ko-KR" sz="1000" b="0" dirty="0">
                <a:solidFill>
                  <a:srgbClr val="333333"/>
                </a:solidFill>
                <a:latin typeface="Calibri Light"/>
              </a:rPr>
              <a:t> </a:t>
            </a:r>
            <a:r>
              <a:rPr lang="en-US" altLang="ko-KR" sz="1000" b="0" dirty="0" err="1">
                <a:solidFill>
                  <a:srgbClr val="333333"/>
                </a:solidFill>
                <a:latin typeface="Calibri Light"/>
              </a:rPr>
              <a:t>ve</a:t>
            </a:r>
            <a:r>
              <a:rPr lang="en-US" altLang="ko-KR" sz="1000" b="0" dirty="0">
                <a:solidFill>
                  <a:srgbClr val="333333"/>
                </a:solidFill>
                <a:latin typeface="Calibri Light"/>
              </a:rPr>
              <a:t> </a:t>
            </a:r>
            <a:r>
              <a:rPr lang="en-US" altLang="ko-KR" sz="1000" b="0" dirty="0" err="1">
                <a:solidFill>
                  <a:srgbClr val="333333"/>
                </a:solidFill>
                <a:latin typeface="Calibri Light"/>
              </a:rPr>
              <a:t>telif</a:t>
            </a:r>
            <a:r>
              <a:rPr lang="en-US" altLang="ko-KR" sz="1000" b="0" dirty="0">
                <a:solidFill>
                  <a:srgbClr val="333333"/>
                </a:solidFill>
                <a:latin typeface="Calibri Light"/>
              </a:rPr>
              <a:t> </a:t>
            </a:r>
            <a:r>
              <a:rPr lang="en-US" altLang="ko-KR" sz="1000" b="0" dirty="0" err="1">
                <a:solidFill>
                  <a:srgbClr val="333333"/>
                </a:solidFill>
                <a:latin typeface="Calibri Light"/>
              </a:rPr>
              <a:t>hakkı</a:t>
            </a:r>
            <a:r>
              <a:rPr lang="en-US" altLang="ko-KR" sz="1000" b="0" dirty="0">
                <a:solidFill>
                  <a:srgbClr val="333333"/>
                </a:solidFill>
                <a:latin typeface="Calibri Light"/>
              </a:rPr>
              <a:t> </a:t>
            </a:r>
            <a:r>
              <a:rPr lang="en-US" altLang="ko-KR" sz="1000" b="0" dirty="0" err="1">
                <a:solidFill>
                  <a:srgbClr val="333333"/>
                </a:solidFill>
                <a:latin typeface="Calibri Light"/>
              </a:rPr>
              <a:t>sahipleri</a:t>
            </a:r>
            <a:r>
              <a:rPr lang="en-US" altLang="ko-KR" sz="1000" b="0" dirty="0">
                <a:solidFill>
                  <a:srgbClr val="333333"/>
                </a:solidFill>
                <a:latin typeface="Calibri Light"/>
              </a:rPr>
              <a:t> </a:t>
            </a:r>
            <a:r>
              <a:rPr lang="en-US" altLang="ko-KR" sz="1000" b="0" dirty="0" err="1">
                <a:solidFill>
                  <a:srgbClr val="333333"/>
                </a:solidFill>
                <a:latin typeface="Calibri Light"/>
              </a:rPr>
              <a:t>nden</a:t>
            </a:r>
            <a:r>
              <a:rPr lang="en-US" altLang="ko-KR" sz="1000" b="0" dirty="0">
                <a:solidFill>
                  <a:srgbClr val="333333"/>
                </a:solidFill>
                <a:latin typeface="Calibri Light"/>
              </a:rPr>
              <a:t> </a:t>
            </a:r>
            <a:r>
              <a:rPr lang="en-US" altLang="ko-KR" sz="1000" b="0" dirty="0" err="1">
                <a:solidFill>
                  <a:srgbClr val="333333"/>
                </a:solidFill>
                <a:latin typeface="Calibri Light"/>
              </a:rPr>
              <a:t>temin</a:t>
            </a:r>
            <a:r>
              <a:rPr lang="en-US" altLang="ko-KR" sz="1000" b="0" dirty="0">
                <a:solidFill>
                  <a:srgbClr val="333333"/>
                </a:solidFill>
                <a:latin typeface="Calibri Light"/>
              </a:rPr>
              <a:t> </a:t>
            </a:r>
            <a:r>
              <a:rPr lang="en-US" altLang="ko-KR" sz="1000" b="0" dirty="0" err="1">
                <a:solidFill>
                  <a:srgbClr val="333333"/>
                </a:solidFill>
                <a:latin typeface="Calibri Light"/>
              </a:rPr>
              <a:t>edilmiştir</a:t>
            </a:r>
            <a:r>
              <a:rPr lang="en-US" altLang="ko-KR" sz="1000" b="0" dirty="0">
                <a:solidFill>
                  <a:srgbClr val="333333"/>
                </a:solidFill>
                <a:latin typeface="Calibri Light"/>
              </a:rPr>
              <a:t>. </a:t>
            </a:r>
            <a:r>
              <a:rPr lang="en-US" altLang="ko-KR" sz="1000" b="0" dirty="0" err="1">
                <a:solidFill>
                  <a:srgbClr val="333333"/>
                </a:solidFill>
                <a:latin typeface="Calibri Light"/>
              </a:rPr>
              <a:t>Detaylar</a:t>
            </a:r>
            <a:r>
              <a:rPr lang="en-US" altLang="ko-KR" sz="1000" b="0" dirty="0">
                <a:solidFill>
                  <a:srgbClr val="333333"/>
                </a:solidFill>
                <a:latin typeface="Calibri Light"/>
              </a:rPr>
              <a:t> </a:t>
            </a:r>
            <a:r>
              <a:rPr lang="en-US" altLang="ko-KR" sz="1000" b="0" dirty="0" err="1">
                <a:solidFill>
                  <a:srgbClr val="333333"/>
                </a:solidFill>
                <a:latin typeface="Calibri Light"/>
              </a:rPr>
              <a:t>için</a:t>
            </a:r>
            <a:r>
              <a:rPr lang="en-US" altLang="ko-KR" sz="1000" b="0" dirty="0">
                <a:solidFill>
                  <a:srgbClr val="333333"/>
                </a:solidFill>
                <a:latin typeface="Calibri Light"/>
              </a:rPr>
              <a:t> (</a:t>
            </a:r>
            <a:r>
              <a:rPr lang="en-US" altLang="ko-KR" sz="1000" b="0" dirty="0" err="1">
                <a:solidFill>
                  <a:srgbClr val="333333"/>
                </a:solidFill>
                <a:latin typeface="Calibri Light"/>
              </a:rPr>
              <a:t>sanatçı</a:t>
            </a:r>
            <a:r>
              <a:rPr lang="en-US" altLang="ko-KR" sz="1000" b="0" dirty="0">
                <a:solidFill>
                  <a:srgbClr val="333333"/>
                </a:solidFill>
                <a:latin typeface="Calibri Light"/>
              </a:rPr>
              <a:t> </a:t>
            </a:r>
            <a:r>
              <a:rPr lang="en-US" altLang="ko-KR" sz="1000" b="0" dirty="0" err="1">
                <a:solidFill>
                  <a:srgbClr val="333333"/>
                </a:solidFill>
                <a:latin typeface="Calibri Light"/>
              </a:rPr>
              <a:t>ismi</a:t>
            </a:r>
            <a:r>
              <a:rPr lang="en-US" altLang="ko-KR" sz="1000" b="0" dirty="0">
                <a:solidFill>
                  <a:srgbClr val="333333"/>
                </a:solidFill>
                <a:latin typeface="Calibri Light"/>
              </a:rPr>
              <a:t>, </a:t>
            </a:r>
            <a:r>
              <a:rPr lang="en-US" altLang="ko-KR" sz="1000" b="0" dirty="0" err="1">
                <a:solidFill>
                  <a:srgbClr val="333333"/>
                </a:solidFill>
                <a:latin typeface="Calibri Light"/>
              </a:rPr>
              <a:t>başlık</a:t>
            </a:r>
            <a:r>
              <a:rPr lang="en-US" altLang="ko-KR" sz="1000" b="0" dirty="0">
                <a:solidFill>
                  <a:srgbClr val="333333"/>
                </a:solidFill>
                <a:latin typeface="Calibri Light"/>
              </a:rPr>
              <a:t>), </a:t>
            </a:r>
            <a:r>
              <a:rPr lang="en-US" altLang="ko-KR" sz="1000" b="0" dirty="0" err="1">
                <a:solidFill>
                  <a:srgbClr val="333333"/>
                </a:solidFill>
                <a:latin typeface="Calibri Light"/>
              </a:rPr>
              <a:t>lütfen</a:t>
            </a:r>
            <a:r>
              <a:rPr lang="en-US" altLang="ko-KR" sz="1000" b="0" dirty="0">
                <a:solidFill>
                  <a:srgbClr val="333333"/>
                </a:solidFill>
                <a:latin typeface="Calibri Light"/>
              </a:rPr>
              <a:t> </a:t>
            </a:r>
            <a:r>
              <a:rPr lang="en-US" altLang="ko-KR" sz="1000" b="0" dirty="0" err="1">
                <a:solidFill>
                  <a:srgbClr val="333333"/>
                </a:solidFill>
                <a:latin typeface="Calibri Light"/>
              </a:rPr>
              <a:t>bu</a:t>
            </a:r>
            <a:r>
              <a:rPr lang="en-US" altLang="ko-KR" sz="1000" b="0" dirty="0">
                <a:solidFill>
                  <a:srgbClr val="333333"/>
                </a:solidFill>
                <a:latin typeface="Calibri Light"/>
              </a:rPr>
              <a:t> </a:t>
            </a:r>
            <a:r>
              <a:rPr lang="en-US" altLang="ko-KR" sz="1000" b="0" dirty="0" err="1">
                <a:solidFill>
                  <a:srgbClr val="333333"/>
                </a:solidFill>
                <a:latin typeface="Calibri Light"/>
              </a:rPr>
              <a:t>sunumun</a:t>
            </a:r>
            <a:r>
              <a:rPr lang="en-US" altLang="ko-KR" sz="1000" b="0" dirty="0">
                <a:solidFill>
                  <a:srgbClr val="333333"/>
                </a:solidFill>
                <a:latin typeface="Calibri Light"/>
              </a:rPr>
              <a:t> </a:t>
            </a:r>
            <a:r>
              <a:rPr lang="en-US" altLang="ko-KR" sz="1000" b="0" dirty="0" err="1">
                <a:solidFill>
                  <a:srgbClr val="333333"/>
                </a:solidFill>
                <a:latin typeface="Calibri Light"/>
              </a:rPr>
              <a:t>sonundaki</a:t>
            </a:r>
            <a:r>
              <a:rPr lang="en-US" altLang="ko-KR" sz="1000" b="0" dirty="0">
                <a:solidFill>
                  <a:srgbClr val="333333"/>
                </a:solidFill>
                <a:latin typeface="Calibri Light"/>
              </a:rPr>
              <a:t> </a:t>
            </a:r>
            <a:r>
              <a:rPr lang="en-US" altLang="ko-KR" sz="1000" b="0" dirty="0" err="1">
                <a:solidFill>
                  <a:srgbClr val="333333"/>
                </a:solidFill>
                <a:latin typeface="Calibri Light"/>
              </a:rPr>
              <a:t>ilgili</a:t>
            </a:r>
            <a:r>
              <a:rPr lang="en-US" altLang="ko-KR" sz="1000" b="0" dirty="0">
                <a:solidFill>
                  <a:srgbClr val="333333"/>
                </a:solidFill>
                <a:latin typeface="Calibri Light"/>
              </a:rPr>
              <a:t> </a:t>
            </a:r>
            <a:r>
              <a:rPr lang="en-US" altLang="ko-KR" sz="1000" b="0" dirty="0" err="1">
                <a:solidFill>
                  <a:srgbClr val="333333"/>
                </a:solidFill>
                <a:latin typeface="Calibri Light"/>
              </a:rPr>
              <a:t>kısma</a:t>
            </a:r>
            <a:r>
              <a:rPr lang="en-US" altLang="ko-KR" sz="1000" b="0" dirty="0">
                <a:solidFill>
                  <a:srgbClr val="333333"/>
                </a:solidFill>
                <a:latin typeface="Calibri Light"/>
              </a:rPr>
              <a:t> </a:t>
            </a:r>
            <a:r>
              <a:rPr lang="en-US" altLang="ko-KR" sz="1000" b="0" dirty="0" err="1">
                <a:solidFill>
                  <a:srgbClr val="333333"/>
                </a:solidFill>
                <a:latin typeface="Calibri Light"/>
              </a:rPr>
              <a:t>bakınız</a:t>
            </a:r>
            <a:r>
              <a:rPr lang="en-US" altLang="ko-KR" sz="1000" b="0" dirty="0">
                <a:solidFill>
                  <a:srgbClr val="333333"/>
                </a:solidFill>
                <a:latin typeface="Calibri Light"/>
              </a:rPr>
              <a:t>.</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974564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5974939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250411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1147290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445811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6154445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2639426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75337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035933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8956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Eğitim Modülü 7 – Hemen Sonuca Varmak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2D1B82F-87E0-407C-B924-09E5FA13D057}"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10210915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4.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7 A – </a:t>
            </a:r>
            <a:r>
              <a:rPr lang="es-ES" altLang="ko-KR" dirty="0" err="1"/>
              <a:t>Hemen</a:t>
            </a:r>
            <a:r>
              <a:rPr lang="es-ES" altLang="ko-KR" dirty="0"/>
              <a:t> </a:t>
            </a:r>
            <a:r>
              <a:rPr lang="es-ES" altLang="ko-KR" dirty="0" err="1"/>
              <a:t>Sonuca</a:t>
            </a:r>
            <a:r>
              <a:rPr lang="es-ES" altLang="ko-KR" dirty="0"/>
              <a:t> </a:t>
            </a:r>
            <a:r>
              <a:rPr lang="es-ES" altLang="ko-KR" dirty="0" err="1"/>
              <a:t>Varmak</a:t>
            </a:r>
            <a:r>
              <a:rPr lang="es-E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Akturan </a:t>
            </a:r>
            <a:r>
              <a:rPr lang="nl-NL" sz="1600">
                <a:solidFill>
                  <a:srgbClr val="004992"/>
                </a:solidFill>
              </a:rPr>
              <a:t>(01|23)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883913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Acele Ulaşılmış Sonuçlar</a:t>
            </a:r>
          </a:p>
        </p:txBody>
      </p:sp>
      <p:sp>
        <p:nvSpPr>
          <p:cNvPr id="6146" name="Rectangle 2"/>
          <p:cNvSpPr>
            <a:spLocks noGrp="1" noChangeArrowheads="1"/>
          </p:cNvSpPr>
          <p:nvPr>
            <p:ph idx="1"/>
          </p:nvPr>
        </p:nvSpPr>
        <p:spPr/>
        <p:txBody>
          <a:bodyPr>
            <a:noAutofit/>
          </a:bodyPr>
          <a:lstStyle/>
          <a:p>
            <a:pPr algn="l" eaLnBrk="1" hangingPunct="1"/>
            <a:r>
              <a:rPr lang="tr-TR" altLang="de-DE" sz="2400" dirty="0">
                <a:solidFill>
                  <a:srgbClr val="333333"/>
                </a:solidFill>
              </a:rPr>
              <a:t>Çoğu zaman gerçeğin tümünü bilmeden sonuca varırız</a:t>
            </a:r>
            <a:r>
              <a:rPr lang="en-US" altLang="de-DE" sz="2400" dirty="0">
                <a:solidFill>
                  <a:srgbClr val="333333"/>
                </a:solidFill>
              </a:rPr>
              <a:t>.</a:t>
            </a:r>
          </a:p>
          <a:p>
            <a:pPr marL="342900" indent="-342900" algn="l" eaLnBrk="1" hangingPunct="1">
              <a:buClr>
                <a:srgbClr val="333333"/>
              </a:buClr>
              <a:buFont typeface="WingDings"/>
              <a:buChar char=""/>
            </a:pPr>
            <a:r>
              <a:rPr lang="tr-TR" altLang="de-DE" sz="2400" dirty="0">
                <a:solidFill>
                  <a:srgbClr val="333333"/>
                </a:solidFill>
              </a:rPr>
              <a:t>Nedenleri</a:t>
            </a:r>
            <a:r>
              <a:rPr lang="en-US" altLang="de-DE" sz="2400" dirty="0">
                <a:solidFill>
                  <a:srgbClr val="333333"/>
                </a:solidFill>
              </a:rPr>
              <a:t>/</a:t>
            </a:r>
            <a:r>
              <a:rPr lang="tr-TR" altLang="de-DE" sz="2400" dirty="0">
                <a:solidFill>
                  <a:srgbClr val="333333"/>
                </a:solidFill>
              </a:rPr>
              <a:t>yararları</a:t>
            </a:r>
            <a:r>
              <a:rPr lang="en-US" altLang="de-DE" sz="2400" dirty="0">
                <a:solidFill>
                  <a:srgbClr val="333333"/>
                </a:solidFill>
              </a:rPr>
              <a:t>: </a:t>
            </a:r>
            <a:r>
              <a:rPr lang="en-US" altLang="de-DE" sz="2400" dirty="0">
                <a:solidFill>
                  <a:srgbClr val="004992"/>
                </a:solidFill>
              </a:rPr>
              <a:t>??? </a:t>
            </a:r>
            <a:r>
              <a:rPr lang="tr-TR" altLang="de-DE" sz="2400" dirty="0">
                <a:solidFill>
                  <a:srgbClr val="FFFFFF"/>
                </a:solidFill>
              </a:rPr>
              <a:t>zaman tasarrufu</a:t>
            </a:r>
            <a:r>
              <a:rPr lang="en-US" altLang="de-DE" sz="2400" dirty="0">
                <a:solidFill>
                  <a:srgbClr val="FFFFFF"/>
                </a:solidFill>
              </a:rPr>
              <a:t>, </a:t>
            </a:r>
            <a:r>
              <a:rPr lang="tr-TR" altLang="de-DE" sz="2400" dirty="0">
                <a:solidFill>
                  <a:srgbClr val="FFFFFF"/>
                </a:solidFill>
              </a:rPr>
              <a:t>kişinin kendisini güvende hissettirir</a:t>
            </a:r>
            <a:r>
              <a:rPr lang="en-US" altLang="de-DE" sz="2400" dirty="0">
                <a:solidFill>
                  <a:srgbClr val="FFFFFF"/>
                </a:solidFill>
              </a:rPr>
              <a:t>, </a:t>
            </a:r>
            <a:r>
              <a:rPr lang="tr-TR" altLang="de-DE" sz="2400" dirty="0">
                <a:solidFill>
                  <a:srgbClr val="FFFFFF"/>
                </a:solidFill>
              </a:rPr>
              <a:t>kişi başkal</a:t>
            </a:r>
            <a:r>
              <a:rPr lang="en-US" altLang="de-DE" sz="2400" dirty="0">
                <a:solidFill>
                  <a:srgbClr val="FFFFFF"/>
                </a:solidFill>
              </a:rPr>
              <a:t>a</a:t>
            </a:r>
            <a:r>
              <a:rPr lang="tr-TR" altLang="de-DE" sz="2400" dirty="0">
                <a:solidFill>
                  <a:srgbClr val="FFFFFF"/>
                </a:solidFill>
              </a:rPr>
              <a:t>rına kararlı ve yetkin biri olarak </a:t>
            </a:r>
            <a:r>
              <a:rPr lang="tr-TR" altLang="de-DE" sz="2400">
                <a:solidFill>
                  <a:srgbClr val="FFFFFF"/>
                </a:solidFill>
              </a:rPr>
              <a:t>görünebilir</a:t>
            </a:r>
            <a:r>
              <a:rPr lang="en-US" altLang="de-DE" sz="2400">
                <a:solidFill>
                  <a:srgbClr val="FFFFFF"/>
                </a:solidFill>
              </a:rPr>
              <a:t> (“</a:t>
            </a:r>
            <a:r>
              <a:rPr lang="tr-TR" altLang="de-DE" sz="2400">
                <a:solidFill>
                  <a:srgbClr val="FFFFFF"/>
                </a:solidFill>
              </a:rPr>
              <a:t>Yanlış </a:t>
            </a:r>
            <a:r>
              <a:rPr lang="tr-TR" altLang="de-DE" sz="2400" dirty="0">
                <a:solidFill>
                  <a:srgbClr val="FFFFFF"/>
                </a:solidFill>
              </a:rPr>
              <a:t>alınmış bir karar, hiç alınmamış bir karardan daha </a:t>
            </a:r>
            <a:r>
              <a:rPr lang="tr-TR" altLang="de-DE" sz="2400">
                <a:solidFill>
                  <a:srgbClr val="FFFFFF"/>
                </a:solidFill>
              </a:rPr>
              <a:t>iyidir</a:t>
            </a:r>
            <a:r>
              <a:rPr lang="en-US" altLang="de-DE" sz="2400">
                <a:solidFill>
                  <a:srgbClr val="FFFFFF"/>
                </a:solidFill>
              </a:rPr>
              <a:t>.”)</a:t>
            </a:r>
            <a:endParaRPr lang="en-US" altLang="de-DE" sz="2400" dirty="0">
              <a:solidFill>
                <a:srgbClr val="FFFFFF"/>
              </a:solidFill>
            </a:endParaRPr>
          </a:p>
          <a:p>
            <a:pPr marL="342900" indent="-342900" algn="l" eaLnBrk="1" hangingPunct="1">
              <a:buClr>
                <a:srgbClr val="333333"/>
              </a:buClr>
              <a:buFont typeface="WingDings"/>
              <a:buChar char=""/>
            </a:pPr>
            <a:r>
              <a:rPr lang="tr-TR" altLang="de-DE" sz="2400" dirty="0">
                <a:solidFill>
                  <a:srgbClr val="333333"/>
                </a:solidFill>
              </a:rPr>
              <a:t>Zararları</a:t>
            </a:r>
            <a:r>
              <a:rPr lang="en-US" altLang="de-DE" sz="2400" dirty="0">
                <a:solidFill>
                  <a:srgbClr val="333333"/>
                </a:solidFill>
              </a:rPr>
              <a:t>: </a:t>
            </a:r>
            <a:r>
              <a:rPr lang="en-US" altLang="de-DE" sz="2400" dirty="0">
                <a:solidFill>
                  <a:srgbClr val="004992"/>
                </a:solidFill>
              </a:rPr>
              <a:t>??? </a:t>
            </a:r>
            <a:r>
              <a:rPr lang="tr-TR" altLang="de-DE" sz="2400" dirty="0">
                <a:solidFill>
                  <a:srgbClr val="FFFFFF"/>
                </a:solidFill>
              </a:rPr>
              <a:t>doğru olmayan ve tehlike doğurabilecek bir karar almanın riski</a:t>
            </a:r>
            <a:r>
              <a:rPr lang="en-US" altLang="de-DE" sz="2400" dirty="0">
                <a:solidFill>
                  <a:srgbClr val="FFFFFF"/>
                </a:solidFill>
              </a:rPr>
              <a:t>...</a:t>
            </a: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Acele Ulaşılmış Sonuçlar</a:t>
            </a:r>
          </a:p>
        </p:txBody>
      </p:sp>
      <p:sp>
        <p:nvSpPr>
          <p:cNvPr id="6146" name="Rectangle 2"/>
          <p:cNvSpPr>
            <a:spLocks noGrp="1" noChangeArrowheads="1"/>
          </p:cNvSpPr>
          <p:nvPr>
            <p:ph idx="1"/>
          </p:nvPr>
        </p:nvSpPr>
        <p:spPr/>
        <p:txBody>
          <a:bodyPr>
            <a:noAutofit/>
          </a:bodyPr>
          <a:lstStyle/>
          <a:p>
            <a:pPr algn="l" eaLnBrk="1" hangingPunct="1"/>
            <a:r>
              <a:rPr lang="tr-TR" altLang="de-DE" sz="2400" dirty="0">
                <a:solidFill>
                  <a:srgbClr val="333333"/>
                </a:solidFill>
              </a:rPr>
              <a:t>Çoğu zaman gerçeğin tümünü bilmeden sonuca varırız</a:t>
            </a:r>
            <a:r>
              <a:rPr lang="en-US" altLang="de-DE" sz="2400" dirty="0">
                <a:solidFill>
                  <a:srgbClr val="333333"/>
                </a:solidFill>
              </a:rPr>
              <a:t>.</a:t>
            </a:r>
          </a:p>
          <a:p>
            <a:pPr marL="342900" indent="-342900" algn="l" eaLnBrk="1" hangingPunct="1">
              <a:buClr>
                <a:srgbClr val="004992"/>
              </a:buClr>
              <a:buFont typeface="WingDings"/>
              <a:buChar char=""/>
            </a:pPr>
            <a:r>
              <a:rPr lang="tr-TR" altLang="de-DE" sz="2400" dirty="0">
                <a:solidFill>
                  <a:srgbClr val="333333"/>
                </a:solidFill>
              </a:rPr>
              <a:t>Nedenleri</a:t>
            </a:r>
            <a:r>
              <a:rPr lang="en-US" altLang="de-DE" sz="2400" dirty="0">
                <a:solidFill>
                  <a:srgbClr val="333333"/>
                </a:solidFill>
              </a:rPr>
              <a:t>/</a:t>
            </a:r>
            <a:r>
              <a:rPr lang="tr-TR" altLang="de-DE" sz="2400" dirty="0">
                <a:solidFill>
                  <a:srgbClr val="333333"/>
                </a:solidFill>
              </a:rPr>
              <a:t>yararları</a:t>
            </a:r>
            <a:r>
              <a:rPr lang="en-US" altLang="de-DE" sz="2400" dirty="0">
                <a:solidFill>
                  <a:srgbClr val="333333"/>
                </a:solidFill>
              </a:rPr>
              <a:t>: </a:t>
            </a:r>
            <a:r>
              <a:rPr lang="tr-TR" altLang="de-DE" sz="2400" dirty="0">
                <a:solidFill>
                  <a:srgbClr val="004992"/>
                </a:solidFill>
              </a:rPr>
              <a:t>zaman tasarrufu</a:t>
            </a:r>
            <a:r>
              <a:rPr lang="en-US" altLang="de-DE" sz="2400" dirty="0">
                <a:solidFill>
                  <a:srgbClr val="004992"/>
                </a:solidFill>
              </a:rPr>
              <a:t>, </a:t>
            </a:r>
            <a:r>
              <a:rPr lang="tr-TR" altLang="de-DE" sz="2400" dirty="0">
                <a:solidFill>
                  <a:srgbClr val="004992"/>
                </a:solidFill>
              </a:rPr>
              <a:t>kişinin kendisini güvende hissettirir</a:t>
            </a:r>
            <a:r>
              <a:rPr lang="en-US" altLang="de-DE" sz="2400" dirty="0">
                <a:solidFill>
                  <a:srgbClr val="004992"/>
                </a:solidFill>
              </a:rPr>
              <a:t>, </a:t>
            </a:r>
            <a:r>
              <a:rPr lang="tr-TR" altLang="de-DE" sz="2400" dirty="0">
                <a:solidFill>
                  <a:srgbClr val="004992"/>
                </a:solidFill>
              </a:rPr>
              <a:t>kişi başkal</a:t>
            </a:r>
            <a:r>
              <a:rPr lang="en-US" altLang="de-DE" sz="2400" dirty="0">
                <a:solidFill>
                  <a:srgbClr val="004992"/>
                </a:solidFill>
              </a:rPr>
              <a:t>a</a:t>
            </a:r>
            <a:r>
              <a:rPr lang="tr-TR" altLang="de-DE" sz="2400" dirty="0">
                <a:solidFill>
                  <a:srgbClr val="004992"/>
                </a:solidFill>
              </a:rPr>
              <a:t>rına kararlı ve yetkin biri olarak </a:t>
            </a:r>
            <a:r>
              <a:rPr lang="tr-TR" altLang="de-DE" sz="2400">
                <a:solidFill>
                  <a:srgbClr val="004992"/>
                </a:solidFill>
              </a:rPr>
              <a:t>görünebilir</a:t>
            </a:r>
            <a:r>
              <a:rPr lang="en-US" altLang="de-DE" sz="2400">
                <a:solidFill>
                  <a:srgbClr val="004992"/>
                </a:solidFill>
              </a:rPr>
              <a:t> (“</a:t>
            </a:r>
            <a:r>
              <a:rPr lang="tr-TR" altLang="de-DE" sz="2400">
                <a:solidFill>
                  <a:srgbClr val="004992"/>
                </a:solidFill>
              </a:rPr>
              <a:t>Yanlış </a:t>
            </a:r>
            <a:r>
              <a:rPr lang="tr-TR" altLang="de-DE" sz="2400" dirty="0">
                <a:solidFill>
                  <a:srgbClr val="004992"/>
                </a:solidFill>
              </a:rPr>
              <a:t>alınmış bir karar, hiç alınmamış bir karardan daha </a:t>
            </a:r>
            <a:r>
              <a:rPr lang="tr-TR" altLang="de-DE" sz="2400">
                <a:solidFill>
                  <a:srgbClr val="004992"/>
                </a:solidFill>
              </a:rPr>
              <a:t>iyidir</a:t>
            </a:r>
            <a:r>
              <a:rPr lang="en-US" altLang="de-DE" sz="2400">
                <a:solidFill>
                  <a:srgbClr val="004992"/>
                </a:solidFill>
              </a:rPr>
              <a:t>.”)</a:t>
            </a:r>
            <a:endParaRPr lang="en-US" altLang="de-DE" sz="2400" dirty="0">
              <a:solidFill>
                <a:srgbClr val="004992"/>
              </a:solidFill>
            </a:endParaRPr>
          </a:p>
          <a:p>
            <a:pPr marL="342900" indent="-342900">
              <a:buClr>
                <a:srgbClr val="333333"/>
              </a:buClr>
              <a:buFont typeface="WingDings"/>
              <a:buChar char=""/>
            </a:pPr>
            <a:r>
              <a:rPr lang="tr-TR" altLang="de-DE" sz="2400" dirty="0">
                <a:solidFill>
                  <a:srgbClr val="333333"/>
                </a:solidFill>
              </a:rPr>
              <a:t>Zararları</a:t>
            </a:r>
            <a:r>
              <a:rPr lang="en-US" altLang="de-DE" sz="2400" dirty="0">
                <a:solidFill>
                  <a:srgbClr val="333333"/>
                </a:solidFill>
              </a:rPr>
              <a:t>: </a:t>
            </a:r>
            <a:r>
              <a:rPr lang="en-US" altLang="de-DE" sz="2400" dirty="0">
                <a:solidFill>
                  <a:srgbClr val="004992"/>
                </a:solidFill>
              </a:rPr>
              <a:t>??? </a:t>
            </a:r>
            <a:r>
              <a:rPr lang="tr-TR" altLang="de-DE" sz="2400" dirty="0">
                <a:solidFill>
                  <a:srgbClr val="FFFFFF"/>
                </a:solidFill>
              </a:rPr>
              <a:t>doğru olmayan ve tehlike doğurabilecek bir karar almanın riski</a:t>
            </a:r>
            <a:r>
              <a:rPr lang="en-US" altLang="de-DE" sz="2400" dirty="0">
                <a:solidFill>
                  <a:srgbClr val="FFFFFF"/>
                </a:solidFill>
              </a:rPr>
              <a:t>...</a:t>
            </a: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3643296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Acele Ulaşılmış Sonuçlar</a:t>
            </a:r>
          </a:p>
        </p:txBody>
      </p:sp>
      <p:sp>
        <p:nvSpPr>
          <p:cNvPr id="6146" name="Rectangle 2"/>
          <p:cNvSpPr>
            <a:spLocks noGrp="1" noChangeArrowheads="1"/>
          </p:cNvSpPr>
          <p:nvPr>
            <p:ph idx="1"/>
          </p:nvPr>
        </p:nvSpPr>
        <p:spPr/>
        <p:txBody>
          <a:bodyPr>
            <a:noAutofit/>
          </a:bodyPr>
          <a:lstStyle/>
          <a:p>
            <a:pPr algn="l" eaLnBrk="1" hangingPunct="1"/>
            <a:r>
              <a:rPr lang="tr-TR" altLang="de-DE" sz="2400" dirty="0">
                <a:solidFill>
                  <a:srgbClr val="333333"/>
                </a:solidFill>
              </a:rPr>
              <a:t>Çoğu zaman gerçeğin tümünü bilmeden sonuca varırız</a:t>
            </a:r>
            <a:r>
              <a:rPr lang="en-US" altLang="de-DE" sz="2400" dirty="0">
                <a:solidFill>
                  <a:srgbClr val="333333"/>
                </a:solidFill>
              </a:rPr>
              <a:t>.</a:t>
            </a:r>
          </a:p>
          <a:p>
            <a:pPr marL="342900" indent="-342900" algn="l" eaLnBrk="1" hangingPunct="1">
              <a:buClr>
                <a:srgbClr val="000000"/>
              </a:buClr>
              <a:buFont typeface="WingDings"/>
              <a:buChar char=""/>
            </a:pPr>
            <a:r>
              <a:rPr lang="tr-TR" altLang="de-DE" sz="2400" dirty="0">
                <a:solidFill>
                  <a:srgbClr val="333333"/>
                </a:solidFill>
              </a:rPr>
              <a:t>Nedenleri</a:t>
            </a:r>
            <a:r>
              <a:rPr lang="en-US" altLang="de-DE" sz="2400" dirty="0">
                <a:solidFill>
                  <a:srgbClr val="333333"/>
                </a:solidFill>
              </a:rPr>
              <a:t>/</a:t>
            </a:r>
            <a:r>
              <a:rPr lang="tr-TR" altLang="de-DE" sz="2400" dirty="0">
                <a:solidFill>
                  <a:srgbClr val="333333"/>
                </a:solidFill>
              </a:rPr>
              <a:t>yararları</a:t>
            </a:r>
            <a:r>
              <a:rPr lang="en-US" altLang="de-DE" sz="2400" dirty="0">
                <a:solidFill>
                  <a:srgbClr val="333333"/>
                </a:solidFill>
              </a:rPr>
              <a:t>: </a:t>
            </a:r>
            <a:r>
              <a:rPr lang="tr-TR" altLang="de-DE" sz="2400" dirty="0">
                <a:solidFill>
                  <a:srgbClr val="333333"/>
                </a:solidFill>
              </a:rPr>
              <a:t>z</a:t>
            </a:r>
            <a:r>
              <a:rPr lang="tr-TR" altLang="de-DE" sz="2400" dirty="0">
                <a:solidFill>
                  <a:srgbClr val="004992"/>
                </a:solidFill>
              </a:rPr>
              <a:t>aman tasarrufu</a:t>
            </a:r>
            <a:r>
              <a:rPr lang="en-US" altLang="de-DE" sz="2400" dirty="0">
                <a:solidFill>
                  <a:srgbClr val="004992"/>
                </a:solidFill>
              </a:rPr>
              <a:t>, </a:t>
            </a:r>
            <a:r>
              <a:rPr lang="tr-TR" altLang="de-DE" sz="2400" dirty="0">
                <a:solidFill>
                  <a:srgbClr val="004992"/>
                </a:solidFill>
              </a:rPr>
              <a:t>kişinin kendisini güvende hissettirir</a:t>
            </a:r>
            <a:r>
              <a:rPr lang="en-US" altLang="de-DE" sz="2400" dirty="0">
                <a:solidFill>
                  <a:srgbClr val="004992"/>
                </a:solidFill>
              </a:rPr>
              <a:t>, </a:t>
            </a:r>
            <a:r>
              <a:rPr lang="tr-TR" altLang="de-DE" sz="2400" dirty="0">
                <a:solidFill>
                  <a:srgbClr val="004992"/>
                </a:solidFill>
              </a:rPr>
              <a:t>kişi başkal</a:t>
            </a:r>
            <a:r>
              <a:rPr lang="en-US" altLang="de-DE" sz="2400" dirty="0">
                <a:solidFill>
                  <a:srgbClr val="004992"/>
                </a:solidFill>
              </a:rPr>
              <a:t>a</a:t>
            </a:r>
            <a:r>
              <a:rPr lang="tr-TR" altLang="de-DE" sz="2400" dirty="0">
                <a:solidFill>
                  <a:srgbClr val="004992"/>
                </a:solidFill>
              </a:rPr>
              <a:t>rına kararlı ve yetkin biri olarak </a:t>
            </a:r>
            <a:r>
              <a:rPr lang="tr-TR" altLang="de-DE" sz="2400">
                <a:solidFill>
                  <a:srgbClr val="004992"/>
                </a:solidFill>
              </a:rPr>
              <a:t>görünebilir</a:t>
            </a:r>
            <a:r>
              <a:rPr lang="en-US" altLang="de-DE" sz="2400">
                <a:solidFill>
                  <a:srgbClr val="004992"/>
                </a:solidFill>
              </a:rPr>
              <a:t> (“</a:t>
            </a:r>
            <a:r>
              <a:rPr lang="tr-TR" altLang="de-DE" sz="2400">
                <a:solidFill>
                  <a:srgbClr val="004992"/>
                </a:solidFill>
              </a:rPr>
              <a:t>Yanlış </a:t>
            </a:r>
            <a:r>
              <a:rPr lang="tr-TR" altLang="de-DE" sz="2400" dirty="0">
                <a:solidFill>
                  <a:srgbClr val="004992"/>
                </a:solidFill>
              </a:rPr>
              <a:t>alınmış bir karar, hiç alınmamış bir karardan daha </a:t>
            </a:r>
            <a:r>
              <a:rPr lang="tr-TR" altLang="de-DE" sz="2400">
                <a:solidFill>
                  <a:srgbClr val="004992"/>
                </a:solidFill>
              </a:rPr>
              <a:t>iyidir</a:t>
            </a:r>
            <a:r>
              <a:rPr lang="en-US" altLang="de-DE" sz="2400">
                <a:solidFill>
                  <a:srgbClr val="004992"/>
                </a:solidFill>
              </a:rPr>
              <a:t>.”)</a:t>
            </a:r>
            <a:endParaRPr lang="en-US" altLang="de-DE" sz="2400" dirty="0">
              <a:solidFill>
                <a:srgbClr val="004992"/>
              </a:solidFill>
            </a:endParaRPr>
          </a:p>
          <a:p>
            <a:pPr marL="342900" indent="-342900" algn="l" eaLnBrk="1" hangingPunct="1">
              <a:buClr>
                <a:srgbClr val="333333"/>
              </a:buClr>
              <a:buFont typeface="WingDings"/>
              <a:buChar char=""/>
            </a:pPr>
            <a:r>
              <a:rPr lang="tr-TR" altLang="de-DE" sz="2400" dirty="0">
                <a:solidFill>
                  <a:srgbClr val="333333"/>
                </a:solidFill>
              </a:rPr>
              <a:t>Zararları</a:t>
            </a:r>
            <a:r>
              <a:rPr lang="en-US" altLang="de-DE" sz="2400" dirty="0">
                <a:solidFill>
                  <a:srgbClr val="333333"/>
                </a:solidFill>
              </a:rPr>
              <a:t>: </a:t>
            </a:r>
            <a:r>
              <a:rPr lang="tr-TR" altLang="de-DE" sz="2400" dirty="0">
                <a:solidFill>
                  <a:srgbClr val="004992"/>
                </a:solidFill>
              </a:rPr>
              <a:t>doğru olmayan ve tehlike doğurabilecek bir karar almanın riski</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298410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Hemen Sonuca Varma</a:t>
            </a:r>
            <a:br>
              <a:rPr lang="en-US" sz="3600">
                <a:solidFill>
                  <a:srgbClr val="004992"/>
                </a:solidFill>
                <a:latin typeface="+mn-lt"/>
                <a:ea typeface="+mn-ea"/>
                <a:cs typeface="+mn-cs"/>
              </a:rPr>
            </a:br>
            <a:r>
              <a:rPr lang="en-US">
                <a:solidFill>
                  <a:srgbClr val="004992"/>
                </a:solidFill>
                <a:latin typeface="+mn-lt"/>
                <a:ea typeface="+mn-ea"/>
                <a:cs typeface="+mn-cs"/>
              </a:rPr>
              <a:t>Hangi durumlarda gerçeğin tümünü bilmeden sonuca varırız?</a:t>
            </a: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2117041481"/>
              </p:ext>
            </p:extLst>
          </p:nvPr>
        </p:nvGraphicFramePr>
        <p:xfrm>
          <a:off x="408955" y="2416737"/>
          <a:ext cx="11376000" cy="4036615"/>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Ne zaman?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mn-lt"/>
                          <a:ea typeface="+mn-ea"/>
                          <a:cs typeface="+mn-cs"/>
                        </a:rPr>
                        <a:t>Örnekler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...sınırlı bilgimiz olduğunda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 geçmiş bir deneyimimizi genellediğimizde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...ne karar verdiğimizin çok da önemli olmadığı durumlarda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Hemen Sonuca Varma</a:t>
            </a:r>
            <a:br>
              <a:rPr lang="en-US" sz="3600">
                <a:solidFill>
                  <a:srgbClr val="004992"/>
                </a:solidFill>
                <a:latin typeface="+mn-lt"/>
                <a:ea typeface="+mn-ea"/>
                <a:cs typeface="+mn-cs"/>
              </a:rPr>
            </a:br>
            <a:r>
              <a:rPr lang="en-US">
                <a:solidFill>
                  <a:srgbClr val="004992"/>
                </a:solidFill>
                <a:latin typeface="+mn-lt"/>
                <a:ea typeface="+mn-ea"/>
                <a:cs typeface="+mn-cs"/>
              </a:rPr>
              <a:t>Hangi durumlarda gerçeğin tümünü bilmeden sonuca varırız?</a:t>
            </a: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1905320872"/>
              </p:ext>
            </p:extLst>
          </p:nvPr>
        </p:nvGraphicFramePr>
        <p:xfrm>
          <a:off x="408955" y="2416737"/>
          <a:ext cx="11376000" cy="4036615"/>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Ne zaman?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Örnekler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...sınırlı bilgimiz olduğunda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İş görüşmesi: yeni çalışma ortamını ve iş arkadaşlarını önceden tanımak için sınırlı olasılık vardır.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 geçmiş bir deneyimimizi genellediğimizde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...ne karar verdiğimizin çok da önemli olmadığı durumlarda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78181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Hemen Sonuca Varma</a:t>
            </a:r>
            <a:br>
              <a:rPr lang="en-US" sz="3600">
                <a:solidFill>
                  <a:srgbClr val="004992"/>
                </a:solidFill>
                <a:latin typeface="+mn-lt"/>
                <a:ea typeface="+mn-ea"/>
                <a:cs typeface="+mn-cs"/>
              </a:rPr>
            </a:br>
            <a:r>
              <a:rPr lang="en-US">
                <a:solidFill>
                  <a:srgbClr val="004992"/>
                </a:solidFill>
                <a:latin typeface="+mn-lt"/>
                <a:ea typeface="+mn-ea"/>
                <a:cs typeface="+mn-cs"/>
              </a:rPr>
              <a:t>Hangi durumlarda gerçeğin tümünü bilmeden sonuca varırız?</a:t>
            </a: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1316152254"/>
              </p:ext>
            </p:extLst>
          </p:nvPr>
        </p:nvGraphicFramePr>
        <p:xfrm>
          <a:off x="408955" y="2416737"/>
          <a:ext cx="11376000" cy="4036615"/>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Ne zaman?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Örnekler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...sınırlı bilgimiz olduğunda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İş görüşmesi: yeni çalışma ortamını ve iş arkadaşlarını önceden tanımak için sınırlı olasılık vardır.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 geçmiş bir deneyimimizi genellediğimizde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Aşırı genellemeler önyargıya sebebiyet verebilir (“birini gördüm, hepsini gördüm”).</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...ne karar verdiğimizin çok da önemli olmadığı durumlarda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75526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Hemen Sonuca Varma</a:t>
            </a:r>
            <a:br>
              <a:rPr lang="en-US" sz="3600">
                <a:solidFill>
                  <a:srgbClr val="004992"/>
                </a:solidFill>
                <a:latin typeface="+mn-lt"/>
                <a:ea typeface="+mn-ea"/>
                <a:cs typeface="+mn-cs"/>
              </a:rPr>
            </a:br>
            <a:r>
              <a:rPr lang="en-US">
                <a:solidFill>
                  <a:srgbClr val="004992"/>
                </a:solidFill>
                <a:latin typeface="+mn-lt"/>
                <a:ea typeface="+mn-ea"/>
                <a:cs typeface="+mn-cs"/>
              </a:rPr>
              <a:t>Hangi durumlarda gerçeğin tümünü bilmeden sonuca varırız?</a:t>
            </a: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1233526218"/>
              </p:ext>
            </p:extLst>
          </p:nvPr>
        </p:nvGraphicFramePr>
        <p:xfrm>
          <a:off x="408955" y="2416737"/>
          <a:ext cx="11376000" cy="4036615"/>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Ne zaman?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mn-lt"/>
                          <a:ea typeface="+mn-ea"/>
                          <a:cs typeface="+mn-cs"/>
                        </a:rPr>
                        <a:t>Örnekler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...sınırlı bilgimiz olduğunda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n-lt"/>
                          <a:ea typeface="+mn-ea"/>
                          <a:cs typeface="+mn-cs"/>
                        </a:rPr>
                        <a:t>İş</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görüşmesi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yeni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çalışma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ortamını</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iş</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arkadaşlarını</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önceden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tanımak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için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sınırlı</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olasılık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vardır</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 geçmiş bir deneyimimizi genellediğimizde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Aşırı genellemeler önyargıya sebebiyet verebilir (“birini gördüm, hepsini gördüm”).</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...ne karar verdiğimizin çok da önemli olmadığı durumlarda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n-lt"/>
                          <a:ea typeface="+mn-ea"/>
                          <a:cs typeface="+mn-cs"/>
                        </a:rPr>
                        <a:t>Hangi</a:t>
                      </a:r>
                      <a:r>
                        <a:rPr kumimoji="0" lang="en-US" sz="2400" b="0" i="0" u="none" strike="noStrike" cap="none" normalizeH="0" baseline="0" dirty="0">
                          <a:ln>
                            <a:noFill/>
                          </a:ln>
                          <a:solidFill>
                            <a:srgbClr val="333333"/>
                          </a:solidFill>
                          <a:effectLst/>
                          <a:latin typeface="+mn-lt"/>
                          <a:ea typeface="+mn-ea"/>
                          <a:cs typeface="+mn-cs"/>
                        </a:rPr>
                        <a:t> pasta </a:t>
                      </a:r>
                      <a:r>
                        <a:rPr kumimoji="0" lang="en-US" sz="2400" b="0" i="0" u="none" strike="noStrike" cap="none" normalizeH="0" baseline="0" dirty="0" err="1">
                          <a:ln>
                            <a:noFill/>
                          </a:ln>
                          <a:solidFill>
                            <a:srgbClr val="333333"/>
                          </a:solidFill>
                          <a:effectLst/>
                          <a:latin typeface="+mn-lt"/>
                          <a:ea typeface="+mn-ea"/>
                          <a:cs typeface="+mn-cs"/>
                        </a:rPr>
                        <a:t>çeşidini</a:t>
                      </a:r>
                      <a:r>
                        <a:rPr kumimoji="0" lang="en-US" sz="2400" b="0" i="0" u="none" strike="noStrike" cap="none" normalizeH="0" baseline="0" dirty="0">
                          <a:ln>
                            <a:noFill/>
                          </a:ln>
                          <a:solidFill>
                            <a:srgbClr val="333333"/>
                          </a:solidFill>
                          <a:effectLst/>
                          <a:latin typeface="+mn-lt"/>
                          <a:ea typeface="+mn-ea"/>
                          <a:cs typeface="+mn-cs"/>
                        </a:rPr>
                        <a:t> satın </a:t>
                      </a:r>
                      <a:r>
                        <a:rPr kumimoji="0" lang="en-US" sz="2400" b="0" i="0" u="none" strike="noStrike" cap="none" normalizeH="0" baseline="0" dirty="0" err="1">
                          <a:ln>
                            <a:noFill/>
                          </a:ln>
                          <a:solidFill>
                            <a:srgbClr val="333333"/>
                          </a:solidFill>
                          <a:effectLst/>
                          <a:latin typeface="+mn-lt"/>
                          <a:ea typeface="+mn-ea"/>
                          <a:cs typeface="+mn-cs"/>
                        </a:rPr>
                        <a:t>alacağımızı</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hangi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renkte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çoraplar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giyeceğimizi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öğle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yemeğinde</a:t>
                      </a:r>
                      <a:r>
                        <a:rPr kumimoji="0" lang="en-US" sz="2400" b="0" i="0" u="none" strike="noStrike" cap="none" normalizeH="0" baseline="0" dirty="0">
                          <a:ln>
                            <a:noFill/>
                          </a:ln>
                          <a:solidFill>
                            <a:srgbClr val="333333"/>
                          </a:solidFill>
                          <a:effectLst/>
                          <a:latin typeface="+mn-lt"/>
                          <a:ea typeface="+mn-ea"/>
                          <a:cs typeface="+mn-cs"/>
                        </a:rPr>
                        <a:t> ne </a:t>
                      </a:r>
                      <a:r>
                        <a:rPr kumimoji="0" lang="en-US" sz="2400" b="0" i="0" u="none" strike="noStrike" cap="none" normalizeH="0" baseline="0" dirty="0" err="1">
                          <a:ln>
                            <a:noFill/>
                          </a:ln>
                          <a:solidFill>
                            <a:srgbClr val="333333"/>
                          </a:solidFill>
                          <a:effectLst/>
                          <a:latin typeface="+mn-lt"/>
                          <a:ea typeface="+mn-ea"/>
                          <a:cs typeface="+mn-cs"/>
                        </a:rPr>
                        <a:t>yiyeceğimizi</a:t>
                      </a:r>
                      <a:r>
                        <a:rPr kumimoji="0" lang="en-US" sz="2400" b="0" i="0" u="none" strike="noStrike" cap="none" normalizeH="0" baseline="0" dirty="0">
                          <a:ln>
                            <a:noFill/>
                          </a:ln>
                          <a:solidFill>
                            <a:srgbClr val="333333"/>
                          </a:solidFill>
                          <a:effectLst/>
                          <a:latin typeface="+mn-lt"/>
                          <a:ea typeface="+mn-ea"/>
                          <a:cs typeface="+mn-cs"/>
                        </a:rPr>
                        <a:t> vb. </a:t>
                      </a:r>
                      <a:r>
                        <a:rPr kumimoji="0" lang="en-US" sz="2400" b="0" i="0" u="none" strike="noStrike" cap="none" normalizeH="0" baseline="0" dirty="0" err="1">
                          <a:ln>
                            <a:noFill/>
                          </a:ln>
                          <a:solidFill>
                            <a:srgbClr val="333333"/>
                          </a:solidFill>
                          <a:effectLst/>
                          <a:latin typeface="+mn-lt"/>
                          <a:ea typeface="+mn-ea"/>
                          <a:cs typeface="+mn-cs"/>
                        </a:rPr>
                        <a:t>seçerken</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71943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Acele ulaşılmış sonuçlar “hareket halinde”</a:t>
            </a: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graphicFrame>
        <p:nvGraphicFramePr>
          <p:cNvPr id="10" name="Group 152"/>
          <p:cNvGraphicFramePr>
            <a:graphicFrameLocks noGrp="1"/>
          </p:cNvGraphicFramePr>
          <p:nvPr>
            <p:extLst>
              <p:ext uri="{D42A27DB-BD31-4B8C-83A1-F6EECF244321}">
                <p14:modId xmlns:p14="http://schemas.microsoft.com/office/powerpoint/2010/main" val="2078719078"/>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ea typeface="+mn-ea"/>
                          <a:cs typeface="+mn-cs"/>
                        </a:rPr>
                        <a:t>Alan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Örnek</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dirty="0">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lang="en-US" sz="1800" kern="1200" dirty="0">
                          <a:solidFill>
                            <a:schemeClr val="dk1"/>
                          </a:solidFill>
                          <a:effectLst/>
                          <a:latin typeface="+mn-lt"/>
                          <a:ea typeface="+mn-ea"/>
                          <a:cs typeface="+mn-cs"/>
                        </a:rPr>
                        <a:t>1983 </a:t>
                      </a:r>
                      <a:r>
                        <a:rPr lang="en-US" sz="1800" kern="1200" dirty="0" err="1">
                          <a:solidFill>
                            <a:schemeClr val="dk1"/>
                          </a:solidFill>
                          <a:effectLst/>
                          <a:latin typeface="+mn-lt"/>
                          <a:ea typeface="+mn-ea"/>
                          <a:cs typeface="+mn-cs"/>
                        </a:rPr>
                        <a:t>yılında</a:t>
                      </a:r>
                      <a:r>
                        <a:rPr lang="en-US" sz="1800" kern="1200" dirty="0">
                          <a:solidFill>
                            <a:schemeClr val="dk1"/>
                          </a:solidFill>
                          <a:effectLst/>
                          <a:latin typeface="+mn-lt"/>
                          <a:ea typeface="+mn-ea"/>
                          <a:cs typeface="+mn-cs"/>
                        </a:rPr>
                        <a:t> Alman </a:t>
                      </a:r>
                      <a:r>
                        <a:rPr lang="en-US" sz="1800" kern="1200" dirty="0" err="1">
                          <a:solidFill>
                            <a:schemeClr val="dk1"/>
                          </a:solidFill>
                          <a:effectLst/>
                          <a:latin typeface="+mn-lt"/>
                          <a:ea typeface="+mn-ea"/>
                          <a:cs typeface="+mn-cs"/>
                        </a:rPr>
                        <a:t>haber</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dergisi</a:t>
                      </a:r>
                      <a:r>
                        <a:rPr lang="en-US" sz="1800" kern="1200" dirty="0">
                          <a:solidFill>
                            <a:schemeClr val="dk1"/>
                          </a:solidFill>
                          <a:effectLst/>
                          <a:latin typeface="+mn-lt"/>
                          <a:ea typeface="+mn-ea"/>
                          <a:cs typeface="+mn-cs"/>
                        </a:rPr>
                        <a:t> </a:t>
                      </a:r>
                      <a:r>
                        <a:rPr lang="en-US" sz="1800" i="1" kern="1200" dirty="0">
                          <a:solidFill>
                            <a:schemeClr val="dk1"/>
                          </a:solidFill>
                          <a:effectLst/>
                          <a:latin typeface="+mn-lt"/>
                          <a:ea typeface="+mn-ea"/>
                          <a:cs typeface="+mn-cs"/>
                        </a:rPr>
                        <a:t>Stern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Alm</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Yıldız</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Almanya’daki</a:t>
                      </a:r>
                      <a:r>
                        <a:rPr lang="en-US" sz="1800" kern="1200" dirty="0">
                          <a:solidFill>
                            <a:schemeClr val="dk1"/>
                          </a:solidFill>
                          <a:effectLst/>
                          <a:latin typeface="+mn-lt"/>
                          <a:ea typeface="+mn-ea"/>
                          <a:cs typeface="+mn-cs"/>
                        </a:rPr>
                        <a:t> Nazi </a:t>
                      </a:r>
                      <a:r>
                        <a:rPr lang="en-US" sz="1800" kern="1200" dirty="0" err="1">
                          <a:solidFill>
                            <a:schemeClr val="dk1"/>
                          </a:solidFill>
                          <a:effectLst/>
                          <a:latin typeface="+mn-lt"/>
                          <a:ea typeface="+mn-ea"/>
                          <a:cs typeface="+mn-cs"/>
                        </a:rPr>
                        <a:t>rejimin</a:t>
                      </a:r>
                      <a:r>
                        <a:rPr lang="en-US" sz="1800" kern="1200" dirty="0">
                          <a:solidFill>
                            <a:schemeClr val="dk1"/>
                          </a:solidFill>
                          <a:effectLst/>
                          <a:latin typeface="+mn-lt"/>
                          <a:ea typeface="+mn-ea"/>
                          <a:cs typeface="+mn-cs"/>
                        </a:rPr>
                        <a:t> (1933-1945) </a:t>
                      </a:r>
                      <a:r>
                        <a:rPr lang="en-US" sz="1800" kern="1200" dirty="0" err="1">
                          <a:solidFill>
                            <a:schemeClr val="dk1"/>
                          </a:solidFill>
                          <a:effectLst/>
                          <a:latin typeface="+mn-lt"/>
                          <a:ea typeface="+mn-ea"/>
                          <a:cs typeface="+mn-cs"/>
                        </a:rPr>
                        <a:t>lideri</a:t>
                      </a:r>
                      <a:r>
                        <a:rPr lang="en-US" sz="1800" kern="1200" dirty="0">
                          <a:solidFill>
                            <a:schemeClr val="dk1"/>
                          </a:solidFill>
                          <a:effectLst/>
                          <a:latin typeface="+mn-lt"/>
                          <a:ea typeface="+mn-ea"/>
                          <a:cs typeface="+mn-cs"/>
                        </a:rPr>
                        <a:t> Adolf </a:t>
                      </a:r>
                      <a:r>
                        <a:rPr lang="en-US" sz="1800" kern="1200" dirty="0" err="1">
                          <a:solidFill>
                            <a:schemeClr val="dk1"/>
                          </a:solidFill>
                          <a:effectLst/>
                          <a:latin typeface="+mn-lt"/>
                          <a:ea typeface="+mn-ea"/>
                          <a:cs typeface="+mn-cs"/>
                        </a:rPr>
                        <a:t>Hitler’in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sözde</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gizli</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günlüklerini</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yayınladı</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Dergi</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söz</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konusu</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bu</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günlükler</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için</a:t>
                      </a:r>
                      <a:r>
                        <a:rPr lang="en-US" sz="1800" kern="1200" dirty="0">
                          <a:solidFill>
                            <a:schemeClr val="dk1"/>
                          </a:solidFill>
                          <a:effectLst/>
                          <a:latin typeface="+mn-lt"/>
                          <a:ea typeface="+mn-ea"/>
                          <a:cs typeface="+mn-cs"/>
                        </a:rPr>
                        <a:t>, her ne </a:t>
                      </a:r>
                      <a:r>
                        <a:rPr lang="en-US" sz="1800" kern="1200" dirty="0" err="1">
                          <a:solidFill>
                            <a:schemeClr val="dk1"/>
                          </a:solidFill>
                          <a:effectLst/>
                          <a:latin typeface="+mn-lt"/>
                          <a:ea typeface="+mn-ea"/>
                          <a:cs typeface="+mn-cs"/>
                        </a:rPr>
                        <a:t>kadar</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öncesinde</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bazı</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kalpazanlık</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emarelerine</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rastlanmış</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olsa</a:t>
                      </a:r>
                      <a:r>
                        <a:rPr lang="en-US" sz="1800" kern="1200" dirty="0">
                          <a:solidFill>
                            <a:schemeClr val="dk1"/>
                          </a:solidFill>
                          <a:effectLst/>
                          <a:latin typeface="+mn-lt"/>
                          <a:ea typeface="+mn-ea"/>
                          <a:cs typeface="+mn-cs"/>
                        </a:rPr>
                        <a:t> da, 9.3 </a:t>
                      </a:r>
                      <a:r>
                        <a:rPr lang="en-US" sz="1800" kern="1200" dirty="0" err="1">
                          <a:solidFill>
                            <a:schemeClr val="dk1"/>
                          </a:solidFill>
                          <a:effectLst/>
                          <a:latin typeface="+mn-lt"/>
                          <a:ea typeface="+mn-ea"/>
                          <a:cs typeface="+mn-cs"/>
                        </a:rPr>
                        <a:t>milyon</a:t>
                      </a:r>
                      <a:r>
                        <a:rPr lang="en-US" sz="1800" kern="1200" dirty="0">
                          <a:solidFill>
                            <a:schemeClr val="dk1"/>
                          </a:solidFill>
                          <a:effectLst/>
                          <a:latin typeface="+mn-lt"/>
                          <a:ea typeface="+mn-ea"/>
                          <a:cs typeface="+mn-cs"/>
                        </a:rPr>
                        <a:t> Alman </a:t>
                      </a:r>
                      <a:r>
                        <a:rPr lang="en-US" sz="1800" kern="1200" dirty="0" err="1">
                          <a:solidFill>
                            <a:schemeClr val="dk1"/>
                          </a:solidFill>
                          <a:effectLst/>
                          <a:latin typeface="+mn-lt"/>
                          <a:ea typeface="+mn-ea"/>
                          <a:cs typeface="+mn-cs"/>
                        </a:rPr>
                        <a:t>markı</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yaklaşık</a:t>
                      </a:r>
                      <a:r>
                        <a:rPr lang="en-US" sz="1800" kern="1200" dirty="0">
                          <a:solidFill>
                            <a:schemeClr val="dk1"/>
                          </a:solidFill>
                          <a:effectLst/>
                          <a:latin typeface="+mn-lt"/>
                          <a:ea typeface="+mn-ea"/>
                          <a:cs typeface="+mn-cs"/>
                        </a:rPr>
                        <a:t> 5 </a:t>
                      </a:r>
                      <a:r>
                        <a:rPr lang="en-US" sz="1800" kern="1200" dirty="0" err="1">
                          <a:solidFill>
                            <a:schemeClr val="dk1"/>
                          </a:solidFill>
                          <a:effectLst/>
                          <a:latin typeface="+mn-lt"/>
                          <a:ea typeface="+mn-ea"/>
                          <a:cs typeface="+mn-cs"/>
                        </a:rPr>
                        <a:t>milyon</a:t>
                      </a:r>
                      <a:r>
                        <a:rPr lang="en-US" sz="1800" kern="1200" dirty="0">
                          <a:solidFill>
                            <a:schemeClr val="dk1"/>
                          </a:solidFill>
                          <a:effectLst/>
                          <a:latin typeface="+mn-lt"/>
                          <a:ea typeface="+mn-ea"/>
                          <a:cs typeface="+mn-cs"/>
                        </a:rPr>
                        <a:t> Euro) </a:t>
                      </a:r>
                      <a:r>
                        <a:rPr lang="en-US" sz="1800" kern="1200" dirty="0" err="1">
                          <a:solidFill>
                            <a:schemeClr val="dk1"/>
                          </a:solidFill>
                          <a:effectLst/>
                          <a:latin typeface="+mn-lt"/>
                          <a:ea typeface="+mn-ea"/>
                          <a:cs typeface="+mn-cs"/>
                        </a:rPr>
                        <a:t>ödedi</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Örneğin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günlüklere</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göre</a:t>
                      </a:r>
                      <a:r>
                        <a:rPr lang="en-US" sz="1800" kern="1200" dirty="0">
                          <a:solidFill>
                            <a:schemeClr val="dk1"/>
                          </a:solidFill>
                          <a:effectLst/>
                          <a:latin typeface="+mn-lt"/>
                          <a:ea typeface="+mn-ea"/>
                          <a:cs typeface="+mn-cs"/>
                        </a:rPr>
                        <a:t>- Hitler </a:t>
                      </a:r>
                      <a:r>
                        <a:rPr lang="en-US" sz="1800" kern="1200" dirty="0" err="1">
                          <a:solidFill>
                            <a:schemeClr val="dk1"/>
                          </a:solidFill>
                          <a:effectLst/>
                          <a:latin typeface="+mn-lt"/>
                          <a:ea typeface="+mn-ea"/>
                          <a:cs typeface="+mn-cs"/>
                        </a:rPr>
                        <a:t>tarafından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yazıldığı</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iddia</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edilen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bir</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şiirin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esasen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bir</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başkasının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eseri</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olduğu</a:t>
                      </a:r>
                      <a:r>
                        <a:rPr lang="en-US" sz="1800" kern="1200" dirty="0">
                          <a:solidFill>
                            <a:schemeClr val="dk1"/>
                          </a:solidFill>
                          <a:effectLst/>
                          <a:latin typeface="+mn-lt"/>
                          <a:ea typeface="+mn-ea"/>
                          <a:cs typeface="+mn-cs"/>
                        </a:rPr>
                        <a:t>  1980 </a:t>
                      </a:r>
                      <a:r>
                        <a:rPr lang="en-US" sz="1800" kern="1200" dirty="0" err="1">
                          <a:solidFill>
                            <a:schemeClr val="dk1"/>
                          </a:solidFill>
                          <a:effectLst/>
                          <a:latin typeface="+mn-lt"/>
                          <a:ea typeface="+mn-ea"/>
                          <a:cs typeface="+mn-cs"/>
                        </a:rPr>
                        <a:t>yılında</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ortaya</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çıkarılmıştı</a:t>
                      </a:r>
                      <a:r>
                        <a:rPr lang="en-US" sz="1800" kern="1200" dirty="0">
                          <a:solidFill>
                            <a:schemeClr val="dk1"/>
                          </a:solidFill>
                          <a:effectLst/>
                          <a:latin typeface="+mn-lt"/>
                          <a:ea typeface="+mn-ea"/>
                          <a:cs typeface="+mn-cs"/>
                        </a:rPr>
                        <a:t>. </a:t>
                      </a:r>
                      <a:br>
                        <a:rPr lang="en-US" sz="1800" kern="1200" dirty="0">
                          <a:solidFill>
                            <a:schemeClr val="dk1"/>
                          </a:solidFill>
                          <a:effectLst/>
                          <a:latin typeface="+mn-lt"/>
                          <a:ea typeface="+mn-ea"/>
                          <a:cs typeface="+mn-cs"/>
                        </a:rPr>
                      </a:br>
                      <a:r>
                        <a:rPr lang="en-US" sz="1800" kern="1200" dirty="0" err="1">
                          <a:solidFill>
                            <a:schemeClr val="dk1"/>
                          </a:solidFill>
                          <a:effectLst/>
                          <a:latin typeface="+mn-lt"/>
                          <a:ea typeface="+mn-ea"/>
                          <a:cs typeface="+mn-cs"/>
                        </a:rPr>
                        <a:t>Günlüklerin</a:t>
                      </a:r>
                      <a:r>
                        <a:rPr lang="en-US" sz="1800" kern="1200" dirty="0">
                          <a:solidFill>
                            <a:schemeClr val="dk1"/>
                          </a:solidFill>
                          <a:effectLst/>
                          <a:latin typeface="+mn-lt"/>
                          <a:ea typeface="+mn-ea"/>
                          <a:cs typeface="+mn-cs"/>
                        </a:rPr>
                        <a:t> </a:t>
                      </a:r>
                      <a:r>
                        <a:rPr lang="en-US" sz="1800" i="1" kern="1200" dirty="0">
                          <a:solidFill>
                            <a:schemeClr val="dk1"/>
                          </a:solidFill>
                          <a:effectLst/>
                          <a:latin typeface="+mn-lt"/>
                          <a:ea typeface="+mn-ea"/>
                          <a:cs typeface="+mn-cs"/>
                        </a:rPr>
                        <a:t>Stern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dergisinde</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yayımlanmasından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birkaç</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gün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sonra</a:t>
                      </a:r>
                      <a:r>
                        <a:rPr lang="en-US" sz="1800" kern="1200" dirty="0">
                          <a:solidFill>
                            <a:schemeClr val="dk1"/>
                          </a:solidFill>
                          <a:effectLst/>
                          <a:latin typeface="+mn-lt"/>
                          <a:ea typeface="+mn-ea"/>
                          <a:cs typeface="+mn-cs"/>
                        </a:rPr>
                        <a:t>, Alman Federal </a:t>
                      </a:r>
                      <a:r>
                        <a:rPr lang="en-US" sz="1800" kern="1200" dirty="0" err="1">
                          <a:solidFill>
                            <a:schemeClr val="dk1"/>
                          </a:solidFill>
                          <a:effectLst/>
                          <a:latin typeface="+mn-lt"/>
                          <a:ea typeface="+mn-ea"/>
                          <a:cs typeface="+mn-cs"/>
                        </a:rPr>
                        <a:t>Kriminal</a:t>
                      </a:r>
                      <a:r>
                        <a:rPr lang="en-US" sz="1800" kern="1200" dirty="0">
                          <a:solidFill>
                            <a:schemeClr val="dk1"/>
                          </a:solidFill>
                          <a:effectLst/>
                          <a:latin typeface="+mn-lt"/>
                          <a:ea typeface="+mn-ea"/>
                          <a:cs typeface="+mn-cs"/>
                        </a:rPr>
                        <a:t> Polis </a:t>
                      </a:r>
                      <a:r>
                        <a:rPr lang="en-US" sz="1800" kern="1200" dirty="0" err="1">
                          <a:solidFill>
                            <a:schemeClr val="dk1"/>
                          </a:solidFill>
                          <a:effectLst/>
                          <a:latin typeface="+mn-lt"/>
                          <a:ea typeface="+mn-ea"/>
                          <a:cs typeface="+mn-cs"/>
                        </a:rPr>
                        <a:t>Ofisi</a:t>
                      </a:r>
                      <a:r>
                        <a:rPr lang="en-US" sz="1800" kern="1200" dirty="0">
                          <a:solidFill>
                            <a:schemeClr val="dk1"/>
                          </a:solidFill>
                          <a:effectLst/>
                          <a:latin typeface="+mn-lt"/>
                          <a:ea typeface="+mn-ea"/>
                          <a:cs typeface="+mn-cs"/>
                        </a:rPr>
                        <a:t> (German Federal Criminal Police Office  - BKA) </a:t>
                      </a:r>
                      <a:r>
                        <a:rPr lang="en-US" sz="1800" kern="1200" dirty="0" err="1">
                          <a:solidFill>
                            <a:schemeClr val="dk1"/>
                          </a:solidFill>
                          <a:effectLst/>
                          <a:latin typeface="+mn-lt"/>
                          <a:ea typeface="+mn-ea"/>
                          <a:cs typeface="+mn-cs"/>
                        </a:rPr>
                        <a:t>tarafından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yürütülen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bir</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soruşturma</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günlüklerin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şüpheye</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yer</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bırakılmayacak</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biçimde</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sahte</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olduğunu</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gösterdi</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Günlükler</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sanat</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kalpazanı</a:t>
                      </a:r>
                      <a:r>
                        <a:rPr lang="en-US" sz="1800" kern="1200" dirty="0">
                          <a:solidFill>
                            <a:schemeClr val="dk1"/>
                          </a:solidFill>
                          <a:effectLst/>
                          <a:latin typeface="+mn-lt"/>
                          <a:ea typeface="+mn-ea"/>
                          <a:cs typeface="+mn-cs"/>
                        </a:rPr>
                        <a:t> Konrad </a:t>
                      </a:r>
                      <a:r>
                        <a:rPr lang="en-US" sz="1800" kern="1200" dirty="0" err="1">
                          <a:solidFill>
                            <a:schemeClr val="dk1"/>
                          </a:solidFill>
                          <a:effectLst/>
                          <a:latin typeface="+mn-lt"/>
                          <a:ea typeface="+mn-ea"/>
                          <a:cs typeface="+mn-cs"/>
                        </a:rPr>
                        <a:t>Kujau</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tarafından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yaratılmıştı</a:t>
                      </a:r>
                      <a:r>
                        <a:rPr lang="en-US" sz="1800" kern="1200" dirty="0">
                          <a:solidFill>
                            <a:schemeClr val="dk1"/>
                          </a:solidFill>
                          <a:effectLst/>
                          <a:latin typeface="+mn-lt"/>
                          <a:ea typeface="+mn-ea"/>
                          <a:cs typeface="+mn-cs"/>
                        </a:rPr>
                        <a:t>. </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lang="en-US" sz="1800" i="1" kern="1200" dirty="0">
                          <a:solidFill>
                            <a:schemeClr val="dk1"/>
                          </a:solidFill>
                          <a:effectLst/>
                          <a:latin typeface="+mn-lt"/>
                          <a:ea typeface="+mn-ea"/>
                          <a:cs typeface="+mn-cs"/>
                        </a:rPr>
                        <a:t>Stern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şayet</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BKA’nın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soruşturmasının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bitmesini</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beklemiş</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olsaydı</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bu</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skandalın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patlamasının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önüne</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geçilebilirdi</a:t>
                      </a:r>
                      <a:r>
                        <a:rPr lang="en-US" sz="1800" kern="1200" dirty="0">
                          <a:solidFill>
                            <a:schemeClr val="dk1"/>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Caption_12"/>
          <p:cNvSpPr txBox="1">
            <a:spLocks noChangeArrowheads="1"/>
          </p:cNvSpPr>
          <p:nvPr/>
        </p:nvSpPr>
        <p:spPr bwMode="auto">
          <a:xfrm>
            <a:off x="696987" y="5091651"/>
            <a:ext cx="201622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sz="1400" b="0" dirty="0" err="1">
                <a:solidFill>
                  <a:srgbClr val="000000"/>
                </a:solidFill>
                <a:effectLst/>
                <a:latin typeface="+mn-lt"/>
                <a:ea typeface="Times New Roman" panose="02020603050405020304" pitchFamily="18" charset="0"/>
              </a:rPr>
              <a:t>Hitler’in</a:t>
            </a:r>
            <a:r>
              <a:rPr lang="en-US" sz="1400" b="0" dirty="0">
                <a:solidFill>
                  <a:srgbClr val="000000"/>
                </a:solidFill>
                <a:effectLst/>
                <a:latin typeface="+mn-lt"/>
                <a:ea typeface="Times New Roman" panose="02020603050405020304" pitchFamily="18" charset="0"/>
              </a:rPr>
              <a:t> </a:t>
            </a:r>
            <a:r>
              <a:rPr lang="en-US" sz="1400" b="0" dirty="0" err="1">
                <a:solidFill>
                  <a:srgbClr val="000000"/>
                </a:solidFill>
                <a:effectLst/>
                <a:latin typeface="+mn-lt"/>
                <a:ea typeface="Times New Roman" panose="02020603050405020304" pitchFamily="18" charset="0"/>
              </a:rPr>
              <a:t>sahte</a:t>
            </a:r>
            <a:r>
              <a:rPr lang="en-US" sz="1400" b="0" dirty="0">
                <a:solidFill>
                  <a:srgbClr val="000000"/>
                </a:solidFill>
                <a:effectLst/>
                <a:latin typeface="+mn-lt"/>
                <a:ea typeface="Times New Roman" panose="02020603050405020304" pitchFamily="18" charset="0"/>
              </a:rPr>
              <a:t> </a:t>
            </a:r>
            <a:r>
              <a:rPr lang="en-US" sz="1400" b="0" dirty="0" err="1">
                <a:solidFill>
                  <a:srgbClr val="000000"/>
                </a:solidFill>
                <a:effectLst/>
                <a:latin typeface="+mn-lt"/>
                <a:ea typeface="Times New Roman" panose="02020603050405020304" pitchFamily="18" charset="0"/>
              </a:rPr>
              <a:t>günlüklerini</a:t>
            </a:r>
            <a:r>
              <a:rPr lang="en-US" sz="1400" b="0" dirty="0">
                <a:solidFill>
                  <a:srgbClr val="000000"/>
                </a:solidFill>
                <a:effectLst/>
                <a:latin typeface="+mn-lt"/>
                <a:ea typeface="Times New Roman" panose="02020603050405020304" pitchFamily="18" charset="0"/>
              </a:rPr>
              <a:t> </a:t>
            </a:r>
            <a:r>
              <a:rPr lang="en-US" sz="1400" b="0" dirty="0" err="1">
                <a:solidFill>
                  <a:srgbClr val="000000"/>
                </a:solidFill>
                <a:effectLst/>
                <a:latin typeface="+mn-lt"/>
                <a:ea typeface="Times New Roman" panose="02020603050405020304" pitchFamily="18" charset="0"/>
              </a:rPr>
              <a:t>yayınlayan</a:t>
            </a:r>
            <a:r>
              <a:rPr lang="en-US" sz="1400" b="0" dirty="0">
                <a:solidFill>
                  <a:srgbClr val="000000"/>
                </a:solidFill>
                <a:effectLst/>
                <a:latin typeface="+mn-lt"/>
                <a:ea typeface="Times New Roman" panose="02020603050405020304" pitchFamily="18" charset="0"/>
              </a:rPr>
              <a:t> </a:t>
            </a:r>
            <a:r>
              <a:rPr lang="en-US" sz="1400" b="0" i="1" dirty="0">
                <a:solidFill>
                  <a:srgbClr val="000000"/>
                </a:solidFill>
                <a:effectLst/>
                <a:latin typeface="+mn-lt"/>
                <a:ea typeface="Times New Roman" panose="02020603050405020304" pitchFamily="18" charset="0"/>
              </a:rPr>
              <a:t>Stern</a:t>
            </a:r>
            <a:r>
              <a:rPr lang="en-US" sz="1400" b="0" dirty="0">
                <a:solidFill>
                  <a:srgbClr val="000000"/>
                </a:solidFill>
                <a:effectLst/>
                <a:latin typeface="+mn-lt"/>
                <a:ea typeface="Times New Roman" panose="02020603050405020304" pitchFamily="18" charset="0"/>
              </a:rPr>
              <a:t> </a:t>
            </a:r>
            <a:r>
              <a:rPr lang="en-US" sz="1400" b="0" dirty="0" err="1">
                <a:solidFill>
                  <a:srgbClr val="000000"/>
                </a:solidFill>
                <a:effectLst/>
                <a:latin typeface="+mn-lt"/>
                <a:ea typeface="Times New Roman" panose="02020603050405020304" pitchFamily="18" charset="0"/>
              </a:rPr>
              <a:t>dergisinin</a:t>
            </a:r>
            <a:r>
              <a:rPr lang="en-US" sz="1400" b="0" dirty="0">
                <a:solidFill>
                  <a:srgbClr val="000000"/>
                </a:solidFill>
                <a:effectLst/>
                <a:latin typeface="+mn-lt"/>
                <a:ea typeface="Times New Roman" panose="02020603050405020304" pitchFamily="18" charset="0"/>
              </a:rPr>
              <a:t> </a:t>
            </a:r>
            <a:r>
              <a:rPr lang="en-US" sz="1400" b="0" dirty="0" err="1">
                <a:solidFill>
                  <a:srgbClr val="000000"/>
                </a:solidFill>
                <a:effectLst/>
                <a:latin typeface="+mn-lt"/>
                <a:ea typeface="Times New Roman" panose="02020603050405020304" pitchFamily="18" charset="0"/>
              </a:rPr>
              <a:t>kapağı</a:t>
            </a:r>
            <a:r>
              <a:rPr lang="en-US" sz="1400" b="0" dirty="0">
                <a:solidFill>
                  <a:srgbClr val="000000"/>
                </a:solidFill>
                <a:effectLst/>
                <a:latin typeface="+mn-lt"/>
                <a:ea typeface="Times New Roman" panose="02020603050405020304" pitchFamily="18" charset="0"/>
              </a:rPr>
              <a:t> </a:t>
            </a:r>
            <a:endParaRPr lang="en-GB" altLang="de-DE" sz="1100" b="0" dirty="0">
              <a:latin typeface="+mn-lt"/>
              <a:cs typeface="+mn-cs"/>
            </a:endParaRPr>
          </a:p>
        </p:txBody>
      </p:sp>
      <p:pic>
        <p:nvPicPr>
          <p:cNvPr id="8" name="Grafik 7">
            <a:extLst>
              <a:ext uri="{FF2B5EF4-FFF2-40B4-BE49-F238E27FC236}">
                <a16:creationId xmlns:a16="http://schemas.microsoft.com/office/drawing/2014/main" id="{62F0B833-89B1-4B57-A03D-8C0143632D46}"/>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n-NO" sz="3600" dirty="0">
                <a:solidFill>
                  <a:srgbClr val="004992"/>
                </a:solidFill>
                <a:latin typeface="+mn-lt"/>
                <a:ea typeface="+mn-ea"/>
                <a:cs typeface="+mn-cs"/>
              </a:rPr>
              <a:t>Hemen Sonuca </a:t>
            </a:r>
            <a:r>
              <a:rPr lang="nn-NO" sz="3600">
                <a:solidFill>
                  <a:srgbClr val="004992"/>
                </a:solidFill>
                <a:latin typeface="+mn-lt"/>
                <a:ea typeface="+mn-ea"/>
                <a:cs typeface="+mn-cs"/>
              </a:rPr>
              <a:t>Varma “hareket halinde”</a:t>
            </a:r>
            <a:br>
              <a:rPr lang="nn-NO" sz="3600" dirty="0">
                <a:solidFill>
                  <a:srgbClr val="004992"/>
                </a:solidFill>
                <a:latin typeface="+mn-lt"/>
                <a:ea typeface="+mn-ea"/>
                <a:cs typeface="+mn-cs"/>
              </a:rPr>
            </a:br>
            <a:r>
              <a:rPr lang="nn-NO" dirty="0">
                <a:solidFill>
                  <a:srgbClr val="004992"/>
                </a:solidFill>
                <a:latin typeface="+mn-lt"/>
                <a:ea typeface="+mn-ea"/>
                <a:cs typeface="+mn-cs"/>
              </a:rPr>
              <a:t>- şehir efsaneleri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3144705327"/>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ea typeface="+mn-ea"/>
                          <a:cs typeface="+mn-cs"/>
                        </a:rPr>
                        <a:t>efsane</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leh &amp; aleyh</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“kanıt”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mn-lt"/>
                          <a:ea typeface="+mn-ea"/>
                          <a:cs typeface="+mn-cs"/>
                        </a:rPr>
                        <a:t>1980lerin </a:t>
                      </a:r>
                      <a:r>
                        <a:rPr kumimoji="0" lang="en-US" sz="1800" b="0" i="0" u="none" strike="noStrike" cap="none" normalizeH="0" baseline="0" dirty="0" err="1">
                          <a:ln>
                            <a:noFill/>
                          </a:ln>
                          <a:solidFill>
                            <a:srgbClr val="333333"/>
                          </a:solidFill>
                          <a:effectLst/>
                          <a:latin typeface="+mn-lt"/>
                          <a:ea typeface="+mn-ea"/>
                          <a:cs typeface="+mn-cs"/>
                        </a:rPr>
                        <a:t>ortasından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beri</a:t>
                      </a:r>
                      <a:r>
                        <a:rPr kumimoji="0" lang="en-US" sz="1800" b="0" i="0" u="none" strike="noStrike" cap="none" normalizeH="0" baseline="0" dirty="0">
                          <a:ln>
                            <a:noFill/>
                          </a:ln>
                          <a:solidFill>
                            <a:srgbClr val="333333"/>
                          </a:solidFill>
                          <a:effectLst/>
                          <a:latin typeface="+mn-lt"/>
                          <a:ea typeface="+mn-ea"/>
                          <a:cs typeface="+mn-cs"/>
                        </a:rPr>
                        <a:t> Marlboro </a:t>
                      </a:r>
                      <a:r>
                        <a:rPr kumimoji="0" lang="en-US" sz="1800" b="0" i="0" u="none" strike="noStrike" cap="none" normalizeH="0" baseline="0" dirty="0" err="1">
                          <a:ln>
                            <a:noFill/>
                          </a:ln>
                          <a:solidFill>
                            <a:srgbClr val="333333"/>
                          </a:solidFill>
                          <a:effectLst/>
                          <a:latin typeface="+mn-lt"/>
                          <a:ea typeface="+mn-ea"/>
                          <a:cs typeface="+mn-cs"/>
                        </a:rPr>
                        <a:t>pakedinin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üstündeki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işaretlerin</a:t>
                      </a:r>
                      <a:r>
                        <a:rPr kumimoji="0" lang="en-US" sz="1800" b="0" i="0" u="none" strike="noStrike" cap="none" normalizeH="0" baseline="0" dirty="0">
                          <a:ln>
                            <a:noFill/>
                          </a:ln>
                          <a:solidFill>
                            <a:srgbClr val="333333"/>
                          </a:solidFill>
                          <a:effectLst/>
                          <a:latin typeface="+mn-lt"/>
                          <a:ea typeface="+mn-ea"/>
                          <a:cs typeface="+mn-cs"/>
                        </a:rPr>
                        <a:t> Ku Klux Klan </a:t>
                      </a:r>
                      <a:r>
                        <a:rPr kumimoji="0" lang="en-US" sz="1800" b="0" i="0" u="none" strike="noStrike" cap="none" normalizeH="0" baseline="0" dirty="0" err="1">
                          <a:ln>
                            <a:noFill/>
                          </a:ln>
                          <a:solidFill>
                            <a:srgbClr val="333333"/>
                          </a:solidFill>
                          <a:effectLst/>
                          <a:latin typeface="+mn-lt"/>
                          <a:ea typeface="+mn-ea"/>
                          <a:cs typeface="+mn-cs"/>
                        </a:rPr>
                        <a:t>patronluğunu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belirttiğine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dedikodular</a:t>
                      </a:r>
                      <a:r>
                        <a:rPr kumimoji="0" lang="en-US" sz="1800" b="0" i="0" u="none" strike="noStrike" cap="none" normalizeH="0" baseline="0" dirty="0">
                          <a:ln>
                            <a:noFill/>
                          </a:ln>
                          <a:solidFill>
                            <a:srgbClr val="333333"/>
                          </a:solidFill>
                          <a:effectLst/>
                          <a:latin typeface="+mn-lt"/>
                          <a:ea typeface="+mn-ea"/>
                          <a:cs typeface="+mn-cs"/>
                        </a:rPr>
                        <a:t> var.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mn-lt"/>
                          <a:ea typeface="+mn-ea"/>
                          <a:cs typeface="+mn-cs"/>
                        </a:rPr>
                        <a:t>lehinde</a:t>
                      </a:r>
                      <a:r>
                        <a:rPr kumimoji="0" lang="en-US" sz="1400" b="1" i="0" u="none" strike="noStrike" cap="none" normalizeH="0" baseline="0" dirty="0">
                          <a:ln>
                            <a:noFill/>
                          </a:ln>
                          <a:solidFill>
                            <a:srgbClr val="333333"/>
                          </a:solidFill>
                          <a:effectLst/>
                          <a:latin typeface="+mn-lt"/>
                          <a:ea typeface="+mn-ea"/>
                          <a:cs typeface="+mn-cs"/>
                        </a:rPr>
                        <a:t>:</a:t>
                      </a:r>
                      <a:r>
                        <a:rPr kumimoji="0" lang="en-US" sz="14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FFFFFF"/>
                        </a:buClr>
                        <a:buSzTx/>
                        <a:buFont typeface="WingDings"/>
                        <a:buNone/>
                        <a:tabLst/>
                      </a:pPr>
                      <a:r>
                        <a:rPr kumimoji="0" lang="en-US" sz="1400" b="0" i="0" u="none" strike="noStrike" cap="none" normalizeH="0" baseline="0" dirty="0">
                          <a:ln>
                            <a:noFill/>
                          </a:ln>
                          <a:solidFill>
                            <a:srgbClr val="004992"/>
                          </a:solidFill>
                          <a:effectLst/>
                          <a:latin typeface="+mn-lt"/>
                          <a:ea typeface="+mn-ea"/>
                          <a:cs typeface="+mn-cs"/>
                        </a:rPr>
                        <a:t>???</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Beyaz</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arka</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fondaki</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kırmızı</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zikzak</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işareti</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büyük</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harfle</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err="1">
                          <a:ln>
                            <a:noFill/>
                          </a:ln>
                          <a:solidFill>
                            <a:srgbClr val="FFFFFF"/>
                          </a:solidFill>
                          <a:effectLst/>
                          <a:latin typeface="+mn-lt"/>
                          <a:ea typeface="+mn-ea"/>
                          <a:cs typeface="+mn-cs"/>
                        </a:rPr>
                        <a:t>yazılmış</a:t>
                      </a:r>
                      <a:r>
                        <a:rPr kumimoji="0" lang="en-US" sz="1400" b="0" i="0" u="none" strike="noStrike" cap="none" normalizeH="0" baseline="0">
                          <a:ln>
                            <a:noFill/>
                          </a:ln>
                          <a:solidFill>
                            <a:srgbClr val="FFFFFF"/>
                          </a:solidFill>
                          <a:effectLst/>
                          <a:latin typeface="+mn-lt"/>
                          <a:ea typeface="+mn-ea"/>
                          <a:cs typeface="+mn-cs"/>
                        </a:rPr>
                        <a:t> “K” </a:t>
                      </a:r>
                      <a:r>
                        <a:rPr kumimoji="0" lang="en-US" sz="1400" b="0" i="0" u="none" strike="noStrike" cap="none" normalizeH="0" baseline="0" dirty="0" err="1">
                          <a:ln>
                            <a:noFill/>
                          </a:ln>
                          <a:solidFill>
                            <a:srgbClr val="FFFFFF"/>
                          </a:solidFill>
                          <a:effectLst/>
                          <a:latin typeface="+mn-lt"/>
                          <a:ea typeface="+mn-ea"/>
                          <a:cs typeface="+mn-cs"/>
                        </a:rPr>
                        <a:t>yi</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oluşturuyor</a:t>
                      </a:r>
                      <a:r>
                        <a:rPr kumimoji="0" lang="en-US" sz="14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
                          <a:srgbClr val="FFFFFF"/>
                        </a:buClr>
                        <a:buSzTx/>
                        <a:buFont typeface="WingDings"/>
                        <a:buNone/>
                        <a:tabLst/>
                      </a:pPr>
                      <a:r>
                        <a:rPr kumimoji="0" lang="en-US" sz="1400" b="0" i="0" u="none" strike="noStrike" cap="none" normalizeH="0" baseline="0">
                          <a:ln>
                            <a:noFill/>
                          </a:ln>
                          <a:solidFill>
                            <a:srgbClr val="FFFFFF"/>
                          </a:solidFill>
                          <a:effectLst/>
                          <a:latin typeface="+mn-lt"/>
                          <a:ea typeface="+mn-ea"/>
                          <a:cs typeface="+mn-cs"/>
                        </a:rPr>
                        <a:t>“Mar” </a:t>
                      </a:r>
                      <a:r>
                        <a:rPr kumimoji="0" lang="en-US" sz="1400" b="0" i="0" u="none" strike="noStrike" cap="none" normalizeH="0" baseline="0" dirty="0" err="1">
                          <a:ln>
                            <a:noFill/>
                          </a:ln>
                          <a:solidFill>
                            <a:srgbClr val="FFFFFF"/>
                          </a:solidFill>
                          <a:effectLst/>
                          <a:latin typeface="+mn-lt"/>
                          <a:ea typeface="+mn-ea"/>
                          <a:cs typeface="+mn-cs"/>
                        </a:rPr>
                        <a:t>baş</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aşağı</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çevrilirse</a:t>
                      </a:r>
                      <a:r>
                        <a:rPr kumimoji="0" lang="en-US" sz="1400" b="0" i="0" u="none" strike="noStrike" cap="none" normalizeH="0" baseline="0">
                          <a:ln>
                            <a:noFill/>
                          </a:ln>
                          <a:solidFill>
                            <a:srgbClr val="FFFFFF"/>
                          </a:solidFill>
                          <a:effectLst/>
                          <a:latin typeface="+mn-lt"/>
                          <a:ea typeface="+mn-ea"/>
                          <a:cs typeface="+mn-cs"/>
                        </a:rPr>
                        <a:t>, “jew”(“musevi”) </a:t>
                      </a:r>
                      <a:r>
                        <a:rPr kumimoji="0" lang="en-US" sz="1400" b="0" i="0" u="none" strike="noStrike" cap="none" normalizeH="0" baseline="0" dirty="0" err="1">
                          <a:ln>
                            <a:noFill/>
                          </a:ln>
                          <a:solidFill>
                            <a:srgbClr val="FFFFFF"/>
                          </a:solidFill>
                          <a:effectLst/>
                          <a:latin typeface="+mn-lt"/>
                          <a:ea typeface="+mn-ea"/>
                          <a:cs typeface="+mn-cs"/>
                        </a:rPr>
                        <a:t>gibi</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okunabilir</a:t>
                      </a:r>
                      <a:r>
                        <a:rPr kumimoji="0" lang="en-US" sz="1400" b="0" i="0" u="none" strike="noStrike" cap="none" normalizeH="0" baseline="0">
                          <a:ln>
                            <a:noFill/>
                          </a:ln>
                          <a:solidFill>
                            <a:srgbClr val="FFFFFF"/>
                          </a:solidFill>
                          <a:effectLst/>
                          <a:latin typeface="+mn-lt"/>
                          <a:ea typeface="+mn-ea"/>
                          <a:cs typeface="+mn-cs"/>
                        </a:rPr>
                        <a:t>– “lboro” </a:t>
                      </a:r>
                      <a:r>
                        <a:rPr kumimoji="0" lang="en-US" sz="1400" b="0" i="0" u="none" strike="noStrike" cap="none" normalizeH="0" baseline="0" dirty="0" err="1">
                          <a:ln>
                            <a:noFill/>
                          </a:ln>
                          <a:solidFill>
                            <a:srgbClr val="FFFFFF"/>
                          </a:solidFill>
                          <a:effectLst/>
                          <a:latin typeface="+mn-lt"/>
                          <a:ea typeface="+mn-ea"/>
                          <a:cs typeface="+mn-cs"/>
                        </a:rPr>
                        <a:t>ise</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tersten</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err="1">
                          <a:ln>
                            <a:noFill/>
                          </a:ln>
                          <a:solidFill>
                            <a:srgbClr val="FFFFFF"/>
                          </a:solidFill>
                          <a:effectLst/>
                          <a:latin typeface="+mn-lt"/>
                          <a:ea typeface="+mn-ea"/>
                          <a:cs typeface="+mn-cs"/>
                        </a:rPr>
                        <a:t>bakıldığında</a:t>
                      </a:r>
                      <a:r>
                        <a:rPr kumimoji="0" lang="en-US" sz="1400" b="0" i="0" u="none" strike="noStrike" cap="none" normalizeH="0" baseline="0">
                          <a:ln>
                            <a:noFill/>
                          </a:ln>
                          <a:solidFill>
                            <a:srgbClr val="FFFFFF"/>
                          </a:solidFill>
                          <a:effectLst/>
                          <a:latin typeface="+mn-lt"/>
                          <a:ea typeface="+mn-ea"/>
                          <a:cs typeface="+mn-cs"/>
                        </a:rPr>
                        <a:t> “horrible” (“korkunç”) </a:t>
                      </a:r>
                      <a:r>
                        <a:rPr kumimoji="0" lang="en-US" sz="1400" b="0" i="0" u="none" strike="noStrike" cap="none" normalizeH="0" baseline="0" dirty="0" err="1">
                          <a:ln>
                            <a:noFill/>
                          </a:ln>
                          <a:solidFill>
                            <a:srgbClr val="FFFFFF"/>
                          </a:solidFill>
                          <a:effectLst/>
                          <a:latin typeface="+mn-lt"/>
                          <a:ea typeface="+mn-ea"/>
                          <a:cs typeface="+mn-cs"/>
                        </a:rPr>
                        <a:t>kelimesi</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gibi</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görünebilir</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ve</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bu</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a:ln>
                            <a:noFill/>
                          </a:ln>
                          <a:solidFill>
                            <a:srgbClr val="FFFFFF"/>
                          </a:solidFill>
                          <a:effectLst/>
                          <a:latin typeface="+mn-lt"/>
                          <a:ea typeface="+mn-ea"/>
                          <a:cs typeface="+mn-cs"/>
                        </a:rPr>
                        <a:t>da “horrible jew” (“korkunç musevi”) </a:t>
                      </a:r>
                      <a:r>
                        <a:rPr kumimoji="0" lang="en-US" sz="1400" b="0" i="0" u="none" strike="noStrike" cap="none" normalizeH="0" baseline="0" dirty="0" err="1">
                          <a:ln>
                            <a:noFill/>
                          </a:ln>
                          <a:solidFill>
                            <a:srgbClr val="FFFFFF"/>
                          </a:solidFill>
                          <a:effectLst/>
                          <a:latin typeface="+mn-lt"/>
                          <a:ea typeface="+mn-ea"/>
                          <a:cs typeface="+mn-cs"/>
                        </a:rPr>
                        <a:t>yi</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çağrıştırabilir</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sağa</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bakınız</a:t>
                      </a:r>
                      <a:r>
                        <a:rPr kumimoji="0" lang="en-US" sz="14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
                          <a:srgbClr val="FFFFFF"/>
                        </a:buClr>
                        <a:buSzTx/>
                        <a:buFont typeface="WingDings"/>
                        <a:buNone/>
                        <a:tabLst/>
                      </a:pPr>
                      <a:r>
                        <a:rPr kumimoji="0" lang="en-US" sz="1400" b="0" i="0" u="none" strike="noStrike" cap="none" normalizeH="0" baseline="0">
                          <a:ln>
                            <a:noFill/>
                          </a:ln>
                          <a:solidFill>
                            <a:srgbClr val="FFFFFF"/>
                          </a:solidFill>
                          <a:effectLst/>
                          <a:latin typeface="+mn-lt"/>
                          <a:ea typeface="+mn-ea"/>
                          <a:cs typeface="+mn-cs"/>
                        </a:rPr>
                        <a:t>“Veni</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vidi</a:t>
                      </a:r>
                      <a:r>
                        <a:rPr kumimoji="0" lang="en-US" sz="1400" b="0" i="0" u="none" strike="noStrike" cap="none" normalizeH="0" baseline="0">
                          <a:ln>
                            <a:noFill/>
                          </a:ln>
                          <a:solidFill>
                            <a:srgbClr val="FFFFFF"/>
                          </a:solidFill>
                          <a:effectLst/>
                          <a:latin typeface="+mn-lt"/>
                          <a:ea typeface="+mn-ea"/>
                          <a:cs typeface="+mn-cs"/>
                        </a:rPr>
                        <a:t>, vici” </a:t>
                      </a:r>
                      <a:r>
                        <a:rPr kumimoji="0" lang="en-US" sz="1400" b="0" i="0" u="none" strike="noStrike" cap="none" normalizeH="0" baseline="0" dirty="0">
                          <a:ln>
                            <a:noFill/>
                          </a:ln>
                          <a:solidFill>
                            <a:srgbClr val="FFFFFF"/>
                          </a:solidFill>
                          <a:effectLst/>
                          <a:latin typeface="+mn-lt"/>
                          <a:ea typeface="+mn-ea"/>
                          <a:cs typeface="+mn-cs"/>
                        </a:rPr>
                        <a:t>(</a:t>
                      </a:r>
                      <a:r>
                        <a:rPr kumimoji="0" lang="en-US" sz="1400" b="0" i="0" u="none" strike="noStrike" cap="none" normalizeH="0" baseline="0" dirty="0" err="1">
                          <a:ln>
                            <a:noFill/>
                          </a:ln>
                          <a:solidFill>
                            <a:srgbClr val="FFFFFF"/>
                          </a:solidFill>
                          <a:effectLst/>
                          <a:latin typeface="+mn-lt"/>
                          <a:ea typeface="+mn-ea"/>
                          <a:cs typeface="+mn-cs"/>
                        </a:rPr>
                        <a:t>geldim</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gördüm</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yendim</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mottosunun</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KKK’ın</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sloganı</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olduğuna</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inanılmaktadır</a:t>
                      </a:r>
                      <a:r>
                        <a:rPr kumimoji="0" lang="en-US" sz="14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mn-lt"/>
                          <a:ea typeface="+mn-ea"/>
                          <a:cs typeface="+mn-cs"/>
                        </a:rPr>
                        <a:t>aleyhinde</a:t>
                      </a:r>
                      <a:r>
                        <a:rPr kumimoji="0" lang="en-US" sz="1400" b="1"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en-US" sz="1400" b="0" i="0" u="none" strike="noStrike" cap="none" normalizeH="0" baseline="0" dirty="0">
                          <a:ln>
                            <a:noFill/>
                          </a:ln>
                          <a:solidFill>
                            <a:srgbClr val="004992"/>
                          </a:solidFill>
                          <a:effectLst/>
                          <a:latin typeface="+mn-lt"/>
                          <a:ea typeface="+mn-ea"/>
                          <a:cs typeface="+mn-cs"/>
                        </a:rPr>
                        <a:t>???</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a:ln>
                            <a:noFill/>
                          </a:ln>
                          <a:solidFill>
                            <a:srgbClr val="FFFFFF"/>
                          </a:solidFill>
                          <a:effectLst/>
                          <a:latin typeface="+mn-lt"/>
                          <a:ea typeface="+mn-ea"/>
                          <a:cs typeface="+mn-cs"/>
                        </a:rPr>
                        <a:t>Marlboro </a:t>
                      </a:r>
                      <a:r>
                        <a:rPr kumimoji="0" lang="en-US" sz="1400" b="0" i="0" u="none" strike="noStrike" cap="none" normalizeH="0" baseline="0" dirty="0" err="1">
                          <a:ln>
                            <a:noFill/>
                          </a:ln>
                          <a:solidFill>
                            <a:srgbClr val="FFFFFF"/>
                          </a:solidFill>
                          <a:effectLst/>
                          <a:latin typeface="+mn-lt"/>
                          <a:ea typeface="+mn-ea"/>
                          <a:cs typeface="+mn-cs"/>
                        </a:rPr>
                        <a:t>bir</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İngiliz</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olan</a:t>
                      </a:r>
                      <a:r>
                        <a:rPr kumimoji="0" lang="en-US" sz="1400" b="0" i="0" u="none" strike="noStrike" cap="none" normalizeH="0" baseline="0" dirty="0">
                          <a:ln>
                            <a:noFill/>
                          </a:ln>
                          <a:solidFill>
                            <a:srgbClr val="FFFFFF"/>
                          </a:solidFill>
                          <a:effectLst/>
                          <a:latin typeface="+mn-lt"/>
                          <a:ea typeface="+mn-ea"/>
                          <a:cs typeface="+mn-cs"/>
                        </a:rPr>
                        <a:t> Philipp Morris </a:t>
                      </a:r>
                      <a:r>
                        <a:rPr kumimoji="0" lang="en-US" sz="1400" b="0" i="0" u="none" strike="noStrike" cap="none" normalizeH="0" baseline="0" dirty="0" err="1">
                          <a:ln>
                            <a:noFill/>
                          </a:ln>
                          <a:solidFill>
                            <a:srgbClr val="FFFFFF"/>
                          </a:solidFill>
                          <a:effectLst/>
                          <a:latin typeface="+mn-lt"/>
                          <a:ea typeface="+mn-ea"/>
                          <a:cs typeface="+mn-cs"/>
                        </a:rPr>
                        <a:t>tarafından</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kurulmuştur</a:t>
                      </a:r>
                      <a:r>
                        <a:rPr kumimoji="0" lang="en-US" sz="1400" b="0" i="0" u="none" strike="noStrike" cap="none" normalizeH="0" baseline="0" dirty="0">
                          <a:ln>
                            <a:noFill/>
                          </a:ln>
                          <a:solidFill>
                            <a:srgbClr val="FFFFFF"/>
                          </a:solidFill>
                          <a:effectLst/>
                          <a:latin typeface="+mn-lt"/>
                          <a:ea typeface="+mn-ea"/>
                          <a:cs typeface="+mn-cs"/>
                        </a:rPr>
                        <a:t>; KKK </a:t>
                      </a:r>
                      <a:r>
                        <a:rPr kumimoji="0" lang="en-US" sz="1400" b="0" i="0" u="none" strike="noStrike" cap="none" normalizeH="0" baseline="0" dirty="0" err="1">
                          <a:ln>
                            <a:noFill/>
                          </a:ln>
                          <a:solidFill>
                            <a:srgbClr val="FFFFFF"/>
                          </a:solidFill>
                          <a:effectLst/>
                          <a:latin typeface="+mn-lt"/>
                          <a:ea typeface="+mn-ea"/>
                          <a:cs typeface="+mn-cs"/>
                        </a:rPr>
                        <a:t>ile</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hiç</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bir</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bağlantısı</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yoktur</a:t>
                      </a:r>
                      <a:r>
                        <a:rPr kumimoji="0" lang="en-US" sz="14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mn-lt"/>
                          <a:ea typeface="+mn-ea"/>
                          <a:cs typeface="+mn-cs"/>
                        </a:rPr>
                        <a:t>Marlboro, </a:t>
                      </a:r>
                      <a:r>
                        <a:rPr kumimoji="0" lang="en-US" sz="1400" b="0" i="0" u="none" strike="noStrike" cap="none" normalizeH="0" baseline="0" dirty="0" err="1">
                          <a:ln>
                            <a:noFill/>
                          </a:ln>
                          <a:solidFill>
                            <a:srgbClr val="FFFFFF"/>
                          </a:solidFill>
                          <a:effectLst/>
                          <a:latin typeface="+mn-lt"/>
                          <a:ea typeface="+mn-ea"/>
                          <a:cs typeface="+mn-cs"/>
                        </a:rPr>
                        <a:t>Londradaki</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fabrikanın</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bulunduğu</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sokağın</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isminin</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ardından</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adlandırılmıştır</a:t>
                      </a:r>
                      <a:r>
                        <a:rPr kumimoji="0" lang="en-US" sz="1400" b="0" i="0" u="none" strike="noStrike" cap="none" normalizeH="0" baseline="0" dirty="0">
                          <a:ln>
                            <a:noFill/>
                          </a:ln>
                          <a:solidFill>
                            <a:srgbClr val="FFFFFF"/>
                          </a:solidFill>
                          <a:effectLst/>
                          <a:latin typeface="+mn-lt"/>
                          <a:ea typeface="+mn-ea"/>
                          <a:cs typeface="+mn-cs"/>
                        </a:rPr>
                        <a:t>: Marlborough </a:t>
                      </a:r>
                      <a:r>
                        <a:rPr kumimoji="0" lang="en-US" sz="1400" b="0" i="0" u="none" strike="noStrike" cap="none" normalizeH="0" baseline="0" dirty="0" err="1">
                          <a:ln>
                            <a:noFill/>
                          </a:ln>
                          <a:solidFill>
                            <a:srgbClr val="FFFFFF"/>
                          </a:solidFill>
                          <a:effectLst/>
                          <a:latin typeface="+mn-lt"/>
                          <a:ea typeface="+mn-ea"/>
                          <a:cs typeface="+mn-cs"/>
                        </a:rPr>
                        <a:t>Sokağı</a:t>
                      </a:r>
                      <a:endParaRPr kumimoji="0" lang="en-US" sz="1400" b="0" i="0" u="none" strike="noStrike" cap="none" normalizeH="0" baseline="0" dirty="0">
                        <a:ln>
                          <a:noFill/>
                        </a:ln>
                        <a:solidFill>
                          <a:srgbClr val="FFFFFF"/>
                        </a:solidFill>
                        <a:effectLst/>
                        <a:latin typeface="+mn-lt"/>
                        <a:ea typeface="+mn-ea"/>
                        <a:cs typeface="+mn-cs"/>
                      </a:endParaRP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en-US" sz="1400" b="0" i="0" u="none" strike="noStrike" cap="none" normalizeH="0" baseline="0" dirty="0" err="1">
                          <a:ln>
                            <a:noFill/>
                          </a:ln>
                          <a:solidFill>
                            <a:srgbClr val="FFFFFF"/>
                          </a:solidFill>
                          <a:effectLst/>
                          <a:latin typeface="+mn-lt"/>
                          <a:ea typeface="+mn-ea"/>
                          <a:cs typeface="+mn-cs"/>
                        </a:rPr>
                        <a:t>Yani</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bu</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mottonun</a:t>
                      </a:r>
                      <a:r>
                        <a:rPr kumimoji="0" lang="en-US" sz="1400" b="0" i="0" u="none" strike="noStrike" cap="none" normalizeH="0" baseline="0" dirty="0">
                          <a:ln>
                            <a:noFill/>
                          </a:ln>
                          <a:solidFill>
                            <a:srgbClr val="FFFFFF"/>
                          </a:solidFill>
                          <a:effectLst/>
                          <a:latin typeface="+mn-lt"/>
                          <a:ea typeface="+mn-ea"/>
                          <a:cs typeface="+mn-cs"/>
                        </a:rPr>
                        <a:t> KKK </a:t>
                      </a:r>
                      <a:r>
                        <a:rPr kumimoji="0" lang="en-US" sz="1400" b="0" i="0" u="none" strike="noStrike" cap="none" normalizeH="0" baseline="0" dirty="0" err="1">
                          <a:ln>
                            <a:noFill/>
                          </a:ln>
                          <a:solidFill>
                            <a:srgbClr val="FFFFFF"/>
                          </a:solidFill>
                          <a:effectLst/>
                          <a:latin typeface="+mn-lt"/>
                          <a:ea typeface="+mn-ea"/>
                          <a:cs typeface="+mn-cs"/>
                        </a:rPr>
                        <a:t>ile</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bir</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bağlantısı</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yoktur</a:t>
                      </a:r>
                      <a:r>
                        <a:rPr kumimoji="0" lang="en-US" sz="1400" b="0" i="0" u="none" strike="noStrike" cap="none" normalizeH="0" baseline="0" dirty="0">
                          <a:ln>
                            <a:noFill/>
                          </a:ln>
                          <a:solidFill>
                            <a:srgbClr val="FFFFFF"/>
                          </a:solidFill>
                          <a:effectLst/>
                          <a:latin typeface="+mn-lt"/>
                          <a:ea typeface="+mn-ea"/>
                          <a:cs typeface="+mn-cs"/>
                        </a:rPr>
                        <a:t>.</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 jew?</a:t>
            </a:r>
            <a:endParaRPr lang="en-US" altLang="de-DE" sz="1800" b="0" dirty="0">
              <a:latin typeface="+mn-lt"/>
              <a:cs typeface="+mn-cs"/>
            </a:endParaRPr>
          </a:p>
        </p:txBody>
      </p:sp>
      <p:sp>
        <p:nvSpPr>
          <p:cNvPr id="16"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Mar =</a:t>
            </a:r>
            <a:endParaRPr lang="en-US" altLang="de-DE" sz="1800" b="0" dirty="0">
              <a:latin typeface="+mn-lt"/>
              <a:cs typeface="+mn-cs"/>
            </a:endParaRPr>
          </a:p>
        </p:txBody>
      </p:sp>
      <p:sp>
        <p:nvSpPr>
          <p:cNvPr id="17"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lboro = orobl = horrible</a:t>
            </a:r>
            <a:endParaRPr lang="en-US" altLang="de-DE" sz="1800" b="0" dirty="0">
              <a:latin typeface="+mn-lt"/>
              <a:cs typeface="+mn-cs"/>
            </a:endParaRPr>
          </a:p>
        </p:txBody>
      </p:sp>
      <p:sp>
        <p:nvSpPr>
          <p:cNvPr id="18"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Mar</a:t>
            </a:r>
            <a:endParaRPr lang="en-US" altLang="de-DE" sz="1800" b="0" dirty="0">
              <a:latin typeface="+mn-lt"/>
              <a:cs typeface="+mn-cs"/>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mn-lt"/>
                <a:ea typeface="+mn-ea"/>
                <a:cs typeface="+mn-cs"/>
              </a:rPr>
              <a:t>Marlboro </a:t>
            </a:r>
            <a:r>
              <a:rPr lang="en-US" altLang="de-DE" sz="2000" b="0" dirty="0" err="1">
                <a:solidFill>
                  <a:srgbClr val="333333"/>
                </a:solidFill>
                <a:latin typeface="+mn-lt"/>
                <a:ea typeface="+mn-ea"/>
                <a:cs typeface="+mn-cs"/>
              </a:rPr>
              <a:t>KKK’ın</a:t>
            </a:r>
            <a:r>
              <a:rPr lang="en-US" altLang="de-DE" sz="2000" b="0" dirty="0">
                <a:solidFill>
                  <a:srgbClr val="333333"/>
                </a:solidFill>
                <a:latin typeface="+mn-lt"/>
                <a:ea typeface="+mn-ea"/>
                <a:cs typeface="+mn-cs"/>
              </a:rPr>
              <a:t> </a:t>
            </a:r>
            <a:r>
              <a:rPr lang="en-US" altLang="de-DE" sz="2000" b="0" dirty="0" err="1">
                <a:solidFill>
                  <a:srgbClr val="333333"/>
                </a:solidFill>
                <a:latin typeface="+mn-lt"/>
                <a:ea typeface="+mn-ea"/>
                <a:cs typeface="+mn-cs"/>
              </a:rPr>
              <a:t>mı</a:t>
            </a:r>
            <a:r>
              <a:rPr lang="en-US" altLang="de-DE" sz="2000" b="0" dirty="0">
                <a:solidFill>
                  <a:srgbClr val="333333"/>
                </a:solidFill>
                <a:latin typeface="+mn-lt"/>
                <a:ea typeface="+mn-ea"/>
                <a:cs typeface="+mn-cs"/>
              </a:rPr>
              <a:t>?</a:t>
            </a:r>
            <a:endParaRPr lang="de-DE" altLang="de-DE" sz="2000" dirty="0">
              <a:solidFill>
                <a:srgbClr val="333333"/>
              </a:solidFill>
              <a:latin typeface="+mn-lt"/>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n-NO" sz="3600" dirty="0">
                <a:solidFill>
                  <a:srgbClr val="004992"/>
                </a:solidFill>
                <a:latin typeface="+mn-lt"/>
                <a:ea typeface="+mn-ea"/>
                <a:cs typeface="+mn-cs"/>
              </a:rPr>
              <a:t>Hemen Sonuca </a:t>
            </a:r>
            <a:r>
              <a:rPr lang="nn-NO" sz="3600">
                <a:solidFill>
                  <a:srgbClr val="004992"/>
                </a:solidFill>
                <a:latin typeface="+mn-lt"/>
                <a:ea typeface="+mn-ea"/>
                <a:cs typeface="+mn-cs"/>
              </a:rPr>
              <a:t>Varma “hareket halinde”</a:t>
            </a:r>
            <a:br>
              <a:rPr lang="nn-NO" sz="3600" dirty="0">
                <a:solidFill>
                  <a:srgbClr val="004992"/>
                </a:solidFill>
                <a:latin typeface="+mn-lt"/>
                <a:ea typeface="+mn-ea"/>
                <a:cs typeface="+mn-cs"/>
              </a:rPr>
            </a:br>
            <a:r>
              <a:rPr lang="nn-NO" dirty="0">
                <a:solidFill>
                  <a:srgbClr val="004992"/>
                </a:solidFill>
                <a:latin typeface="+mn-lt"/>
                <a:ea typeface="+mn-ea"/>
                <a:cs typeface="+mn-cs"/>
              </a:rPr>
              <a:t>- şehir efsaneleri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382412190"/>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ea typeface="+mn-ea"/>
                          <a:cs typeface="+mn-cs"/>
                        </a:rPr>
                        <a:t>efsane</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leh &amp; aleyh</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“kanıt”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mn-lt"/>
                          <a:ea typeface="+mn-ea"/>
                          <a:cs typeface="+mn-cs"/>
                        </a:rPr>
                        <a:t>1980lerin ortasından beri Marlboro pakedinin üstündeki işaretlerin Ku Klux Klan patronluğunu belirttiğine dair dedikodular var.</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mn-lt"/>
                          <a:ea typeface="+mn-ea"/>
                          <a:cs typeface="+mn-cs"/>
                        </a:rPr>
                        <a:t>lehinde</a:t>
                      </a:r>
                      <a:r>
                        <a:rPr kumimoji="0" lang="en-US" sz="1400" b="1" i="0" u="none" strike="noStrike" cap="none" normalizeH="0" baseline="0" dirty="0">
                          <a:ln>
                            <a:noFill/>
                          </a:ln>
                          <a:solidFill>
                            <a:srgbClr val="333333"/>
                          </a:solidFill>
                          <a:effectLst/>
                          <a:latin typeface="+mn-lt"/>
                          <a:ea typeface="+mn-ea"/>
                          <a:cs typeface="+mn-cs"/>
                        </a:rPr>
                        <a:t>:</a:t>
                      </a:r>
                      <a:r>
                        <a:rPr kumimoji="0" lang="en-US" sz="14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mn-lt"/>
                          <a:ea typeface="+mn-ea"/>
                          <a:cs typeface="+mn-cs"/>
                        </a:rPr>
                        <a:t>Beyaz</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arka</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fondaki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kırmızı</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zikzak</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işareti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büyük</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harfle</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err="1">
                          <a:ln>
                            <a:noFill/>
                          </a:ln>
                          <a:solidFill>
                            <a:srgbClr val="333333"/>
                          </a:solidFill>
                          <a:effectLst/>
                          <a:latin typeface="+mn-lt"/>
                          <a:ea typeface="+mn-ea"/>
                          <a:cs typeface="+mn-cs"/>
                        </a:rPr>
                        <a:t>yazılmış</a:t>
                      </a:r>
                      <a:r>
                        <a:rPr kumimoji="0" lang="en-US" sz="1400" b="0" i="0" u="none" strike="noStrike" cap="none" normalizeH="0" baseline="0">
                          <a:ln>
                            <a:noFill/>
                          </a:ln>
                          <a:solidFill>
                            <a:srgbClr val="333333"/>
                          </a:solidFill>
                          <a:effectLst/>
                          <a:latin typeface="+mn-lt"/>
                          <a:ea typeface="+mn-ea"/>
                          <a:cs typeface="+mn-cs"/>
                        </a:rPr>
                        <a:t> “K” </a:t>
                      </a:r>
                      <a:r>
                        <a:rPr kumimoji="0" lang="en-US" sz="1400" b="0" i="0" u="none" strike="noStrike" cap="none" normalizeH="0" baseline="0" dirty="0" err="1">
                          <a:ln>
                            <a:noFill/>
                          </a:ln>
                          <a:solidFill>
                            <a:srgbClr val="333333"/>
                          </a:solidFill>
                          <a:effectLst/>
                          <a:latin typeface="+mn-lt"/>
                          <a:ea typeface="+mn-ea"/>
                          <a:cs typeface="+mn-cs"/>
                        </a:rPr>
                        <a:t>yi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oluşturuyor</a:t>
                      </a:r>
                      <a:r>
                        <a:rPr kumimoji="0" lang="en-US"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400" b="0" i="0" u="none" strike="noStrike" cap="none" normalizeH="0" baseline="0">
                          <a:ln>
                            <a:noFill/>
                          </a:ln>
                          <a:solidFill>
                            <a:srgbClr val="333333"/>
                          </a:solidFill>
                          <a:effectLst/>
                          <a:latin typeface="+mn-lt"/>
                          <a:ea typeface="+mn-ea"/>
                          <a:cs typeface="+mn-cs"/>
                        </a:rPr>
                        <a:t>“Mar” </a:t>
                      </a:r>
                      <a:r>
                        <a:rPr kumimoji="0" lang="en-US" sz="1400" b="0" i="0" u="none" strike="noStrike" cap="none" normalizeH="0" baseline="0" dirty="0" err="1">
                          <a:ln>
                            <a:noFill/>
                          </a:ln>
                          <a:solidFill>
                            <a:srgbClr val="333333"/>
                          </a:solidFill>
                          <a:effectLst/>
                          <a:latin typeface="+mn-lt"/>
                          <a:ea typeface="+mn-ea"/>
                          <a:cs typeface="+mn-cs"/>
                        </a:rPr>
                        <a:t>baş</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aşağı</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çevrilirse</a:t>
                      </a:r>
                      <a:r>
                        <a:rPr kumimoji="0" lang="en-US" sz="1400" b="0" i="0" u="none" strike="noStrike" cap="none" normalizeH="0" baseline="0">
                          <a:ln>
                            <a:noFill/>
                          </a:ln>
                          <a:solidFill>
                            <a:srgbClr val="333333"/>
                          </a:solidFill>
                          <a:effectLst/>
                          <a:latin typeface="+mn-lt"/>
                          <a:ea typeface="+mn-ea"/>
                          <a:cs typeface="+mn-cs"/>
                        </a:rPr>
                        <a:t>, “jew”(“musevi”) </a:t>
                      </a:r>
                      <a:r>
                        <a:rPr kumimoji="0" lang="en-US" sz="1400" b="0" i="0" u="none" strike="noStrike" cap="none" normalizeH="0" baseline="0" dirty="0" err="1">
                          <a:ln>
                            <a:noFill/>
                          </a:ln>
                          <a:solidFill>
                            <a:srgbClr val="333333"/>
                          </a:solidFill>
                          <a:effectLst/>
                          <a:latin typeface="+mn-lt"/>
                          <a:ea typeface="+mn-ea"/>
                          <a:cs typeface="+mn-cs"/>
                        </a:rPr>
                        <a:t>gibi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okunabilir</a:t>
                      </a:r>
                      <a:r>
                        <a:rPr kumimoji="0" lang="en-US" sz="1400" b="0" i="0" u="none" strike="noStrike" cap="none" normalizeH="0" baseline="0">
                          <a:ln>
                            <a:noFill/>
                          </a:ln>
                          <a:solidFill>
                            <a:srgbClr val="333333"/>
                          </a:solidFill>
                          <a:effectLst/>
                          <a:latin typeface="+mn-lt"/>
                          <a:ea typeface="+mn-ea"/>
                          <a:cs typeface="+mn-cs"/>
                        </a:rPr>
                        <a:t>– “lboro” </a:t>
                      </a:r>
                      <a:r>
                        <a:rPr kumimoji="0" lang="en-US" sz="1400" b="0" i="0" u="none" strike="noStrike" cap="none" normalizeH="0" baseline="0" dirty="0" err="1">
                          <a:ln>
                            <a:noFill/>
                          </a:ln>
                          <a:solidFill>
                            <a:srgbClr val="333333"/>
                          </a:solidFill>
                          <a:effectLst/>
                          <a:latin typeface="+mn-lt"/>
                          <a:ea typeface="+mn-ea"/>
                          <a:cs typeface="+mn-cs"/>
                        </a:rPr>
                        <a:t>ise</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tersten</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err="1">
                          <a:ln>
                            <a:noFill/>
                          </a:ln>
                          <a:solidFill>
                            <a:srgbClr val="333333"/>
                          </a:solidFill>
                          <a:effectLst/>
                          <a:latin typeface="+mn-lt"/>
                          <a:ea typeface="+mn-ea"/>
                          <a:cs typeface="+mn-cs"/>
                        </a:rPr>
                        <a:t>bakıldığında</a:t>
                      </a:r>
                      <a:r>
                        <a:rPr kumimoji="0" lang="en-US" sz="1400" b="0" i="0" u="none" strike="noStrike" cap="none" normalizeH="0" baseline="0">
                          <a:ln>
                            <a:noFill/>
                          </a:ln>
                          <a:solidFill>
                            <a:srgbClr val="333333"/>
                          </a:solidFill>
                          <a:effectLst/>
                          <a:latin typeface="+mn-lt"/>
                          <a:ea typeface="+mn-ea"/>
                          <a:cs typeface="+mn-cs"/>
                        </a:rPr>
                        <a:t> “horrible” (“korkunç”) </a:t>
                      </a:r>
                      <a:r>
                        <a:rPr kumimoji="0" lang="en-US" sz="1400" b="0" i="0" u="none" strike="noStrike" cap="none" normalizeH="0" baseline="0" dirty="0" err="1">
                          <a:ln>
                            <a:noFill/>
                          </a:ln>
                          <a:solidFill>
                            <a:srgbClr val="333333"/>
                          </a:solidFill>
                          <a:effectLst/>
                          <a:latin typeface="+mn-lt"/>
                          <a:ea typeface="+mn-ea"/>
                          <a:cs typeface="+mn-cs"/>
                        </a:rPr>
                        <a:t>kelimesi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gibi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görünebilir</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ve</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bu</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a:ln>
                            <a:noFill/>
                          </a:ln>
                          <a:solidFill>
                            <a:srgbClr val="333333"/>
                          </a:solidFill>
                          <a:effectLst/>
                          <a:latin typeface="+mn-lt"/>
                          <a:ea typeface="+mn-ea"/>
                          <a:cs typeface="+mn-cs"/>
                        </a:rPr>
                        <a:t>da “horrible jew” (“korkunç musevi”) </a:t>
                      </a:r>
                      <a:r>
                        <a:rPr kumimoji="0" lang="en-US" sz="1400" b="0" i="0" u="none" strike="noStrike" cap="none" normalizeH="0" baseline="0" dirty="0" err="1">
                          <a:ln>
                            <a:noFill/>
                          </a:ln>
                          <a:solidFill>
                            <a:srgbClr val="333333"/>
                          </a:solidFill>
                          <a:effectLst/>
                          <a:latin typeface="+mn-lt"/>
                          <a:ea typeface="+mn-ea"/>
                          <a:cs typeface="+mn-cs"/>
                        </a:rPr>
                        <a:t>yi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çağrıştırabilir</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sağa</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bakınız</a:t>
                      </a:r>
                      <a:r>
                        <a:rPr kumimoji="0" lang="en-US"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400" b="0" i="0" u="none" strike="noStrike" cap="none" normalizeH="0" baseline="0">
                          <a:ln>
                            <a:noFill/>
                          </a:ln>
                          <a:solidFill>
                            <a:srgbClr val="333333"/>
                          </a:solidFill>
                          <a:effectLst/>
                          <a:latin typeface="+mn-lt"/>
                          <a:ea typeface="+mn-ea"/>
                          <a:cs typeface="+mn-cs"/>
                        </a:rPr>
                        <a:t>“Veni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vidi</a:t>
                      </a:r>
                      <a:r>
                        <a:rPr kumimoji="0" lang="en-US" sz="1400" b="0" i="0" u="none" strike="noStrike" cap="none" normalizeH="0" baseline="0">
                          <a:ln>
                            <a:noFill/>
                          </a:ln>
                          <a:solidFill>
                            <a:srgbClr val="333333"/>
                          </a:solidFill>
                          <a:effectLst/>
                          <a:latin typeface="+mn-lt"/>
                          <a:ea typeface="+mn-ea"/>
                          <a:cs typeface="+mn-cs"/>
                        </a:rPr>
                        <a:t>, vici” </a:t>
                      </a:r>
                      <a:r>
                        <a:rPr kumimoji="0" lang="en-US" sz="1400" b="0" i="0" u="none" strike="noStrike" cap="none" normalizeH="0" baseline="0" dirty="0">
                          <a:ln>
                            <a:noFill/>
                          </a:ln>
                          <a:solidFill>
                            <a:srgbClr val="333333"/>
                          </a:solidFill>
                          <a:effectLst/>
                          <a:latin typeface="+mn-lt"/>
                          <a:ea typeface="+mn-ea"/>
                          <a:cs typeface="+mn-cs"/>
                        </a:rPr>
                        <a:t>(</a:t>
                      </a:r>
                      <a:r>
                        <a:rPr kumimoji="0" lang="en-US" sz="1400" b="0" i="0" u="none" strike="noStrike" cap="none" normalizeH="0" baseline="0" dirty="0" err="1">
                          <a:ln>
                            <a:noFill/>
                          </a:ln>
                          <a:solidFill>
                            <a:srgbClr val="333333"/>
                          </a:solidFill>
                          <a:effectLst/>
                          <a:latin typeface="+mn-lt"/>
                          <a:ea typeface="+mn-ea"/>
                          <a:cs typeface="+mn-cs"/>
                        </a:rPr>
                        <a:t>geldim</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gördüm</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yendim</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mottosunun</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KKK’ın</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sloganı</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olduğuna</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inanılmaktadır</a:t>
                      </a:r>
                      <a:r>
                        <a:rPr kumimoji="0" lang="en-US" sz="14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mn-lt"/>
                          <a:ea typeface="+mn-ea"/>
                          <a:cs typeface="+mn-cs"/>
                        </a:rPr>
                        <a:t>aleyhinde</a:t>
                      </a:r>
                      <a:r>
                        <a:rPr kumimoji="0" lang="en-US" sz="1400" b="1"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en-US" sz="1400" b="0" i="0" u="none" strike="noStrike" cap="none" normalizeH="0" baseline="0" dirty="0">
                          <a:ln>
                            <a:noFill/>
                          </a:ln>
                          <a:solidFill>
                            <a:srgbClr val="004992"/>
                          </a:solidFill>
                          <a:effectLst/>
                          <a:latin typeface="+mn-lt"/>
                          <a:ea typeface="+mn-ea"/>
                          <a:cs typeface="+mn-cs"/>
                        </a:rPr>
                        <a:t>???</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a:ln>
                            <a:noFill/>
                          </a:ln>
                          <a:solidFill>
                            <a:srgbClr val="FFFFFF"/>
                          </a:solidFill>
                          <a:effectLst/>
                          <a:latin typeface="+mn-lt"/>
                          <a:ea typeface="+mn-ea"/>
                          <a:cs typeface="+mn-cs"/>
                        </a:rPr>
                        <a:t>Marlboro </a:t>
                      </a:r>
                      <a:r>
                        <a:rPr kumimoji="0" lang="en-US" sz="1400" b="0" i="0" u="none" strike="noStrike" cap="none" normalizeH="0" baseline="0" dirty="0" err="1">
                          <a:ln>
                            <a:noFill/>
                          </a:ln>
                          <a:solidFill>
                            <a:srgbClr val="FFFFFF"/>
                          </a:solidFill>
                          <a:effectLst/>
                          <a:latin typeface="+mn-lt"/>
                          <a:ea typeface="+mn-ea"/>
                          <a:cs typeface="+mn-cs"/>
                        </a:rPr>
                        <a:t>bir</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İngiliz</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olan</a:t>
                      </a:r>
                      <a:r>
                        <a:rPr kumimoji="0" lang="en-US" sz="1400" b="0" i="0" u="none" strike="noStrike" cap="none" normalizeH="0" baseline="0" dirty="0">
                          <a:ln>
                            <a:noFill/>
                          </a:ln>
                          <a:solidFill>
                            <a:srgbClr val="FFFFFF"/>
                          </a:solidFill>
                          <a:effectLst/>
                          <a:latin typeface="+mn-lt"/>
                          <a:ea typeface="+mn-ea"/>
                          <a:cs typeface="+mn-cs"/>
                        </a:rPr>
                        <a:t> Philipp Morris </a:t>
                      </a:r>
                      <a:r>
                        <a:rPr kumimoji="0" lang="en-US" sz="1400" b="0" i="0" u="none" strike="noStrike" cap="none" normalizeH="0" baseline="0" dirty="0" err="1">
                          <a:ln>
                            <a:noFill/>
                          </a:ln>
                          <a:solidFill>
                            <a:srgbClr val="FFFFFF"/>
                          </a:solidFill>
                          <a:effectLst/>
                          <a:latin typeface="+mn-lt"/>
                          <a:ea typeface="+mn-ea"/>
                          <a:cs typeface="+mn-cs"/>
                        </a:rPr>
                        <a:t>tarafından</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kurulmuştur</a:t>
                      </a:r>
                      <a:r>
                        <a:rPr kumimoji="0" lang="en-US" sz="1400" b="0" i="0" u="none" strike="noStrike" cap="none" normalizeH="0" baseline="0" dirty="0">
                          <a:ln>
                            <a:noFill/>
                          </a:ln>
                          <a:solidFill>
                            <a:srgbClr val="FFFFFF"/>
                          </a:solidFill>
                          <a:effectLst/>
                          <a:latin typeface="+mn-lt"/>
                          <a:ea typeface="+mn-ea"/>
                          <a:cs typeface="+mn-cs"/>
                        </a:rPr>
                        <a:t>; KKK </a:t>
                      </a:r>
                      <a:r>
                        <a:rPr kumimoji="0" lang="en-US" sz="1400" b="0" i="0" u="none" strike="noStrike" cap="none" normalizeH="0" baseline="0" dirty="0" err="1">
                          <a:ln>
                            <a:noFill/>
                          </a:ln>
                          <a:solidFill>
                            <a:srgbClr val="FFFFFF"/>
                          </a:solidFill>
                          <a:effectLst/>
                          <a:latin typeface="+mn-lt"/>
                          <a:ea typeface="+mn-ea"/>
                          <a:cs typeface="+mn-cs"/>
                        </a:rPr>
                        <a:t>ile</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hiç</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bir</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bağlantısı</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yoktur</a:t>
                      </a:r>
                      <a:r>
                        <a:rPr kumimoji="0" lang="en-US" sz="14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mn-lt"/>
                          <a:ea typeface="+mn-ea"/>
                          <a:cs typeface="+mn-cs"/>
                        </a:rPr>
                        <a:t>Marlboro, </a:t>
                      </a:r>
                      <a:r>
                        <a:rPr kumimoji="0" lang="en-US" sz="1400" b="0" i="0" u="none" strike="noStrike" cap="none" normalizeH="0" baseline="0" dirty="0" err="1">
                          <a:ln>
                            <a:noFill/>
                          </a:ln>
                          <a:solidFill>
                            <a:srgbClr val="FFFFFF"/>
                          </a:solidFill>
                          <a:effectLst/>
                          <a:latin typeface="+mn-lt"/>
                          <a:ea typeface="+mn-ea"/>
                          <a:cs typeface="+mn-cs"/>
                        </a:rPr>
                        <a:t>Londradaki</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fabrikanın</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bulunduğu</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sokağın</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isminin</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ardından</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adlandırılmıştır</a:t>
                      </a:r>
                      <a:r>
                        <a:rPr kumimoji="0" lang="en-US" sz="1400" b="0" i="0" u="none" strike="noStrike" cap="none" normalizeH="0" baseline="0" dirty="0">
                          <a:ln>
                            <a:noFill/>
                          </a:ln>
                          <a:solidFill>
                            <a:srgbClr val="FFFFFF"/>
                          </a:solidFill>
                          <a:effectLst/>
                          <a:latin typeface="+mn-lt"/>
                          <a:ea typeface="+mn-ea"/>
                          <a:cs typeface="+mn-cs"/>
                        </a:rPr>
                        <a:t>: Marlborough </a:t>
                      </a:r>
                      <a:r>
                        <a:rPr kumimoji="0" lang="en-US" sz="1400" b="0" i="0" u="none" strike="noStrike" cap="none" normalizeH="0" baseline="0" dirty="0" err="1">
                          <a:ln>
                            <a:noFill/>
                          </a:ln>
                          <a:solidFill>
                            <a:srgbClr val="FFFFFF"/>
                          </a:solidFill>
                          <a:effectLst/>
                          <a:latin typeface="+mn-lt"/>
                          <a:ea typeface="+mn-ea"/>
                          <a:cs typeface="+mn-cs"/>
                        </a:rPr>
                        <a:t>Sokağı</a:t>
                      </a:r>
                      <a:endParaRPr kumimoji="0" lang="en-US" sz="1400" b="0" i="0" u="none" strike="noStrike" cap="none" normalizeH="0" baseline="0" dirty="0">
                        <a:ln>
                          <a:noFill/>
                        </a:ln>
                        <a:solidFill>
                          <a:srgbClr val="FFFFFF"/>
                        </a:solidFill>
                        <a:effectLst/>
                        <a:latin typeface="+mn-lt"/>
                        <a:ea typeface="+mn-ea"/>
                        <a:cs typeface="+mn-cs"/>
                      </a:endParaRP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en-US" sz="1400" b="0" i="0" u="none" strike="noStrike" cap="none" normalizeH="0" baseline="0" dirty="0" err="1">
                          <a:ln>
                            <a:noFill/>
                          </a:ln>
                          <a:solidFill>
                            <a:srgbClr val="FFFFFF"/>
                          </a:solidFill>
                          <a:effectLst/>
                          <a:latin typeface="+mn-lt"/>
                          <a:ea typeface="+mn-ea"/>
                          <a:cs typeface="+mn-cs"/>
                        </a:rPr>
                        <a:t>Yani</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bu</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mottonun</a:t>
                      </a:r>
                      <a:r>
                        <a:rPr kumimoji="0" lang="en-US" sz="1400" b="0" i="0" u="none" strike="noStrike" cap="none" normalizeH="0" baseline="0" dirty="0">
                          <a:ln>
                            <a:noFill/>
                          </a:ln>
                          <a:solidFill>
                            <a:srgbClr val="FFFFFF"/>
                          </a:solidFill>
                          <a:effectLst/>
                          <a:latin typeface="+mn-lt"/>
                          <a:ea typeface="+mn-ea"/>
                          <a:cs typeface="+mn-cs"/>
                        </a:rPr>
                        <a:t> KKK </a:t>
                      </a:r>
                      <a:r>
                        <a:rPr kumimoji="0" lang="en-US" sz="1400" b="0" i="0" u="none" strike="noStrike" cap="none" normalizeH="0" baseline="0" dirty="0" err="1">
                          <a:ln>
                            <a:noFill/>
                          </a:ln>
                          <a:solidFill>
                            <a:srgbClr val="FFFFFF"/>
                          </a:solidFill>
                          <a:effectLst/>
                          <a:latin typeface="+mn-lt"/>
                          <a:ea typeface="+mn-ea"/>
                          <a:cs typeface="+mn-cs"/>
                        </a:rPr>
                        <a:t>ile</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bir</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bağlantısı</a:t>
                      </a:r>
                      <a:r>
                        <a:rPr kumimoji="0" lang="en-US" sz="1400" b="0" i="0" u="none" strike="noStrike" cap="none" normalizeH="0" baseline="0" dirty="0">
                          <a:ln>
                            <a:noFill/>
                          </a:ln>
                          <a:solidFill>
                            <a:srgbClr val="FFFFFF"/>
                          </a:solidFill>
                          <a:effectLst/>
                          <a:latin typeface="+mn-lt"/>
                          <a:ea typeface="+mn-ea"/>
                          <a:cs typeface="+mn-cs"/>
                        </a:rPr>
                        <a:t> </a:t>
                      </a:r>
                      <a:r>
                        <a:rPr kumimoji="0" lang="en-US" sz="1400" b="0" i="0" u="none" strike="noStrike" cap="none" normalizeH="0" baseline="0" dirty="0" err="1">
                          <a:ln>
                            <a:noFill/>
                          </a:ln>
                          <a:solidFill>
                            <a:srgbClr val="FFFFFF"/>
                          </a:solidFill>
                          <a:effectLst/>
                          <a:latin typeface="+mn-lt"/>
                          <a:ea typeface="+mn-ea"/>
                          <a:cs typeface="+mn-cs"/>
                        </a:rPr>
                        <a:t>yoktur</a:t>
                      </a:r>
                      <a:r>
                        <a:rPr kumimoji="0" lang="en-US" sz="1400" b="0" i="0" u="none" strike="noStrike" cap="none" normalizeH="0" baseline="0" dirty="0">
                          <a:ln>
                            <a:noFill/>
                          </a:ln>
                          <a:solidFill>
                            <a:srgbClr val="FFFFFF"/>
                          </a:solidFill>
                          <a:effectLst/>
                          <a:latin typeface="+mn-lt"/>
                          <a:ea typeface="+mn-ea"/>
                          <a:cs typeface="+mn-cs"/>
                        </a:rPr>
                        <a:t>.</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 jew?</a:t>
            </a:r>
            <a:endParaRPr lang="en-US" altLang="de-DE" sz="1800" b="0" dirty="0">
              <a:latin typeface="+mn-lt"/>
              <a:cs typeface="+mn-cs"/>
            </a:endParaRPr>
          </a:p>
        </p:txBody>
      </p:sp>
      <p:sp>
        <p:nvSpPr>
          <p:cNvPr id="16"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Mar =</a:t>
            </a:r>
            <a:endParaRPr lang="en-US" altLang="de-DE" sz="1800" b="0" dirty="0">
              <a:latin typeface="+mn-lt"/>
              <a:cs typeface="+mn-cs"/>
            </a:endParaRPr>
          </a:p>
        </p:txBody>
      </p:sp>
      <p:sp>
        <p:nvSpPr>
          <p:cNvPr id="17"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lboro = orobl = horrible</a:t>
            </a:r>
            <a:endParaRPr lang="en-US" altLang="de-DE" sz="1800" b="0" dirty="0">
              <a:latin typeface="+mn-lt"/>
              <a:cs typeface="+mn-cs"/>
            </a:endParaRPr>
          </a:p>
        </p:txBody>
      </p:sp>
      <p:sp>
        <p:nvSpPr>
          <p:cNvPr id="18"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Mar</a:t>
            </a:r>
            <a:endParaRPr lang="en-US" altLang="de-DE" sz="1800" b="0" dirty="0">
              <a:latin typeface="+mn-lt"/>
              <a:cs typeface="+mn-cs"/>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mn-lt"/>
                <a:ea typeface="+mn-ea"/>
                <a:cs typeface="+mn-cs"/>
              </a:rPr>
              <a:t>Marlboro </a:t>
            </a:r>
            <a:r>
              <a:rPr lang="en-US" altLang="de-DE" sz="2000" b="0" dirty="0" err="1">
                <a:solidFill>
                  <a:srgbClr val="333333"/>
                </a:solidFill>
                <a:latin typeface="+mn-lt"/>
                <a:ea typeface="+mn-ea"/>
                <a:cs typeface="+mn-cs"/>
              </a:rPr>
              <a:t>KKK’ın</a:t>
            </a:r>
            <a:r>
              <a:rPr lang="en-US" altLang="de-DE" sz="2000" b="0" dirty="0">
                <a:solidFill>
                  <a:srgbClr val="333333"/>
                </a:solidFill>
                <a:latin typeface="+mn-lt"/>
                <a:ea typeface="+mn-ea"/>
                <a:cs typeface="+mn-cs"/>
              </a:rPr>
              <a:t> </a:t>
            </a:r>
            <a:r>
              <a:rPr lang="en-US" altLang="de-DE" sz="2000" b="0" dirty="0" err="1">
                <a:solidFill>
                  <a:srgbClr val="333333"/>
                </a:solidFill>
                <a:latin typeface="+mn-lt"/>
                <a:ea typeface="+mn-ea"/>
                <a:cs typeface="+mn-cs"/>
              </a:rPr>
              <a:t>mı</a:t>
            </a:r>
            <a:r>
              <a:rPr lang="en-US" altLang="de-DE" sz="2000" b="0" dirty="0">
                <a:solidFill>
                  <a:srgbClr val="333333"/>
                </a:solidFill>
                <a:latin typeface="+mn-lt"/>
                <a:ea typeface="+mn-ea"/>
                <a:cs typeface="+mn-cs"/>
              </a:rPr>
              <a:t>?</a:t>
            </a:r>
            <a:endParaRPr lang="de-DE" altLang="de-DE" sz="2000" dirty="0">
              <a:solidFill>
                <a:srgbClr val="333333"/>
              </a:solidFill>
              <a:latin typeface="+mn-lt"/>
              <a:ea typeface="+mn-ea"/>
              <a:cs typeface="+mn-cs"/>
            </a:endParaRPr>
          </a:p>
        </p:txBody>
      </p:sp>
    </p:spTree>
    <p:extLst>
      <p:ext uri="{BB962C8B-B14F-4D97-AF65-F5344CB8AC3E}">
        <p14:creationId xmlns:p14="http://schemas.microsoft.com/office/powerpoint/2010/main" val="3364107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n-NO" sz="3600" dirty="0">
                <a:solidFill>
                  <a:srgbClr val="004992"/>
                </a:solidFill>
                <a:latin typeface="+mn-lt"/>
                <a:ea typeface="+mn-ea"/>
                <a:cs typeface="+mn-cs"/>
              </a:rPr>
              <a:t>Hemen Sonuca </a:t>
            </a:r>
            <a:r>
              <a:rPr lang="nn-NO" sz="3600">
                <a:solidFill>
                  <a:srgbClr val="004992"/>
                </a:solidFill>
                <a:latin typeface="+mn-lt"/>
                <a:ea typeface="+mn-ea"/>
                <a:cs typeface="+mn-cs"/>
              </a:rPr>
              <a:t>Varma “hareket halinde”</a:t>
            </a:r>
            <a:br>
              <a:rPr lang="nn-NO" sz="3600" dirty="0">
                <a:solidFill>
                  <a:srgbClr val="004992"/>
                </a:solidFill>
                <a:latin typeface="+mn-lt"/>
                <a:ea typeface="+mn-ea"/>
                <a:cs typeface="+mn-cs"/>
              </a:rPr>
            </a:br>
            <a:r>
              <a:rPr lang="nn-NO" dirty="0">
                <a:solidFill>
                  <a:srgbClr val="004992"/>
                </a:solidFill>
                <a:latin typeface="+mn-lt"/>
                <a:ea typeface="+mn-ea"/>
                <a:cs typeface="+mn-cs"/>
              </a:rPr>
              <a:t>- şehir efsaneleri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3429379896"/>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ea typeface="+mn-ea"/>
                          <a:cs typeface="+mn-cs"/>
                        </a:rPr>
                        <a:t>efsane</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leh &amp; aleyh</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“kanıt”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mn-lt"/>
                          <a:ea typeface="+mn-ea"/>
                          <a:cs typeface="+mn-cs"/>
                        </a:rPr>
                        <a:t>1980lerin ortasından beri Marlboro pakedinin üstündeki işaretlerin Ku Klux Klan patronluğunu belirttiğine dair dedikodular var.</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mn-lt"/>
                          <a:ea typeface="+mn-ea"/>
                          <a:cs typeface="+mn-cs"/>
                        </a:rPr>
                        <a:t>lehinde</a:t>
                      </a:r>
                      <a:r>
                        <a:rPr kumimoji="0" lang="en-US" sz="1400" b="1" i="0" u="none" strike="noStrike" cap="none" normalizeH="0" baseline="0" dirty="0">
                          <a:ln>
                            <a:noFill/>
                          </a:ln>
                          <a:solidFill>
                            <a:srgbClr val="333333"/>
                          </a:solidFill>
                          <a:effectLst/>
                          <a:latin typeface="+mn-lt"/>
                          <a:ea typeface="+mn-ea"/>
                          <a:cs typeface="+mn-cs"/>
                        </a:rPr>
                        <a:t>:</a:t>
                      </a:r>
                      <a:r>
                        <a:rPr kumimoji="0" lang="en-US" sz="14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mn-lt"/>
                          <a:ea typeface="+mn-ea"/>
                          <a:cs typeface="+mn-cs"/>
                        </a:rPr>
                        <a:t>Beyaz</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arka</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fondaki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kırmızı</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zikzak</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işareti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büyük</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harfle</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err="1">
                          <a:ln>
                            <a:noFill/>
                          </a:ln>
                          <a:solidFill>
                            <a:srgbClr val="333333"/>
                          </a:solidFill>
                          <a:effectLst/>
                          <a:latin typeface="+mn-lt"/>
                          <a:ea typeface="+mn-ea"/>
                          <a:cs typeface="+mn-cs"/>
                        </a:rPr>
                        <a:t>yazılmış</a:t>
                      </a:r>
                      <a:r>
                        <a:rPr kumimoji="0" lang="en-US" sz="1400" b="0" i="0" u="none" strike="noStrike" cap="none" normalizeH="0" baseline="0">
                          <a:ln>
                            <a:noFill/>
                          </a:ln>
                          <a:solidFill>
                            <a:srgbClr val="333333"/>
                          </a:solidFill>
                          <a:effectLst/>
                          <a:latin typeface="+mn-lt"/>
                          <a:ea typeface="+mn-ea"/>
                          <a:cs typeface="+mn-cs"/>
                        </a:rPr>
                        <a:t> “K” </a:t>
                      </a:r>
                      <a:r>
                        <a:rPr kumimoji="0" lang="en-US" sz="1400" b="0" i="0" u="none" strike="noStrike" cap="none" normalizeH="0" baseline="0" dirty="0" err="1">
                          <a:ln>
                            <a:noFill/>
                          </a:ln>
                          <a:solidFill>
                            <a:srgbClr val="333333"/>
                          </a:solidFill>
                          <a:effectLst/>
                          <a:latin typeface="+mn-lt"/>
                          <a:ea typeface="+mn-ea"/>
                          <a:cs typeface="+mn-cs"/>
                        </a:rPr>
                        <a:t>yi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oluşturuyor</a:t>
                      </a:r>
                      <a:r>
                        <a:rPr kumimoji="0" lang="en-US"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400" b="0" i="0" u="none" strike="noStrike" cap="none" normalizeH="0" baseline="0">
                          <a:ln>
                            <a:noFill/>
                          </a:ln>
                          <a:solidFill>
                            <a:srgbClr val="333333"/>
                          </a:solidFill>
                          <a:effectLst/>
                          <a:latin typeface="+mn-lt"/>
                          <a:ea typeface="+mn-ea"/>
                          <a:cs typeface="+mn-cs"/>
                        </a:rPr>
                        <a:t>“Mar” </a:t>
                      </a:r>
                      <a:r>
                        <a:rPr kumimoji="0" lang="en-US" sz="1400" b="0" i="0" u="none" strike="noStrike" cap="none" normalizeH="0" baseline="0" dirty="0" err="1">
                          <a:ln>
                            <a:noFill/>
                          </a:ln>
                          <a:solidFill>
                            <a:srgbClr val="333333"/>
                          </a:solidFill>
                          <a:effectLst/>
                          <a:latin typeface="+mn-lt"/>
                          <a:ea typeface="+mn-ea"/>
                          <a:cs typeface="+mn-cs"/>
                        </a:rPr>
                        <a:t>baş</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aşağı</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çevrilirse</a:t>
                      </a:r>
                      <a:r>
                        <a:rPr kumimoji="0" lang="en-US" sz="1400" b="0" i="0" u="none" strike="noStrike" cap="none" normalizeH="0" baseline="0">
                          <a:ln>
                            <a:noFill/>
                          </a:ln>
                          <a:solidFill>
                            <a:srgbClr val="333333"/>
                          </a:solidFill>
                          <a:effectLst/>
                          <a:latin typeface="+mn-lt"/>
                          <a:ea typeface="+mn-ea"/>
                          <a:cs typeface="+mn-cs"/>
                        </a:rPr>
                        <a:t>, “jew”(“musevi”) </a:t>
                      </a:r>
                      <a:r>
                        <a:rPr kumimoji="0" lang="en-US" sz="1400" b="0" i="0" u="none" strike="noStrike" cap="none" normalizeH="0" baseline="0" dirty="0" err="1">
                          <a:ln>
                            <a:noFill/>
                          </a:ln>
                          <a:solidFill>
                            <a:srgbClr val="333333"/>
                          </a:solidFill>
                          <a:effectLst/>
                          <a:latin typeface="+mn-lt"/>
                          <a:ea typeface="+mn-ea"/>
                          <a:cs typeface="+mn-cs"/>
                        </a:rPr>
                        <a:t>gibi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okunabilir</a:t>
                      </a:r>
                      <a:r>
                        <a:rPr kumimoji="0" lang="en-US" sz="1400" b="0" i="0" u="none" strike="noStrike" cap="none" normalizeH="0" baseline="0">
                          <a:ln>
                            <a:noFill/>
                          </a:ln>
                          <a:solidFill>
                            <a:srgbClr val="333333"/>
                          </a:solidFill>
                          <a:effectLst/>
                          <a:latin typeface="+mn-lt"/>
                          <a:ea typeface="+mn-ea"/>
                          <a:cs typeface="+mn-cs"/>
                        </a:rPr>
                        <a:t>– “lboro” </a:t>
                      </a:r>
                      <a:r>
                        <a:rPr kumimoji="0" lang="en-US" sz="1400" b="0" i="0" u="none" strike="noStrike" cap="none" normalizeH="0" baseline="0" dirty="0" err="1">
                          <a:ln>
                            <a:noFill/>
                          </a:ln>
                          <a:solidFill>
                            <a:srgbClr val="333333"/>
                          </a:solidFill>
                          <a:effectLst/>
                          <a:latin typeface="+mn-lt"/>
                          <a:ea typeface="+mn-ea"/>
                          <a:cs typeface="+mn-cs"/>
                        </a:rPr>
                        <a:t>ise</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tersten</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err="1">
                          <a:ln>
                            <a:noFill/>
                          </a:ln>
                          <a:solidFill>
                            <a:srgbClr val="333333"/>
                          </a:solidFill>
                          <a:effectLst/>
                          <a:latin typeface="+mn-lt"/>
                          <a:ea typeface="+mn-ea"/>
                          <a:cs typeface="+mn-cs"/>
                        </a:rPr>
                        <a:t>bakıldığında</a:t>
                      </a:r>
                      <a:r>
                        <a:rPr kumimoji="0" lang="en-US" sz="1400" b="0" i="0" u="none" strike="noStrike" cap="none" normalizeH="0" baseline="0">
                          <a:ln>
                            <a:noFill/>
                          </a:ln>
                          <a:solidFill>
                            <a:srgbClr val="333333"/>
                          </a:solidFill>
                          <a:effectLst/>
                          <a:latin typeface="+mn-lt"/>
                          <a:ea typeface="+mn-ea"/>
                          <a:cs typeface="+mn-cs"/>
                        </a:rPr>
                        <a:t> “horrible” (“korkunç”) </a:t>
                      </a:r>
                      <a:r>
                        <a:rPr kumimoji="0" lang="en-US" sz="1400" b="0" i="0" u="none" strike="noStrike" cap="none" normalizeH="0" baseline="0" dirty="0" err="1">
                          <a:ln>
                            <a:noFill/>
                          </a:ln>
                          <a:solidFill>
                            <a:srgbClr val="333333"/>
                          </a:solidFill>
                          <a:effectLst/>
                          <a:latin typeface="+mn-lt"/>
                          <a:ea typeface="+mn-ea"/>
                          <a:cs typeface="+mn-cs"/>
                        </a:rPr>
                        <a:t>kelimesi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gibi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görünebilir</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ve</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bu</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a:ln>
                            <a:noFill/>
                          </a:ln>
                          <a:solidFill>
                            <a:srgbClr val="333333"/>
                          </a:solidFill>
                          <a:effectLst/>
                          <a:latin typeface="+mn-lt"/>
                          <a:ea typeface="+mn-ea"/>
                          <a:cs typeface="+mn-cs"/>
                        </a:rPr>
                        <a:t>da “horrible jew” (“korkunç musevi”) </a:t>
                      </a:r>
                      <a:r>
                        <a:rPr kumimoji="0" lang="en-US" sz="1400" b="0" i="0" u="none" strike="noStrike" cap="none" normalizeH="0" baseline="0" dirty="0" err="1">
                          <a:ln>
                            <a:noFill/>
                          </a:ln>
                          <a:solidFill>
                            <a:srgbClr val="333333"/>
                          </a:solidFill>
                          <a:effectLst/>
                          <a:latin typeface="+mn-lt"/>
                          <a:ea typeface="+mn-ea"/>
                          <a:cs typeface="+mn-cs"/>
                        </a:rPr>
                        <a:t>yi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çağrıştırabilir</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sağa</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bakınız</a:t>
                      </a:r>
                      <a:r>
                        <a:rPr kumimoji="0" lang="en-US"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400" b="0" i="0" u="none" strike="noStrike" cap="none" normalizeH="0" baseline="0">
                          <a:ln>
                            <a:noFill/>
                          </a:ln>
                          <a:solidFill>
                            <a:srgbClr val="333333"/>
                          </a:solidFill>
                          <a:effectLst/>
                          <a:latin typeface="+mn-lt"/>
                          <a:ea typeface="+mn-ea"/>
                          <a:cs typeface="+mn-cs"/>
                        </a:rPr>
                        <a:t>“Veni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vidi</a:t>
                      </a:r>
                      <a:r>
                        <a:rPr kumimoji="0" lang="en-US" sz="1400" b="0" i="0" u="none" strike="noStrike" cap="none" normalizeH="0" baseline="0">
                          <a:ln>
                            <a:noFill/>
                          </a:ln>
                          <a:solidFill>
                            <a:srgbClr val="333333"/>
                          </a:solidFill>
                          <a:effectLst/>
                          <a:latin typeface="+mn-lt"/>
                          <a:ea typeface="+mn-ea"/>
                          <a:cs typeface="+mn-cs"/>
                        </a:rPr>
                        <a:t>, vici” </a:t>
                      </a:r>
                      <a:r>
                        <a:rPr kumimoji="0" lang="en-US" sz="1400" b="0" i="0" u="none" strike="noStrike" cap="none" normalizeH="0" baseline="0" dirty="0">
                          <a:ln>
                            <a:noFill/>
                          </a:ln>
                          <a:solidFill>
                            <a:srgbClr val="333333"/>
                          </a:solidFill>
                          <a:effectLst/>
                          <a:latin typeface="+mn-lt"/>
                          <a:ea typeface="+mn-ea"/>
                          <a:cs typeface="+mn-cs"/>
                        </a:rPr>
                        <a:t>(</a:t>
                      </a:r>
                      <a:r>
                        <a:rPr kumimoji="0" lang="en-US" sz="1400" b="0" i="0" u="none" strike="noStrike" cap="none" normalizeH="0" baseline="0" dirty="0" err="1">
                          <a:ln>
                            <a:noFill/>
                          </a:ln>
                          <a:solidFill>
                            <a:srgbClr val="333333"/>
                          </a:solidFill>
                          <a:effectLst/>
                          <a:latin typeface="+mn-lt"/>
                          <a:ea typeface="+mn-ea"/>
                          <a:cs typeface="+mn-cs"/>
                        </a:rPr>
                        <a:t>geldim</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gördüm</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yendim</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mottosunun</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KKK’ın</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sloganı</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olduğuna</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inanılmaktadır</a:t>
                      </a:r>
                      <a:r>
                        <a:rPr kumimoji="0" lang="en-US" sz="14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mn-lt"/>
                          <a:ea typeface="+mn-ea"/>
                          <a:cs typeface="+mn-cs"/>
                        </a:rPr>
                        <a:t>aleyhinde</a:t>
                      </a:r>
                      <a:r>
                        <a:rPr kumimoji="0" lang="en-US" sz="1400" b="1"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mn-lt"/>
                          <a:ea typeface="+mn-ea"/>
                          <a:cs typeface="+mn-cs"/>
                        </a:rPr>
                        <a:t>Marlboro </a:t>
                      </a:r>
                      <a:r>
                        <a:rPr kumimoji="0" lang="en-US" sz="1400" b="0" i="0" u="none" strike="noStrike" cap="none" normalizeH="0" baseline="0" dirty="0" err="1">
                          <a:ln>
                            <a:noFill/>
                          </a:ln>
                          <a:solidFill>
                            <a:srgbClr val="333333"/>
                          </a:solidFill>
                          <a:effectLst/>
                          <a:latin typeface="+mn-lt"/>
                          <a:ea typeface="+mn-ea"/>
                          <a:cs typeface="+mn-cs"/>
                        </a:rPr>
                        <a:t>bir</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İngiliz</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olan</a:t>
                      </a:r>
                      <a:r>
                        <a:rPr kumimoji="0" lang="en-US" sz="1400" b="0" i="0" u="none" strike="noStrike" cap="none" normalizeH="0" baseline="0" dirty="0">
                          <a:ln>
                            <a:noFill/>
                          </a:ln>
                          <a:solidFill>
                            <a:srgbClr val="333333"/>
                          </a:solidFill>
                          <a:effectLst/>
                          <a:latin typeface="+mn-lt"/>
                          <a:ea typeface="+mn-ea"/>
                          <a:cs typeface="+mn-cs"/>
                        </a:rPr>
                        <a:t> Philipp Morris </a:t>
                      </a:r>
                      <a:r>
                        <a:rPr kumimoji="0" lang="en-US" sz="1400" b="0" i="0" u="none" strike="noStrike" cap="none" normalizeH="0" baseline="0" dirty="0" err="1">
                          <a:ln>
                            <a:noFill/>
                          </a:ln>
                          <a:solidFill>
                            <a:srgbClr val="333333"/>
                          </a:solidFill>
                          <a:effectLst/>
                          <a:latin typeface="+mn-lt"/>
                          <a:ea typeface="+mn-ea"/>
                          <a:cs typeface="+mn-cs"/>
                        </a:rPr>
                        <a:t>tarafından</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kurulmuştur</a:t>
                      </a:r>
                      <a:r>
                        <a:rPr kumimoji="0" lang="en-US" sz="1400" b="0" i="0" u="none" strike="noStrike" cap="none" normalizeH="0" baseline="0" dirty="0">
                          <a:ln>
                            <a:noFill/>
                          </a:ln>
                          <a:solidFill>
                            <a:srgbClr val="333333"/>
                          </a:solidFill>
                          <a:effectLst/>
                          <a:latin typeface="+mn-lt"/>
                          <a:ea typeface="+mn-ea"/>
                          <a:cs typeface="+mn-cs"/>
                        </a:rPr>
                        <a:t>; KKK </a:t>
                      </a:r>
                      <a:r>
                        <a:rPr kumimoji="0" lang="en-US" sz="1400" b="0" i="0" u="none" strike="noStrike" cap="none" normalizeH="0" baseline="0" dirty="0" err="1">
                          <a:ln>
                            <a:noFill/>
                          </a:ln>
                          <a:solidFill>
                            <a:srgbClr val="333333"/>
                          </a:solidFill>
                          <a:effectLst/>
                          <a:latin typeface="+mn-lt"/>
                          <a:ea typeface="+mn-ea"/>
                          <a:cs typeface="+mn-cs"/>
                        </a:rPr>
                        <a:t>ile</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hiç</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bir</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bağlantısı</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yoktur</a:t>
                      </a:r>
                      <a:r>
                        <a:rPr kumimoji="0" lang="en-US"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mn-lt"/>
                          <a:ea typeface="+mn-ea"/>
                          <a:cs typeface="+mn-cs"/>
                        </a:rPr>
                        <a:t>Marlboro, </a:t>
                      </a:r>
                      <a:r>
                        <a:rPr kumimoji="0" lang="en-US" sz="1400" b="0" i="0" u="none" strike="noStrike" cap="none" normalizeH="0" baseline="0" dirty="0" err="1">
                          <a:ln>
                            <a:noFill/>
                          </a:ln>
                          <a:solidFill>
                            <a:srgbClr val="333333"/>
                          </a:solidFill>
                          <a:effectLst/>
                          <a:latin typeface="+mn-lt"/>
                          <a:ea typeface="+mn-ea"/>
                          <a:cs typeface="+mn-cs"/>
                        </a:rPr>
                        <a:t>Londradaki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fabrikanın</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bulunduğu</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sokağın</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isminin</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ardından</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adlandırılmıştır</a:t>
                      </a:r>
                      <a:r>
                        <a:rPr kumimoji="0" lang="en-US" sz="1400" b="0" i="0" u="none" strike="noStrike" cap="none" normalizeH="0" baseline="0" dirty="0">
                          <a:ln>
                            <a:noFill/>
                          </a:ln>
                          <a:solidFill>
                            <a:srgbClr val="333333"/>
                          </a:solidFill>
                          <a:effectLst/>
                          <a:latin typeface="+mn-lt"/>
                          <a:ea typeface="+mn-ea"/>
                          <a:cs typeface="+mn-cs"/>
                        </a:rPr>
                        <a:t>: Marlborough </a:t>
                      </a:r>
                      <a:r>
                        <a:rPr kumimoji="0" lang="en-US" sz="1400" b="0" i="0" u="none" strike="noStrike" cap="none" normalizeH="0" baseline="0" dirty="0" err="1">
                          <a:ln>
                            <a:noFill/>
                          </a:ln>
                          <a:solidFill>
                            <a:srgbClr val="333333"/>
                          </a:solidFill>
                          <a:effectLst/>
                          <a:latin typeface="+mn-lt"/>
                          <a:ea typeface="+mn-ea"/>
                          <a:cs typeface="+mn-cs"/>
                        </a:rPr>
                        <a:t>Sokağı</a:t>
                      </a:r>
                      <a:endParaRPr kumimoji="0" lang="en-US" sz="14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mn-lt"/>
                          <a:ea typeface="+mn-ea"/>
                          <a:cs typeface="+mn-cs"/>
                        </a:rPr>
                        <a:t>Yani</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bu</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mottonun</a:t>
                      </a:r>
                      <a:r>
                        <a:rPr kumimoji="0" lang="en-US" sz="1400" b="0" i="0" u="none" strike="noStrike" cap="none" normalizeH="0" baseline="0" dirty="0">
                          <a:ln>
                            <a:noFill/>
                          </a:ln>
                          <a:solidFill>
                            <a:srgbClr val="333333"/>
                          </a:solidFill>
                          <a:effectLst/>
                          <a:latin typeface="+mn-lt"/>
                          <a:ea typeface="+mn-ea"/>
                          <a:cs typeface="+mn-cs"/>
                        </a:rPr>
                        <a:t> KKK </a:t>
                      </a:r>
                      <a:r>
                        <a:rPr kumimoji="0" lang="en-US" sz="1400" b="0" i="0" u="none" strike="noStrike" cap="none" normalizeH="0" baseline="0" dirty="0" err="1">
                          <a:ln>
                            <a:noFill/>
                          </a:ln>
                          <a:solidFill>
                            <a:srgbClr val="333333"/>
                          </a:solidFill>
                          <a:effectLst/>
                          <a:latin typeface="+mn-lt"/>
                          <a:ea typeface="+mn-ea"/>
                          <a:cs typeface="+mn-cs"/>
                        </a:rPr>
                        <a:t>ile</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bir</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bağlantısı</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err="1">
                          <a:ln>
                            <a:noFill/>
                          </a:ln>
                          <a:solidFill>
                            <a:srgbClr val="333333"/>
                          </a:solidFill>
                          <a:effectLst/>
                          <a:latin typeface="+mn-lt"/>
                          <a:ea typeface="+mn-ea"/>
                          <a:cs typeface="+mn-cs"/>
                        </a:rPr>
                        <a:t>yoktur</a:t>
                      </a:r>
                      <a:r>
                        <a:rPr kumimoji="0" lang="en-US" sz="1400" b="0" i="0" u="none" strike="noStrike" cap="none" normalizeH="0" baseline="0" dirty="0">
                          <a:ln>
                            <a:noFill/>
                          </a:ln>
                          <a:solidFill>
                            <a:srgbClr val="333333"/>
                          </a:solidFill>
                          <a:effectLst/>
                          <a:latin typeface="+mn-lt"/>
                          <a:ea typeface="+mn-ea"/>
                          <a:cs typeface="+mn-cs"/>
                        </a:rPr>
                        <a:t>.</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 jew?</a:t>
            </a:r>
            <a:endParaRPr lang="en-US" altLang="de-DE" sz="1800" b="0" dirty="0">
              <a:latin typeface="+mn-lt"/>
              <a:cs typeface="+mn-cs"/>
            </a:endParaRPr>
          </a:p>
        </p:txBody>
      </p:sp>
      <p:sp>
        <p:nvSpPr>
          <p:cNvPr id="16"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Mar =</a:t>
            </a:r>
            <a:endParaRPr lang="en-US" altLang="de-DE" sz="1800" b="0" dirty="0">
              <a:latin typeface="+mn-lt"/>
              <a:cs typeface="+mn-cs"/>
            </a:endParaRPr>
          </a:p>
        </p:txBody>
      </p:sp>
      <p:sp>
        <p:nvSpPr>
          <p:cNvPr id="17"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lboro = orobl = horrible</a:t>
            </a:r>
            <a:endParaRPr lang="en-US" altLang="de-DE" sz="1800" b="0" dirty="0">
              <a:latin typeface="+mn-lt"/>
              <a:cs typeface="+mn-cs"/>
            </a:endParaRPr>
          </a:p>
        </p:txBody>
      </p:sp>
      <p:sp>
        <p:nvSpPr>
          <p:cNvPr id="18"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Mar</a:t>
            </a:r>
            <a:endParaRPr lang="en-US" altLang="de-DE" sz="1800" b="0" dirty="0">
              <a:latin typeface="+mn-lt"/>
              <a:cs typeface="+mn-cs"/>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mn-lt"/>
                <a:ea typeface="+mn-ea"/>
                <a:cs typeface="+mn-cs"/>
              </a:rPr>
              <a:t>Marlboro </a:t>
            </a:r>
            <a:r>
              <a:rPr lang="en-US" altLang="de-DE" sz="2000" b="0" dirty="0" err="1">
                <a:solidFill>
                  <a:srgbClr val="333333"/>
                </a:solidFill>
                <a:latin typeface="+mn-lt"/>
                <a:ea typeface="+mn-ea"/>
                <a:cs typeface="+mn-cs"/>
              </a:rPr>
              <a:t>KKK’ın</a:t>
            </a:r>
            <a:r>
              <a:rPr lang="en-US" altLang="de-DE" sz="2000" b="0" dirty="0">
                <a:solidFill>
                  <a:srgbClr val="333333"/>
                </a:solidFill>
                <a:latin typeface="+mn-lt"/>
                <a:ea typeface="+mn-ea"/>
                <a:cs typeface="+mn-cs"/>
              </a:rPr>
              <a:t> </a:t>
            </a:r>
            <a:r>
              <a:rPr lang="en-US" altLang="de-DE" sz="2000" b="0" dirty="0" err="1">
                <a:solidFill>
                  <a:srgbClr val="333333"/>
                </a:solidFill>
                <a:latin typeface="+mn-lt"/>
                <a:ea typeface="+mn-ea"/>
                <a:cs typeface="+mn-cs"/>
              </a:rPr>
              <a:t>mı</a:t>
            </a:r>
            <a:r>
              <a:rPr lang="en-US" altLang="de-DE" sz="2000" b="0" dirty="0">
                <a:solidFill>
                  <a:srgbClr val="333333"/>
                </a:solidFill>
                <a:latin typeface="+mn-lt"/>
                <a:ea typeface="+mn-ea"/>
                <a:cs typeface="+mn-cs"/>
              </a:rPr>
              <a:t>?</a:t>
            </a:r>
            <a:endParaRPr lang="de-DE" altLang="de-DE" sz="2000" dirty="0">
              <a:solidFill>
                <a:srgbClr val="333333"/>
              </a:solidFill>
              <a:latin typeface="+mn-lt"/>
              <a:ea typeface="+mn-ea"/>
              <a:cs typeface="+mn-cs"/>
            </a:endParaRPr>
          </a:p>
        </p:txBody>
      </p:sp>
    </p:spTree>
    <p:extLst>
      <p:ext uri="{BB962C8B-B14F-4D97-AF65-F5344CB8AC3E}">
        <p14:creationId xmlns:p14="http://schemas.microsoft.com/office/powerpoint/2010/main" val="570653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n-NO" sz="3600" dirty="0">
                <a:solidFill>
                  <a:srgbClr val="004992"/>
                </a:solidFill>
                <a:latin typeface="+mn-lt"/>
                <a:ea typeface="+mn-ea"/>
                <a:cs typeface="+mn-cs"/>
              </a:rPr>
              <a:t>Hemen Sonuca </a:t>
            </a:r>
            <a:r>
              <a:rPr lang="nn-NO" sz="3600">
                <a:solidFill>
                  <a:srgbClr val="004992"/>
                </a:solidFill>
                <a:latin typeface="+mn-lt"/>
                <a:ea typeface="+mn-ea"/>
                <a:cs typeface="+mn-cs"/>
              </a:rPr>
              <a:t>Varma “hareket halinde”</a:t>
            </a:r>
            <a:br>
              <a:rPr lang="nn-NO" sz="3600" dirty="0">
                <a:solidFill>
                  <a:srgbClr val="004992"/>
                </a:solidFill>
                <a:latin typeface="+mn-lt"/>
                <a:ea typeface="+mn-ea"/>
                <a:cs typeface="+mn-cs"/>
              </a:rPr>
            </a:br>
            <a:r>
              <a:rPr lang="nn-NO" dirty="0">
                <a:solidFill>
                  <a:srgbClr val="004992"/>
                </a:solidFill>
                <a:latin typeface="+mn-lt"/>
                <a:ea typeface="+mn-ea"/>
                <a:cs typeface="+mn-cs"/>
              </a:rPr>
              <a:t>- şehir efsaneleri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9"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latin typeface="+mn-lt"/>
                <a:cs typeface="+mn-cs"/>
              </a:rPr>
              <a:t>Hayır!</a:t>
            </a:r>
            <a:endParaRPr lang="en-US" altLang="de-DE" sz="2400" dirty="0">
              <a:latin typeface="+mn-lt"/>
              <a:cs typeface="+mn-cs"/>
            </a:endParaRPr>
          </a:p>
        </p:txBody>
      </p:sp>
      <p:sp>
        <p:nvSpPr>
          <p:cNvPr id="11" name="Caption_492547"/>
          <p:cNvSpPr txBox="1">
            <a:spLocks noChangeArrowheads="1"/>
          </p:cNvSpPr>
          <p:nvPr/>
        </p:nvSpPr>
        <p:spPr bwMode="auto">
          <a:xfrm>
            <a:off x="408955" y="2319263"/>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400" b="0" dirty="0" err="1">
                <a:solidFill>
                  <a:srgbClr val="333333"/>
                </a:solidFill>
                <a:latin typeface="+mn-lt"/>
                <a:ea typeface="+mn-ea"/>
                <a:cs typeface="+mn-cs"/>
              </a:rPr>
              <a:t>Malboro</a:t>
            </a:r>
            <a:r>
              <a:rPr lang="en-US" altLang="de-DE" sz="2400" b="0" dirty="0">
                <a:solidFill>
                  <a:srgbClr val="333333"/>
                </a:solidFill>
                <a:latin typeface="+mn-lt"/>
                <a:ea typeface="+mn-ea"/>
                <a:cs typeface="+mn-cs"/>
              </a:rPr>
              <a:t>, Ku Klux </a:t>
            </a:r>
            <a:r>
              <a:rPr lang="en-US" altLang="de-DE" sz="2400" b="0" dirty="0" err="1">
                <a:solidFill>
                  <a:srgbClr val="333333"/>
                </a:solidFill>
                <a:latin typeface="+mn-lt"/>
                <a:ea typeface="+mn-ea"/>
                <a:cs typeface="+mn-cs"/>
              </a:rPr>
              <a:t>Klan’a</a:t>
            </a:r>
            <a:r>
              <a:rPr lang="en-US" altLang="de-DE" sz="2400" b="0" dirty="0">
                <a:solidFill>
                  <a:srgbClr val="333333"/>
                </a:solidFill>
                <a:latin typeface="+mn-lt"/>
                <a:ea typeface="+mn-ea"/>
                <a:cs typeface="+mn-cs"/>
              </a:rPr>
              <a:t> </a:t>
            </a:r>
            <a:r>
              <a:rPr lang="en-US" altLang="de-DE" sz="2400" b="0" dirty="0" err="1">
                <a:solidFill>
                  <a:srgbClr val="333333"/>
                </a:solidFill>
                <a:latin typeface="+mn-lt"/>
                <a:ea typeface="+mn-ea"/>
                <a:cs typeface="+mn-cs"/>
              </a:rPr>
              <a:t>mı</a:t>
            </a:r>
            <a:r>
              <a:rPr lang="en-US" altLang="de-DE" sz="2400" b="0" dirty="0">
                <a:solidFill>
                  <a:srgbClr val="333333"/>
                </a:solidFill>
                <a:latin typeface="+mn-lt"/>
                <a:ea typeface="+mn-ea"/>
                <a:cs typeface="+mn-cs"/>
              </a:rPr>
              <a:t> </a:t>
            </a:r>
            <a:r>
              <a:rPr lang="en-US" altLang="de-DE" sz="2400" b="0" dirty="0" err="1">
                <a:solidFill>
                  <a:srgbClr val="333333"/>
                </a:solidFill>
                <a:latin typeface="+mn-lt"/>
                <a:ea typeface="+mn-ea"/>
                <a:cs typeface="+mn-cs"/>
              </a:rPr>
              <a:t>ait</a:t>
            </a:r>
            <a:r>
              <a:rPr lang="en-US" altLang="de-DE" sz="2400" b="0" dirty="0">
                <a:solidFill>
                  <a:srgbClr val="333333"/>
                </a:solidFill>
                <a:latin typeface="+mn-lt"/>
                <a:ea typeface="+mn-ea"/>
                <a:cs typeface="+mn-cs"/>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komplo teorileri nasıl ortaya çıkıyor?</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komplo teorileri nasıl ortaya çıkıyor?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Çoğu zaman gerçeğin ta kendisinden daha heyecan vericidirler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Kanıtlanması ya da kontrol edilmesi güç beyanlar üzerine temellenmiştir </a:t>
            </a:r>
            <a:r>
              <a:rPr lang="en-US" altLang="de-DE" sz="2400" dirty="0">
                <a:solidFill>
                  <a:srgbClr val="333333"/>
                </a:solidFill>
              </a:rPr>
              <a:t>(</a:t>
            </a:r>
            <a:r>
              <a:rPr lang="tr-TR" altLang="de-DE" sz="2400" dirty="0">
                <a:solidFill>
                  <a:srgbClr val="333333"/>
                </a:solidFill>
              </a:rPr>
              <a:t>ör</a:t>
            </a:r>
            <a:r>
              <a:rPr lang="tr-TR" altLang="de-DE" sz="2400">
                <a:solidFill>
                  <a:srgbClr val="333333"/>
                </a:solidFill>
              </a:rPr>
              <a:t>:</a:t>
            </a:r>
            <a:r>
              <a:rPr lang="en-US" altLang="de-DE" sz="2400">
                <a:solidFill>
                  <a:srgbClr val="333333"/>
                </a:solidFill>
              </a:rPr>
              <a:t> “</a:t>
            </a:r>
            <a:r>
              <a:rPr lang="tr-TR" altLang="de-DE" sz="2400">
                <a:solidFill>
                  <a:srgbClr val="333333"/>
                </a:solidFill>
              </a:rPr>
              <a:t>Geldim</a:t>
            </a:r>
            <a:r>
              <a:rPr lang="en-US" altLang="de-DE" sz="2400" dirty="0">
                <a:solidFill>
                  <a:srgbClr val="333333"/>
                </a:solidFill>
              </a:rPr>
              <a:t>, </a:t>
            </a:r>
            <a:r>
              <a:rPr lang="tr-TR" altLang="de-DE" sz="2400" dirty="0">
                <a:solidFill>
                  <a:srgbClr val="333333"/>
                </a:solidFill>
              </a:rPr>
              <a:t>Gördüm</a:t>
            </a:r>
            <a:r>
              <a:rPr lang="en-US" altLang="de-DE" sz="2400">
                <a:solidFill>
                  <a:srgbClr val="333333"/>
                </a:solidFill>
              </a:rPr>
              <a:t>, </a:t>
            </a:r>
            <a:r>
              <a:rPr lang="tr-TR" altLang="de-DE" sz="2400">
                <a:solidFill>
                  <a:srgbClr val="333333"/>
                </a:solidFill>
              </a:rPr>
              <a:t>Yendim</a:t>
            </a:r>
            <a:r>
              <a:rPr lang="en-US" altLang="de-DE" sz="2400">
                <a:solidFill>
                  <a:srgbClr val="333333"/>
                </a:solidFill>
              </a:rPr>
              <a:t>”</a:t>
            </a:r>
            <a:r>
              <a:rPr lang="tr-TR" altLang="de-DE" sz="2400">
                <a:solidFill>
                  <a:srgbClr val="333333"/>
                </a:solidFill>
              </a:rPr>
              <a:t> </a:t>
            </a:r>
            <a:r>
              <a:rPr lang="tr-TR" altLang="de-DE" sz="2400" dirty="0">
                <a:solidFill>
                  <a:srgbClr val="333333"/>
                </a:solidFill>
              </a:rPr>
              <a:t>Ku Klux Klan’ın mottosu olabilir mi</a:t>
            </a:r>
            <a:r>
              <a:rPr lang="en-US" altLang="de-DE" sz="2400" dirty="0">
                <a:solidFill>
                  <a:srgbClr val="333333"/>
                </a:solidFill>
              </a:rPr>
              <a:t>? </a:t>
            </a:r>
            <a:r>
              <a:rPr lang="tr-TR" altLang="de-DE" sz="2400" dirty="0">
                <a:solidFill>
                  <a:srgbClr val="333333"/>
                </a:solidFill>
              </a:rPr>
              <a:t>yanlış</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Alternatif açıklamaları örtbas eder</a:t>
            </a:r>
            <a:r>
              <a:rPr lang="en-US" altLang="de-DE" sz="2400" dirty="0">
                <a:solidFill>
                  <a:srgbClr val="333333"/>
                </a:solidFill>
              </a:rPr>
              <a:t> (</a:t>
            </a:r>
            <a:r>
              <a:rPr lang="tr-TR" altLang="de-DE" sz="2400" dirty="0">
                <a:solidFill>
                  <a:srgbClr val="333333"/>
                </a:solidFill>
              </a:rPr>
              <a:t>ör</a:t>
            </a:r>
            <a:r>
              <a:rPr lang="tr-TR" altLang="de-DE" sz="2400">
                <a:solidFill>
                  <a:srgbClr val="333333"/>
                </a:solidFill>
              </a:rPr>
              <a:t>:</a:t>
            </a:r>
            <a:r>
              <a:rPr lang="en-US" altLang="de-DE" sz="2400">
                <a:solidFill>
                  <a:srgbClr val="333333"/>
                </a:solidFill>
              </a:rPr>
              <a:t> “Marlboro” </a:t>
            </a:r>
            <a:r>
              <a:rPr lang="tr-TR" altLang="de-DE" sz="2400" dirty="0">
                <a:solidFill>
                  <a:srgbClr val="333333"/>
                </a:solidFill>
              </a:rPr>
              <a:t>isminin harfleri ileri ve geri olarak karıştırıldığında bir süre farklı manalar çıkarılabilir</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tr-TR" altLang="de-DE" sz="2400" dirty="0">
                <a:solidFill>
                  <a:srgbClr val="333333"/>
                </a:solidFill>
              </a:rPr>
              <a:t>baro ya da Rambo kelimeleri bile bulunabilir)</a:t>
            </a:r>
            <a:r>
              <a:rPr lang="en-US" altLang="de-DE" sz="2400" dirty="0">
                <a:solidFill>
                  <a:srgbClr val="333333"/>
                </a:solidFill>
              </a:rPr>
              <a:t> </a:t>
            </a:r>
            <a:r>
              <a:rPr lang="tr-TR" altLang="de-DE" sz="2400" dirty="0">
                <a:solidFill>
                  <a:srgbClr val="333333"/>
                </a:solidFill>
              </a:rPr>
              <a:t>Efsaneler bazen bağlamından uzaklaşmış yargılara dayanabilir</a:t>
            </a:r>
            <a:r>
              <a:rPr lang="en-US" altLang="de-DE" sz="2400" dirty="0">
                <a:solidFill>
                  <a:srgbClr val="333333"/>
                </a:solidFill>
              </a:rPr>
              <a:t>. </a:t>
            </a:r>
            <a:r>
              <a:rPr lang="tr-TR" altLang="de-DE" sz="2400" dirty="0">
                <a:solidFill>
                  <a:srgbClr val="333333"/>
                </a:solidFill>
              </a:rPr>
              <a:t>Bu detayların önemi olduğundan oldukça abartılmış olabilir </a:t>
            </a:r>
            <a:r>
              <a:rPr lang="en-US" altLang="de-DE" sz="2400" dirty="0">
                <a:solidFill>
                  <a:srgbClr val="333333"/>
                </a:solidFill>
              </a:rPr>
              <a:t>(</a:t>
            </a:r>
            <a:r>
              <a:rPr lang="tr-TR" altLang="de-DE" sz="2400" dirty="0">
                <a:solidFill>
                  <a:srgbClr val="333333"/>
                </a:solidFill>
              </a:rPr>
              <a:t>ilk bakışta</a:t>
            </a:r>
            <a:r>
              <a:rPr lang="en-US" altLang="de-DE" sz="2400" dirty="0">
                <a:solidFill>
                  <a:srgbClr val="333333"/>
                </a:solidFill>
              </a:rPr>
              <a:t>, </a:t>
            </a:r>
            <a:r>
              <a:rPr lang="tr-TR" altLang="de-DE" sz="2400" dirty="0">
                <a:solidFill>
                  <a:srgbClr val="333333"/>
                </a:solidFill>
              </a:rPr>
              <a:t>bu üç kırmızı </a:t>
            </a:r>
            <a:r>
              <a:rPr lang="en-US" altLang="de-DE" sz="2400" dirty="0">
                <a:solidFill>
                  <a:srgbClr val="333333"/>
                </a:solidFill>
              </a:rPr>
              <a:t>K’</a:t>
            </a:r>
            <a:r>
              <a:rPr lang="tr-TR" altLang="de-DE" sz="2400" dirty="0">
                <a:solidFill>
                  <a:srgbClr val="333333"/>
                </a:solidFill>
              </a:rPr>
              <a:t>ler etkileyicidir</a:t>
            </a:r>
            <a:r>
              <a:rPr lang="en-US" altLang="de-DE" sz="2400" dirty="0">
                <a:solidFill>
                  <a:srgbClr val="333333"/>
                </a:solidFill>
              </a:rPr>
              <a:t>, </a:t>
            </a:r>
            <a:r>
              <a:rPr lang="tr-TR" altLang="de-DE" sz="2400" dirty="0">
                <a:solidFill>
                  <a:srgbClr val="333333"/>
                </a:solidFill>
              </a:rPr>
              <a:t>ancak hiçbir şey kanıtlamazlar</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komplo teorileri nasıl ortaya çıkıyor?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Azınlıkların ya da toplum tarafından dışlanmışların yanlış yere, önlenemez felaketler dolayısıyla suçlandığı, bir sürü benzeri örnek ile tarihte görülmüştür</a:t>
            </a:r>
            <a:r>
              <a:rPr lang="de-DE" altLang="de-DE" sz="2400" dirty="0">
                <a:solidFill>
                  <a:srgbClr val="333333"/>
                </a:solidFill>
              </a:rPr>
              <a:t>. </a:t>
            </a:r>
            <a:r>
              <a:rPr lang="tr-TR" altLang="de-DE" sz="2400" dirty="0">
                <a:solidFill>
                  <a:srgbClr val="333333"/>
                </a:solidFill>
              </a:rPr>
              <a:t>Mesela</a:t>
            </a:r>
            <a:r>
              <a:rPr lang="de-DE" altLang="de-DE" sz="2400" dirty="0">
                <a:solidFill>
                  <a:srgbClr val="333333"/>
                </a:solidFill>
              </a:rPr>
              <a:t>, </a:t>
            </a:r>
            <a:r>
              <a:rPr lang="tr-TR" altLang="de-DE" sz="2400" dirty="0">
                <a:solidFill>
                  <a:srgbClr val="333333"/>
                </a:solidFill>
              </a:rPr>
              <a:t>ortaçağ zamanında kötü hasat dolayısıyla çoğunlukla ya birileri cadılık ile ya da dini azınlıklar suçlanmıştır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Bu basit açıklamalar bir yandan gerginliği ve korkuyu azaltırken, bir yandan da güya kontrol onların ellerindeymiş yanılsamasını sağlamıştır</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 neden yapıyoruz?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Çalışmalar gösteriyor ki; psikozdaki birçok insan </a:t>
            </a:r>
            <a:r>
              <a:rPr lang="en-US" altLang="de-DE" sz="2400" dirty="0">
                <a:solidFill>
                  <a:srgbClr val="333333"/>
                </a:solidFill>
              </a:rPr>
              <a:t>[</a:t>
            </a:r>
            <a:r>
              <a:rPr lang="tr-TR" altLang="de-DE" sz="2400" dirty="0">
                <a:solidFill>
                  <a:srgbClr val="333333"/>
                </a:solidFill>
              </a:rPr>
              <a:t>ancak hepsi değil</a:t>
            </a:r>
            <a:r>
              <a:rPr lang="en-US" altLang="de-DE" sz="2400" dirty="0">
                <a:solidFill>
                  <a:srgbClr val="333333"/>
                </a:solidFill>
              </a:rPr>
              <a:t>!] </a:t>
            </a:r>
            <a:r>
              <a:rPr lang="tr-TR" altLang="de-DE" sz="2400" dirty="0">
                <a:solidFill>
                  <a:srgbClr val="333333"/>
                </a:solidFill>
              </a:rPr>
              <a:t>kararlarını çok az bilgiye dayanarak alıyorlar</a:t>
            </a:r>
            <a:r>
              <a:rPr lang="en-US" altLang="de-DE" sz="2400" dirty="0">
                <a:solidFill>
                  <a:srgbClr val="333333"/>
                </a:solidFill>
              </a:rPr>
              <a:t>. </a:t>
            </a:r>
            <a:r>
              <a:rPr lang="tr-TR" altLang="de-DE" sz="2400" dirty="0">
                <a:solidFill>
                  <a:srgbClr val="333333"/>
                </a:solidFill>
              </a:rPr>
              <a:t>Bu tarz bir karar alma, özellikle de mevcut tüm bilgiyi itina ile hesaba katıp karar alma şekline göre çok daha kolay hataya sebebiyet </a:t>
            </a:r>
            <a:r>
              <a:rPr lang="tr-TR" altLang="de-DE" sz="2400">
                <a:solidFill>
                  <a:srgbClr val="333333"/>
                </a:solidFill>
              </a:rPr>
              <a:t>verebilir</a:t>
            </a:r>
            <a:r>
              <a:rPr lang="en-US" altLang="de-DE" sz="240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 neden yapıyoruz?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Çalışmalar gösteriyor ki; psikozdaki birçok insan </a:t>
            </a:r>
            <a:r>
              <a:rPr lang="en-US" altLang="de-DE" sz="2400" dirty="0">
                <a:solidFill>
                  <a:srgbClr val="333333"/>
                </a:solidFill>
              </a:rPr>
              <a:t>[</a:t>
            </a:r>
            <a:r>
              <a:rPr lang="tr-TR" altLang="de-DE" sz="2400" dirty="0">
                <a:solidFill>
                  <a:srgbClr val="333333"/>
                </a:solidFill>
              </a:rPr>
              <a:t>ancak hepsi değil</a:t>
            </a:r>
            <a:r>
              <a:rPr lang="en-US" altLang="de-DE" sz="2400" dirty="0">
                <a:solidFill>
                  <a:srgbClr val="333333"/>
                </a:solidFill>
              </a:rPr>
              <a:t>!] </a:t>
            </a:r>
            <a:r>
              <a:rPr lang="tr-TR" altLang="de-DE" sz="2400" dirty="0">
                <a:solidFill>
                  <a:srgbClr val="333333"/>
                </a:solidFill>
              </a:rPr>
              <a:t>kararlarını çok az bilgiye dayanarak alıyorlar</a:t>
            </a:r>
            <a:r>
              <a:rPr lang="en-US" altLang="de-DE" sz="2400" dirty="0">
                <a:solidFill>
                  <a:srgbClr val="333333"/>
                </a:solidFill>
              </a:rPr>
              <a:t>. </a:t>
            </a:r>
            <a:r>
              <a:rPr lang="tr-TR" altLang="de-DE" sz="2400" dirty="0">
                <a:solidFill>
                  <a:srgbClr val="333333"/>
                </a:solidFill>
              </a:rPr>
              <a:t>Bu tarz bir karar alma, özellikle de mevcut tüm bilgiyi itina ile hesaba katıp karar alma şekline göre çok daha kolay hataya sebebiyet verebilir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Psikotik bir dönem geçiren birçok kişinin</a:t>
            </a:r>
            <a:r>
              <a:rPr lang="de-DE" altLang="de-DE" sz="2400" dirty="0">
                <a:solidFill>
                  <a:srgbClr val="333333"/>
                </a:solidFill>
              </a:rPr>
              <a:t> [</a:t>
            </a:r>
            <a:r>
              <a:rPr lang="tr-TR" altLang="de-DE" sz="2400" dirty="0">
                <a:solidFill>
                  <a:srgbClr val="333333"/>
                </a:solidFill>
              </a:rPr>
              <a:t>ancak hepsi değil</a:t>
            </a:r>
            <a:r>
              <a:rPr lang="de-DE" altLang="de-DE" sz="2400" dirty="0">
                <a:solidFill>
                  <a:srgbClr val="333333"/>
                </a:solidFill>
              </a:rPr>
              <a:t>!] </a:t>
            </a:r>
            <a:r>
              <a:rPr lang="tr-TR" altLang="de-DE" sz="2400" dirty="0">
                <a:solidFill>
                  <a:srgbClr val="333333"/>
                </a:solidFill>
              </a:rPr>
              <a:t>gerçeklik algısı değişmiştir</a:t>
            </a:r>
            <a:r>
              <a:rPr lang="de-DE" altLang="de-DE" sz="2400" dirty="0">
                <a:solidFill>
                  <a:srgbClr val="333333"/>
                </a:solidFill>
              </a:rPr>
              <a:t>. </a:t>
            </a:r>
            <a:r>
              <a:rPr lang="tr-TR" altLang="de-DE" sz="2400" dirty="0">
                <a:solidFill>
                  <a:srgbClr val="333333"/>
                </a:solidFill>
              </a:rPr>
              <a:t>Diğer birçok insanın önemli bulmayacağı, pek de mümkün görünmeyen açıklamalar bu dönemde düşünülebilir</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spTree>
    <p:extLst>
      <p:ext uri="{BB962C8B-B14F-4D97-AF65-F5344CB8AC3E}">
        <p14:creationId xmlns:p14="http://schemas.microsoft.com/office/powerpoint/2010/main" val="977331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Hemen sonuca varmak psikotik dönemde nasıl yanlış anlaşılmalara yol açıyor - örnekler</a:t>
            </a: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
        <p:nvSpPr>
          <p:cNvPr id="21530" name="Rechteck 1"/>
          <p:cNvSpPr>
            <a:spLocks noChangeArrowheads="1"/>
          </p:cNvSpPr>
          <p:nvPr/>
        </p:nvSpPr>
        <p:spPr bwMode="auto">
          <a:xfrm>
            <a:off x="408955" y="6237312"/>
            <a:ext cx="113760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tr-TR" altLang="de-DE" sz="2000" b="0" dirty="0">
                <a:solidFill>
                  <a:srgbClr val="004992"/>
                </a:solidFill>
                <a:latin typeface="+mn-lt"/>
                <a:cs typeface="+mn-cs"/>
              </a:rPr>
              <a:t>Kim kısa bir kişisel yaşantısı ile katkıda bulunmak ister? </a:t>
            </a:r>
            <a:endParaRPr lang="de-DE" altLang="de-DE" sz="20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4125633158"/>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ea typeface="+mn-ea"/>
                          <a:cs typeface="+mn-cs"/>
                        </a:rPr>
                        <a:t>Olay</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Psikotik dönemdeki açıklama</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Aslında ne gerçekleşti</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mn-lt"/>
                          <a:ea typeface="+mn-ea"/>
                          <a:cs typeface="+mn-cs"/>
                        </a:rPr>
                        <a:t>Hastaneden taburcu olma gününüz ileri alındı.</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Siz</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doktorların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sizden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ümit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kestiği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konusunda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ikna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olmuşsunuzdur</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mn-lt"/>
                          <a:ea typeface="+mn-ea"/>
                          <a:cs typeface="+mn-cs"/>
                        </a:rPr>
                        <a:t>Beklenmedik bir şekilde serviste bir kişilik yatak boşaldı.</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mn-lt"/>
                          <a:ea typeface="+mn-ea"/>
                          <a:cs typeface="+mn-cs"/>
                        </a:rPr>
                        <a:t>“Sen hiçbir şeysin, değersizsin” düşüncesi beyninizde yankılanıyor.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Çatıdaki</a:t>
                      </a:r>
                      <a:r>
                        <a:rPr kumimoji="0" lang="en-US" sz="2000" b="0" i="0" u="none" strike="noStrike" cap="none" normalizeH="0" baseline="0" dirty="0">
                          <a:ln>
                            <a:noFill/>
                          </a:ln>
                          <a:solidFill>
                            <a:srgbClr val="333333"/>
                          </a:solidFill>
                          <a:effectLst/>
                          <a:latin typeface="+mn-lt"/>
                          <a:ea typeface="+mn-ea"/>
                          <a:cs typeface="+mn-cs"/>
                        </a:rPr>
                        <a:t> cep </a:t>
                      </a:r>
                      <a:r>
                        <a:rPr kumimoji="0" lang="en-US" sz="2000" b="0" i="0" u="none" strike="noStrike" cap="none" normalizeH="0" baseline="0" dirty="0" err="1">
                          <a:ln>
                            <a:noFill/>
                          </a:ln>
                          <a:solidFill>
                            <a:srgbClr val="333333"/>
                          </a:solidFill>
                          <a:effectLst/>
                          <a:latin typeface="+mn-lt"/>
                          <a:ea typeface="+mn-ea"/>
                          <a:cs typeface="+mn-cs"/>
                        </a:rPr>
                        <a:t>telefonu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şebekesinden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kaynaklandığına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eminsinizdir</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mn-lt"/>
                          <a:ea typeface="+mn-ea"/>
                          <a:cs typeface="+mn-cs"/>
                        </a:rPr>
                        <a:t>Çoğu insan zaman zaman kendisi ile ilgili olumsuz düşünceler deneyimlerler.</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mn-lt"/>
                          <a:ea typeface="+mn-ea"/>
                          <a:cs typeface="+mn-cs"/>
                        </a:rPr>
                        <a:t>Terapistiniz, sizin tam söylemek üzere olduğunuz bir kelimeyi kullanmıştır.</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mn-lt"/>
                          <a:ea typeface="+mn-ea"/>
                          <a:cs typeface="+mn-cs"/>
                        </a:rPr>
                        <a:t>Terapistiniz sizin düşüncelerinizi okuyabilmektedir.</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mn-lt"/>
                          <a:ea typeface="+mn-ea"/>
                          <a:cs typeface="+mn-cs"/>
                        </a:rPr>
                        <a:t>O </a:t>
                      </a:r>
                      <a:r>
                        <a:rPr kumimoji="0" lang="en-US" sz="2000" b="0" i="0" u="none" strike="noStrike" cap="none" normalizeH="0" baseline="0" dirty="0" err="1">
                          <a:ln>
                            <a:noFill/>
                          </a:ln>
                          <a:solidFill>
                            <a:srgbClr val="333333"/>
                          </a:solidFill>
                          <a:effectLst/>
                          <a:latin typeface="+mn-lt"/>
                          <a:ea typeface="+mn-ea"/>
                          <a:cs typeface="+mn-cs"/>
                        </a:rPr>
                        <a:t>bağlamda</a:t>
                      </a:r>
                      <a:r>
                        <a:rPr kumimoji="0" lang="en-US" sz="2000" b="0" i="0" u="none" strike="noStrike" cap="none" normalizeH="0" baseline="0" dirty="0">
                          <a:ln>
                            <a:noFill/>
                          </a:ln>
                          <a:solidFill>
                            <a:srgbClr val="333333"/>
                          </a:solidFill>
                          <a:effectLst/>
                          <a:latin typeface="+mn-lt"/>
                          <a:ea typeface="+mn-ea"/>
                          <a:cs typeface="+mn-cs"/>
                        </a:rPr>
                        <a:t> o </a:t>
                      </a:r>
                      <a:r>
                        <a:rPr kumimoji="0" lang="en-US" sz="2000" b="0" i="0" u="none" strike="noStrike" cap="none" normalizeH="0" baseline="0" dirty="0" err="1">
                          <a:ln>
                            <a:noFill/>
                          </a:ln>
                          <a:solidFill>
                            <a:srgbClr val="333333"/>
                          </a:solidFill>
                          <a:effectLst/>
                          <a:latin typeface="+mn-lt"/>
                          <a:ea typeface="+mn-ea"/>
                          <a:cs typeface="+mn-cs"/>
                        </a:rPr>
                        <a:t>kelimeye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rahatlıkla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ulaşılabilirdi</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Sonraki çalışmalarda size farklı resimler gösterilecektir</a:t>
            </a:r>
            <a:r>
              <a:rPr lang="en-US" altLang="de-DE" sz="2400" dirty="0">
                <a:solidFill>
                  <a:srgbClr val="333333"/>
                </a:solidFill>
              </a:rPr>
              <a:t>. </a:t>
            </a:r>
            <a:r>
              <a:rPr lang="tr-TR" altLang="de-DE" sz="2400" dirty="0">
                <a:solidFill>
                  <a:srgbClr val="333333"/>
                </a:solidFill>
              </a:rPr>
              <a:t>Lütfen her bir resim için uygun başlığı belirlemeye ve uymayanları elemeye </a:t>
            </a:r>
            <a:r>
              <a:rPr lang="tr-TR" altLang="de-DE" sz="2400">
                <a:solidFill>
                  <a:srgbClr val="333333"/>
                </a:solidFill>
              </a:rPr>
              <a:t>çalışınız</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Sonraki çalışmalarda size farklı resimler gösterilecektir</a:t>
            </a:r>
            <a:r>
              <a:rPr lang="en-US" altLang="de-DE" sz="2400" dirty="0">
                <a:solidFill>
                  <a:srgbClr val="333333"/>
                </a:solidFill>
              </a:rPr>
              <a:t>. </a:t>
            </a:r>
            <a:r>
              <a:rPr lang="tr-TR" altLang="de-DE" sz="2400" dirty="0">
                <a:solidFill>
                  <a:srgbClr val="333333"/>
                </a:solidFill>
              </a:rPr>
              <a:t>Lütfen her bir resim için uygun başlığı belirlemeye ve uymayanları elemeye çalışınız</a:t>
            </a:r>
            <a:r>
              <a:rPr lang="en-US" altLang="de-DE" sz="2400" dirty="0">
                <a:solidFill>
                  <a:srgbClr val="333333"/>
                </a:solidFill>
              </a:rPr>
              <a:t>.</a:t>
            </a:r>
          </a:p>
          <a:p>
            <a:pPr marL="342900" lvl="0" indent="-342900" defTabSz="914400" fontAlgn="base">
              <a:buClr>
                <a:srgbClr val="000000"/>
              </a:buClr>
              <a:buFont typeface="WingDings"/>
              <a:buChar char=""/>
            </a:pPr>
            <a:r>
              <a:rPr lang="tr-TR" altLang="de-DE" sz="2400" dirty="0">
                <a:solidFill>
                  <a:srgbClr val="333333"/>
                </a:solidFill>
              </a:rPr>
              <a:t>Her bir yorumun </a:t>
            </a:r>
            <a:r>
              <a:rPr lang="tr-TR" altLang="de-DE" sz="2400" i="1" dirty="0">
                <a:solidFill>
                  <a:srgbClr val="004992"/>
                </a:solidFill>
              </a:rPr>
              <a:t>artı ve eksilerini</a:t>
            </a:r>
            <a:r>
              <a:rPr lang="en-US" altLang="de-DE" sz="2400" dirty="0">
                <a:solidFill>
                  <a:srgbClr val="333333"/>
                </a:solidFill>
              </a:rPr>
              <a:t> </a:t>
            </a:r>
            <a:r>
              <a:rPr lang="tr-TR" altLang="de-DE" sz="2400">
                <a:solidFill>
                  <a:srgbClr val="333333"/>
                </a:solidFill>
              </a:rPr>
              <a:t>tartışınız</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spTree>
    <p:extLst>
      <p:ext uri="{BB962C8B-B14F-4D97-AF65-F5344CB8AC3E}">
        <p14:creationId xmlns:p14="http://schemas.microsoft.com/office/powerpoint/2010/main" val="551526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Sonraki çalışmalarda size farklı resimler gösterilecektir</a:t>
            </a:r>
            <a:r>
              <a:rPr lang="en-US" altLang="de-DE" sz="2400" dirty="0">
                <a:solidFill>
                  <a:srgbClr val="333333"/>
                </a:solidFill>
              </a:rPr>
              <a:t>. </a:t>
            </a:r>
            <a:r>
              <a:rPr lang="tr-TR" altLang="de-DE" sz="2400" dirty="0">
                <a:solidFill>
                  <a:srgbClr val="333333"/>
                </a:solidFill>
              </a:rPr>
              <a:t>Lütfen her bir resim için uygun başlığı belirlemeye ve uymayanları elemeye çalışınız</a:t>
            </a:r>
            <a:r>
              <a:rPr lang="en-US" altLang="de-DE" sz="2400" dirty="0">
                <a:solidFill>
                  <a:srgbClr val="333333"/>
                </a:solidFill>
              </a:rPr>
              <a:t>.</a:t>
            </a:r>
          </a:p>
          <a:p>
            <a:pPr marL="342900" lvl="0" indent="-342900" defTabSz="914400" fontAlgn="base">
              <a:buClr>
                <a:srgbClr val="000000"/>
              </a:buClr>
              <a:buFont typeface="WingDings"/>
              <a:buChar char=""/>
            </a:pPr>
            <a:r>
              <a:rPr lang="tr-TR" altLang="de-DE" sz="2400" dirty="0">
                <a:solidFill>
                  <a:srgbClr val="333333"/>
                </a:solidFill>
              </a:rPr>
              <a:t>Her bir yorumun </a:t>
            </a:r>
            <a:r>
              <a:rPr lang="tr-TR" altLang="de-DE" sz="2400" i="1" dirty="0">
                <a:solidFill>
                  <a:srgbClr val="004992"/>
                </a:solidFill>
              </a:rPr>
              <a:t>artı ve eksilerini</a:t>
            </a:r>
            <a:r>
              <a:rPr lang="en-US" altLang="de-DE" sz="2400" dirty="0">
                <a:solidFill>
                  <a:srgbClr val="333333"/>
                </a:solidFill>
              </a:rPr>
              <a:t> </a:t>
            </a:r>
            <a:r>
              <a:rPr lang="tr-TR" altLang="de-DE" sz="2400" dirty="0">
                <a:solidFill>
                  <a:srgbClr val="333333"/>
                </a:solidFill>
              </a:rPr>
              <a:t>tartışınız</a:t>
            </a:r>
            <a:r>
              <a:rPr lang="en-US" altLang="de-DE" sz="2400" dirty="0">
                <a:solidFill>
                  <a:srgbClr val="333333"/>
                </a:solidFill>
              </a:rPr>
              <a:t>.</a:t>
            </a:r>
          </a:p>
          <a:p>
            <a:pPr marL="342900" lvl="0" indent="-342900" defTabSz="914400" fontAlgn="base">
              <a:buClr>
                <a:srgbClr val="333333"/>
              </a:buClr>
              <a:buFont typeface="WingDings"/>
              <a:buChar char=""/>
            </a:pPr>
            <a:r>
              <a:rPr lang="tr-TR" altLang="ko-KR" sz="2400" dirty="0">
                <a:solidFill>
                  <a:srgbClr val="333333"/>
                </a:solidFill>
              </a:rPr>
              <a:t>Lütfen fikirlerinize ne kadar güvendiğinizi de </a:t>
            </a:r>
            <a:r>
              <a:rPr lang="tr-TR" altLang="ko-KR" sz="2400">
                <a:solidFill>
                  <a:srgbClr val="333333"/>
                </a:solidFill>
              </a:rPr>
              <a:t>belirtiniz.</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spTree>
    <p:extLst>
      <p:ext uri="{BB962C8B-B14F-4D97-AF65-F5344CB8AC3E}">
        <p14:creationId xmlns:p14="http://schemas.microsoft.com/office/powerpoint/2010/main" val="3029941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Sonraki çalışmalarda size farklı resimler gösterilecektir</a:t>
            </a:r>
            <a:r>
              <a:rPr lang="en-US" altLang="de-DE" sz="2400" dirty="0">
                <a:solidFill>
                  <a:srgbClr val="333333"/>
                </a:solidFill>
              </a:rPr>
              <a:t>. </a:t>
            </a:r>
            <a:r>
              <a:rPr lang="tr-TR" altLang="de-DE" sz="2400" dirty="0">
                <a:solidFill>
                  <a:srgbClr val="333333"/>
                </a:solidFill>
              </a:rPr>
              <a:t>Lütfen her bir resim için uygun başlığı belirlemeye ve uymayanları elemeye çalışınız</a:t>
            </a:r>
            <a:r>
              <a:rPr lang="en-US" altLang="de-DE" sz="2400" dirty="0">
                <a:solidFill>
                  <a:srgbClr val="333333"/>
                </a:solidFill>
              </a:rPr>
              <a:t>.</a:t>
            </a:r>
          </a:p>
          <a:p>
            <a:pPr marL="342900" lvl="0" indent="-342900" defTabSz="914400" fontAlgn="base">
              <a:buClr>
                <a:srgbClr val="000000"/>
              </a:buClr>
              <a:buFont typeface="WingDings"/>
              <a:buChar char=""/>
            </a:pPr>
            <a:r>
              <a:rPr lang="tr-TR" altLang="de-DE" sz="2400" dirty="0">
                <a:solidFill>
                  <a:srgbClr val="333333"/>
                </a:solidFill>
              </a:rPr>
              <a:t>Her bir yorumun </a:t>
            </a:r>
            <a:r>
              <a:rPr lang="tr-TR" altLang="de-DE" sz="2400" i="1" dirty="0">
                <a:solidFill>
                  <a:srgbClr val="004992"/>
                </a:solidFill>
              </a:rPr>
              <a:t>artı ve eksilerini</a:t>
            </a:r>
            <a:r>
              <a:rPr lang="en-US" altLang="de-DE" sz="2400" dirty="0">
                <a:solidFill>
                  <a:srgbClr val="333333"/>
                </a:solidFill>
              </a:rPr>
              <a:t> </a:t>
            </a:r>
            <a:r>
              <a:rPr lang="tr-TR" altLang="de-DE" sz="2400" dirty="0">
                <a:solidFill>
                  <a:srgbClr val="333333"/>
                </a:solidFill>
              </a:rPr>
              <a:t>tartışınız</a:t>
            </a:r>
            <a:r>
              <a:rPr lang="en-US" altLang="de-DE" sz="2400" dirty="0">
                <a:solidFill>
                  <a:srgbClr val="333333"/>
                </a:solidFill>
              </a:rPr>
              <a:t>.</a:t>
            </a:r>
          </a:p>
          <a:p>
            <a:pPr marL="342900" lvl="0" indent="-342900" defTabSz="914400" fontAlgn="base">
              <a:buClr>
                <a:srgbClr val="333333"/>
              </a:buClr>
              <a:buFont typeface="WingDings"/>
              <a:buChar char=""/>
            </a:pPr>
            <a:r>
              <a:rPr lang="tr-TR" altLang="ko-KR" sz="2400" dirty="0">
                <a:solidFill>
                  <a:srgbClr val="333333"/>
                </a:solidFill>
              </a:rPr>
              <a:t>Lütfen fikirlerinize ne kadar güvendiğinizi de belirtiniz.</a:t>
            </a:r>
            <a:endParaRPr lang="de-DE" altLang="ko-KR" sz="2400" b="1"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Bir yorumu eleyebilmemizi belirgin olarak sağlayan özelliklere özen gösteriniz</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spTree>
    <p:extLst>
      <p:ext uri="{BB962C8B-B14F-4D97-AF65-F5344CB8AC3E}">
        <p14:creationId xmlns:p14="http://schemas.microsoft.com/office/powerpoint/2010/main" val="3048378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Bir zinanın itiraf edilişi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Kur </a:t>
            </a:r>
            <a:r>
              <a:rPr lang="de-DE" altLang="de-DE" sz="2400" b="0" dirty="0" err="1">
                <a:solidFill>
                  <a:srgbClr val="333333"/>
                </a:solidFill>
                <a:latin typeface="+mn-lt"/>
                <a:cs typeface="+mn-cs"/>
              </a:rPr>
              <a:t>yapma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Bir akrabanın ölüm duyurusu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Çiçek Satıcısı</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pic>
        <p:nvPicPr>
          <p:cNvPr id="8"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Bir zinanın itiraf edilişi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tr-TR" altLang="de-DE" sz="2400" b="0" dirty="0">
                <a:solidFill>
                  <a:srgbClr val="004992"/>
                </a:solidFill>
                <a:latin typeface="+mn-lt"/>
                <a:cs typeface="+mn-cs"/>
              </a:rPr>
              <a:t>Kur yapma</a:t>
            </a:r>
            <a:br>
              <a:rPr lang="tr-TR" altLang="de-DE" sz="2400" b="0" dirty="0">
                <a:solidFill>
                  <a:srgbClr val="004992"/>
                </a:solidFill>
                <a:latin typeface="+mn-lt"/>
                <a:cs typeface="+mn-cs"/>
              </a:rPr>
            </a:br>
            <a:r>
              <a:rPr lang="tr-TR" altLang="de-DE" sz="1800" b="0" dirty="0">
                <a:solidFill>
                  <a:srgbClr val="004992"/>
                </a:solidFill>
                <a:latin typeface="+mn-lt"/>
                <a:cs typeface="+mn-cs"/>
              </a:rPr>
              <a:t>(Karl Zewy</a:t>
            </a:r>
            <a:r>
              <a:rPr lang="de-DE" altLang="de-DE" sz="1800" b="0" dirty="0">
                <a:solidFill>
                  <a:srgbClr val="004992"/>
                </a:solidFill>
                <a:latin typeface="+mn-lt"/>
                <a:cs typeface="+mn-cs"/>
              </a:rPr>
              <a:t>, 1896</a:t>
            </a:r>
            <a:r>
              <a:rPr lang="tr-TR" altLang="de-DE" sz="1800" b="0" dirty="0">
                <a:solidFill>
                  <a:srgbClr val="004992"/>
                </a:solidFill>
                <a:latin typeface="+mn-lt"/>
                <a:cs typeface="+mn-cs"/>
              </a:rPr>
              <a:t>)</a:t>
            </a:r>
            <a:endParaRPr lang="de-DE" altLang="de-DE" sz="18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Bir akrabanın ölüm duyurusu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Çiçek Satıcısı</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pic>
        <p:nvPicPr>
          <p:cNvPr id="8"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Keşiş</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Ayyaş</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Kitap okuyan kimyacı</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Kitap kurdu</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pic>
        <p:nvPicPr>
          <p:cNvPr id="8"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1027"/>
          <p:cNvSpPr>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Keşiş</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Ayyaş</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LcPeriod"/>
            </a:pPr>
            <a:r>
              <a:rPr lang="tr-TR" altLang="de-DE" sz="2400" b="0" dirty="0">
                <a:solidFill>
                  <a:srgbClr val="004992"/>
                </a:solidFill>
                <a:latin typeface="+mn-lt"/>
                <a:cs typeface="+mn-cs"/>
              </a:rPr>
              <a:t>Kitap okuyan kimyacı</a:t>
            </a:r>
            <a:br>
              <a:rPr lang="tr-TR" altLang="de-DE" sz="2400" b="0" dirty="0">
                <a:solidFill>
                  <a:srgbClr val="004992"/>
                </a:solidFill>
                <a:latin typeface="+mn-lt"/>
                <a:cs typeface="+mn-cs"/>
              </a:rPr>
            </a:br>
            <a:r>
              <a:rPr lang="de-DE" altLang="de-DE" sz="1800" b="0" dirty="0">
                <a:solidFill>
                  <a:srgbClr val="004992"/>
                </a:solidFill>
                <a:latin typeface="+mn-lt"/>
                <a:cs typeface="+mn-cs"/>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Kitap kurdu</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pic>
        <p:nvPicPr>
          <p:cNvPr id="8"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Hizmetkarların odası</a:t>
            </a: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Hayali bir yatalak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Fakir bir şair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Evsizler için yer sığınak</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8"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Hizmetkarların odası</a:t>
            </a: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Hayali bir yatalak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tr-TR" altLang="de-DE" sz="2400" b="0" dirty="0">
                <a:solidFill>
                  <a:srgbClr val="004992"/>
                </a:solidFill>
                <a:latin typeface="+mn-lt"/>
                <a:cs typeface="+mn-cs"/>
              </a:rPr>
              <a:t>Fakir bir şair</a:t>
            </a:r>
            <a:br>
              <a:rPr lang="tr-TR" altLang="de-DE" sz="2400" b="0" dirty="0">
                <a:solidFill>
                  <a:srgbClr val="004992"/>
                </a:solidFill>
                <a:latin typeface="+mn-lt"/>
                <a:cs typeface="+mn-cs"/>
              </a:rPr>
            </a:br>
            <a:r>
              <a:rPr lang="de-DE" altLang="de-DE" sz="1800" b="0" dirty="0">
                <a:solidFill>
                  <a:srgbClr val="004992"/>
                </a:solidFill>
                <a:latin typeface="+mn-lt"/>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Evsizler için yer sığınak</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8"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Kötü cadı</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Arsızca bakan oğlan</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Ayakkabı hırsızı</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İhtar</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8"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Kötü cadı</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Arsızca bakan oğlan</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Ayakkabı hırsızı</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tr-TR" altLang="de-DE" sz="2400" b="0" dirty="0">
                <a:solidFill>
                  <a:srgbClr val="004992"/>
                </a:solidFill>
                <a:latin typeface="+mn-lt"/>
                <a:cs typeface="+mn-cs"/>
              </a:rPr>
              <a:t>İhtar</a:t>
            </a:r>
            <a:br>
              <a:rPr lang="tr-TR" altLang="de-DE" sz="2400" b="0" dirty="0">
                <a:solidFill>
                  <a:srgbClr val="004992"/>
                </a:solidFill>
                <a:latin typeface="+mn-lt"/>
                <a:cs typeface="+mn-cs"/>
              </a:rPr>
            </a:br>
            <a:r>
              <a:rPr lang="de-DE" altLang="de-DE" sz="1800" b="0" dirty="0">
                <a:solidFill>
                  <a:srgbClr val="004992"/>
                </a:solidFill>
                <a:latin typeface="+mn-lt"/>
                <a:cs typeface="+mn-cs"/>
              </a:rPr>
              <a:t>(Ferdinand Georg Waldmüller, 1846)</a:t>
            </a:r>
            <a:endParaRPr lang="en-US" altLang="de-DE" sz="1800" b="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8"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Ziyaret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Çalışmalara gömülmüş</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Şair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Büyükbabanın kitaplığı</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8"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tr-TR" altLang="de-DE" sz="2400" b="0" dirty="0">
                <a:solidFill>
                  <a:srgbClr val="004992"/>
                </a:solidFill>
                <a:latin typeface="+mn-lt"/>
                <a:cs typeface="+mn-cs"/>
              </a:rPr>
              <a:t>Ziyaret</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Çalışmalara gömülmüş</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Şair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Büyükbabanın kitaplığı</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8"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a:latin typeface="+mn-lt"/>
                <a:ea typeface="+mn-ea"/>
                <a:cs typeface="+mn-cs"/>
              </a:rPr>
              <a:t>Video </a:t>
            </a:r>
            <a:r>
              <a:rPr lang="en-US" altLang="ko-KR" sz="3600" spc="-5" dirty="0" err="1">
                <a:latin typeface="+mn-lt"/>
                <a:ea typeface="+mn-ea"/>
                <a:cs typeface="+mn-cs"/>
              </a:rPr>
              <a:t>klip</a:t>
            </a:r>
            <a:r>
              <a:rPr lang="en-US" altLang="ko-KR" sz="3600" spc="-5" dirty="0">
                <a:latin typeface="+mn-lt"/>
                <a:ea typeface="+mn-ea"/>
                <a:cs typeface="+mn-cs"/>
              </a:rPr>
              <a:t>: </a:t>
            </a:r>
            <a:r>
              <a:rPr lang="en-US" altLang="ko-KR" sz="3600" spc="-5" dirty="0" err="1">
                <a:latin typeface="+mn-lt"/>
                <a:ea typeface="+mn-ea"/>
                <a:cs typeface="+mn-cs"/>
              </a:rPr>
              <a:t>isteğe</a:t>
            </a:r>
            <a:r>
              <a:rPr lang="en-US" altLang="ko-KR" sz="3600" spc="-5" dirty="0">
                <a:latin typeface="+mn-lt"/>
                <a:ea typeface="+mn-ea"/>
                <a:cs typeface="+mn-cs"/>
              </a:rPr>
              <a:t> </a:t>
            </a:r>
            <a:r>
              <a:rPr lang="en-US" altLang="ko-KR" sz="3600" spc="-5" dirty="0" err="1">
                <a:latin typeface="+mn-lt"/>
                <a:ea typeface="+mn-ea"/>
                <a:cs typeface="+mn-cs"/>
              </a:rPr>
              <a:t>bağlı</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İsteğe</a:t>
            </a:r>
            <a:r>
              <a:rPr lang="en-US" altLang="ko-KR" sz="2400" dirty="0">
                <a:solidFill>
                  <a:srgbClr val="004992"/>
                </a:solidFill>
              </a:rPr>
              <a:t> </a:t>
            </a:r>
            <a:r>
              <a:rPr lang="en-US" altLang="ko-KR" sz="2400" dirty="0" err="1">
                <a:solidFill>
                  <a:srgbClr val="004992"/>
                </a:solidFill>
              </a:rPr>
              <a:t>bağlı</a:t>
            </a:r>
            <a:r>
              <a:rPr lang="en-US" altLang="ko-KR" sz="2400" dirty="0">
                <a:solidFill>
                  <a:srgbClr val="004992"/>
                </a:solidFill>
              </a:rPr>
              <a:t>: </a:t>
            </a:r>
            <a:r>
              <a:rPr lang="en-US" altLang="ko-KR" sz="2400" dirty="0" err="1">
                <a:solidFill>
                  <a:srgbClr val="004992"/>
                </a:solidFill>
              </a:rPr>
              <a:t>Bugünün</a:t>
            </a:r>
            <a:r>
              <a:rPr lang="en-US" altLang="ko-KR" sz="2400" dirty="0">
                <a:solidFill>
                  <a:srgbClr val="004992"/>
                </a:solidFill>
              </a:rPr>
              <a:t> </a:t>
            </a:r>
            <a:r>
              <a:rPr lang="en-US" altLang="ko-KR" sz="2400" dirty="0" err="1">
                <a:solidFill>
                  <a:srgbClr val="004992"/>
                </a:solidFill>
              </a:rPr>
              <a:t>konusu</a:t>
            </a:r>
            <a:r>
              <a:rPr lang="en-US" altLang="ko-KR" sz="2400" dirty="0">
                <a:solidFill>
                  <a:srgbClr val="004992"/>
                </a:solidFill>
              </a:rPr>
              <a:t> </a:t>
            </a:r>
            <a:r>
              <a:rPr lang="en-US" altLang="ko-KR" sz="2400" dirty="0" err="1">
                <a:solidFill>
                  <a:srgbClr val="004992"/>
                </a:solidFill>
              </a:rPr>
              <a:t>ile</a:t>
            </a:r>
            <a:r>
              <a:rPr lang="en-US" altLang="ko-KR" sz="2400" dirty="0">
                <a:solidFill>
                  <a:srgbClr val="004992"/>
                </a:solidFill>
              </a:rPr>
              <a:t> </a:t>
            </a:r>
            <a:r>
              <a:rPr lang="en-US" altLang="ko-KR" sz="2400" dirty="0" err="1">
                <a:solidFill>
                  <a:srgbClr val="004992"/>
                </a:solidFill>
              </a:rPr>
              <a:t>ilgili</a:t>
            </a:r>
            <a:r>
              <a:rPr lang="en-US" altLang="ko-KR" sz="2400" dirty="0">
                <a:solidFill>
                  <a:srgbClr val="004992"/>
                </a:solidFill>
              </a:rPr>
              <a:t> video </a:t>
            </a:r>
            <a:r>
              <a:rPr lang="en-US" altLang="ko-KR" sz="2400" dirty="0" err="1">
                <a:solidFill>
                  <a:srgbClr val="004992"/>
                </a:solidFill>
              </a:rPr>
              <a:t>klibe</a:t>
            </a:r>
            <a:r>
              <a:rPr lang="en-US" altLang="ko-KR" sz="2400" dirty="0">
                <a:solidFill>
                  <a:srgbClr val="004992"/>
                </a:solidFill>
              </a:rPr>
              <a:t> </a:t>
            </a:r>
            <a:r>
              <a:rPr lang="en-US" altLang="ko-KR" sz="2400" dirty="0" err="1">
                <a:solidFill>
                  <a:srgbClr val="004992"/>
                </a:solidFill>
              </a:rPr>
              <a:t>aşağıda</a:t>
            </a:r>
            <a:r>
              <a:rPr lang="en-US" altLang="ko-KR" sz="2400" dirty="0">
                <a:solidFill>
                  <a:srgbClr val="004992"/>
                </a:solidFill>
              </a:rPr>
              <a:t> </a:t>
            </a:r>
            <a:r>
              <a:rPr lang="en-US" altLang="ko-KR" sz="2400" dirty="0" err="1">
                <a:solidFill>
                  <a:srgbClr val="004992"/>
                </a:solidFill>
              </a:rPr>
              <a:t>belirtilen</a:t>
            </a:r>
            <a:r>
              <a:rPr lang="en-US" altLang="ko-KR" sz="2400" dirty="0">
                <a:solidFill>
                  <a:srgbClr val="004992"/>
                </a:solidFill>
              </a:rPr>
              <a:t> web </a:t>
            </a:r>
            <a:r>
              <a:rPr lang="en-US" altLang="ko-KR" sz="2400" dirty="0" err="1">
                <a:solidFill>
                  <a:srgbClr val="004992"/>
                </a:solidFill>
              </a:rPr>
              <a:t>sitesinden</a:t>
            </a:r>
            <a:r>
              <a:rPr lang="en-US" altLang="ko-KR" sz="2400" dirty="0">
                <a:solidFill>
                  <a:srgbClr val="004992"/>
                </a:solidFill>
              </a:rPr>
              <a:t> </a:t>
            </a:r>
            <a:r>
              <a:rPr lang="en-US" altLang="ko-KR" sz="2400" dirty="0" err="1">
                <a:solidFill>
                  <a:srgbClr val="004992"/>
                </a:solidFill>
              </a:rPr>
              <a:t>ulaşılabilir</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Videodan</a:t>
            </a:r>
            <a:r>
              <a:rPr lang="en-US" altLang="ko-KR" sz="2400" dirty="0">
                <a:solidFill>
                  <a:srgbClr val="333333"/>
                </a:solidFill>
              </a:rPr>
              <a:t> </a:t>
            </a:r>
            <a:r>
              <a:rPr lang="en-US" altLang="ko-KR" sz="2400" dirty="0" err="1">
                <a:solidFill>
                  <a:srgbClr val="333333"/>
                </a:solidFill>
              </a:rPr>
              <a:t>sonra</a:t>
            </a:r>
            <a:r>
              <a:rPr lang="en-US" altLang="ko-KR" sz="2400" dirty="0">
                <a:solidFill>
                  <a:srgbClr val="333333"/>
                </a:solidFill>
              </a:rPr>
              <a:t> </a:t>
            </a:r>
            <a:r>
              <a:rPr lang="en-US" altLang="ko-KR" sz="2400" dirty="0" err="1">
                <a:solidFill>
                  <a:srgbClr val="333333"/>
                </a:solidFill>
              </a:rPr>
              <a:t>bugünün</a:t>
            </a:r>
            <a:r>
              <a:rPr lang="en-US" altLang="ko-KR" sz="2400" dirty="0">
                <a:solidFill>
                  <a:srgbClr val="333333"/>
                </a:solidFill>
              </a:rPr>
              <a:t> </a:t>
            </a:r>
            <a:r>
              <a:rPr lang="en-US" altLang="ko-KR" sz="2400" dirty="0" err="1">
                <a:solidFill>
                  <a:srgbClr val="333333"/>
                </a:solidFill>
              </a:rPr>
              <a:t>konusu</a:t>
            </a:r>
            <a:r>
              <a:rPr lang="en-US" altLang="ko-KR" sz="2400" dirty="0">
                <a:solidFill>
                  <a:srgbClr val="333333"/>
                </a:solidFill>
              </a:rPr>
              <a:t> </a:t>
            </a:r>
            <a:r>
              <a:rPr lang="en-US" altLang="ko-KR" sz="2400" dirty="0" err="1">
                <a:solidFill>
                  <a:srgbClr val="333333"/>
                </a:solidFill>
              </a:rPr>
              <a:t>ile</a:t>
            </a:r>
            <a:r>
              <a:rPr lang="en-US" altLang="ko-KR" sz="2400" dirty="0">
                <a:solidFill>
                  <a:srgbClr val="333333"/>
                </a:solidFill>
              </a:rPr>
              <a:t> </a:t>
            </a:r>
            <a:r>
              <a:rPr lang="en-US" altLang="ko-KR" sz="2400" dirty="0" err="1">
                <a:solidFill>
                  <a:srgbClr val="333333"/>
                </a:solidFill>
              </a:rPr>
              <a:t>ilişkisini</a:t>
            </a:r>
            <a:r>
              <a:rPr lang="en-US" altLang="ko-KR" sz="2400" dirty="0">
                <a:solidFill>
                  <a:srgbClr val="333333"/>
                </a:solidFill>
              </a:rPr>
              <a:t> </a:t>
            </a:r>
            <a:r>
              <a:rPr lang="en-US" altLang="ko-KR" sz="2400" dirty="0" err="1">
                <a:solidFill>
                  <a:srgbClr val="333333"/>
                </a:solidFill>
              </a:rPr>
              <a:t>tartışabilirsiniz</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cs typeface="+mn-cs"/>
              </a:rPr>
              <a:t>[</a:t>
            </a:r>
            <a:r>
              <a:rPr lang="en-US" altLang="ko-KR" b="0" i="1" spc="-5" dirty="0" err="1">
                <a:solidFill>
                  <a:srgbClr val="333333"/>
                </a:solidFill>
                <a:latin typeface="+mn-lt"/>
                <a:cs typeface="+mn-cs"/>
              </a:rPr>
              <a:t>Eğiticiler</a:t>
            </a:r>
            <a:r>
              <a:rPr lang="en-US" altLang="ko-KR" b="0" i="1" spc="-5" dirty="0">
                <a:solidFill>
                  <a:srgbClr val="333333"/>
                </a:solidFill>
                <a:latin typeface="+mn-lt"/>
                <a:cs typeface="+mn-cs"/>
              </a:rPr>
              <a:t> </a:t>
            </a:r>
            <a:r>
              <a:rPr lang="en-US" altLang="ko-KR" b="0" i="1" spc="-5" dirty="0" err="1">
                <a:solidFill>
                  <a:srgbClr val="333333"/>
                </a:solidFill>
                <a:latin typeface="+mn-lt"/>
                <a:cs typeface="+mn-cs"/>
              </a:rPr>
              <a:t>için</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en-US" altLang="ko-KR" b="0" dirty="0" err="1">
                <a:solidFill>
                  <a:srgbClr val="333333"/>
                </a:solidFill>
                <a:latin typeface="+mn-lt"/>
                <a:cs typeface="+mn-cs"/>
              </a:rPr>
              <a:t>Bazı</a:t>
            </a:r>
            <a:r>
              <a:rPr lang="en-US" altLang="ko-KR" b="0" dirty="0">
                <a:solidFill>
                  <a:srgbClr val="333333"/>
                </a:solidFill>
                <a:latin typeface="+mn-lt"/>
                <a:cs typeface="+mn-cs"/>
              </a:rPr>
              <a:t> video </a:t>
            </a:r>
            <a:r>
              <a:rPr lang="en-US" altLang="ko-KR" b="0" dirty="0" err="1">
                <a:solidFill>
                  <a:srgbClr val="333333"/>
                </a:solidFill>
                <a:latin typeface="+mn-lt"/>
                <a:cs typeface="+mn-cs"/>
              </a:rPr>
              <a:t>klipler</a:t>
            </a:r>
            <a:r>
              <a:rPr lang="en-US" altLang="ko-KR" b="0" dirty="0">
                <a:solidFill>
                  <a:srgbClr val="333333"/>
                </a:solidFill>
                <a:latin typeface="+mn-lt"/>
                <a:cs typeface="+mn-cs"/>
              </a:rPr>
              <a:t> </a:t>
            </a:r>
            <a:r>
              <a:rPr lang="en-US" altLang="ko-KR" b="0" dirty="0" err="1">
                <a:solidFill>
                  <a:srgbClr val="333333"/>
                </a:solidFill>
                <a:latin typeface="+mn-lt"/>
                <a:cs typeface="+mn-cs"/>
              </a:rPr>
              <a:t>tüm</a:t>
            </a:r>
            <a:r>
              <a:rPr lang="en-US" altLang="ko-KR" b="0" dirty="0">
                <a:solidFill>
                  <a:srgbClr val="333333"/>
                </a:solidFill>
                <a:latin typeface="+mn-lt"/>
                <a:cs typeface="+mn-cs"/>
              </a:rPr>
              <a:t> </a:t>
            </a:r>
            <a:r>
              <a:rPr lang="en-US" altLang="ko-KR" b="0" dirty="0" err="1">
                <a:solidFill>
                  <a:srgbClr val="333333"/>
                </a:solidFill>
                <a:latin typeface="+mn-lt"/>
                <a:cs typeface="+mn-cs"/>
              </a:rPr>
              <a:t>kültürler</a:t>
            </a:r>
            <a:r>
              <a:rPr lang="en-US" altLang="ko-KR" b="0" dirty="0">
                <a:solidFill>
                  <a:srgbClr val="333333"/>
                </a:solidFill>
                <a:latin typeface="+mn-lt"/>
                <a:cs typeface="+mn-cs"/>
              </a:rPr>
              <a:t> </a:t>
            </a:r>
            <a:r>
              <a:rPr lang="en-US" altLang="ko-KR" b="0" dirty="0" err="1">
                <a:solidFill>
                  <a:srgbClr val="333333"/>
                </a:solidFill>
                <a:latin typeface="+mn-lt"/>
                <a:cs typeface="+mn-cs"/>
              </a:rPr>
              <a:t>ve</a:t>
            </a:r>
            <a:r>
              <a:rPr lang="en-US" altLang="ko-KR" b="0" dirty="0">
                <a:solidFill>
                  <a:srgbClr val="333333"/>
                </a:solidFill>
                <a:latin typeface="+mn-lt"/>
                <a:cs typeface="+mn-cs"/>
              </a:rPr>
              <a:t> </a:t>
            </a:r>
            <a:r>
              <a:rPr lang="en-US" altLang="ko-KR" b="0" dirty="0" err="1">
                <a:solidFill>
                  <a:srgbClr val="333333"/>
                </a:solidFill>
                <a:latin typeface="+mn-lt"/>
                <a:cs typeface="+mn-cs"/>
              </a:rPr>
              <a:t>tüm</a:t>
            </a:r>
            <a:r>
              <a:rPr lang="en-US" altLang="ko-KR" b="0" dirty="0">
                <a:solidFill>
                  <a:srgbClr val="333333"/>
                </a:solidFill>
                <a:latin typeface="+mn-lt"/>
                <a:cs typeface="+mn-cs"/>
              </a:rPr>
              <a:t> </a:t>
            </a:r>
            <a:r>
              <a:rPr lang="en-US" altLang="ko-KR" b="0" dirty="0" err="1">
                <a:solidFill>
                  <a:srgbClr val="333333"/>
                </a:solidFill>
                <a:latin typeface="+mn-lt"/>
                <a:cs typeface="+mn-cs"/>
              </a:rPr>
              <a:t>izleyiciler</a:t>
            </a:r>
            <a:r>
              <a:rPr lang="en-US" altLang="ko-KR" b="0" dirty="0">
                <a:solidFill>
                  <a:srgbClr val="333333"/>
                </a:solidFill>
                <a:latin typeface="+mn-lt"/>
                <a:cs typeface="+mn-cs"/>
              </a:rPr>
              <a:t> </a:t>
            </a:r>
            <a:r>
              <a:rPr lang="en-US" altLang="ko-KR" b="0" dirty="0" err="1">
                <a:solidFill>
                  <a:srgbClr val="333333"/>
                </a:solidFill>
                <a:latin typeface="+mn-lt"/>
                <a:cs typeface="+mn-cs"/>
              </a:rPr>
              <a:t>için</a:t>
            </a:r>
            <a:r>
              <a:rPr lang="en-US" altLang="ko-KR" b="0" dirty="0">
                <a:solidFill>
                  <a:srgbClr val="333333"/>
                </a:solidFill>
                <a:latin typeface="+mn-lt"/>
                <a:cs typeface="+mn-cs"/>
              </a:rPr>
              <a:t> </a:t>
            </a:r>
            <a:r>
              <a:rPr lang="en-US" altLang="ko-KR" b="0" dirty="0" err="1">
                <a:solidFill>
                  <a:srgbClr val="333333"/>
                </a:solidFill>
                <a:latin typeface="+mn-lt"/>
                <a:cs typeface="+mn-cs"/>
              </a:rPr>
              <a:t>uygun</a:t>
            </a:r>
            <a:r>
              <a:rPr lang="en-US" altLang="ko-KR" b="0" dirty="0">
                <a:solidFill>
                  <a:srgbClr val="333333"/>
                </a:solidFill>
                <a:latin typeface="+mn-lt"/>
                <a:cs typeface="+mn-cs"/>
              </a:rPr>
              <a:t> </a:t>
            </a:r>
            <a:r>
              <a:rPr lang="en-US" altLang="ko-KR" b="0" dirty="0" err="1">
                <a:solidFill>
                  <a:srgbClr val="333333"/>
                </a:solidFill>
                <a:latin typeface="+mn-lt"/>
                <a:cs typeface="+mn-cs"/>
              </a:rPr>
              <a:t>olmayan</a:t>
            </a:r>
            <a:r>
              <a:rPr lang="en-US" altLang="ko-KR" b="0" dirty="0">
                <a:solidFill>
                  <a:srgbClr val="333333"/>
                </a:solidFill>
                <a:latin typeface="+mn-lt"/>
                <a:cs typeface="+mn-cs"/>
              </a:rPr>
              <a:t> </a:t>
            </a:r>
            <a:r>
              <a:rPr lang="en-US" altLang="ko-KR" b="0" dirty="0" err="1">
                <a:solidFill>
                  <a:srgbClr val="333333"/>
                </a:solidFill>
                <a:latin typeface="+mn-lt"/>
                <a:cs typeface="+mn-cs"/>
              </a:rPr>
              <a:t>dil</a:t>
            </a:r>
            <a:r>
              <a:rPr lang="en-US" altLang="ko-KR" b="0" dirty="0">
                <a:solidFill>
                  <a:srgbClr val="333333"/>
                </a:solidFill>
                <a:latin typeface="+mn-lt"/>
                <a:cs typeface="+mn-cs"/>
              </a:rPr>
              <a:t> </a:t>
            </a:r>
            <a:r>
              <a:rPr lang="en-US" altLang="ko-KR" b="0" dirty="0" err="1">
                <a:solidFill>
                  <a:srgbClr val="333333"/>
                </a:solidFill>
                <a:latin typeface="+mn-lt"/>
                <a:cs typeface="+mn-cs"/>
              </a:rPr>
              <a:t>içerebilir</a:t>
            </a:r>
            <a:r>
              <a:rPr lang="en-US" altLang="ko-KR" b="0" dirty="0">
                <a:solidFill>
                  <a:srgbClr val="333333"/>
                </a:solidFill>
                <a:latin typeface="+mn-lt"/>
                <a:cs typeface="+mn-cs"/>
              </a:rPr>
              <a:t>. </a:t>
            </a:r>
            <a:r>
              <a:rPr lang="en-US" altLang="ko-KR" b="0" dirty="0" err="1">
                <a:solidFill>
                  <a:srgbClr val="333333"/>
                </a:solidFill>
                <a:latin typeface="+mn-lt"/>
                <a:cs typeface="+mn-cs"/>
              </a:rPr>
              <a:t>Lütfen</a:t>
            </a:r>
            <a:r>
              <a:rPr lang="en-US" altLang="ko-KR" b="0" dirty="0">
                <a:solidFill>
                  <a:srgbClr val="333333"/>
                </a:solidFill>
                <a:latin typeface="+mn-lt"/>
                <a:cs typeface="+mn-cs"/>
              </a:rPr>
              <a:t> </a:t>
            </a:r>
            <a:r>
              <a:rPr lang="en-US" altLang="ko-KR" b="0" dirty="0" err="1">
                <a:solidFill>
                  <a:srgbClr val="333333"/>
                </a:solidFill>
                <a:latin typeface="+mn-lt"/>
                <a:cs typeface="+mn-cs"/>
              </a:rPr>
              <a:t>videoları</a:t>
            </a:r>
            <a:r>
              <a:rPr lang="en-US" altLang="ko-KR" b="0" dirty="0">
                <a:solidFill>
                  <a:srgbClr val="333333"/>
                </a:solidFill>
                <a:latin typeface="+mn-lt"/>
                <a:cs typeface="+mn-cs"/>
              </a:rPr>
              <a:t> </a:t>
            </a:r>
            <a:r>
              <a:rPr lang="en-US" altLang="ko-KR" b="0" dirty="0" err="1">
                <a:solidFill>
                  <a:srgbClr val="333333"/>
                </a:solidFill>
                <a:latin typeface="+mn-lt"/>
                <a:cs typeface="+mn-cs"/>
              </a:rPr>
              <a:t>göstermeden</a:t>
            </a:r>
            <a:r>
              <a:rPr lang="en-US" altLang="ko-KR" b="0" dirty="0">
                <a:solidFill>
                  <a:srgbClr val="333333"/>
                </a:solidFill>
                <a:latin typeface="+mn-lt"/>
                <a:cs typeface="+mn-cs"/>
              </a:rPr>
              <a:t> </a:t>
            </a:r>
            <a:r>
              <a:rPr lang="en-US" altLang="ko-KR" b="0" dirty="0" err="1">
                <a:solidFill>
                  <a:srgbClr val="333333"/>
                </a:solidFill>
                <a:latin typeface="+mn-lt"/>
                <a:cs typeface="+mn-cs"/>
              </a:rPr>
              <a:t>önce</a:t>
            </a:r>
            <a:r>
              <a:rPr lang="en-US" altLang="ko-KR" b="0" dirty="0">
                <a:solidFill>
                  <a:srgbClr val="333333"/>
                </a:solidFill>
                <a:latin typeface="+mn-lt"/>
                <a:cs typeface="+mn-cs"/>
              </a:rPr>
              <a:t> </a:t>
            </a:r>
            <a:r>
              <a:rPr lang="en-US" altLang="ko-KR" b="0" dirty="0" err="1">
                <a:solidFill>
                  <a:srgbClr val="333333"/>
                </a:solidFill>
                <a:latin typeface="+mn-lt"/>
                <a:cs typeface="+mn-cs"/>
              </a:rPr>
              <a:t>dikkatlice</a:t>
            </a:r>
            <a:r>
              <a:rPr lang="en-US" altLang="ko-KR" b="0" dirty="0">
                <a:solidFill>
                  <a:srgbClr val="333333"/>
                </a:solidFill>
                <a:latin typeface="+mn-lt"/>
                <a:cs typeface="+mn-cs"/>
              </a:rPr>
              <a:t> </a:t>
            </a:r>
            <a:r>
              <a:rPr lang="en-US" altLang="ko-KR" b="0" dirty="0" err="1">
                <a:solidFill>
                  <a:srgbClr val="333333"/>
                </a:solidFill>
                <a:latin typeface="+mn-lt"/>
                <a:cs typeface="+mn-cs"/>
              </a:rPr>
              <a:t>gözden</a:t>
            </a:r>
            <a:r>
              <a:rPr lang="en-US" altLang="ko-KR" b="0" dirty="0">
                <a:solidFill>
                  <a:srgbClr val="333333"/>
                </a:solidFill>
                <a:latin typeface="+mn-lt"/>
                <a:cs typeface="+mn-cs"/>
              </a:rPr>
              <a:t> </a:t>
            </a:r>
            <a:r>
              <a:rPr lang="en-US" altLang="ko-KR" b="0" dirty="0" err="1">
                <a:solidFill>
                  <a:srgbClr val="333333"/>
                </a:solidFill>
                <a:latin typeface="+mn-lt"/>
                <a:cs typeface="+mn-cs"/>
              </a:rPr>
              <a:t>geçiriniz</a:t>
            </a:r>
            <a:r>
              <a:rPr lang="en-US" altLang="ko-KR" b="0" dirty="0">
                <a:solidFill>
                  <a:srgbClr val="333333"/>
                </a:solidFill>
                <a:latin typeface="+mn-lt"/>
                <a:cs typeface="+mn-cs"/>
              </a:rPr>
              <a:t>.</a:t>
            </a:r>
            <a:r>
              <a:rPr lang="de-DE" b="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1167339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Canavara karşı</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Ayyaş</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Kabus</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Av kazası</a:t>
            </a:r>
            <a:endParaRPr lang="en-US" altLang="de-DE" sz="2400" b="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Canavara karşı</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Ayyaş</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Kabus</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tr-TR" altLang="de-DE" sz="2400" b="0">
                <a:solidFill>
                  <a:srgbClr val="004992"/>
                </a:solidFill>
                <a:latin typeface="+mn-lt"/>
                <a:cs typeface="+mn-cs"/>
              </a:rPr>
              <a:t>Av kazası</a:t>
            </a:r>
            <a:br>
              <a:rPr lang="tr-TR" altLang="de-DE" sz="2400" b="0">
                <a:solidFill>
                  <a:srgbClr val="004992"/>
                </a:solidFill>
                <a:latin typeface="+mn-lt"/>
                <a:cs typeface="+mn-cs"/>
              </a:rPr>
            </a:br>
            <a:r>
              <a:rPr lang="en-US" altLang="de-DE" sz="1800" b="0">
                <a:solidFill>
                  <a:srgbClr val="004992"/>
                </a:solidFill>
                <a:latin typeface="+mn-lt"/>
                <a:cs typeface="+mn-cs"/>
              </a:rPr>
              <a:t>(Carl Spitzweg, 1839)</a:t>
            </a: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Cümbüş</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Bir Kazak’ın mektubu</a:t>
            </a:r>
            <a:endParaRPr lang="de-DE" altLang="de-DE" sz="18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Bilek güreşi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Muharebe öncesi</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pic>
        <p:nvPicPr>
          <p:cNvPr id="8" name="Picture 7"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Cümbüş</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tr-TR" altLang="de-DE" sz="2400" b="0">
                <a:solidFill>
                  <a:srgbClr val="004992"/>
                </a:solidFill>
                <a:latin typeface="+mn-lt"/>
                <a:cs typeface="+mn-cs"/>
              </a:rPr>
              <a:t>Bir Kazak’ın mektubu</a:t>
            </a:r>
            <a:br>
              <a:rPr lang="de-DE" altLang="de-DE" sz="2400" b="0">
                <a:solidFill>
                  <a:srgbClr val="004992"/>
                </a:solidFill>
                <a:latin typeface="+mn-lt"/>
                <a:cs typeface="+mn-cs"/>
              </a:rPr>
            </a:br>
            <a:r>
              <a:rPr lang="de-DE" altLang="de-DE" sz="1800" b="0">
                <a:solidFill>
                  <a:srgbClr val="004992"/>
                </a:solidFill>
                <a:latin typeface="+mn-lt"/>
                <a:cs typeface="+mn-cs"/>
              </a:rPr>
              <a:t>(Ilja Jefimowitsch Repin, 1891)</a:t>
            </a:r>
            <a:endParaRPr lang="de-DE" altLang="de-DE" sz="18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Bilek güreşi</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Muharebe öncesi</a:t>
            </a:r>
            <a:endParaRPr lang="en-US" altLang="de-DE" sz="2400" b="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pic>
        <p:nvPicPr>
          <p:cNvPr id="8"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sp>
        <p:nvSpPr>
          <p:cNvPr id="41987" name="Rectangle 2"/>
          <p:cNvSpPr>
            <a:spLocks noGrp="1" noChangeArrowheads="1"/>
          </p:cNvSpPr>
          <p:nvPr>
            <p:ph type="body" sz="half" idx="4294967295"/>
          </p:nvPr>
        </p:nvSpPr>
        <p:spPr>
          <a:xfrm>
            <a:off x="6400800" y="2203703"/>
            <a:ext cx="5349240" cy="4251960"/>
          </a:xfrm>
        </p:spPr>
        <p:txBody>
          <a:bodyPr>
            <a:noAutofit/>
          </a:bodyPr>
          <a:lstStyle/>
          <a:p>
            <a:pPr marL="457200" indent="-457200" eaLnBrk="1" hangingPunct="1">
              <a:buClr>
                <a:srgbClr val="333333"/>
              </a:buClr>
              <a:buFont typeface="WingDings"/>
              <a:buAutoNum type="alphaLcPeriod"/>
            </a:pPr>
            <a:r>
              <a:rPr lang="tr-TR" altLang="de-DE" sz="2400" dirty="0">
                <a:solidFill>
                  <a:srgbClr val="333333"/>
                </a:solidFill>
              </a:rPr>
              <a:t>Çocukların doğumgünü</a:t>
            </a:r>
            <a:r>
              <a:rPr lang="de-DE" altLang="de-DE" sz="2400" dirty="0">
                <a:solidFill>
                  <a:srgbClr val="333333"/>
                </a:solidFill>
              </a:rPr>
              <a:t> </a:t>
            </a:r>
            <a:r>
              <a:rPr lang="tr-TR" altLang="de-DE" sz="2400" dirty="0">
                <a:solidFill>
                  <a:srgbClr val="333333"/>
                </a:solidFill>
              </a:rPr>
              <a:t>partisi</a:t>
            </a:r>
            <a:endParaRPr lang="de-DE" altLang="de-DE" sz="2400" dirty="0">
              <a:solidFill>
                <a:srgbClr val="333333"/>
              </a:solidFill>
            </a:endParaRPr>
          </a:p>
          <a:p>
            <a:pPr marL="457200" indent="-457200" eaLnBrk="1" hangingPunct="1">
              <a:buClr>
                <a:srgbClr val="333333"/>
              </a:buClr>
              <a:buFont typeface="WingDings"/>
              <a:buAutoNum type="alphaLcPeriod"/>
            </a:pPr>
            <a:r>
              <a:rPr lang="tr-TR" altLang="de-DE" sz="2400" dirty="0">
                <a:solidFill>
                  <a:srgbClr val="333333"/>
                </a:solidFill>
              </a:rPr>
              <a:t>Alim</a:t>
            </a:r>
            <a:endParaRPr lang="de-DE" altLang="de-DE" sz="2400" dirty="0">
              <a:solidFill>
                <a:srgbClr val="333333"/>
              </a:solidFill>
            </a:endParaRPr>
          </a:p>
          <a:p>
            <a:pPr marL="457200" indent="-457200" eaLnBrk="1" hangingPunct="1">
              <a:buClr>
                <a:srgbClr val="333333"/>
              </a:buClr>
              <a:buFont typeface="WingDings"/>
              <a:buAutoNum type="alphaLcPeriod"/>
            </a:pPr>
            <a:r>
              <a:rPr lang="tr-TR" altLang="de-DE" sz="2400" dirty="0">
                <a:solidFill>
                  <a:srgbClr val="333333"/>
                </a:solidFill>
              </a:rPr>
              <a:t>Gezginin istirahati</a:t>
            </a:r>
            <a:endParaRPr lang="de-DE" altLang="de-DE" sz="2400" dirty="0">
              <a:solidFill>
                <a:srgbClr val="333333"/>
              </a:solidFill>
            </a:endParaRPr>
          </a:p>
          <a:p>
            <a:pPr marL="457200" indent="-457200" eaLnBrk="1" hangingPunct="1">
              <a:buClr>
                <a:srgbClr val="333333"/>
              </a:buClr>
              <a:buFont typeface="WingDings"/>
              <a:buAutoNum type="alphaLcPeriod"/>
            </a:pPr>
            <a:r>
              <a:rPr lang="tr-TR" altLang="de-DE" sz="2400" dirty="0">
                <a:solidFill>
                  <a:srgbClr val="333333"/>
                </a:solidFill>
              </a:rPr>
              <a:t>Bir gözlükçü</a:t>
            </a:r>
            <a:endParaRPr lang="de-DE" altLang="de-DE" sz="2400" dirty="0">
              <a:solidFill>
                <a:srgbClr val="333333"/>
              </a:solidFill>
            </a:endParaRPr>
          </a:p>
        </p:txBody>
      </p:sp>
      <p:pic>
        <p:nvPicPr>
          <p:cNvPr id="8"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sp>
        <p:nvSpPr>
          <p:cNvPr id="43011" name="Rectangle 1026"/>
          <p:cNvSpPr>
            <a:spLocks noGrp="1" noChangeArrowheads="1"/>
          </p:cNvSpPr>
          <p:nvPr>
            <p:ph type="body" sz="half" idx="4294967295"/>
          </p:nvPr>
        </p:nvSpPr>
        <p:spPr>
          <a:xfrm>
            <a:off x="6400800" y="2203704"/>
            <a:ext cx="5349240" cy="4251960"/>
          </a:xfrm>
        </p:spPr>
        <p:txBody>
          <a:bodyPr>
            <a:noAutofit/>
          </a:bodyPr>
          <a:lstStyle/>
          <a:p>
            <a:pPr marL="457200" indent="-457200" eaLnBrk="1" hangingPunct="1">
              <a:buClr>
                <a:srgbClr val="333333"/>
              </a:buClr>
              <a:buFont typeface="WingDings"/>
              <a:buAutoNum type="alphaLcPeriod"/>
            </a:pPr>
            <a:r>
              <a:rPr lang="tr-TR" altLang="de-DE" sz="2400" dirty="0">
                <a:solidFill>
                  <a:srgbClr val="333333"/>
                </a:solidFill>
              </a:rPr>
              <a:t>Çocukların doğumgünü partisi</a:t>
            </a:r>
            <a:endParaRPr lang="de-DE" altLang="de-DE" sz="2400" dirty="0">
              <a:solidFill>
                <a:srgbClr val="333333"/>
              </a:solidFill>
            </a:endParaRPr>
          </a:p>
          <a:p>
            <a:pPr marL="457200" indent="-457200" eaLnBrk="1" hangingPunct="1">
              <a:buClr>
                <a:srgbClr val="333333"/>
              </a:buClr>
              <a:buFont typeface="WingDings"/>
              <a:buAutoNum type="alphaLcPeriod"/>
            </a:pPr>
            <a:r>
              <a:rPr lang="tr-TR" altLang="de-DE" sz="2400" dirty="0">
                <a:solidFill>
                  <a:srgbClr val="333333"/>
                </a:solidFill>
              </a:rPr>
              <a:t>Alim</a:t>
            </a:r>
            <a:endParaRPr lang="de-DE" altLang="de-DE" sz="2400" dirty="0">
              <a:solidFill>
                <a:srgbClr val="333333"/>
              </a:solidFill>
            </a:endParaRPr>
          </a:p>
          <a:p>
            <a:pPr marL="457200" indent="-457200" eaLnBrk="1" hangingPunct="1">
              <a:buClr>
                <a:srgbClr val="333333"/>
              </a:buClr>
              <a:buFont typeface="WingDings"/>
              <a:buAutoNum type="alphaLcPeriod"/>
            </a:pPr>
            <a:r>
              <a:rPr lang="tr-TR" altLang="de-DE" sz="2400" dirty="0">
                <a:solidFill>
                  <a:srgbClr val="333333"/>
                </a:solidFill>
              </a:rPr>
              <a:t>Gezginin istirahati</a:t>
            </a:r>
            <a:endParaRPr lang="de-DE" altLang="de-DE" sz="2400" dirty="0">
              <a:solidFill>
                <a:srgbClr val="333333"/>
              </a:solidFill>
            </a:endParaRPr>
          </a:p>
          <a:p>
            <a:pPr marL="457200" indent="-457200" eaLnBrk="1" hangingPunct="1">
              <a:buClr>
                <a:srgbClr val="004992"/>
              </a:buClr>
              <a:buFont typeface="WingDings"/>
              <a:buAutoNum type="alphaLcPeriod"/>
            </a:pPr>
            <a:r>
              <a:rPr lang="tr-TR" altLang="de-DE" sz="2400" dirty="0">
                <a:solidFill>
                  <a:srgbClr val="004992"/>
                </a:solidFill>
              </a:rPr>
              <a:t>Bir gözlükçü</a:t>
            </a:r>
            <a:br>
              <a:rPr lang="tr-TR" altLang="de-DE" sz="2400" dirty="0">
                <a:solidFill>
                  <a:srgbClr val="004992"/>
                </a:solidFill>
              </a:rPr>
            </a:br>
            <a:r>
              <a:rPr lang="de-DE" altLang="de-DE" dirty="0">
                <a:solidFill>
                  <a:srgbClr val="004992"/>
                </a:solidFill>
              </a:rPr>
              <a:t>(Frederick Daniel Hardy, 1826-1911)</a:t>
            </a:r>
          </a:p>
        </p:txBody>
      </p:sp>
      <p:pic>
        <p:nvPicPr>
          <p:cNvPr id="8"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Salamanca</a:t>
            </a:r>
            <a:r>
              <a:rPr lang="tr-TR" altLang="de-DE" sz="2400" b="0" dirty="0">
                <a:solidFill>
                  <a:srgbClr val="333333"/>
                </a:solidFill>
                <a:latin typeface="+mn-lt"/>
                <a:cs typeface="+mn-cs"/>
              </a:rPr>
              <a:t>’nın zehir satıcısı</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Sevil</a:t>
            </a:r>
            <a:r>
              <a:rPr lang="tr-TR" altLang="de-DE" sz="2400" b="0" dirty="0">
                <a:solidFill>
                  <a:srgbClr val="333333"/>
                </a:solidFill>
                <a:latin typeface="+mn-lt"/>
                <a:cs typeface="+mn-cs"/>
              </a:rPr>
              <a:t>’in su satıcısı</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Malaga</a:t>
            </a:r>
            <a:r>
              <a:rPr lang="tr-TR" altLang="de-DE" sz="2400" b="0" dirty="0">
                <a:solidFill>
                  <a:srgbClr val="333333"/>
                </a:solidFill>
                <a:latin typeface="+mn-lt"/>
                <a:cs typeface="+mn-cs"/>
              </a:rPr>
              <a:t>’da şarap tatma günü</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Madrid</a:t>
            </a:r>
            <a:r>
              <a:rPr lang="tr-TR" altLang="de-DE" sz="2400" b="0" dirty="0">
                <a:solidFill>
                  <a:srgbClr val="333333"/>
                </a:solidFill>
                <a:latin typeface="+mn-lt"/>
                <a:cs typeface="+mn-cs"/>
              </a:rPr>
              <a:t>’in alkoliği</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8"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Salamanca</a:t>
            </a:r>
            <a:r>
              <a:rPr lang="tr-TR" altLang="de-DE" sz="2400" b="0" dirty="0">
                <a:solidFill>
                  <a:srgbClr val="333333"/>
                </a:solidFill>
                <a:latin typeface="+mn-lt"/>
                <a:cs typeface="+mn-cs"/>
              </a:rPr>
              <a:t>’nın zehir satıcısı</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Sevil</a:t>
            </a:r>
            <a:r>
              <a:rPr lang="tr-TR" altLang="de-DE" sz="2400" b="0" dirty="0">
                <a:solidFill>
                  <a:srgbClr val="004992"/>
                </a:solidFill>
                <a:latin typeface="+mn-lt"/>
                <a:cs typeface="+mn-cs"/>
              </a:rPr>
              <a:t>’in su satıcısı</a:t>
            </a:r>
            <a:br>
              <a:rPr lang="en-US" altLang="de-DE" sz="2400" b="0" dirty="0">
                <a:solidFill>
                  <a:srgbClr val="004992"/>
                </a:solidFill>
                <a:latin typeface="+mn-lt"/>
                <a:cs typeface="+mn-cs"/>
              </a:rPr>
            </a:br>
            <a:r>
              <a:rPr lang="de-DE" altLang="de-DE" sz="1800" b="0" dirty="0">
                <a:solidFill>
                  <a:srgbClr val="004992"/>
                </a:solidFill>
                <a:latin typeface="+mn-lt"/>
                <a:cs typeface="+mn-cs"/>
              </a:rPr>
              <a:t>(Diego Velázquez, 1623)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Malaga</a:t>
            </a:r>
            <a:r>
              <a:rPr lang="tr-TR" altLang="de-DE" sz="2400" b="0" dirty="0">
                <a:solidFill>
                  <a:srgbClr val="333333"/>
                </a:solidFill>
                <a:latin typeface="+mn-lt"/>
                <a:cs typeface="+mn-cs"/>
              </a:rPr>
              <a:t>’da şarap tatma günü</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Madrid</a:t>
            </a:r>
            <a:r>
              <a:rPr lang="tr-TR" altLang="de-DE" sz="2400" b="0" dirty="0">
                <a:solidFill>
                  <a:srgbClr val="333333"/>
                </a:solidFill>
                <a:latin typeface="+mn-lt"/>
                <a:cs typeface="+mn-cs"/>
              </a:rPr>
              <a:t>’in alkoliği</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8"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Atlı süvari</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Bir Pazar günü yürüyüşü</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Dul kadın</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Beğenilmeyen aşık</a:t>
            </a:r>
            <a:endParaRPr lang="en-US" altLang="de-DE" sz="2400" b="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8"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Atlı süvari</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Bir Pazar günü yürüyüşü</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tr-TR" altLang="de-DE" sz="2400" b="0">
                <a:solidFill>
                  <a:srgbClr val="004992"/>
                </a:solidFill>
                <a:latin typeface="+mn-lt"/>
                <a:cs typeface="+mn-cs"/>
              </a:rPr>
              <a:t>Dul kadın</a:t>
            </a:r>
            <a:br>
              <a:rPr lang="tr-TR" altLang="de-DE" sz="2400" b="0">
                <a:solidFill>
                  <a:srgbClr val="004992"/>
                </a:solidFill>
                <a:latin typeface="+mn-lt"/>
                <a:cs typeface="+mn-cs"/>
              </a:rPr>
            </a:br>
            <a:r>
              <a:rPr lang="de-DE" altLang="de-DE" sz="1800" b="0">
                <a:solidFill>
                  <a:srgbClr val="004992"/>
                </a:solidFill>
                <a:latin typeface="+mn-lt"/>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Beğenilmeyen aşık</a:t>
            </a:r>
            <a:endParaRPr lang="en-US" altLang="de-DE" sz="2400" b="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8"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Text Box 2"/>
          <p:cNvSpPr txBox="1">
            <a:spLocks noChangeArrowheads="1"/>
          </p:cNvSpPr>
          <p:nvPr/>
        </p:nvSpPr>
        <p:spPr bwMode="auto">
          <a:xfrm>
            <a:off x="6400800" y="2203703"/>
            <a:ext cx="5349240" cy="4251960"/>
          </a:xfrm>
          <a:prstGeom prst="rect">
            <a:avLst/>
          </a:prstGeom>
          <a:noFill/>
          <a:ln w="9525">
            <a:noFill/>
            <a:miter lim="800000"/>
            <a:headEnd/>
            <a:tailEnd/>
          </a:ln>
          <a:effectLst/>
        </p:spPr>
        <p:txBody>
          <a:bodyPr wrap="none">
            <a:noAutofit/>
          </a:bodyPr>
          <a:lstStyle/>
          <a:p>
            <a:pPr marL="457200" indent="-457200">
              <a:lnSpc>
                <a:spcPct val="105000"/>
              </a:lnSpc>
              <a:spcBef>
                <a:spcPts val="1999"/>
              </a:spcBef>
              <a:spcAft>
                <a:spcPts val="0"/>
              </a:spcAft>
              <a:buClr>
                <a:srgbClr val="333333"/>
              </a:buClr>
              <a:buFont typeface="WingDings"/>
              <a:buAutoNum type="alphaLcPeriod"/>
              <a:defRPr/>
            </a:pPr>
            <a:r>
              <a:rPr lang="tr-TR" sz="2400" b="0" dirty="0">
                <a:solidFill>
                  <a:srgbClr val="333333"/>
                </a:solidFill>
                <a:latin typeface="+mn-lt"/>
                <a:cs typeface="+mn-cs"/>
              </a:rPr>
              <a:t>Pedikür</a:t>
            </a:r>
            <a:endParaRPr lang="de-DE" sz="2400" b="0" dirty="0">
              <a:solidFill>
                <a:srgbClr val="333333"/>
              </a:solidFill>
              <a:latin typeface="+mn-lt"/>
              <a:cs typeface="+mn-cs"/>
            </a:endParaRPr>
          </a:p>
          <a:p>
            <a:pPr marL="457200" indent="-457200">
              <a:lnSpc>
                <a:spcPct val="105000"/>
              </a:lnSpc>
              <a:spcBef>
                <a:spcPts val="1999"/>
              </a:spcBef>
              <a:spcAft>
                <a:spcPts val="0"/>
              </a:spcAft>
              <a:buClr>
                <a:srgbClr val="333333"/>
              </a:buClr>
              <a:buFont typeface="WingDings"/>
              <a:buAutoNum type="alphaLcPeriod"/>
              <a:defRPr/>
            </a:pPr>
            <a:r>
              <a:rPr lang="tr-TR" sz="2400" b="0" dirty="0">
                <a:solidFill>
                  <a:srgbClr val="333333"/>
                </a:solidFill>
                <a:latin typeface="+mn-lt"/>
                <a:cs typeface="+mn-cs"/>
              </a:rPr>
              <a:t>Konsültasyon</a:t>
            </a:r>
            <a:endParaRPr lang="de-DE" sz="2400" b="0" dirty="0">
              <a:solidFill>
                <a:srgbClr val="333333"/>
              </a:solidFill>
              <a:latin typeface="+mn-lt"/>
              <a:cs typeface="+mn-cs"/>
            </a:endParaRP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Amp</a:t>
            </a:r>
            <a:r>
              <a:rPr lang="tr-TR" sz="2400" b="0" dirty="0">
                <a:solidFill>
                  <a:srgbClr val="333333"/>
                </a:solidFill>
                <a:latin typeface="+mn-lt"/>
                <a:cs typeface="+mn-cs"/>
              </a:rPr>
              <a:t>ütasyon</a:t>
            </a:r>
          </a:p>
          <a:p>
            <a:pPr marL="457200" indent="-457200">
              <a:lnSpc>
                <a:spcPct val="105000"/>
              </a:lnSpc>
              <a:spcBef>
                <a:spcPts val="1999"/>
              </a:spcBef>
              <a:spcAft>
                <a:spcPts val="0"/>
              </a:spcAft>
              <a:buClr>
                <a:srgbClr val="333333"/>
              </a:buClr>
              <a:buFont typeface="WingDings"/>
              <a:buAutoNum type="alphaLcPeriod"/>
              <a:defRPr/>
            </a:pPr>
            <a:r>
              <a:rPr lang="tr-TR" sz="2400" b="0" dirty="0">
                <a:solidFill>
                  <a:srgbClr val="333333"/>
                </a:solidFill>
                <a:latin typeface="+mn-lt"/>
                <a:cs typeface="+mn-cs"/>
              </a:rPr>
              <a:t>Bir hayran</a:t>
            </a:r>
            <a:endParaRPr 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8"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Text Box 2"/>
          <p:cNvSpPr txBox="1">
            <a:spLocks noChangeArrowheads="1"/>
          </p:cNvSpPr>
          <p:nvPr/>
        </p:nvSpPr>
        <p:spPr bwMode="auto">
          <a:xfrm>
            <a:off x="6400800" y="2203703"/>
            <a:ext cx="5349240" cy="4251960"/>
          </a:xfrm>
          <a:prstGeom prst="rect">
            <a:avLst/>
          </a:prstGeom>
          <a:noFill/>
          <a:ln w="9525">
            <a:noFill/>
            <a:miter lim="800000"/>
            <a:headEnd/>
            <a:tailEnd/>
          </a:ln>
          <a:effectLst/>
        </p:spPr>
        <p:txBody>
          <a:bodyPr>
            <a:noAutofit/>
          </a:bodyPr>
          <a:lstStyle/>
          <a:p>
            <a:pPr marL="457200" indent="-457200">
              <a:lnSpc>
                <a:spcPct val="105000"/>
              </a:lnSpc>
              <a:spcBef>
                <a:spcPts val="1999"/>
              </a:spcBef>
              <a:spcAft>
                <a:spcPts val="0"/>
              </a:spcAft>
              <a:buClr>
                <a:srgbClr val="004992"/>
              </a:buClr>
              <a:buFont typeface="WingDings"/>
              <a:buAutoNum type="alphaLcPeriod"/>
              <a:defRPr/>
            </a:pPr>
            <a:r>
              <a:rPr lang="tr-TR" sz="2400" b="0">
                <a:solidFill>
                  <a:srgbClr val="004992"/>
                </a:solidFill>
                <a:latin typeface="+mn-lt"/>
                <a:cs typeface="+mn-cs"/>
              </a:rPr>
              <a:t>Pedikür</a:t>
            </a:r>
            <a:br>
              <a:rPr lang="de-DE" sz="2400" b="0">
                <a:solidFill>
                  <a:srgbClr val="004992"/>
                </a:solidFill>
                <a:latin typeface="+mn-lt"/>
                <a:cs typeface="+mn-cs"/>
              </a:rPr>
            </a:br>
            <a:r>
              <a:rPr lang="de-DE" b="0">
                <a:solidFill>
                  <a:srgbClr val="004992"/>
                </a:solidFill>
                <a:latin typeface="+mn-lt"/>
                <a:cs typeface="+mn-cs"/>
              </a:rPr>
              <a:t>(</a:t>
            </a:r>
            <a:r>
              <a:rPr lang="de-DE" b="0" dirty="0">
                <a:solidFill>
                  <a:srgbClr val="004992"/>
                </a:solidFill>
                <a:latin typeface="+mn-lt"/>
                <a:cs typeface="+mn-cs"/>
              </a:rPr>
              <a:t>Edgar Degas, 1873)</a:t>
            </a:r>
          </a:p>
          <a:p>
            <a:pPr marL="457200" indent="-457200">
              <a:lnSpc>
                <a:spcPct val="105000"/>
              </a:lnSpc>
              <a:spcBef>
                <a:spcPts val="1999"/>
              </a:spcBef>
              <a:spcAft>
                <a:spcPts val="0"/>
              </a:spcAft>
              <a:buClr>
                <a:srgbClr val="333333"/>
              </a:buClr>
              <a:buFont typeface="WingDings"/>
              <a:buAutoNum type="alphaLcPeriod"/>
              <a:defRPr/>
            </a:pPr>
            <a:r>
              <a:rPr lang="tr-TR" sz="2400" b="0" dirty="0">
                <a:solidFill>
                  <a:srgbClr val="333333"/>
                </a:solidFill>
                <a:latin typeface="+mn-lt"/>
                <a:cs typeface="+mn-cs"/>
              </a:rPr>
              <a:t>Konsültasyon</a:t>
            </a:r>
            <a:endParaRPr lang="de-DE" sz="2400" b="0" dirty="0">
              <a:solidFill>
                <a:srgbClr val="333333"/>
              </a:solidFill>
              <a:latin typeface="+mn-lt"/>
              <a:cs typeface="+mn-cs"/>
            </a:endParaRP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Amp</a:t>
            </a:r>
            <a:r>
              <a:rPr lang="tr-TR" sz="2400" b="0" dirty="0">
                <a:solidFill>
                  <a:srgbClr val="333333"/>
                </a:solidFill>
                <a:latin typeface="+mn-lt"/>
                <a:cs typeface="+mn-cs"/>
              </a:rPr>
              <a:t>ütasyon</a:t>
            </a:r>
          </a:p>
          <a:p>
            <a:pPr marL="457200" indent="-457200">
              <a:lnSpc>
                <a:spcPct val="105000"/>
              </a:lnSpc>
              <a:spcBef>
                <a:spcPts val="1999"/>
              </a:spcBef>
              <a:spcAft>
                <a:spcPts val="0"/>
              </a:spcAft>
              <a:buClr>
                <a:srgbClr val="333333"/>
              </a:buClr>
              <a:buFont typeface="WingDings"/>
              <a:buAutoNum type="alphaLcPeriod"/>
              <a:defRPr/>
            </a:pPr>
            <a:r>
              <a:rPr lang="tr-TR" sz="2400" b="0">
                <a:solidFill>
                  <a:srgbClr val="333333"/>
                </a:solidFill>
                <a:latin typeface="+mn-lt"/>
                <a:cs typeface="+mn-cs"/>
              </a:rPr>
              <a:t>Bir hayran</a:t>
            </a:r>
            <a:endParaRPr 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8"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Ödevlere gömülmüş</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Evsiz</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Kanuna aykırı giriş</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Meyve hırsızları</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8"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8"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Ödevlere gömülmüş</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Evsiz</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Kanuna aykırı giriş</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tr-TR" altLang="de-DE" sz="2400" b="0" dirty="0">
                <a:solidFill>
                  <a:srgbClr val="004992"/>
                </a:solidFill>
                <a:latin typeface="+mn-lt"/>
                <a:cs typeface="+mn-cs"/>
              </a:rPr>
              <a:t>Meyve hırsızları</a:t>
            </a:r>
            <a:br>
              <a:rPr lang="tr-TR" altLang="de-DE" sz="2400" b="0" dirty="0">
                <a:solidFill>
                  <a:srgbClr val="004992"/>
                </a:solidFill>
                <a:latin typeface="+mn-lt"/>
                <a:cs typeface="+mn-cs"/>
              </a:rPr>
            </a:br>
            <a:r>
              <a:rPr lang="tr-TR" altLang="de-DE" sz="1800" b="0" dirty="0">
                <a:solidFill>
                  <a:srgbClr val="004992"/>
                </a:solidFill>
                <a:latin typeface="+mn-lt"/>
                <a:cs typeface="+mn-cs"/>
              </a:rPr>
              <a:t>(Hermann Kauffmann, 1848)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Hasat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Akşam duası</a:t>
            </a: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Cenaze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Bahçıvan</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8"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Hasat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tr-TR" altLang="de-DE" sz="2400" b="0" dirty="0">
                <a:solidFill>
                  <a:srgbClr val="004992"/>
                </a:solidFill>
                <a:latin typeface="+mn-lt"/>
                <a:cs typeface="+mn-cs"/>
              </a:rPr>
              <a:t>Akşam duası</a:t>
            </a:r>
            <a:br>
              <a:rPr lang="tr-TR" altLang="de-DE" sz="2400" b="0" dirty="0">
                <a:solidFill>
                  <a:srgbClr val="004992"/>
                </a:solidFill>
                <a:latin typeface="+mn-lt"/>
                <a:cs typeface="+mn-cs"/>
              </a:rPr>
            </a:br>
            <a:r>
              <a:rPr lang="de-DE" altLang="de-DE" sz="1800" b="0" dirty="0">
                <a:solidFill>
                  <a:srgbClr val="004992"/>
                </a:solidFill>
                <a:latin typeface="+mn-lt"/>
                <a:cs typeface="+mn-cs"/>
              </a:rPr>
              <a:t>(Jean-Fancois Millet, 1859)</a:t>
            </a: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Cenaze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Bahçıvan</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pic>
        <p:nvPicPr>
          <p:cNvPr id="8"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
        <p:nvSpPr>
          <p:cNvPr id="54275" name="Rectangle 3"/>
          <p:cNvSpPr>
            <a:spLocks noGrp="1" noChangeArrowheads="1"/>
          </p:cNvSpPr>
          <p:nvPr>
            <p:ph type="body" sz="half" idx="4294967295"/>
          </p:nvPr>
        </p:nvSpPr>
        <p:spPr>
          <a:xfrm>
            <a:off x="6400800" y="2203703"/>
            <a:ext cx="5349240" cy="4251960"/>
          </a:xfrm>
        </p:spPr>
        <p:txBody>
          <a:bodyPr lIns="91440" tIns="45720" rIns="91440" bIns="45720">
            <a:noAutofit/>
          </a:bodyPr>
          <a:lstStyle/>
          <a:p>
            <a:pPr marL="457200" indent="-457200" eaLnBrk="1" hangingPunct="1">
              <a:buClr>
                <a:srgbClr val="333333"/>
              </a:buClr>
              <a:buFont typeface="WingDings"/>
              <a:buAutoNum type="alphaLcPeriod"/>
            </a:pPr>
            <a:r>
              <a:rPr lang="tr-TR" altLang="de-DE" sz="2400" dirty="0">
                <a:solidFill>
                  <a:srgbClr val="333333"/>
                </a:solidFill>
              </a:rPr>
              <a:t>Yürüyüş</a:t>
            </a:r>
            <a:endParaRPr lang="de-DE" altLang="de-DE" sz="2400" dirty="0">
              <a:solidFill>
                <a:srgbClr val="333333"/>
              </a:solidFill>
            </a:endParaRPr>
          </a:p>
          <a:p>
            <a:pPr marL="457200" indent="-457200" eaLnBrk="1" hangingPunct="1">
              <a:buClr>
                <a:srgbClr val="333333"/>
              </a:buClr>
              <a:buFont typeface="WingDings"/>
              <a:buAutoNum type="alphaLcPeriod"/>
            </a:pPr>
            <a:r>
              <a:rPr lang="tr-TR" altLang="de-DE" sz="2400" dirty="0">
                <a:solidFill>
                  <a:srgbClr val="333333"/>
                </a:solidFill>
              </a:rPr>
              <a:t>Balıkçı teknesini beklerken</a:t>
            </a:r>
            <a:endParaRPr lang="de-DE" altLang="de-DE" sz="2400" dirty="0">
              <a:solidFill>
                <a:srgbClr val="333333"/>
              </a:solidFill>
            </a:endParaRPr>
          </a:p>
          <a:p>
            <a:pPr marL="457200" indent="-457200" eaLnBrk="1" hangingPunct="1">
              <a:buClr>
                <a:srgbClr val="333333"/>
              </a:buClr>
              <a:buFont typeface="WingDings"/>
              <a:buAutoNum type="alphaLcPeriod"/>
            </a:pPr>
            <a:r>
              <a:rPr lang="tr-TR" altLang="de-DE" sz="2400" dirty="0">
                <a:solidFill>
                  <a:srgbClr val="333333"/>
                </a:solidFill>
              </a:rPr>
              <a:t>Yastakiler</a:t>
            </a:r>
            <a:endParaRPr lang="de-DE" altLang="de-DE" sz="2400" dirty="0">
              <a:solidFill>
                <a:srgbClr val="333333"/>
              </a:solidFill>
            </a:endParaRPr>
          </a:p>
          <a:p>
            <a:pPr marL="457200" indent="-457200" eaLnBrk="1" hangingPunct="1">
              <a:buClr>
                <a:srgbClr val="333333"/>
              </a:buClr>
              <a:buFont typeface="WingDings"/>
              <a:buAutoNum type="alphaLcPeriod"/>
            </a:pPr>
            <a:r>
              <a:rPr lang="tr-TR" altLang="de-DE" sz="2400" dirty="0">
                <a:solidFill>
                  <a:srgbClr val="333333"/>
                </a:solidFill>
              </a:rPr>
              <a:t>Firarda</a:t>
            </a:r>
            <a:endParaRPr lang="de-DE" altLang="de-DE" sz="2400" dirty="0">
              <a:solidFill>
                <a:srgbClr val="333333"/>
              </a:solidFill>
            </a:endParaRPr>
          </a:p>
        </p:txBody>
      </p:sp>
      <p:pic>
        <p:nvPicPr>
          <p:cNvPr id="8"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
        <p:nvSpPr>
          <p:cNvPr id="55300" name="Rectangle 3"/>
          <p:cNvSpPr>
            <a:spLocks noGrp="1" noChangeArrowheads="1"/>
          </p:cNvSpPr>
          <p:nvPr>
            <p:ph type="body" sz="half" idx="4294967295"/>
          </p:nvPr>
        </p:nvSpPr>
        <p:spPr>
          <a:xfrm>
            <a:off x="6400800" y="2203704"/>
            <a:ext cx="5349240" cy="4251960"/>
          </a:xfrm>
        </p:spPr>
        <p:txBody>
          <a:bodyPr lIns="91440" tIns="45720" rIns="91440" bIns="45720">
            <a:noAutofit/>
          </a:bodyPr>
          <a:lstStyle/>
          <a:p>
            <a:pPr marL="457200" indent="-457200" eaLnBrk="1" hangingPunct="1">
              <a:buClr>
                <a:srgbClr val="333333"/>
              </a:buClr>
              <a:buFont typeface="WingDings"/>
              <a:buAutoNum type="alphaLcPeriod"/>
            </a:pPr>
            <a:r>
              <a:rPr lang="tr-TR" altLang="de-DE" sz="2400" dirty="0">
                <a:solidFill>
                  <a:srgbClr val="333333"/>
                </a:solidFill>
              </a:rPr>
              <a:t>Yürüyüş</a:t>
            </a:r>
            <a:endParaRPr lang="de-DE" altLang="de-DE" sz="2400" dirty="0">
              <a:solidFill>
                <a:srgbClr val="333333"/>
              </a:solidFill>
            </a:endParaRPr>
          </a:p>
          <a:p>
            <a:pPr marL="457200" indent="-457200" eaLnBrk="1" hangingPunct="1">
              <a:buClr>
                <a:srgbClr val="004992"/>
              </a:buClr>
              <a:buFont typeface="WingDings"/>
              <a:buAutoNum type="alphaLcPeriod"/>
            </a:pPr>
            <a:r>
              <a:rPr lang="tr-TR" altLang="de-DE" sz="2400" dirty="0">
                <a:solidFill>
                  <a:srgbClr val="004992"/>
                </a:solidFill>
              </a:rPr>
              <a:t>Balıkçı teknesini beklerken</a:t>
            </a:r>
            <a:br>
              <a:rPr lang="de-DE" altLang="de-DE" sz="2400" dirty="0">
                <a:solidFill>
                  <a:srgbClr val="004992"/>
                </a:solidFill>
              </a:rPr>
            </a:br>
            <a:r>
              <a:rPr lang="de-DE" altLang="de-DE" dirty="0">
                <a:solidFill>
                  <a:srgbClr val="004992"/>
                </a:solidFill>
              </a:rPr>
              <a:t>(Philip Lodewijk F. Sadée, 1837-1904)</a:t>
            </a:r>
          </a:p>
          <a:p>
            <a:pPr marL="457200" indent="-457200" eaLnBrk="1" hangingPunct="1">
              <a:buClr>
                <a:srgbClr val="333333"/>
              </a:buClr>
              <a:buFont typeface="WingDings"/>
              <a:buAutoNum type="alphaLcPeriod"/>
            </a:pPr>
            <a:r>
              <a:rPr lang="tr-TR" altLang="de-DE" sz="2400" dirty="0">
                <a:solidFill>
                  <a:srgbClr val="333333"/>
                </a:solidFill>
              </a:rPr>
              <a:t>Yastakiler</a:t>
            </a:r>
            <a:endParaRPr lang="de-DE" altLang="de-DE" sz="2400" dirty="0">
              <a:solidFill>
                <a:srgbClr val="333333"/>
              </a:solidFill>
            </a:endParaRPr>
          </a:p>
          <a:p>
            <a:pPr marL="457200" indent="-457200" eaLnBrk="1" hangingPunct="1">
              <a:buClr>
                <a:srgbClr val="333333"/>
              </a:buClr>
              <a:buFont typeface="WingDings"/>
              <a:buAutoNum type="alphaLcPeriod"/>
            </a:pPr>
            <a:r>
              <a:rPr lang="tr-TR" altLang="de-DE" sz="2400" dirty="0">
                <a:solidFill>
                  <a:srgbClr val="333333"/>
                </a:solidFill>
              </a:rPr>
              <a:t>Firarda</a:t>
            </a:r>
            <a:endParaRPr lang="de-DE" altLang="de-DE" sz="2400" dirty="0">
              <a:solidFill>
                <a:srgbClr val="333333"/>
              </a:solidFill>
            </a:endParaRPr>
          </a:p>
        </p:txBody>
      </p:sp>
      <p:pic>
        <p:nvPicPr>
          <p:cNvPr id="8"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5" name="Text Box 3"/>
          <p:cNvSpPr txBox="1">
            <a:spLocks noChangeArrowheads="1"/>
          </p:cNvSpPr>
          <p:nvPr/>
        </p:nvSpPr>
        <p:spPr bwMode="auto">
          <a:xfrm>
            <a:off x="6400800" y="1664208"/>
            <a:ext cx="5349240" cy="4251960"/>
          </a:xfrm>
          <a:prstGeom prst="rect">
            <a:avLst/>
          </a:prstGeom>
          <a:noFill/>
          <a:ln w="9525">
            <a:noFill/>
            <a:miter lim="800000"/>
            <a:headEnd/>
            <a:tailEnd/>
          </a:ln>
          <a:effectLst/>
        </p:spPr>
        <p:txBody>
          <a:bodyPr>
            <a:noAutofit/>
          </a:bodyPr>
          <a:lstStyle/>
          <a:p>
            <a:pPr>
              <a:lnSpc>
                <a:spcPct val="105000"/>
              </a:lnSpc>
              <a:spcBef>
                <a:spcPts val="1999"/>
              </a:spcBef>
              <a:spcAft>
                <a:spcPts val="0"/>
              </a:spcAft>
              <a:buClr>
                <a:srgbClr val="333333"/>
              </a:buClr>
              <a:defRPr/>
            </a:pPr>
            <a:r>
              <a:rPr lang="tr-TR" sz="2400" b="0" dirty="0">
                <a:solidFill>
                  <a:srgbClr val="333333"/>
                </a:solidFill>
                <a:latin typeface="+mn-lt"/>
                <a:cs typeface="+mn-cs"/>
              </a:rPr>
              <a:t>Burada ne oluyor?</a:t>
            </a:r>
            <a:endParaRPr lang="en-US"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pic>
        <p:nvPicPr>
          <p:cNvPr id="8"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91" name="Text Box 15"/>
          <p:cNvSpPr txBox="1">
            <a:spLocks noChangeArrowheads="1"/>
          </p:cNvSpPr>
          <p:nvPr/>
        </p:nvSpPr>
        <p:spPr bwMode="auto">
          <a:xfrm>
            <a:off x="6400800" y="1664208"/>
            <a:ext cx="5349240" cy="4251960"/>
          </a:xfrm>
          <a:prstGeom prst="rect">
            <a:avLst/>
          </a:prstGeom>
          <a:noFill/>
          <a:ln w="9525">
            <a:noFill/>
            <a:miter lim="800000"/>
            <a:headEnd/>
            <a:tailEnd/>
          </a:ln>
          <a:effectLst/>
        </p:spPr>
        <p:txBody>
          <a:bodyPr>
            <a:noAutofit/>
          </a:bodyPr>
          <a:lstStyle/>
          <a:p>
            <a:pPr marL="457200" indent="-457200">
              <a:lnSpc>
                <a:spcPct val="105000"/>
              </a:lnSpc>
              <a:spcBef>
                <a:spcPts val="1999"/>
              </a:spcBef>
              <a:spcAft>
                <a:spcPts val="0"/>
              </a:spcAft>
              <a:buClr>
                <a:srgbClr val="333333"/>
              </a:buClr>
              <a:buFont typeface="WingDings"/>
              <a:buAutoNum type="alphaLcPeriod"/>
              <a:defRPr/>
            </a:pPr>
            <a:r>
              <a:rPr lang="tr-TR" sz="2400" b="0" dirty="0">
                <a:solidFill>
                  <a:srgbClr val="333333"/>
                </a:solidFill>
                <a:latin typeface="+mn-lt"/>
                <a:cs typeface="+mn-cs"/>
              </a:rPr>
              <a:t>Çocuk, keman çalmaktan nefret ediyor fakat ailesi onu zorluyor.</a:t>
            </a:r>
          </a:p>
          <a:p>
            <a:pPr marL="457200" lvl="0" indent="-457200">
              <a:lnSpc>
                <a:spcPct val="105000"/>
              </a:lnSpc>
              <a:spcBef>
                <a:spcPts val="1999"/>
              </a:spcBef>
              <a:spcAft>
                <a:spcPts val="0"/>
              </a:spcAft>
              <a:buClr>
                <a:srgbClr val="333333"/>
              </a:buClr>
              <a:buFont typeface="WingDings"/>
              <a:buAutoNum type="alphaLcPeriod"/>
              <a:defRPr/>
            </a:pPr>
            <a:r>
              <a:rPr lang="tr-TR" sz="2400" b="0" dirty="0">
                <a:solidFill>
                  <a:srgbClr val="333333"/>
                </a:solidFill>
                <a:latin typeface="+mn-lt"/>
                <a:cs typeface="+mn-cs"/>
              </a:rPr>
              <a:t>Kör bir çocuk, keman çalabilmek istiyor.</a:t>
            </a:r>
          </a:p>
          <a:p>
            <a:pPr marL="457200" lvl="0" indent="-457200">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Çocuk, babasının çok değerli kemanını kırdı ve ona bunu söylemeye korkuyor.</a:t>
            </a:r>
          </a:p>
          <a:p>
            <a:pPr marL="457200" lvl="0" indent="-457200">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Çocuk, yaklaşmakta olan konseri öncesi konsantre olan yetenekli bir müzisyendir.</a:t>
            </a:r>
            <a:endParaRPr 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pic>
        <p:nvPicPr>
          <p:cNvPr id="11"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pic>
        <p:nvPicPr>
          <p:cNvPr id="11"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5"/>
          <p:cNvSpPr txBox="1">
            <a:spLocks noChangeArrowheads="1"/>
          </p:cNvSpPr>
          <p:nvPr/>
        </p:nvSpPr>
        <p:spPr bwMode="auto">
          <a:xfrm>
            <a:off x="6400800" y="1664208"/>
            <a:ext cx="5349240" cy="4251960"/>
          </a:xfrm>
          <a:prstGeom prst="rect">
            <a:avLst/>
          </a:prstGeom>
          <a:noFill/>
          <a:ln w="9525">
            <a:noFill/>
            <a:miter lim="800000"/>
            <a:headEnd/>
            <a:tailEnd/>
          </a:ln>
          <a:effectLst/>
        </p:spPr>
        <p:txBody>
          <a:bodyPr>
            <a:noAutofit/>
          </a:bodyPr>
          <a:lstStyle/>
          <a:p>
            <a:pPr marL="457200" indent="-457200">
              <a:lnSpc>
                <a:spcPct val="105000"/>
              </a:lnSpc>
              <a:spcBef>
                <a:spcPts val="1999"/>
              </a:spcBef>
              <a:spcAft>
                <a:spcPts val="0"/>
              </a:spcAft>
              <a:buClr>
                <a:srgbClr val="333333"/>
              </a:buClr>
              <a:buFont typeface="WingDings"/>
              <a:buAutoNum type="alphaLcPeriod"/>
              <a:defRPr/>
            </a:pPr>
            <a:r>
              <a:rPr lang="tr-TR" sz="2400" b="0" dirty="0">
                <a:solidFill>
                  <a:srgbClr val="333333"/>
                </a:solidFill>
                <a:latin typeface="+mn-lt"/>
                <a:cs typeface="+mn-cs"/>
              </a:rPr>
              <a:t>Çocuk, keman çalmaktan nefret ediyor fakat ailesi onu zorluyor.</a:t>
            </a:r>
          </a:p>
          <a:p>
            <a:pPr marL="457200" lvl="0" indent="-457200">
              <a:lnSpc>
                <a:spcPct val="105000"/>
              </a:lnSpc>
              <a:spcBef>
                <a:spcPts val="1999"/>
              </a:spcBef>
              <a:spcAft>
                <a:spcPts val="0"/>
              </a:spcAft>
              <a:buClr>
                <a:srgbClr val="333333"/>
              </a:buClr>
              <a:buFont typeface="WingDings"/>
              <a:buAutoNum type="alphaLcPeriod"/>
              <a:defRPr/>
            </a:pPr>
            <a:r>
              <a:rPr lang="tr-TR" sz="2400" b="0" dirty="0">
                <a:solidFill>
                  <a:srgbClr val="333333"/>
                </a:solidFill>
                <a:latin typeface="+mn-lt"/>
                <a:cs typeface="+mn-cs"/>
              </a:rPr>
              <a:t>Kör bir çocuk, keman çalabilmek istiyor.</a:t>
            </a:r>
          </a:p>
          <a:p>
            <a:pPr marL="457200" lvl="0" indent="-457200">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Çocuk, babasının çok değerli kemanını kırdı ve ona bunu söylemeye korkuyor.</a:t>
            </a:r>
          </a:p>
          <a:p>
            <a:pPr marL="457200" lvl="0" indent="-457200">
              <a:lnSpc>
                <a:spcPct val="105000"/>
              </a:lnSpc>
              <a:spcBef>
                <a:spcPts val="1999"/>
              </a:spcBef>
              <a:spcAft>
                <a:spcPts val="0"/>
              </a:spcAft>
              <a:buClr>
                <a:srgbClr val="004992"/>
              </a:buClr>
              <a:buFont typeface="WingDings"/>
              <a:buAutoNum type="alphaLcPeriod"/>
            </a:pPr>
            <a:r>
              <a:rPr lang="tr-TR" altLang="de-DE" sz="2400" b="0" dirty="0">
                <a:solidFill>
                  <a:srgbClr val="004992"/>
                </a:solidFill>
                <a:latin typeface="+mn-lt"/>
                <a:cs typeface="+mn-cs"/>
              </a:rPr>
              <a:t>Çocuk, yaklaşmakta olan konseri öncesi konsantre olan yetenekli bir müzisyendir.</a:t>
            </a:r>
            <a:endParaRPr lang="de-DE" sz="2400" b="0" dirty="0">
              <a:solidFill>
                <a:srgbClr val="004992"/>
              </a:solidFill>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Aşk mektubu</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Kötü kalpli komşu</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Başka bir eve taşınma</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a:solidFill>
                  <a:srgbClr val="333333"/>
                </a:solidFill>
                <a:latin typeface="+mn-lt"/>
                <a:cs typeface="+mn-cs"/>
              </a:rPr>
              <a:t>Topograf</a:t>
            </a:r>
            <a:endParaRPr lang="en-US" altLang="de-DE" sz="2400" b="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pic>
        <p:nvPicPr>
          <p:cNvPr id="8"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tr-TR" altLang="de-DE" sz="2400" b="0" dirty="0">
                <a:solidFill>
                  <a:srgbClr val="004992"/>
                </a:solidFill>
                <a:latin typeface="+mn-lt"/>
                <a:cs typeface="+mn-cs"/>
              </a:rPr>
              <a:t>Aşk mektubu</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Kötü kalpli komşu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Başka bir eve taşınma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Topograf</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pic>
        <p:nvPicPr>
          <p:cNvPr id="8"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Rüşvet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Mesih</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Toprak vergisi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Asilzade ve</a:t>
            </a:r>
            <a:r>
              <a:rPr lang="de-DE" altLang="de-DE" sz="2400" b="0" dirty="0">
                <a:solidFill>
                  <a:srgbClr val="333333"/>
                </a:solidFill>
                <a:latin typeface="+mn-lt"/>
                <a:cs typeface="+mn-cs"/>
              </a:rPr>
              <a:t> </a:t>
            </a:r>
            <a:r>
              <a:rPr lang="tr-TR" altLang="de-DE" sz="2400" b="0" dirty="0">
                <a:solidFill>
                  <a:srgbClr val="333333"/>
                </a:solidFill>
                <a:latin typeface="+mn-lt"/>
                <a:cs typeface="+mn-cs"/>
              </a:rPr>
              <a:t>korsan</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pic>
        <p:nvPicPr>
          <p:cNvPr id="8"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Rüşvet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Mesih</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tr-TR" altLang="de-DE" sz="2400" b="0" dirty="0">
                <a:solidFill>
                  <a:srgbClr val="004992"/>
                </a:solidFill>
                <a:latin typeface="+mn-lt"/>
                <a:cs typeface="+mn-cs"/>
              </a:rPr>
              <a:t>Toprak vergisi</a:t>
            </a:r>
            <a:br>
              <a:rPr lang="tr-TR" altLang="de-DE" sz="2400" b="0" dirty="0">
                <a:solidFill>
                  <a:srgbClr val="004992"/>
                </a:solidFill>
                <a:latin typeface="+mn-lt"/>
                <a:cs typeface="+mn-cs"/>
              </a:rPr>
            </a:br>
            <a:r>
              <a:rPr lang="de-DE" altLang="de-DE" sz="1800" b="0" dirty="0">
                <a:solidFill>
                  <a:srgbClr val="004992"/>
                </a:solidFill>
                <a:latin typeface="+mn-lt"/>
                <a:cs typeface="+mn-cs"/>
              </a:rPr>
              <a:t>(Tizian, 1524)</a:t>
            </a: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Asilzade ve</a:t>
            </a:r>
            <a:r>
              <a:rPr lang="de-DE" altLang="de-DE" sz="2400" b="0" dirty="0">
                <a:solidFill>
                  <a:srgbClr val="333333"/>
                </a:solidFill>
                <a:latin typeface="+mn-lt"/>
                <a:cs typeface="+mn-cs"/>
              </a:rPr>
              <a:t> </a:t>
            </a:r>
            <a:r>
              <a:rPr lang="tr-TR" altLang="de-DE" sz="2400" b="0" dirty="0">
                <a:solidFill>
                  <a:srgbClr val="333333"/>
                </a:solidFill>
                <a:latin typeface="+mn-lt"/>
                <a:cs typeface="+mn-cs"/>
              </a:rPr>
              <a:t>korsan</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59</a:t>
            </a:fld>
            <a:endParaRPr lang="de-DE" dirty="0">
              <a:latin typeface="+mn-lt"/>
              <a:cs typeface="+mn-cs"/>
            </a:endParaRPr>
          </a:p>
        </p:txBody>
      </p:sp>
      <p:pic>
        <p:nvPicPr>
          <p:cNvPr id="8"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Sarhoş ahmak</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Dedikodu yapan kadınlar</a:t>
            </a:r>
          </a:p>
          <a:p>
            <a:pPr marL="457200" lvl="0" indent="-457200"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Dansa davet</a:t>
            </a:r>
            <a:endParaRPr lang="de-DE" alt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Cenaze şöleni</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60</a:t>
            </a:fld>
            <a:endParaRPr lang="de-DE" dirty="0">
              <a:latin typeface="+mn-lt"/>
              <a:cs typeface="+mn-cs"/>
            </a:endParaRPr>
          </a:p>
        </p:txBody>
      </p:sp>
      <p:pic>
        <p:nvPicPr>
          <p:cNvPr id="9"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61</a:t>
            </a:fld>
            <a:endParaRPr lang="de-DE" dirty="0">
              <a:latin typeface="+mn-lt"/>
              <a:cs typeface="+mn-cs"/>
            </a:endParaRPr>
          </a:p>
        </p:txBody>
      </p:sp>
      <p:pic>
        <p:nvPicPr>
          <p:cNvPr id="9"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Sarhoş ahmak</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Dedikodu yapan kadınlar</a:t>
            </a:r>
          </a:p>
          <a:p>
            <a:pPr marL="457200" lvl="0" indent="-457200" eaLnBrk="1" hangingPunct="1">
              <a:lnSpc>
                <a:spcPct val="105000"/>
              </a:lnSpc>
              <a:spcBef>
                <a:spcPts val="1999"/>
              </a:spcBef>
              <a:spcAft>
                <a:spcPts val="0"/>
              </a:spcAft>
              <a:buClr>
                <a:srgbClr val="004992"/>
              </a:buClr>
              <a:buFont typeface="WingDings"/>
              <a:buAutoNum type="alphaLcPeriod"/>
            </a:pPr>
            <a:r>
              <a:rPr lang="tr-TR" altLang="de-DE" sz="2400" b="0" dirty="0">
                <a:solidFill>
                  <a:srgbClr val="004992"/>
                </a:solidFill>
                <a:latin typeface="+mn-lt"/>
                <a:cs typeface="+mn-cs"/>
              </a:rPr>
              <a:t>Dansa davet</a:t>
            </a:r>
            <a:br>
              <a:rPr lang="en-US" altLang="de-DE" sz="2400" b="0" dirty="0">
                <a:solidFill>
                  <a:srgbClr val="004992"/>
                </a:solidFill>
                <a:latin typeface="+mn-lt"/>
                <a:cs typeface="+mn-cs"/>
              </a:rPr>
            </a:br>
            <a:r>
              <a:rPr lang="en-US" altLang="de-DE" sz="1800" b="0" dirty="0">
                <a:solidFill>
                  <a:srgbClr val="004992"/>
                </a:solidFill>
                <a:latin typeface="+mn-lt"/>
                <a:cs typeface="+mn-cs"/>
              </a:rPr>
              <a:t>(Peter </a:t>
            </a:r>
            <a:r>
              <a:rPr lang="en-US" altLang="de-DE" sz="1800" b="0" dirty="0" err="1">
                <a:solidFill>
                  <a:srgbClr val="004992"/>
                </a:solidFill>
                <a:latin typeface="+mn-lt"/>
                <a:cs typeface="+mn-cs"/>
              </a:rPr>
              <a:t>Buamgartner</a:t>
            </a:r>
            <a:r>
              <a:rPr lang="en-US" altLang="de-DE" sz="1800" b="0" dirty="0">
                <a:solidFill>
                  <a:srgbClr val="004992"/>
                </a:solidFill>
                <a:latin typeface="+mn-lt"/>
                <a:cs typeface="+mn-cs"/>
              </a:rPr>
              <a:t>, 1834-1911)</a:t>
            </a:r>
            <a:endParaRPr lang="de-DE" altLang="de-DE" sz="1800" b="0" dirty="0">
              <a:solidFill>
                <a:srgbClr val="004992"/>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Cenaze şöleni</a:t>
            </a:r>
            <a:endParaRPr lang="de-DE" altLang="de-DE" sz="2400" b="0" dirty="0">
              <a:solidFill>
                <a:srgbClr val="333333"/>
              </a:solidFill>
              <a:latin typeface="+mn-lt"/>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1028"/>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Bir cinayetin tanığı</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Dram</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Sinemada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Kaçak gelin</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62</a:t>
            </a:fld>
            <a:endParaRPr lang="de-DE" dirty="0">
              <a:latin typeface="+mn-lt"/>
              <a:cs typeface="+mn-cs"/>
            </a:endParaRPr>
          </a:p>
        </p:txBody>
      </p:sp>
      <p:pic>
        <p:nvPicPr>
          <p:cNvPr id="8"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Bir cinayetin tanığı</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tr-TR" altLang="de-DE" sz="2400" b="0" dirty="0">
                <a:solidFill>
                  <a:srgbClr val="004992"/>
                </a:solidFill>
                <a:latin typeface="+mn-lt"/>
                <a:cs typeface="+mn-cs"/>
              </a:rPr>
              <a:t>Dram</a:t>
            </a:r>
            <a:br>
              <a:rPr lang="tr-TR" altLang="de-DE" sz="2400" b="0" dirty="0">
                <a:solidFill>
                  <a:srgbClr val="004992"/>
                </a:solidFill>
                <a:latin typeface="+mn-lt"/>
                <a:cs typeface="+mn-cs"/>
              </a:rPr>
            </a:br>
            <a:r>
              <a:rPr lang="de-DE" altLang="de-DE" sz="1800" b="0" dirty="0">
                <a:solidFill>
                  <a:srgbClr val="004992"/>
                </a:solidFill>
                <a:latin typeface="+mn-lt"/>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Sinemada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Kaçak gelin</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63</a:t>
            </a:fld>
            <a:endParaRPr lang="de-DE" dirty="0">
              <a:latin typeface="+mn-lt"/>
              <a:cs typeface="+mn-cs"/>
            </a:endParaRPr>
          </a:p>
        </p:txBody>
      </p:sp>
      <p:pic>
        <p:nvPicPr>
          <p:cNvPr id="8"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Önemli ve anlık kararlar almamız gerektiğinde, aceleci davranmaktan çekininiz ve ilgili tüm bilgiyi değerlendiriniz</a:t>
            </a:r>
            <a:r>
              <a:rPr lang="tr-TR" altLang="de-DE">
                <a:solidFill>
                  <a:srgbClr val="333333"/>
                </a:solidFill>
              </a:rPr>
              <a:t>.</a:t>
            </a:r>
            <a:r>
              <a:rPr lang="en-GB" altLang="de-DE">
                <a:solidFill>
                  <a:srgbClr val="333333"/>
                </a:solidFill>
              </a:rPr>
              <a:t> (“</a:t>
            </a:r>
            <a:r>
              <a:rPr lang="tr-TR" altLang="de-DE">
                <a:solidFill>
                  <a:srgbClr val="333333"/>
                </a:solidFill>
              </a:rPr>
              <a:t>sonradan </a:t>
            </a:r>
            <a:r>
              <a:rPr lang="tr-TR" altLang="de-DE" dirty="0">
                <a:solidFill>
                  <a:srgbClr val="333333"/>
                </a:solidFill>
              </a:rPr>
              <a:t>pişman olmaktansa güvenli davranmak </a:t>
            </a:r>
            <a:r>
              <a:rPr lang="tr-TR" altLang="de-DE">
                <a:solidFill>
                  <a:srgbClr val="333333"/>
                </a:solidFill>
              </a:rPr>
              <a:t>daha iyidir</a:t>
            </a:r>
            <a:r>
              <a:rPr lang="en-GB" altLang="de-DE">
                <a:solidFill>
                  <a:srgbClr val="333333"/>
                </a:solidFill>
              </a:rPr>
              <a:t>”).</a:t>
            </a:r>
            <a:endParaRPr lang="en-US" dirty="0"/>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64</a:t>
            </a:fld>
            <a:endParaRPr lang="de-DE" dirty="0">
              <a:latin typeface="+mn-lt"/>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Önemli ve anlık kararlar almamız gerektiğinde, aceleci davranmaktan çekininiz ve ilgili tüm bilgiyi değerlendiriniz</a:t>
            </a:r>
            <a:r>
              <a:rPr lang="tr-TR" altLang="de-DE">
                <a:solidFill>
                  <a:srgbClr val="333333"/>
                </a:solidFill>
              </a:rPr>
              <a:t>.</a:t>
            </a:r>
            <a:r>
              <a:rPr lang="en-GB" altLang="de-DE">
                <a:solidFill>
                  <a:srgbClr val="333333"/>
                </a:solidFill>
              </a:rPr>
              <a:t> (“</a:t>
            </a:r>
            <a:r>
              <a:rPr lang="tr-TR" altLang="de-DE">
                <a:solidFill>
                  <a:srgbClr val="333333"/>
                </a:solidFill>
              </a:rPr>
              <a:t>sonradan </a:t>
            </a:r>
            <a:r>
              <a:rPr lang="tr-TR" altLang="de-DE" dirty="0">
                <a:solidFill>
                  <a:srgbClr val="333333"/>
                </a:solidFill>
              </a:rPr>
              <a:t>pişman olmaktansa güvenli davranmak </a:t>
            </a:r>
            <a:r>
              <a:rPr lang="tr-TR" altLang="de-DE">
                <a:solidFill>
                  <a:srgbClr val="333333"/>
                </a:solidFill>
              </a:rPr>
              <a:t>daha iyidir</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tr-TR" altLang="de-DE" dirty="0">
                <a:solidFill>
                  <a:srgbClr val="004992"/>
                </a:solidFill>
              </a:rPr>
              <a:t>Örnek</a:t>
            </a:r>
            <a:r>
              <a:rPr lang="de-DE" altLang="de-DE" dirty="0">
                <a:solidFill>
                  <a:srgbClr val="004992"/>
                </a:solidFill>
              </a:rPr>
              <a:t>:</a:t>
            </a:r>
            <a:r>
              <a:rPr lang="de-DE" altLang="de-DE" dirty="0">
                <a:solidFill>
                  <a:srgbClr val="333333"/>
                </a:solidFill>
              </a:rPr>
              <a:t> </a:t>
            </a:r>
            <a:r>
              <a:rPr lang="tr-TR" altLang="de-DE" dirty="0">
                <a:solidFill>
                  <a:srgbClr val="333333"/>
                </a:solidFill>
              </a:rPr>
              <a:t>Adamın konuşurken dili dolanıyor</a:t>
            </a:r>
            <a:r>
              <a:rPr lang="en-GB" altLang="de-DE" dirty="0">
                <a:solidFill>
                  <a:srgbClr val="333333"/>
                </a:solidFill>
              </a:rPr>
              <a:t>:</a:t>
            </a:r>
            <a:r>
              <a:rPr lang="tr-TR" altLang="de-DE" dirty="0">
                <a:solidFill>
                  <a:srgbClr val="333333"/>
                </a:solidFill>
              </a:rPr>
              <a:t> </a:t>
            </a:r>
            <a:r>
              <a:rPr lang="tr-TR" altLang="de-DE" i="1" dirty="0">
                <a:solidFill>
                  <a:srgbClr val="004992"/>
                </a:solidFill>
              </a:rPr>
              <a:t>adam sarhoş </a:t>
            </a:r>
            <a:r>
              <a:rPr lang="tr-TR" altLang="de-DE" i="1">
                <a:solidFill>
                  <a:srgbClr val="004992"/>
                </a:solidFill>
              </a:rPr>
              <a:t>mudur</a:t>
            </a:r>
            <a:r>
              <a:rPr lang="de-DE" altLang="de-DE" i="1">
                <a:solidFill>
                  <a:srgbClr val="004992"/>
                </a:solidFill>
              </a:rPr>
              <a:t>?</a:t>
            </a:r>
            <a:endParaRPr lang="en-US" dirty="0"/>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65</a:t>
            </a:fld>
            <a:endParaRPr lang="de-DE" dirty="0">
              <a:latin typeface="+mn-lt"/>
              <a:cs typeface="+mn-cs"/>
            </a:endParaRPr>
          </a:p>
        </p:txBody>
      </p:sp>
    </p:spTree>
    <p:extLst>
      <p:ext uri="{BB962C8B-B14F-4D97-AF65-F5344CB8AC3E}">
        <p14:creationId xmlns:p14="http://schemas.microsoft.com/office/powerpoint/2010/main" val="41789116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Önemli ve anlık kararlar almamız gerektiğinde, aceleci davranmaktan çekininiz ve ilgili tüm bilgiyi değerlendiriniz</a:t>
            </a:r>
            <a:r>
              <a:rPr lang="tr-TR" altLang="de-DE">
                <a:solidFill>
                  <a:srgbClr val="333333"/>
                </a:solidFill>
              </a:rPr>
              <a:t>.</a:t>
            </a:r>
            <a:r>
              <a:rPr lang="en-GB" altLang="de-DE">
                <a:solidFill>
                  <a:srgbClr val="333333"/>
                </a:solidFill>
              </a:rPr>
              <a:t> (“</a:t>
            </a:r>
            <a:r>
              <a:rPr lang="tr-TR" altLang="de-DE">
                <a:solidFill>
                  <a:srgbClr val="333333"/>
                </a:solidFill>
              </a:rPr>
              <a:t>sonradan </a:t>
            </a:r>
            <a:r>
              <a:rPr lang="tr-TR" altLang="de-DE" dirty="0">
                <a:solidFill>
                  <a:srgbClr val="333333"/>
                </a:solidFill>
              </a:rPr>
              <a:t>pişman olmaktansa güvenli davranmak </a:t>
            </a:r>
            <a:r>
              <a:rPr lang="tr-TR" altLang="de-DE">
                <a:solidFill>
                  <a:srgbClr val="333333"/>
                </a:solidFill>
              </a:rPr>
              <a:t>daha iyidir</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tr-TR" altLang="de-DE" dirty="0">
                <a:solidFill>
                  <a:srgbClr val="004992"/>
                </a:solidFill>
              </a:rPr>
              <a:t>Örnek</a:t>
            </a:r>
            <a:r>
              <a:rPr lang="de-DE" altLang="de-DE" dirty="0">
                <a:solidFill>
                  <a:srgbClr val="004992"/>
                </a:solidFill>
              </a:rPr>
              <a:t>:</a:t>
            </a:r>
            <a:r>
              <a:rPr lang="de-DE" altLang="de-DE" dirty="0">
                <a:solidFill>
                  <a:srgbClr val="333333"/>
                </a:solidFill>
              </a:rPr>
              <a:t> </a:t>
            </a:r>
            <a:r>
              <a:rPr lang="tr-TR" altLang="de-DE" dirty="0">
                <a:solidFill>
                  <a:srgbClr val="333333"/>
                </a:solidFill>
              </a:rPr>
              <a:t>Adamın konuşurken dili dolanıyor</a:t>
            </a:r>
            <a:r>
              <a:rPr lang="en-GB" altLang="de-DE" dirty="0">
                <a:solidFill>
                  <a:srgbClr val="333333"/>
                </a:solidFill>
              </a:rPr>
              <a:t>:</a:t>
            </a:r>
            <a:r>
              <a:rPr lang="tr-TR" altLang="de-DE" dirty="0">
                <a:solidFill>
                  <a:srgbClr val="333333"/>
                </a:solidFill>
              </a:rPr>
              <a:t> </a:t>
            </a:r>
            <a:r>
              <a:rPr lang="tr-TR" altLang="de-DE" i="1" dirty="0">
                <a:solidFill>
                  <a:srgbClr val="004992"/>
                </a:solidFill>
              </a:rPr>
              <a:t>adam sarhoş mudur</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tr-TR" altLang="de-DE" dirty="0">
                <a:solidFill>
                  <a:srgbClr val="333333"/>
                </a:solidFill>
              </a:rPr>
              <a:t>Daha yakından gözlemleyiniz</a:t>
            </a:r>
            <a:r>
              <a:rPr lang="de-DE" altLang="de-DE" dirty="0">
                <a:solidFill>
                  <a:srgbClr val="333333"/>
                </a:solidFill>
              </a:rPr>
              <a:t>:</a:t>
            </a:r>
            <a:r>
              <a:rPr lang="en-GB" altLang="de-DE" dirty="0">
                <a:solidFill>
                  <a:srgbClr val="333333"/>
                </a:solidFill>
              </a:rPr>
              <a:t> </a:t>
            </a:r>
            <a:r>
              <a:rPr lang="tr-TR" altLang="de-DE" dirty="0">
                <a:solidFill>
                  <a:srgbClr val="333333"/>
                </a:solidFill>
              </a:rPr>
              <a:t>adam bir bardan mı çıkmıştır ya da alkol kokusu alıyor musunuz</a:t>
            </a:r>
            <a:r>
              <a:rPr lang="de-DE" altLang="de-DE" dirty="0">
                <a:solidFill>
                  <a:srgbClr val="333333"/>
                </a:solidFill>
              </a:rPr>
              <a:t>? </a:t>
            </a:r>
            <a:br>
              <a:rPr lang="de-DE" altLang="de-DE" dirty="0">
                <a:solidFill>
                  <a:srgbClr val="333333"/>
                </a:solidFill>
              </a:rPr>
            </a:br>
            <a:r>
              <a:rPr lang="tr-TR" altLang="de-DE" i="1" dirty="0">
                <a:solidFill>
                  <a:srgbClr val="004992"/>
                </a:solidFill>
              </a:rPr>
              <a:t>Adam inme sonrası, dille ilgili bir problem yaşıyor olabilir ya da konuşmayla ilgili bir bozukluk sahibi </a:t>
            </a:r>
            <a:r>
              <a:rPr lang="tr-TR" altLang="de-DE" i="1">
                <a:solidFill>
                  <a:srgbClr val="004992"/>
                </a:solidFill>
              </a:rPr>
              <a:t>olabilir</a:t>
            </a:r>
            <a:r>
              <a:rPr lang="de-DE" altLang="de-DE" i="1">
                <a:solidFill>
                  <a:srgbClr val="004992"/>
                </a:solidFill>
              </a:rPr>
              <a:t>.</a:t>
            </a:r>
            <a:endParaRPr lang="en-US" dirty="0"/>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66</a:t>
            </a:fld>
            <a:endParaRPr lang="de-DE" dirty="0">
              <a:latin typeface="+mn-lt"/>
              <a:cs typeface="+mn-cs"/>
            </a:endParaRPr>
          </a:p>
        </p:txBody>
      </p:sp>
    </p:spTree>
    <p:extLst>
      <p:ext uri="{BB962C8B-B14F-4D97-AF65-F5344CB8AC3E}">
        <p14:creationId xmlns:p14="http://schemas.microsoft.com/office/powerpoint/2010/main" val="6349970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Önemli ve anlık kararlar almamız gerektiğinde, aceleci davranmaktan çekininiz ve ilgili tüm bilgiyi değerlendiriniz</a:t>
            </a:r>
            <a:r>
              <a:rPr lang="tr-TR" altLang="de-DE">
                <a:solidFill>
                  <a:srgbClr val="333333"/>
                </a:solidFill>
              </a:rPr>
              <a:t>.</a:t>
            </a:r>
            <a:r>
              <a:rPr lang="en-GB" altLang="de-DE">
                <a:solidFill>
                  <a:srgbClr val="333333"/>
                </a:solidFill>
              </a:rPr>
              <a:t> (“</a:t>
            </a:r>
            <a:r>
              <a:rPr lang="tr-TR" altLang="de-DE">
                <a:solidFill>
                  <a:srgbClr val="333333"/>
                </a:solidFill>
              </a:rPr>
              <a:t>sonradan </a:t>
            </a:r>
            <a:r>
              <a:rPr lang="tr-TR" altLang="de-DE" dirty="0">
                <a:solidFill>
                  <a:srgbClr val="333333"/>
                </a:solidFill>
              </a:rPr>
              <a:t>pişman olmaktansa güvenli davranmak </a:t>
            </a:r>
            <a:r>
              <a:rPr lang="tr-TR" altLang="de-DE">
                <a:solidFill>
                  <a:srgbClr val="333333"/>
                </a:solidFill>
              </a:rPr>
              <a:t>daha iyidir</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tr-TR" altLang="de-DE" dirty="0">
                <a:solidFill>
                  <a:srgbClr val="004992"/>
                </a:solidFill>
              </a:rPr>
              <a:t>Örnek</a:t>
            </a:r>
            <a:r>
              <a:rPr lang="de-DE" altLang="de-DE" dirty="0">
                <a:solidFill>
                  <a:srgbClr val="004992"/>
                </a:solidFill>
              </a:rPr>
              <a:t>:</a:t>
            </a:r>
            <a:r>
              <a:rPr lang="de-DE" altLang="de-DE" dirty="0">
                <a:solidFill>
                  <a:srgbClr val="333333"/>
                </a:solidFill>
              </a:rPr>
              <a:t> </a:t>
            </a:r>
            <a:r>
              <a:rPr lang="tr-TR" altLang="de-DE" dirty="0">
                <a:solidFill>
                  <a:srgbClr val="333333"/>
                </a:solidFill>
              </a:rPr>
              <a:t>Adamın konuşurken dili dolanıyor</a:t>
            </a:r>
            <a:r>
              <a:rPr lang="en-GB" altLang="de-DE" dirty="0">
                <a:solidFill>
                  <a:srgbClr val="333333"/>
                </a:solidFill>
              </a:rPr>
              <a:t>:</a:t>
            </a:r>
            <a:r>
              <a:rPr lang="tr-TR" altLang="de-DE" dirty="0">
                <a:solidFill>
                  <a:srgbClr val="333333"/>
                </a:solidFill>
              </a:rPr>
              <a:t> </a:t>
            </a:r>
            <a:r>
              <a:rPr lang="tr-TR" altLang="de-DE" i="1" dirty="0">
                <a:solidFill>
                  <a:srgbClr val="004992"/>
                </a:solidFill>
              </a:rPr>
              <a:t>adam sarhoş mudur</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tr-TR" altLang="de-DE" dirty="0">
                <a:solidFill>
                  <a:srgbClr val="333333"/>
                </a:solidFill>
              </a:rPr>
              <a:t>Daha yakından gözlemleyiniz</a:t>
            </a:r>
            <a:r>
              <a:rPr lang="de-DE" altLang="de-DE" dirty="0">
                <a:solidFill>
                  <a:srgbClr val="333333"/>
                </a:solidFill>
              </a:rPr>
              <a:t>:</a:t>
            </a:r>
            <a:r>
              <a:rPr lang="en-GB" altLang="de-DE" dirty="0">
                <a:solidFill>
                  <a:srgbClr val="333333"/>
                </a:solidFill>
              </a:rPr>
              <a:t> </a:t>
            </a:r>
            <a:r>
              <a:rPr lang="tr-TR" altLang="de-DE" dirty="0">
                <a:solidFill>
                  <a:srgbClr val="333333"/>
                </a:solidFill>
              </a:rPr>
              <a:t>adam bir bardan mı çıkmıştır ya da alkol kokusu alıyor musunuz</a:t>
            </a:r>
            <a:r>
              <a:rPr lang="de-DE" altLang="de-DE" dirty="0">
                <a:solidFill>
                  <a:srgbClr val="333333"/>
                </a:solidFill>
              </a:rPr>
              <a:t>? </a:t>
            </a:r>
            <a:br>
              <a:rPr lang="de-DE" altLang="de-DE" dirty="0">
                <a:solidFill>
                  <a:srgbClr val="333333"/>
                </a:solidFill>
              </a:rPr>
            </a:br>
            <a:r>
              <a:rPr lang="tr-TR" altLang="de-DE" i="1" dirty="0">
                <a:solidFill>
                  <a:srgbClr val="004992"/>
                </a:solidFill>
              </a:rPr>
              <a:t>Adam inme sonrası, dille ilgili bir problem yaşıyor olabilir ya da konuşmayla ilgili bir bozukluk sahibi olabilir</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Unutmayın ki; acele alınan kararlar hata yapma riskimizi </a:t>
            </a:r>
            <a:r>
              <a:rPr lang="tr-TR" altLang="de-DE">
                <a:solidFill>
                  <a:srgbClr val="333333"/>
                </a:solidFill>
              </a:rPr>
              <a:t>arttırır</a:t>
            </a:r>
            <a:r>
              <a:rPr lang="de-DE" altLang="de-DE">
                <a:solidFill>
                  <a:srgbClr val="333333"/>
                </a:solidFill>
              </a:rPr>
              <a:t>.</a:t>
            </a:r>
            <a:endParaRPr lang="en-US" dirty="0"/>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67</a:t>
            </a:fld>
            <a:endParaRPr lang="de-DE" dirty="0">
              <a:latin typeface="+mn-lt"/>
              <a:cs typeface="+mn-cs"/>
            </a:endParaRPr>
          </a:p>
        </p:txBody>
      </p:sp>
    </p:spTree>
    <p:extLst>
      <p:ext uri="{BB962C8B-B14F-4D97-AF65-F5344CB8AC3E}">
        <p14:creationId xmlns:p14="http://schemas.microsoft.com/office/powerpoint/2010/main" val="32965508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Önemli ve anlık kararlar almamız gerektiğinde, aceleci davranmaktan çekininiz ve ilgili tüm bilgiyi değerlendiriniz</a:t>
            </a:r>
            <a:r>
              <a:rPr lang="tr-TR" altLang="de-DE">
                <a:solidFill>
                  <a:srgbClr val="333333"/>
                </a:solidFill>
              </a:rPr>
              <a:t>.</a:t>
            </a:r>
            <a:r>
              <a:rPr lang="en-GB" altLang="de-DE">
                <a:solidFill>
                  <a:srgbClr val="333333"/>
                </a:solidFill>
              </a:rPr>
              <a:t> (“</a:t>
            </a:r>
            <a:r>
              <a:rPr lang="tr-TR" altLang="de-DE">
                <a:solidFill>
                  <a:srgbClr val="333333"/>
                </a:solidFill>
              </a:rPr>
              <a:t>sonradan </a:t>
            </a:r>
            <a:r>
              <a:rPr lang="tr-TR" altLang="de-DE" dirty="0">
                <a:solidFill>
                  <a:srgbClr val="333333"/>
                </a:solidFill>
              </a:rPr>
              <a:t>pişman olmaktansa güvenli davranmak </a:t>
            </a:r>
            <a:r>
              <a:rPr lang="tr-TR" altLang="de-DE">
                <a:solidFill>
                  <a:srgbClr val="333333"/>
                </a:solidFill>
              </a:rPr>
              <a:t>daha iyidir</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tr-TR" altLang="de-DE" dirty="0">
                <a:solidFill>
                  <a:srgbClr val="004992"/>
                </a:solidFill>
              </a:rPr>
              <a:t>Örnek</a:t>
            </a:r>
            <a:r>
              <a:rPr lang="de-DE" altLang="de-DE" dirty="0">
                <a:solidFill>
                  <a:srgbClr val="004992"/>
                </a:solidFill>
              </a:rPr>
              <a:t>:</a:t>
            </a:r>
            <a:r>
              <a:rPr lang="de-DE" altLang="de-DE" dirty="0">
                <a:solidFill>
                  <a:srgbClr val="333333"/>
                </a:solidFill>
              </a:rPr>
              <a:t> </a:t>
            </a:r>
            <a:r>
              <a:rPr lang="tr-TR" altLang="de-DE" dirty="0">
                <a:solidFill>
                  <a:srgbClr val="333333"/>
                </a:solidFill>
              </a:rPr>
              <a:t>Adamın konuşurken dili dolanıyor</a:t>
            </a:r>
            <a:r>
              <a:rPr lang="en-GB" altLang="de-DE" dirty="0">
                <a:solidFill>
                  <a:srgbClr val="333333"/>
                </a:solidFill>
              </a:rPr>
              <a:t>:</a:t>
            </a:r>
            <a:r>
              <a:rPr lang="tr-TR" altLang="de-DE" dirty="0">
                <a:solidFill>
                  <a:srgbClr val="333333"/>
                </a:solidFill>
              </a:rPr>
              <a:t> </a:t>
            </a:r>
            <a:r>
              <a:rPr lang="tr-TR" altLang="de-DE" i="1" dirty="0">
                <a:solidFill>
                  <a:srgbClr val="004992"/>
                </a:solidFill>
              </a:rPr>
              <a:t>adam sarhoş mudur</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tr-TR" altLang="de-DE" dirty="0">
                <a:solidFill>
                  <a:srgbClr val="333333"/>
                </a:solidFill>
              </a:rPr>
              <a:t>Daha yakından gözlemleyiniz</a:t>
            </a:r>
            <a:r>
              <a:rPr lang="de-DE" altLang="de-DE" dirty="0">
                <a:solidFill>
                  <a:srgbClr val="333333"/>
                </a:solidFill>
              </a:rPr>
              <a:t>:</a:t>
            </a:r>
            <a:r>
              <a:rPr lang="en-GB" altLang="de-DE" dirty="0">
                <a:solidFill>
                  <a:srgbClr val="333333"/>
                </a:solidFill>
              </a:rPr>
              <a:t> </a:t>
            </a:r>
            <a:r>
              <a:rPr lang="tr-TR" altLang="de-DE" dirty="0">
                <a:solidFill>
                  <a:srgbClr val="333333"/>
                </a:solidFill>
              </a:rPr>
              <a:t>adam bir bardan mı çıkmıştır ya da alkol kokusu alıyor musunuz</a:t>
            </a:r>
            <a:r>
              <a:rPr lang="de-DE" altLang="de-DE" dirty="0">
                <a:solidFill>
                  <a:srgbClr val="333333"/>
                </a:solidFill>
              </a:rPr>
              <a:t>? </a:t>
            </a:r>
            <a:br>
              <a:rPr lang="de-DE" altLang="de-DE" dirty="0">
                <a:solidFill>
                  <a:srgbClr val="333333"/>
                </a:solidFill>
              </a:rPr>
            </a:br>
            <a:r>
              <a:rPr lang="tr-TR" altLang="de-DE" i="1" dirty="0">
                <a:solidFill>
                  <a:srgbClr val="004992"/>
                </a:solidFill>
              </a:rPr>
              <a:t>Adam inme sonrası, dille ilgili bir problem yaşıyor olabilir ya da konuşmayla ilgili bir bozukluk sahibi olabilir</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Unutmayın ki; acele alınan kararlar hata yapma riskimizi arttırır</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Daha az önemdeki olaylarda ise,</a:t>
            </a:r>
            <a:r>
              <a:rPr lang="de-DE" altLang="de-DE" dirty="0">
                <a:solidFill>
                  <a:srgbClr val="333333"/>
                </a:solidFill>
              </a:rPr>
              <a:t> </a:t>
            </a:r>
            <a:r>
              <a:rPr lang="tr-TR" altLang="de-DE" dirty="0">
                <a:solidFill>
                  <a:srgbClr val="333333"/>
                </a:solidFill>
              </a:rPr>
              <a:t>hızlı da harekete geçebiliriz</a:t>
            </a:r>
            <a:r>
              <a:rPr lang="en-GB" altLang="de-DE" dirty="0">
                <a:solidFill>
                  <a:srgbClr val="333333"/>
                </a:solidFill>
              </a:rPr>
              <a:t> (</a:t>
            </a:r>
            <a:r>
              <a:rPr lang="tr-TR" altLang="de-DE" dirty="0">
                <a:solidFill>
                  <a:srgbClr val="333333"/>
                </a:solidFill>
              </a:rPr>
              <a:t>ör:</a:t>
            </a:r>
            <a:r>
              <a:rPr lang="en-GB" altLang="de-DE" dirty="0">
                <a:solidFill>
                  <a:srgbClr val="333333"/>
                </a:solidFill>
              </a:rPr>
              <a:t> </a:t>
            </a:r>
            <a:r>
              <a:rPr lang="tr-TR" altLang="de-DE" dirty="0">
                <a:solidFill>
                  <a:srgbClr val="333333"/>
                </a:solidFill>
              </a:rPr>
              <a:t>ne tip yoğurt ya da pasta yiyeceğimizi seçerken</a:t>
            </a:r>
            <a:r>
              <a:rPr lang="tr-TR" altLang="de-DE">
                <a:solidFill>
                  <a:srgbClr val="333333"/>
                </a:solidFill>
              </a:rPr>
              <a:t>)</a:t>
            </a:r>
            <a:r>
              <a:rPr lang="de-DE" altLang="de-DE">
                <a:solidFill>
                  <a:srgbClr val="333333"/>
                </a:solidFill>
              </a:rPr>
              <a:t>.</a:t>
            </a:r>
            <a:endParaRPr lang="en-US" dirty="0"/>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68</a:t>
            </a:fld>
            <a:endParaRPr lang="de-DE" dirty="0">
              <a:latin typeface="+mn-lt"/>
              <a:cs typeface="+mn-cs"/>
            </a:endParaRPr>
          </a:p>
        </p:txBody>
      </p:sp>
    </p:spTree>
    <p:extLst>
      <p:ext uri="{BB962C8B-B14F-4D97-AF65-F5344CB8AC3E}">
        <p14:creationId xmlns:p14="http://schemas.microsoft.com/office/powerpoint/2010/main" val="6469146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Önemli ve anlık kararlar almamız gerektiğinde, aceleci davranmaktan çekininiz ve ilgili tüm bilgiyi değerlendiriniz</a:t>
            </a:r>
            <a:r>
              <a:rPr lang="tr-TR" altLang="de-DE">
                <a:solidFill>
                  <a:srgbClr val="333333"/>
                </a:solidFill>
              </a:rPr>
              <a:t>.</a:t>
            </a:r>
            <a:r>
              <a:rPr lang="en-GB" altLang="de-DE">
                <a:solidFill>
                  <a:srgbClr val="333333"/>
                </a:solidFill>
              </a:rPr>
              <a:t> (“</a:t>
            </a:r>
            <a:r>
              <a:rPr lang="tr-TR" altLang="de-DE">
                <a:solidFill>
                  <a:srgbClr val="333333"/>
                </a:solidFill>
              </a:rPr>
              <a:t>sonradan </a:t>
            </a:r>
            <a:r>
              <a:rPr lang="tr-TR" altLang="de-DE" dirty="0">
                <a:solidFill>
                  <a:srgbClr val="333333"/>
                </a:solidFill>
              </a:rPr>
              <a:t>pişman olmaktansa güvenli davranmak </a:t>
            </a:r>
            <a:r>
              <a:rPr lang="tr-TR" altLang="de-DE">
                <a:solidFill>
                  <a:srgbClr val="333333"/>
                </a:solidFill>
              </a:rPr>
              <a:t>daha iyidir</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tr-TR" altLang="de-DE" dirty="0">
                <a:solidFill>
                  <a:srgbClr val="004992"/>
                </a:solidFill>
              </a:rPr>
              <a:t>Örnek</a:t>
            </a:r>
            <a:r>
              <a:rPr lang="de-DE" altLang="de-DE" dirty="0">
                <a:solidFill>
                  <a:srgbClr val="004992"/>
                </a:solidFill>
              </a:rPr>
              <a:t>:</a:t>
            </a:r>
            <a:r>
              <a:rPr lang="de-DE" altLang="de-DE" dirty="0">
                <a:solidFill>
                  <a:srgbClr val="333333"/>
                </a:solidFill>
              </a:rPr>
              <a:t> </a:t>
            </a:r>
            <a:r>
              <a:rPr lang="tr-TR" altLang="de-DE" dirty="0">
                <a:solidFill>
                  <a:srgbClr val="333333"/>
                </a:solidFill>
              </a:rPr>
              <a:t>Adamın konuşurken dili dolanıyor</a:t>
            </a:r>
            <a:r>
              <a:rPr lang="en-GB" altLang="de-DE" dirty="0">
                <a:solidFill>
                  <a:srgbClr val="333333"/>
                </a:solidFill>
              </a:rPr>
              <a:t>:</a:t>
            </a:r>
            <a:r>
              <a:rPr lang="tr-TR" altLang="de-DE" dirty="0">
                <a:solidFill>
                  <a:srgbClr val="333333"/>
                </a:solidFill>
              </a:rPr>
              <a:t> </a:t>
            </a:r>
            <a:r>
              <a:rPr lang="tr-TR" altLang="de-DE" i="1" dirty="0">
                <a:solidFill>
                  <a:srgbClr val="004992"/>
                </a:solidFill>
              </a:rPr>
              <a:t>adam sarhoş mudur</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tr-TR" altLang="de-DE" dirty="0">
                <a:solidFill>
                  <a:srgbClr val="333333"/>
                </a:solidFill>
              </a:rPr>
              <a:t>Daha yakından gözlemleyiniz</a:t>
            </a:r>
            <a:r>
              <a:rPr lang="de-DE" altLang="de-DE" dirty="0">
                <a:solidFill>
                  <a:srgbClr val="333333"/>
                </a:solidFill>
              </a:rPr>
              <a:t>:</a:t>
            </a:r>
            <a:r>
              <a:rPr lang="en-GB" altLang="de-DE" dirty="0">
                <a:solidFill>
                  <a:srgbClr val="333333"/>
                </a:solidFill>
              </a:rPr>
              <a:t> </a:t>
            </a:r>
            <a:r>
              <a:rPr lang="tr-TR" altLang="de-DE" dirty="0">
                <a:solidFill>
                  <a:srgbClr val="333333"/>
                </a:solidFill>
              </a:rPr>
              <a:t>adam bir bardan mı çıkmıştır ya da alkol kokusu alıyor musunuz</a:t>
            </a:r>
            <a:r>
              <a:rPr lang="de-DE" altLang="de-DE" dirty="0">
                <a:solidFill>
                  <a:srgbClr val="333333"/>
                </a:solidFill>
              </a:rPr>
              <a:t>? </a:t>
            </a:r>
            <a:br>
              <a:rPr lang="de-DE" altLang="de-DE" dirty="0">
                <a:solidFill>
                  <a:srgbClr val="333333"/>
                </a:solidFill>
              </a:rPr>
            </a:br>
            <a:r>
              <a:rPr lang="tr-TR" altLang="de-DE" i="1" dirty="0">
                <a:solidFill>
                  <a:srgbClr val="004992"/>
                </a:solidFill>
              </a:rPr>
              <a:t>Adam inme sonrası, dille ilgili bir problem yaşıyor olabilir ya da konuşmayla ilgili bir bozukluk sahibi olabilir</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Unutmayın ki; acele alınan kararlar hata yapma riskimizi arttırır</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Daha az önemdeki olaylarda ise,</a:t>
            </a:r>
            <a:r>
              <a:rPr lang="de-DE" altLang="de-DE" dirty="0">
                <a:solidFill>
                  <a:srgbClr val="333333"/>
                </a:solidFill>
              </a:rPr>
              <a:t> </a:t>
            </a:r>
            <a:r>
              <a:rPr lang="tr-TR" altLang="de-DE" dirty="0">
                <a:solidFill>
                  <a:srgbClr val="333333"/>
                </a:solidFill>
              </a:rPr>
              <a:t>hızlı da harekete geçebiliriz</a:t>
            </a:r>
            <a:r>
              <a:rPr lang="en-GB" altLang="de-DE" dirty="0">
                <a:solidFill>
                  <a:srgbClr val="333333"/>
                </a:solidFill>
              </a:rPr>
              <a:t> (</a:t>
            </a:r>
            <a:r>
              <a:rPr lang="tr-TR" altLang="de-DE" dirty="0">
                <a:solidFill>
                  <a:srgbClr val="333333"/>
                </a:solidFill>
              </a:rPr>
              <a:t>ör:</a:t>
            </a:r>
            <a:r>
              <a:rPr lang="en-GB" altLang="de-DE" dirty="0">
                <a:solidFill>
                  <a:srgbClr val="333333"/>
                </a:solidFill>
              </a:rPr>
              <a:t> </a:t>
            </a:r>
            <a:r>
              <a:rPr lang="tr-TR" altLang="de-DE" dirty="0">
                <a:solidFill>
                  <a:srgbClr val="333333"/>
                </a:solidFill>
              </a:rPr>
              <a:t>ne tip yoğurt ya da pasta yiyeceğimizi seçerken)</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İnsan hata yapar</a:t>
            </a:r>
            <a:r>
              <a:rPr lang="en-US" altLang="de-DE" dirty="0">
                <a:solidFill>
                  <a:srgbClr val="333333"/>
                </a:solidFill>
              </a:rPr>
              <a:t> – </a:t>
            </a:r>
            <a:r>
              <a:rPr lang="tr-TR" altLang="de-DE" dirty="0">
                <a:solidFill>
                  <a:srgbClr val="333333"/>
                </a:solidFill>
              </a:rPr>
              <a:t>yanlış olabileceğiniz olasılığına karşı hazırlıklı </a:t>
            </a:r>
            <a:r>
              <a:rPr lang="tr-TR" altLang="de-DE">
                <a:solidFill>
                  <a:srgbClr val="333333"/>
                </a:solidFill>
              </a:rPr>
              <a:t>olunuz</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69</a:t>
            </a:fld>
            <a:endParaRPr lang="de-DE" dirty="0">
              <a:latin typeface="+mn-lt"/>
              <a:cs typeface="+mn-cs"/>
            </a:endParaRPr>
          </a:p>
        </p:txBody>
      </p:sp>
    </p:spTree>
    <p:extLst>
      <p:ext uri="{BB962C8B-B14F-4D97-AF65-F5344CB8AC3E}">
        <p14:creationId xmlns:p14="http://schemas.microsoft.com/office/powerpoint/2010/main" val="17076735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Önemli ve anlık kararlar almamız gerektiğinde, aceleci davranmaktan çekininiz ve ilgili tüm bilgiyi değerlendiriniz</a:t>
            </a:r>
            <a:r>
              <a:rPr lang="tr-TR" altLang="de-DE">
                <a:solidFill>
                  <a:srgbClr val="333333"/>
                </a:solidFill>
              </a:rPr>
              <a:t>.</a:t>
            </a:r>
            <a:r>
              <a:rPr lang="en-GB" altLang="de-DE">
                <a:solidFill>
                  <a:srgbClr val="333333"/>
                </a:solidFill>
              </a:rPr>
              <a:t> (“</a:t>
            </a:r>
            <a:r>
              <a:rPr lang="tr-TR" altLang="de-DE">
                <a:solidFill>
                  <a:srgbClr val="333333"/>
                </a:solidFill>
              </a:rPr>
              <a:t>sonradan </a:t>
            </a:r>
            <a:r>
              <a:rPr lang="tr-TR" altLang="de-DE" dirty="0">
                <a:solidFill>
                  <a:srgbClr val="333333"/>
                </a:solidFill>
              </a:rPr>
              <a:t>pişman olmaktansa güvenli davranmak </a:t>
            </a:r>
            <a:r>
              <a:rPr lang="tr-TR" altLang="de-DE">
                <a:solidFill>
                  <a:srgbClr val="333333"/>
                </a:solidFill>
              </a:rPr>
              <a:t>daha iyidir</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tr-TR" altLang="de-DE" dirty="0">
                <a:solidFill>
                  <a:srgbClr val="004992"/>
                </a:solidFill>
              </a:rPr>
              <a:t>Örnek</a:t>
            </a:r>
            <a:r>
              <a:rPr lang="de-DE" altLang="de-DE" dirty="0">
                <a:solidFill>
                  <a:srgbClr val="004992"/>
                </a:solidFill>
              </a:rPr>
              <a:t>:</a:t>
            </a:r>
            <a:r>
              <a:rPr lang="de-DE" altLang="de-DE" dirty="0">
                <a:solidFill>
                  <a:srgbClr val="333333"/>
                </a:solidFill>
              </a:rPr>
              <a:t> </a:t>
            </a:r>
            <a:r>
              <a:rPr lang="tr-TR" altLang="de-DE" dirty="0">
                <a:solidFill>
                  <a:srgbClr val="333333"/>
                </a:solidFill>
              </a:rPr>
              <a:t>Adamın konuşurken dili dolanıyor</a:t>
            </a:r>
            <a:r>
              <a:rPr lang="en-GB" altLang="de-DE" dirty="0">
                <a:solidFill>
                  <a:srgbClr val="333333"/>
                </a:solidFill>
              </a:rPr>
              <a:t>:</a:t>
            </a:r>
            <a:r>
              <a:rPr lang="tr-TR" altLang="de-DE" dirty="0">
                <a:solidFill>
                  <a:srgbClr val="333333"/>
                </a:solidFill>
              </a:rPr>
              <a:t> </a:t>
            </a:r>
            <a:r>
              <a:rPr lang="tr-TR" altLang="de-DE" i="1" dirty="0">
                <a:solidFill>
                  <a:srgbClr val="004992"/>
                </a:solidFill>
              </a:rPr>
              <a:t>adam sarhoş mudur</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tr-TR" altLang="de-DE" dirty="0">
                <a:solidFill>
                  <a:srgbClr val="333333"/>
                </a:solidFill>
              </a:rPr>
              <a:t>Daha yakından gözlemleyiniz</a:t>
            </a:r>
            <a:r>
              <a:rPr lang="de-DE" altLang="de-DE" dirty="0">
                <a:solidFill>
                  <a:srgbClr val="333333"/>
                </a:solidFill>
              </a:rPr>
              <a:t>:</a:t>
            </a:r>
            <a:r>
              <a:rPr lang="en-GB" altLang="de-DE" dirty="0">
                <a:solidFill>
                  <a:srgbClr val="333333"/>
                </a:solidFill>
              </a:rPr>
              <a:t> </a:t>
            </a:r>
            <a:r>
              <a:rPr lang="tr-TR" altLang="de-DE" dirty="0">
                <a:solidFill>
                  <a:srgbClr val="333333"/>
                </a:solidFill>
              </a:rPr>
              <a:t>adam bir bardan mı çıkmıştır ya da alkol kokusu alıyor musunuz</a:t>
            </a:r>
            <a:r>
              <a:rPr lang="de-DE" altLang="de-DE" dirty="0">
                <a:solidFill>
                  <a:srgbClr val="333333"/>
                </a:solidFill>
              </a:rPr>
              <a:t>? </a:t>
            </a:r>
            <a:br>
              <a:rPr lang="de-DE" altLang="de-DE" dirty="0">
                <a:solidFill>
                  <a:srgbClr val="333333"/>
                </a:solidFill>
              </a:rPr>
            </a:br>
            <a:r>
              <a:rPr lang="tr-TR" altLang="de-DE" i="1" dirty="0">
                <a:solidFill>
                  <a:srgbClr val="004992"/>
                </a:solidFill>
              </a:rPr>
              <a:t>Adam inme sonrası, dille ilgili bir problem yaşıyor olabilir ya da konuşmayla ilgili bir bozukluk sahibi olabilir</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Unutmayın ki; acele alınan kararlar hata yapma riskimizi arttırır</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Daha az önemdeki olaylarda ise,</a:t>
            </a:r>
            <a:r>
              <a:rPr lang="de-DE" altLang="de-DE" dirty="0">
                <a:solidFill>
                  <a:srgbClr val="333333"/>
                </a:solidFill>
              </a:rPr>
              <a:t> </a:t>
            </a:r>
            <a:r>
              <a:rPr lang="tr-TR" altLang="de-DE" dirty="0">
                <a:solidFill>
                  <a:srgbClr val="333333"/>
                </a:solidFill>
              </a:rPr>
              <a:t>hızlı da harekete geçebiliriz</a:t>
            </a:r>
            <a:r>
              <a:rPr lang="en-GB" altLang="de-DE" dirty="0">
                <a:solidFill>
                  <a:srgbClr val="333333"/>
                </a:solidFill>
              </a:rPr>
              <a:t> (</a:t>
            </a:r>
            <a:r>
              <a:rPr lang="tr-TR" altLang="de-DE" dirty="0">
                <a:solidFill>
                  <a:srgbClr val="333333"/>
                </a:solidFill>
              </a:rPr>
              <a:t>ör:</a:t>
            </a:r>
            <a:r>
              <a:rPr lang="en-GB" altLang="de-DE" dirty="0">
                <a:solidFill>
                  <a:srgbClr val="333333"/>
                </a:solidFill>
              </a:rPr>
              <a:t> </a:t>
            </a:r>
            <a:r>
              <a:rPr lang="tr-TR" altLang="de-DE" dirty="0">
                <a:solidFill>
                  <a:srgbClr val="333333"/>
                </a:solidFill>
              </a:rPr>
              <a:t>ne tip yoğurt ya da pasta yiyeceğimizi seçerken)</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İnsan hata yapar</a:t>
            </a:r>
            <a:r>
              <a:rPr lang="en-US" altLang="de-DE" dirty="0">
                <a:solidFill>
                  <a:srgbClr val="333333"/>
                </a:solidFill>
              </a:rPr>
              <a:t> – </a:t>
            </a:r>
            <a:r>
              <a:rPr lang="tr-TR" altLang="de-DE" dirty="0">
                <a:solidFill>
                  <a:srgbClr val="333333"/>
                </a:solidFill>
              </a:rPr>
              <a:t>yanlış olabileceğiniz olasılığına karşı hazırlıklı olunuz</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Önemli</a:t>
            </a:r>
            <a:r>
              <a:rPr lang="en-US" altLang="de-DE" dirty="0">
                <a:solidFill>
                  <a:srgbClr val="333333"/>
                </a:solidFill>
              </a:rPr>
              <a:t> </a:t>
            </a:r>
            <a:r>
              <a:rPr lang="en-US" altLang="de-DE" dirty="0" err="1">
                <a:solidFill>
                  <a:srgbClr val="333333"/>
                </a:solidFill>
              </a:rPr>
              <a:t>kararlarınızı</a:t>
            </a:r>
            <a:r>
              <a:rPr lang="en-US" altLang="de-DE" dirty="0">
                <a:solidFill>
                  <a:srgbClr val="333333"/>
                </a:solidFill>
              </a:rPr>
              <a:t> </a:t>
            </a:r>
            <a:r>
              <a:rPr lang="en-US" altLang="de-DE" dirty="0" err="1">
                <a:solidFill>
                  <a:srgbClr val="333333"/>
                </a:solidFill>
              </a:rPr>
              <a:t>sağlam</a:t>
            </a:r>
            <a:r>
              <a:rPr lang="en-US" altLang="de-DE" dirty="0">
                <a:solidFill>
                  <a:srgbClr val="333333"/>
                </a:solidFill>
              </a:rPr>
              <a:t> </a:t>
            </a:r>
            <a:r>
              <a:rPr lang="en-US" altLang="de-DE" dirty="0" err="1">
                <a:solidFill>
                  <a:srgbClr val="333333"/>
                </a:solidFill>
              </a:rPr>
              <a:t>gerçeklere</a:t>
            </a:r>
            <a:r>
              <a:rPr lang="en-US" altLang="de-DE" dirty="0">
                <a:solidFill>
                  <a:srgbClr val="333333"/>
                </a:solidFill>
              </a:rPr>
              <a:t> </a:t>
            </a:r>
            <a:r>
              <a:rPr lang="en-US" altLang="de-DE" dirty="0" err="1">
                <a:solidFill>
                  <a:srgbClr val="333333"/>
                </a:solidFill>
              </a:rPr>
              <a:t>dayandırınız</a:t>
            </a:r>
            <a:r>
              <a:rPr lang="en-US" altLang="de-DE" dirty="0">
                <a:solidFill>
                  <a:srgbClr val="333333"/>
                </a:solidFill>
              </a:rPr>
              <a:t>. </a:t>
            </a:r>
            <a:r>
              <a:rPr lang="en-US" altLang="de-DE" dirty="0" err="1">
                <a:solidFill>
                  <a:srgbClr val="333333"/>
                </a:solidFill>
              </a:rPr>
              <a:t>Tahminler</a:t>
            </a:r>
            <a:r>
              <a:rPr lang="en-US" altLang="de-DE" dirty="0">
                <a:solidFill>
                  <a:srgbClr val="333333"/>
                </a:solidFill>
              </a:rPr>
              <a:t> «</a:t>
            </a:r>
            <a:r>
              <a:rPr lang="en-US" altLang="de-DE" dirty="0" err="1">
                <a:solidFill>
                  <a:srgbClr val="333333"/>
                </a:solidFill>
              </a:rPr>
              <a:t>kötü</a:t>
            </a:r>
            <a:r>
              <a:rPr lang="en-US" altLang="de-DE" dirty="0">
                <a:solidFill>
                  <a:srgbClr val="333333"/>
                </a:solidFill>
              </a:rPr>
              <a:t> </a:t>
            </a:r>
            <a:r>
              <a:rPr lang="en-US" altLang="de-DE" dirty="0" err="1">
                <a:solidFill>
                  <a:srgbClr val="333333"/>
                </a:solidFill>
              </a:rPr>
              <a:t>danışmanlar»dır</a:t>
            </a:r>
            <a:r>
              <a:rPr lang="en-US" altLang="de-DE" dirty="0">
                <a:solidFill>
                  <a:srgbClr val="333333"/>
                </a:solidFill>
              </a:rPr>
              <a:t>. </a:t>
            </a:r>
            <a:r>
              <a:rPr lang="en-US" altLang="de-DE" dirty="0" err="1">
                <a:solidFill>
                  <a:srgbClr val="333333"/>
                </a:solidFill>
              </a:rPr>
              <a:t>Hatalı</a:t>
            </a:r>
            <a:r>
              <a:rPr lang="en-US" altLang="de-DE" dirty="0">
                <a:solidFill>
                  <a:srgbClr val="333333"/>
                </a:solidFill>
              </a:rPr>
              <a:t> </a:t>
            </a:r>
            <a:r>
              <a:rPr lang="en-US" altLang="de-DE" dirty="0" err="1">
                <a:solidFill>
                  <a:srgbClr val="333333"/>
                </a:solidFill>
              </a:rPr>
              <a:t>yargılamanın</a:t>
            </a:r>
            <a:r>
              <a:rPr lang="en-US" altLang="de-DE" dirty="0">
                <a:solidFill>
                  <a:srgbClr val="333333"/>
                </a:solidFill>
              </a:rPr>
              <a:t> </a:t>
            </a:r>
            <a:r>
              <a:rPr lang="en-US" altLang="de-DE" dirty="0" err="1">
                <a:solidFill>
                  <a:srgbClr val="333333"/>
                </a:solidFill>
              </a:rPr>
              <a:t>sonuçlarını</a:t>
            </a:r>
            <a:r>
              <a:rPr lang="en-US" altLang="de-DE" dirty="0">
                <a:solidFill>
                  <a:srgbClr val="333333"/>
                </a:solidFill>
              </a:rPr>
              <a:t> </a:t>
            </a:r>
            <a:r>
              <a:rPr lang="en-US" altLang="de-DE" dirty="0" err="1">
                <a:solidFill>
                  <a:srgbClr val="333333"/>
                </a:solidFill>
              </a:rPr>
              <a:t>daima</a:t>
            </a:r>
            <a:r>
              <a:rPr lang="en-US" altLang="de-DE" dirty="0">
                <a:solidFill>
                  <a:srgbClr val="333333"/>
                </a:solidFill>
              </a:rPr>
              <a:t> </a:t>
            </a:r>
            <a:r>
              <a:rPr lang="en-US" altLang="de-DE" dirty="0" err="1">
                <a:solidFill>
                  <a:srgbClr val="333333"/>
                </a:solidFill>
              </a:rPr>
              <a:t>göz</a:t>
            </a:r>
            <a:r>
              <a:rPr lang="en-US" altLang="de-DE" dirty="0">
                <a:solidFill>
                  <a:srgbClr val="333333"/>
                </a:solidFill>
              </a:rPr>
              <a:t> </a:t>
            </a:r>
            <a:r>
              <a:rPr lang="en-US" altLang="de-DE" dirty="0" err="1">
                <a:solidFill>
                  <a:srgbClr val="333333"/>
                </a:solidFill>
              </a:rPr>
              <a:t>önünde</a:t>
            </a:r>
            <a:r>
              <a:rPr lang="en-US" altLang="de-DE" dirty="0">
                <a:solidFill>
                  <a:srgbClr val="333333"/>
                </a:solidFill>
              </a:rPr>
              <a:t> </a:t>
            </a:r>
            <a:r>
              <a:rPr lang="en-US" altLang="de-DE" dirty="0" err="1">
                <a:solidFill>
                  <a:srgbClr val="333333"/>
                </a:solidFill>
              </a:rPr>
              <a:t>bulundurunuz</a:t>
            </a:r>
            <a:r>
              <a:rPr lang="en-US"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70</a:t>
            </a:fld>
            <a:endParaRPr lang="de-DE" dirty="0">
              <a:latin typeface="+mn-lt"/>
              <a:cs typeface="+mn-cs"/>
            </a:endParaRPr>
          </a:p>
        </p:txBody>
      </p:sp>
    </p:spTree>
    <p:extLst>
      <p:ext uri="{BB962C8B-B14F-4D97-AF65-F5344CB8AC3E}">
        <p14:creationId xmlns:p14="http://schemas.microsoft.com/office/powerpoint/2010/main" val="35755895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tr-TR" altLang="de-DE" sz="2400" dirty="0">
                <a:solidFill>
                  <a:srgbClr val="333333"/>
                </a:solidFill>
              </a:rPr>
              <a:t>Psikozdaki çoğu</a:t>
            </a:r>
            <a:r>
              <a:rPr lang="en-AU" altLang="de-DE" sz="2400" dirty="0">
                <a:solidFill>
                  <a:srgbClr val="333333"/>
                </a:solidFill>
              </a:rPr>
              <a:t> </a:t>
            </a:r>
            <a:r>
              <a:rPr lang="de-DE" altLang="de-DE" sz="2400" dirty="0">
                <a:solidFill>
                  <a:srgbClr val="333333"/>
                </a:solidFill>
              </a:rPr>
              <a:t>[</a:t>
            </a:r>
            <a:r>
              <a:rPr lang="tr-TR" altLang="de-DE" sz="2400" dirty="0">
                <a:solidFill>
                  <a:srgbClr val="333333"/>
                </a:solidFill>
              </a:rPr>
              <a:t>ancak hepsi değil</a:t>
            </a:r>
            <a:r>
              <a:rPr lang="de-DE" altLang="de-DE" sz="2400" dirty="0">
                <a:solidFill>
                  <a:srgbClr val="333333"/>
                </a:solidFill>
              </a:rPr>
              <a:t>!] </a:t>
            </a:r>
            <a:r>
              <a:rPr lang="tr-TR" altLang="de-DE" sz="2400" dirty="0">
                <a:solidFill>
                  <a:srgbClr val="333333"/>
                </a:solidFill>
              </a:rPr>
              <a:t>insan hemen sonuca varma ve aşırıya kaçan yargılar oluşturma eğilimindedirler</a:t>
            </a:r>
            <a:r>
              <a:rPr lang="en-AU" altLang="de-DE" sz="2400" dirty="0">
                <a:solidFill>
                  <a:srgbClr val="333333"/>
                </a:solidFill>
              </a:rPr>
              <a:t>. </a:t>
            </a:r>
            <a:r>
              <a:rPr lang="tr-TR" altLang="de-DE" sz="2400" dirty="0">
                <a:solidFill>
                  <a:srgbClr val="333333"/>
                </a:solidFill>
              </a:rPr>
              <a:t>Kişi baskı altındayken ve rahatlamak isterken, böyle bir muhakeme şeklini daha çok kullanabilir</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71</a:t>
            </a:fld>
            <a:endParaRPr lang="de-DE" dirty="0">
              <a:latin typeface="+mn-lt"/>
              <a:cs typeface="+mn-c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tr-TR" altLang="de-DE" sz="2400" dirty="0">
                <a:solidFill>
                  <a:srgbClr val="333333"/>
                </a:solidFill>
              </a:rPr>
              <a:t>Psikozdaki çoğu</a:t>
            </a:r>
            <a:r>
              <a:rPr lang="en-AU" altLang="de-DE" sz="2400" dirty="0">
                <a:solidFill>
                  <a:srgbClr val="333333"/>
                </a:solidFill>
              </a:rPr>
              <a:t> </a:t>
            </a:r>
            <a:r>
              <a:rPr lang="de-DE" altLang="de-DE" sz="2400" dirty="0">
                <a:solidFill>
                  <a:srgbClr val="333333"/>
                </a:solidFill>
              </a:rPr>
              <a:t>[</a:t>
            </a:r>
            <a:r>
              <a:rPr lang="tr-TR" altLang="de-DE" sz="2400" dirty="0">
                <a:solidFill>
                  <a:srgbClr val="333333"/>
                </a:solidFill>
              </a:rPr>
              <a:t>ancak hepsi değil</a:t>
            </a:r>
            <a:r>
              <a:rPr lang="de-DE" altLang="de-DE" sz="2400" dirty="0">
                <a:solidFill>
                  <a:srgbClr val="333333"/>
                </a:solidFill>
              </a:rPr>
              <a:t>!] </a:t>
            </a:r>
            <a:r>
              <a:rPr lang="tr-TR" altLang="de-DE" sz="2400" dirty="0">
                <a:solidFill>
                  <a:srgbClr val="333333"/>
                </a:solidFill>
              </a:rPr>
              <a:t>insan hemen sonuca varma ve aşırıya kaçan yargılar oluşturma eğilimindedirler</a:t>
            </a:r>
            <a:r>
              <a:rPr lang="en-AU" altLang="de-DE" sz="2400" dirty="0">
                <a:solidFill>
                  <a:srgbClr val="333333"/>
                </a:solidFill>
              </a:rPr>
              <a:t>. </a:t>
            </a:r>
            <a:r>
              <a:rPr lang="tr-TR" altLang="de-DE" sz="2400" dirty="0">
                <a:solidFill>
                  <a:srgbClr val="333333"/>
                </a:solidFill>
              </a:rPr>
              <a:t>Kişi baskı altındayken ve rahatlamak isterken, böyle bir muhakeme şeklini daha çok kullanabilir</a:t>
            </a:r>
            <a:r>
              <a:rPr lang="en-AU" altLang="de-DE" sz="2400" dirty="0">
                <a:solidFill>
                  <a:srgbClr val="333333"/>
                </a:solidFill>
              </a:rPr>
              <a:t>.</a:t>
            </a:r>
          </a:p>
          <a:p>
            <a:pPr lvl="0" defTabSz="914400" fontAlgn="base"/>
            <a:r>
              <a:rPr lang="tr-TR" altLang="de-DE" sz="2000" dirty="0">
                <a:solidFill>
                  <a:srgbClr val="004992"/>
                </a:solidFill>
              </a:rPr>
              <a:t>Gerçek bir örnek</a:t>
            </a:r>
            <a:r>
              <a:rPr lang="en-AU" altLang="de-DE" sz="2000" dirty="0">
                <a:solidFill>
                  <a:srgbClr val="004992"/>
                </a:solidFill>
              </a:rPr>
              <a:t>: </a:t>
            </a:r>
            <a:r>
              <a:rPr lang="en-AU" altLang="de-DE" sz="2000" dirty="0">
                <a:solidFill>
                  <a:srgbClr val="333333"/>
                </a:solidFill>
              </a:rPr>
              <a:t>E</a:t>
            </a:r>
            <a:r>
              <a:rPr lang="tr-TR" altLang="de-DE" sz="2000" dirty="0">
                <a:solidFill>
                  <a:srgbClr val="333333"/>
                </a:solidFill>
              </a:rPr>
              <a:t>mre</a:t>
            </a:r>
            <a:r>
              <a:rPr lang="en-AU" altLang="de-DE" sz="2000" dirty="0">
                <a:solidFill>
                  <a:srgbClr val="333333"/>
                </a:solidFill>
              </a:rPr>
              <a:t> </a:t>
            </a:r>
            <a:r>
              <a:rPr lang="tr-TR" altLang="de-DE" sz="2000" dirty="0">
                <a:solidFill>
                  <a:srgbClr val="333333"/>
                </a:solidFill>
              </a:rPr>
              <a:t>üniversiteye arabası ile gitmek istiyor ancak anahtarlarını bulamıyor</a:t>
            </a:r>
            <a:r>
              <a:rPr lang="en-AU" altLang="de-DE" sz="2000" dirty="0">
                <a:solidFill>
                  <a:srgbClr val="333333"/>
                </a:solidFill>
              </a:rPr>
              <a:t>. </a:t>
            </a:r>
            <a:r>
              <a:rPr lang="tr-TR" altLang="de-DE" sz="2000" dirty="0">
                <a:solidFill>
                  <a:srgbClr val="333333"/>
                </a:solidFill>
              </a:rPr>
              <a:t>Ve bir hademenin onun kampüse gitmekten alıkoymak için arabasının anahtarlarını çaldığını düşünüyor</a:t>
            </a:r>
            <a:r>
              <a:rPr lang="en-AU" altLang="de-DE" sz="2000" dirty="0">
                <a:solidFill>
                  <a:srgbClr val="333333"/>
                </a:solidFill>
              </a:rPr>
              <a:t>.</a:t>
            </a:r>
          </a:p>
          <a:p>
            <a:pPr lvl="0" defTabSz="914400" fontAlgn="base"/>
            <a:r>
              <a:rPr lang="tr-TR" altLang="de-DE" sz="2000" dirty="0">
                <a:solidFill>
                  <a:srgbClr val="004992"/>
                </a:solidFill>
              </a:rPr>
              <a:t>Öncesinde</a:t>
            </a:r>
            <a:r>
              <a:rPr lang="en-AU" altLang="de-DE" sz="2000" dirty="0">
                <a:solidFill>
                  <a:srgbClr val="004992"/>
                </a:solidFill>
              </a:rPr>
              <a:t>: </a:t>
            </a:r>
            <a:r>
              <a:rPr lang="tr-TR" altLang="de-DE" sz="2000" dirty="0">
                <a:solidFill>
                  <a:srgbClr val="333333"/>
                </a:solidFill>
              </a:rPr>
              <a:t>Üniversitedekilerin onu okuldan atmaya çalıştığından emin</a:t>
            </a:r>
            <a:r>
              <a:rPr lang="en-AU" altLang="de-DE" sz="2000" dirty="0">
                <a:solidFill>
                  <a:srgbClr val="333333"/>
                </a:solidFill>
              </a:rPr>
              <a:t>.</a:t>
            </a:r>
          </a:p>
          <a:p>
            <a:pPr lvl="0" defTabSz="914400" fontAlgn="base"/>
            <a:r>
              <a:rPr lang="tr-TR" altLang="de-DE" sz="2000" dirty="0">
                <a:solidFill>
                  <a:srgbClr val="004992"/>
                </a:solidFill>
              </a:rPr>
              <a:t>Ancak</a:t>
            </a:r>
            <a:r>
              <a:rPr lang="en-AU" altLang="de-DE" sz="2000" dirty="0">
                <a:solidFill>
                  <a:srgbClr val="004992"/>
                </a:solidFill>
              </a:rPr>
              <a:t>: </a:t>
            </a:r>
            <a:r>
              <a:rPr lang="tr-TR" altLang="de-DE" sz="2000" dirty="0">
                <a:solidFill>
                  <a:srgbClr val="333333"/>
                </a:solidFill>
              </a:rPr>
              <a:t>Neden hademe Emre’nin okuldan atılması ile ilgilensin ki</a:t>
            </a:r>
            <a:r>
              <a:rPr lang="en-AU" altLang="de-DE" sz="2000" dirty="0">
                <a:solidFill>
                  <a:srgbClr val="333333"/>
                </a:solidFill>
              </a:rPr>
              <a:t>; </a:t>
            </a:r>
            <a:r>
              <a:rPr lang="tr-TR" altLang="de-DE" sz="2000" dirty="0">
                <a:solidFill>
                  <a:srgbClr val="333333"/>
                </a:solidFill>
              </a:rPr>
              <a:t>anahtarları nasıl ele geçirsin</a:t>
            </a:r>
            <a:r>
              <a:rPr lang="en-AU" altLang="de-DE" sz="20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72</a:t>
            </a:fld>
            <a:endParaRPr lang="de-DE" dirty="0">
              <a:latin typeface="+mn-lt"/>
              <a:cs typeface="+mn-cs"/>
            </a:endParaRPr>
          </a:p>
        </p:txBody>
      </p:sp>
    </p:spTree>
    <p:extLst>
      <p:ext uri="{BB962C8B-B14F-4D97-AF65-F5344CB8AC3E}">
        <p14:creationId xmlns:p14="http://schemas.microsoft.com/office/powerpoint/2010/main" val="7520434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tr-TR" altLang="de-DE" sz="2400" dirty="0">
                <a:solidFill>
                  <a:srgbClr val="333333"/>
                </a:solidFill>
              </a:rPr>
              <a:t>Psikozdaki çoğu</a:t>
            </a:r>
            <a:r>
              <a:rPr lang="en-AU" altLang="de-DE" sz="2400" dirty="0">
                <a:solidFill>
                  <a:srgbClr val="333333"/>
                </a:solidFill>
              </a:rPr>
              <a:t> </a:t>
            </a:r>
            <a:r>
              <a:rPr lang="de-DE" altLang="de-DE" sz="2400" dirty="0">
                <a:solidFill>
                  <a:srgbClr val="333333"/>
                </a:solidFill>
              </a:rPr>
              <a:t>[</a:t>
            </a:r>
            <a:r>
              <a:rPr lang="tr-TR" altLang="de-DE" sz="2400" dirty="0">
                <a:solidFill>
                  <a:srgbClr val="333333"/>
                </a:solidFill>
              </a:rPr>
              <a:t>ancak hepsi değil</a:t>
            </a:r>
            <a:r>
              <a:rPr lang="de-DE" altLang="de-DE" sz="2400" dirty="0">
                <a:solidFill>
                  <a:srgbClr val="333333"/>
                </a:solidFill>
              </a:rPr>
              <a:t>!] </a:t>
            </a:r>
            <a:r>
              <a:rPr lang="tr-TR" altLang="de-DE" sz="2400" dirty="0">
                <a:solidFill>
                  <a:srgbClr val="333333"/>
                </a:solidFill>
              </a:rPr>
              <a:t>insan hemen sonuca varma ve aşırıya kaçan yargılar oluşturma eğilimindedirler</a:t>
            </a:r>
            <a:r>
              <a:rPr lang="en-AU" altLang="de-DE" sz="2400" dirty="0">
                <a:solidFill>
                  <a:srgbClr val="333333"/>
                </a:solidFill>
              </a:rPr>
              <a:t>. </a:t>
            </a:r>
            <a:r>
              <a:rPr lang="tr-TR" altLang="de-DE" sz="2400" dirty="0">
                <a:solidFill>
                  <a:srgbClr val="333333"/>
                </a:solidFill>
              </a:rPr>
              <a:t>Kişi baskı altındayken ve rahatlamak isterken, böyle bir muhakeme şeklini daha çok kullanabilir</a:t>
            </a:r>
            <a:r>
              <a:rPr lang="en-AU" altLang="de-DE" sz="2400" dirty="0">
                <a:solidFill>
                  <a:srgbClr val="333333"/>
                </a:solidFill>
              </a:rPr>
              <a:t>.</a:t>
            </a:r>
          </a:p>
          <a:p>
            <a:pPr lvl="0" defTabSz="914400" fontAlgn="base"/>
            <a:r>
              <a:rPr lang="tr-TR" altLang="de-DE" sz="2000" dirty="0">
                <a:solidFill>
                  <a:srgbClr val="004992"/>
                </a:solidFill>
              </a:rPr>
              <a:t>Gerçek bir örnek</a:t>
            </a:r>
            <a:r>
              <a:rPr lang="en-AU" altLang="de-DE" sz="2000" dirty="0">
                <a:solidFill>
                  <a:srgbClr val="004992"/>
                </a:solidFill>
              </a:rPr>
              <a:t>: </a:t>
            </a:r>
            <a:r>
              <a:rPr lang="en-AU" altLang="de-DE" sz="2000" dirty="0">
                <a:solidFill>
                  <a:srgbClr val="333333"/>
                </a:solidFill>
              </a:rPr>
              <a:t>E</a:t>
            </a:r>
            <a:r>
              <a:rPr lang="tr-TR" altLang="de-DE" sz="2000" dirty="0">
                <a:solidFill>
                  <a:srgbClr val="333333"/>
                </a:solidFill>
              </a:rPr>
              <a:t>mre</a:t>
            </a:r>
            <a:r>
              <a:rPr lang="en-AU" altLang="de-DE" sz="2000" dirty="0">
                <a:solidFill>
                  <a:srgbClr val="333333"/>
                </a:solidFill>
              </a:rPr>
              <a:t> </a:t>
            </a:r>
            <a:r>
              <a:rPr lang="tr-TR" altLang="de-DE" sz="2000" dirty="0">
                <a:solidFill>
                  <a:srgbClr val="333333"/>
                </a:solidFill>
              </a:rPr>
              <a:t>üniversiteye arabası ile gitmek istiyor ancak anahtarlarını bulamıyor</a:t>
            </a:r>
            <a:r>
              <a:rPr lang="en-AU" altLang="de-DE" sz="2000" dirty="0">
                <a:solidFill>
                  <a:srgbClr val="333333"/>
                </a:solidFill>
              </a:rPr>
              <a:t>. </a:t>
            </a:r>
            <a:r>
              <a:rPr lang="tr-TR" altLang="de-DE" sz="2000" dirty="0">
                <a:solidFill>
                  <a:srgbClr val="333333"/>
                </a:solidFill>
              </a:rPr>
              <a:t>Ve bir hademenin onun kampüse gitmekten alıkoymak için arabasının anahtarlarını çaldığını düşünüyor</a:t>
            </a:r>
            <a:r>
              <a:rPr lang="en-AU" altLang="de-DE" sz="2000" dirty="0">
                <a:solidFill>
                  <a:srgbClr val="333333"/>
                </a:solidFill>
              </a:rPr>
              <a:t>.</a:t>
            </a:r>
          </a:p>
          <a:p>
            <a:pPr lvl="0" defTabSz="914400" fontAlgn="base"/>
            <a:r>
              <a:rPr lang="tr-TR" altLang="de-DE" sz="2000" dirty="0">
                <a:solidFill>
                  <a:srgbClr val="004992"/>
                </a:solidFill>
              </a:rPr>
              <a:t>Öncesinde</a:t>
            </a:r>
            <a:r>
              <a:rPr lang="en-AU" altLang="de-DE" sz="2000" dirty="0">
                <a:solidFill>
                  <a:srgbClr val="004992"/>
                </a:solidFill>
              </a:rPr>
              <a:t>: </a:t>
            </a:r>
            <a:r>
              <a:rPr lang="tr-TR" altLang="de-DE" sz="2000" dirty="0">
                <a:solidFill>
                  <a:srgbClr val="333333"/>
                </a:solidFill>
              </a:rPr>
              <a:t>Üniversitedekilerin onu okuldan atmaya çalıştığından emin</a:t>
            </a:r>
            <a:r>
              <a:rPr lang="en-AU" altLang="de-DE" sz="2000" dirty="0">
                <a:solidFill>
                  <a:srgbClr val="333333"/>
                </a:solidFill>
              </a:rPr>
              <a:t>.</a:t>
            </a:r>
          </a:p>
          <a:p>
            <a:pPr lvl="0" defTabSz="914400" fontAlgn="base"/>
            <a:r>
              <a:rPr lang="tr-TR" altLang="de-DE" sz="2000" dirty="0">
                <a:solidFill>
                  <a:srgbClr val="004992"/>
                </a:solidFill>
              </a:rPr>
              <a:t>Ancak</a:t>
            </a:r>
            <a:r>
              <a:rPr lang="en-AU" altLang="de-DE" sz="2000" dirty="0">
                <a:solidFill>
                  <a:srgbClr val="004992"/>
                </a:solidFill>
              </a:rPr>
              <a:t>: </a:t>
            </a:r>
            <a:r>
              <a:rPr lang="tr-TR" altLang="de-DE" sz="2000" dirty="0">
                <a:solidFill>
                  <a:srgbClr val="333333"/>
                </a:solidFill>
              </a:rPr>
              <a:t>Neden hademe Emre’nin okuldan atılması ile ilgilensin ki</a:t>
            </a:r>
            <a:r>
              <a:rPr lang="en-AU" altLang="de-DE" sz="2000" dirty="0">
                <a:solidFill>
                  <a:srgbClr val="333333"/>
                </a:solidFill>
              </a:rPr>
              <a:t>; </a:t>
            </a:r>
            <a:r>
              <a:rPr lang="tr-TR" altLang="de-DE" sz="2000" dirty="0">
                <a:solidFill>
                  <a:srgbClr val="333333"/>
                </a:solidFill>
              </a:rPr>
              <a:t>anahtarları nasıl ele geçirsin</a:t>
            </a:r>
            <a:r>
              <a:rPr lang="en-AU" altLang="de-DE" sz="2000" dirty="0">
                <a:solidFill>
                  <a:srgbClr val="333333"/>
                </a:solidFill>
              </a:rPr>
              <a:t>?</a:t>
            </a:r>
          </a:p>
          <a:p>
            <a:pPr lvl="0" defTabSz="914400" fontAlgn="base"/>
            <a:r>
              <a:rPr lang="tr-TR" altLang="de-DE" sz="2400" dirty="0">
                <a:solidFill>
                  <a:srgbClr val="333333"/>
                </a:solidFill>
              </a:rPr>
              <a:t>Ciddi sonuçlar doğurabilecek ithamlarda bulunmadan önce</a:t>
            </a:r>
            <a:r>
              <a:rPr lang="en-AU" altLang="de-DE" sz="2400" dirty="0">
                <a:solidFill>
                  <a:srgbClr val="333333"/>
                </a:solidFill>
              </a:rPr>
              <a:t>, </a:t>
            </a:r>
            <a:r>
              <a:rPr lang="tr-TR" altLang="de-DE" sz="2400" dirty="0">
                <a:solidFill>
                  <a:srgbClr val="333333"/>
                </a:solidFill>
              </a:rPr>
              <a:t>olabildiğince fazla kaynaktan bilgi edinmelisiniz ve güvendiğiniz insanlar ile olası farklı açıklamalar hakkında konuşmalısınız</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73</a:t>
            </a:fld>
            <a:endParaRPr lang="de-DE" dirty="0">
              <a:latin typeface="+mn-lt"/>
              <a:cs typeface="+mn-cs"/>
            </a:endParaRPr>
          </a:p>
        </p:txBody>
      </p:sp>
    </p:spTree>
    <p:extLst>
      <p:ext uri="{BB962C8B-B14F-4D97-AF65-F5344CB8AC3E}">
        <p14:creationId xmlns:p14="http://schemas.microsoft.com/office/powerpoint/2010/main" val="16899470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İlginiz</a:t>
            </a:r>
            <a:r>
              <a:rPr lang="en-US" altLang="ko-KR" sz="3600" dirty="0">
                <a:latin typeface="+mn-lt"/>
                <a:ea typeface="+mn-ea"/>
                <a:cs typeface="+mn-cs"/>
              </a:rPr>
              <a:t> </a:t>
            </a:r>
            <a:r>
              <a:rPr lang="en-US" altLang="ko-KR" sz="3600" dirty="0" err="1">
                <a:latin typeface="+mn-lt"/>
                <a:ea typeface="+mn-ea"/>
                <a:cs typeface="+mn-cs"/>
              </a:rPr>
              <a:t>için</a:t>
            </a:r>
            <a:r>
              <a:rPr lang="en-US" altLang="ko-KR" sz="3600" dirty="0">
                <a:latin typeface="+mn-lt"/>
                <a:ea typeface="+mn-ea"/>
                <a:cs typeface="+mn-cs"/>
              </a:rPr>
              <a:t> </a:t>
            </a:r>
            <a:r>
              <a:rPr lang="en-US" altLang="ko-KR" sz="3600" dirty="0" err="1">
                <a:latin typeface="+mn-lt"/>
                <a:ea typeface="+mn-ea"/>
                <a:cs typeface="+mn-cs"/>
              </a:rPr>
              <a:t>teşekkür</a:t>
            </a:r>
            <a:r>
              <a:rPr lang="en-US" altLang="ko-KR" sz="3600" dirty="0">
                <a:latin typeface="+mn-lt"/>
                <a:ea typeface="+mn-ea"/>
                <a:cs typeface="+mn-cs"/>
              </a:rPr>
              <a:t> </a:t>
            </a:r>
            <a:r>
              <a:rPr lang="en-US" altLang="ko-KR" sz="3600" dirty="0" err="1">
                <a:latin typeface="+mn-lt"/>
                <a:ea typeface="+mn-ea"/>
                <a:cs typeface="+mn-cs"/>
              </a:rPr>
              <a:t>ederim</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Eğiticiler</a:t>
            </a:r>
            <a:r>
              <a:rPr lang="en-US" altLang="ko-KR" i="1" dirty="0">
                <a:solidFill>
                  <a:srgbClr val="004992"/>
                </a:solidFill>
              </a:rPr>
              <a:t> </a:t>
            </a:r>
            <a:r>
              <a:rPr lang="en-US" altLang="ko-KR" i="1" dirty="0" err="1">
                <a:solidFill>
                  <a:srgbClr val="004992"/>
                </a:solidFill>
              </a:rPr>
              <a:t>için</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Lütfen</a:t>
            </a:r>
            <a:r>
              <a:rPr lang="en-US" altLang="ko-KR" dirty="0">
                <a:solidFill>
                  <a:srgbClr val="004992"/>
                </a:solidFill>
              </a:rPr>
              <a:t> </a:t>
            </a:r>
            <a:r>
              <a:rPr lang="en-US" altLang="ko-KR" dirty="0" err="1">
                <a:solidFill>
                  <a:srgbClr val="004992"/>
                </a:solidFill>
              </a:rPr>
              <a:t>çalışma</a:t>
            </a:r>
            <a:r>
              <a:rPr lang="en-US" altLang="ko-KR" dirty="0">
                <a:solidFill>
                  <a:srgbClr val="004992"/>
                </a:solidFill>
              </a:rPr>
              <a:t> </a:t>
            </a:r>
            <a:r>
              <a:rPr lang="en-US" altLang="ko-KR" dirty="0" err="1">
                <a:solidFill>
                  <a:srgbClr val="004992"/>
                </a:solidFill>
              </a:rPr>
              <a:t>kağıtlarını</a:t>
            </a:r>
            <a:r>
              <a:rPr lang="en-US" altLang="ko-KR" dirty="0">
                <a:solidFill>
                  <a:srgbClr val="004992"/>
                </a:solidFill>
              </a:rPr>
              <a:t> </a:t>
            </a:r>
            <a:r>
              <a:rPr lang="en-US" altLang="ko-KR" dirty="0" err="1">
                <a:solidFill>
                  <a:srgbClr val="004992"/>
                </a:solidFill>
              </a:rPr>
              <a:t>dağıtın</a:t>
            </a:r>
            <a:r>
              <a:rPr lang="en-US" altLang="ko-KR" dirty="0">
                <a:solidFill>
                  <a:srgbClr val="004992"/>
                </a:solidFill>
              </a:rPr>
              <a:t>. COGITO </a:t>
            </a:r>
            <a:r>
              <a:rPr lang="en-US" altLang="ko-KR" dirty="0" err="1">
                <a:solidFill>
                  <a:srgbClr val="004992"/>
                </a:solidFill>
              </a:rPr>
              <a:t>uygulamamızı</a:t>
            </a:r>
            <a:r>
              <a:rPr lang="en-US" altLang="ko-KR" dirty="0">
                <a:solidFill>
                  <a:srgbClr val="004992"/>
                </a:solidFill>
              </a:rPr>
              <a:t> </a:t>
            </a:r>
            <a:r>
              <a:rPr lang="en-US" altLang="ko-KR" dirty="0" err="1">
                <a:solidFill>
                  <a:srgbClr val="004992"/>
                </a:solidFill>
              </a:rPr>
              <a:t>tanıtın</a:t>
            </a:r>
            <a:r>
              <a:rPr lang="en-US" altLang="ko-KR" dirty="0">
                <a:solidFill>
                  <a:srgbClr val="004992"/>
                </a:solidFill>
              </a:rPr>
              <a:t> (</a:t>
            </a:r>
            <a:r>
              <a:rPr lang="en-US" altLang="ko-KR" dirty="0" err="1">
                <a:solidFill>
                  <a:srgbClr val="004992"/>
                </a:solidFill>
              </a:rPr>
              <a:t>ücretsiz</a:t>
            </a:r>
            <a:r>
              <a:rPr lang="en-US" altLang="ko-KR" dirty="0">
                <a:solidFill>
                  <a:srgbClr val="004992"/>
                </a:solidFill>
              </a:rPr>
              <a:t> </a:t>
            </a:r>
            <a:r>
              <a:rPr lang="en-US" altLang="ko-KR" dirty="0" err="1">
                <a:solidFill>
                  <a:srgbClr val="004992"/>
                </a:solidFill>
              </a:rPr>
              <a:t>indirin</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74</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0321644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Eğitim Modülü 7 – Hemen Sonuca Varmak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75</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810422666"/>
              </p:ext>
            </p:extLst>
          </p:nvPr>
        </p:nvGraphicFramePr>
        <p:xfrm>
          <a:off x="408954" y="2011680"/>
          <a:ext cx="11375999" cy="30175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n-US" sz="1000" i="1" kern="1200" dirty="0">
                          <a:solidFill>
                            <a:schemeClr val="dk1"/>
                          </a:solidFill>
                          <a:effectLst/>
                          <a:latin typeface="+mn-lt"/>
                          <a:ea typeface="+mn-ea"/>
                          <a:cs typeface="+mn-cs"/>
                        </a:rPr>
                        <a:t>Stern</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dergisinin</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kapağı</a:t>
                      </a:r>
                      <a:r>
                        <a:rPr lang="en-US" sz="1000" kern="1200" dirty="0">
                          <a:solidFill>
                            <a:schemeClr val="dk1"/>
                          </a:solidFill>
                          <a:effectLst/>
                          <a:latin typeface="+mn-lt"/>
                          <a:ea typeface="+mn-ea"/>
                          <a:cs typeface="+mn-cs"/>
                        </a:rPr>
                        <a:t>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GHDI – Image</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a:solidFill>
                            <a:schemeClr val="dk1"/>
                          </a:solidFill>
                          <a:effectLst/>
                          <a:latin typeface="+mn-lt"/>
                          <a:ea typeface="+mn-ea"/>
                          <a:cs typeface="+mn-cs"/>
                        </a:rPr>
                        <a:t>(</a:t>
                      </a:r>
                      <a:r>
                        <a:rPr lang="de-DE" sz="1000" b="0" u="none" kern="1200" dirty="0">
                          <a:solidFill>
                            <a:schemeClr val="dk1"/>
                          </a:solidFill>
                          <a:effectLst/>
                          <a:latin typeface="+mn-lt"/>
                          <a:ea typeface="+mn-ea"/>
                          <a:cs typeface="+mn-cs"/>
                        </a:rPr>
                        <a:t>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en-US" sz="1000" kern="1200" dirty="0">
                          <a:solidFill>
                            <a:schemeClr val="dk1"/>
                          </a:solidFill>
                          <a:effectLst/>
                          <a:latin typeface="+mn-lt"/>
                          <a:ea typeface="+mn-ea"/>
                          <a:cs typeface="+mn-cs"/>
                        </a:rPr>
                        <a:t>Bu </a:t>
                      </a:r>
                      <a:r>
                        <a:rPr lang="en-US" sz="1000" kern="1200" dirty="0" err="1">
                          <a:solidFill>
                            <a:schemeClr val="dk1"/>
                          </a:solidFill>
                          <a:effectLst/>
                          <a:latin typeface="+mn-lt"/>
                          <a:ea typeface="+mn-ea"/>
                          <a:cs typeface="+mn-cs"/>
                        </a:rPr>
                        <a:t>eser</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adil</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kullanım</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ilkesi</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altında</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lisanslıdır</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Şayet</a:t>
                      </a:r>
                      <a:endParaRPr lang="en-US"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chemeClr val="dk1"/>
                          </a:solidFill>
                          <a:effectLst/>
                          <a:latin typeface="+mn-lt"/>
                          <a:ea typeface="+mn-ea"/>
                          <a:cs typeface="+mn-cs"/>
                        </a:rPr>
                        <a:t>herhangi</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bir</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telif</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hakkı</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ihlalinden</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şüphelenirseniz</a:t>
                      </a:r>
                      <a:r>
                        <a:rPr lang="en-US" sz="1000" kern="1200" dirty="0">
                          <a:solidFill>
                            <a:schemeClr val="dk1"/>
                          </a:solidFill>
                          <a:effectLst/>
                          <a:latin typeface="+mn-lt"/>
                          <a:ea typeface="+mn-ea"/>
                          <a:cs typeface="+mn-cs"/>
                        </a:rPr>
                        <a:t>,</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chemeClr val="dk1"/>
                          </a:solidFill>
                          <a:effectLst/>
                          <a:latin typeface="+mn-lt"/>
                          <a:ea typeface="+mn-ea"/>
                          <a:cs typeface="+mn-cs"/>
                        </a:rPr>
                        <a:t>lütfen</a:t>
                      </a:r>
                      <a:r>
                        <a:rPr lang="en-US" sz="1000" kern="1200" dirty="0">
                          <a:solidFill>
                            <a:schemeClr val="dk1"/>
                          </a:solidFill>
                          <a:effectLst/>
                          <a:latin typeface="+mn-lt"/>
                          <a:ea typeface="+mn-ea"/>
                          <a:cs typeface="+mn-cs"/>
                        </a:rPr>
                        <a:t> bize </a:t>
                      </a:r>
                      <a:r>
                        <a:rPr lang="en-US" sz="1000" kern="1200" dirty="0" err="1">
                          <a:solidFill>
                            <a:schemeClr val="dk1"/>
                          </a:solidFill>
                          <a:effectLst/>
                          <a:latin typeface="+mn-lt"/>
                          <a:ea typeface="+mn-ea"/>
                          <a:cs typeface="+mn-cs"/>
                        </a:rPr>
                        <a:t>ulaşın</a:t>
                      </a:r>
                      <a:r>
                        <a:rPr lang="en-US" sz="1000" kern="1200" dirty="0">
                          <a:solidFill>
                            <a:schemeClr val="dk1"/>
                          </a:solidFill>
                          <a:effectLst/>
                          <a:latin typeface="+mn-lt"/>
                          <a:ea typeface="+mn-ea"/>
                          <a:cs typeface="+mn-cs"/>
                        </a:rPr>
                        <a:t>.  </a:t>
                      </a:r>
                      <a:endParaRPr lang="de-DE"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i="1" kern="1200" dirty="0">
                          <a:solidFill>
                            <a:schemeClr val="dk1"/>
                          </a:solidFill>
                          <a:effectLst/>
                          <a:latin typeface="+mn-lt"/>
                          <a:ea typeface="+mn-ea"/>
                          <a:cs typeface="+mn-cs"/>
                        </a:rPr>
                        <a:t>Stern</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dergisinin</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önkapağı</a:t>
                      </a:r>
                      <a:r>
                        <a:rPr lang="en-US" sz="1000" kern="1200" dirty="0">
                          <a:solidFill>
                            <a:schemeClr val="dk1"/>
                          </a:solidFill>
                          <a:effectLst/>
                          <a:latin typeface="+mn-lt"/>
                          <a:ea typeface="+mn-ea"/>
                          <a:cs typeface="+mn-cs"/>
                        </a:rPr>
                        <a:t>.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miss_blackbutterlfy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Marlboro cigarette boxes/Marlboro Zigarettenschachteln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Alle abgebildeten Kunstwerke sind gemeinfrei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da die Schutzfrist des Urheberrechts unseres Wissens abgelaufen ist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3609</Words>
  <Application>Microsoft Office PowerPoint</Application>
  <PresentationFormat>Benutzerdefiniert</PresentationFormat>
  <Paragraphs>620</Paragraphs>
  <Slides>75</Slides>
  <Notes>75</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75</vt:i4>
      </vt:variant>
    </vt:vector>
  </HeadingPairs>
  <TitlesOfParts>
    <vt:vector size="81" baseType="lpstr">
      <vt:lpstr>Arial</vt:lpstr>
      <vt:lpstr>Calibri Light</vt:lpstr>
      <vt:lpstr>Symbol</vt:lpstr>
      <vt:lpstr>WingDings</vt:lpstr>
      <vt:lpstr>UKE_PPT-Vorlage_16zu9</vt:lpstr>
      <vt:lpstr>1_UKE_PPT-Vorlage_16zu9</vt:lpstr>
      <vt:lpstr>MCT 7 A – Hemen Sonuca Varmak II</vt:lpstr>
      <vt:lpstr>Acele Ulaşılmış Sonuçlar</vt:lpstr>
      <vt:lpstr>Acele Ulaşılmış Sonuçlar</vt:lpstr>
      <vt:lpstr>Acele Ulaşılmış Sonuçlar</vt:lpstr>
      <vt:lpstr>Hemen Sonuca Varma Hangi durumlarda gerçeğin tümünü bilmeden sonuca varırız?</vt:lpstr>
      <vt:lpstr>Hemen Sonuca Varma Hangi durumlarda gerçeğin tümünü bilmeden sonuca varırız?</vt:lpstr>
      <vt:lpstr>Hemen Sonuca Varma Hangi durumlarda gerçeğin tümünü bilmeden sonuca varırız?</vt:lpstr>
      <vt:lpstr>Hemen Sonuca Varma Hangi durumlarda gerçeğin tümünü bilmeden sonuca varırız?</vt:lpstr>
      <vt:lpstr>Acele ulaşılmış sonuçlar “hareket halinde”</vt:lpstr>
      <vt:lpstr>Hemen Sonuca Varma “hareket halinde” - şehir efsaneleri -</vt:lpstr>
      <vt:lpstr>Hemen Sonuca Varma “hareket halinde” - şehir efsaneleri -</vt:lpstr>
      <vt:lpstr>Hemen Sonuca Varma “hareket halinde” - şehir efsaneleri -</vt:lpstr>
      <vt:lpstr>Hemen Sonuca Varma “hareket halinde” - şehir efsaneleri -</vt:lpstr>
      <vt:lpstr>Bu komplo teorileri nasıl ortaya çıkıyor?</vt:lpstr>
      <vt:lpstr>Bu komplo teorileri nasıl ortaya çıkıyor?</vt:lpstr>
      <vt:lpstr>Bu komplo teorileri nasıl ortaya çıkıyor?</vt:lpstr>
      <vt:lpstr>Bunu neden yapıyoruz?</vt:lpstr>
      <vt:lpstr>Bunu neden yapıyoruz?</vt:lpstr>
      <vt:lpstr>Hemen sonuca varmak psikotik dönemde nasıl yanlış anlaşılmalara yol açıyor - örnekler</vt:lpstr>
      <vt:lpstr>Alıştırma</vt:lpstr>
      <vt:lpstr>Alıştırma</vt:lpstr>
      <vt:lpstr>Alıştırma</vt:lpstr>
      <vt:lpstr>Alıştırma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Video klip: isteğe bağlı</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Günlük hayatımıza taşıyalım</vt:lpstr>
      <vt:lpstr>Günlük hayatımıza taşıyalım</vt:lpstr>
      <vt:lpstr>Günlük hayatımıza taşıyalım</vt:lpstr>
      <vt:lpstr>Günlük hayatımıza taşıyalım</vt:lpstr>
      <vt:lpstr>Günlük hayatımıza taşıyalım</vt:lpstr>
      <vt:lpstr>Günlük hayatımıza taşıyalım</vt:lpstr>
      <vt:lpstr>Günlük hayatımıza taşıyalım</vt:lpstr>
      <vt:lpstr>Bunun psikoz ile alakası nedir?</vt:lpstr>
      <vt:lpstr>Bunun psikoz ile alakası nedir?</vt:lpstr>
      <vt:lpstr>Bunun psikoz ile alakası nedir?</vt:lpstr>
      <vt:lpstr>İlginiz için teşekkür ederim</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279</cp:revision>
  <dcterms:created xsi:type="dcterms:W3CDTF">2004-06-30T16:15:23Z</dcterms:created>
  <dcterms:modified xsi:type="dcterms:W3CDTF">2023-01-05T12:43:13Z</dcterms:modified>
</cp:coreProperties>
</file>