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 id="2147483709" r:id="rId2"/>
    <p:sldMasterId id="2147483722" r:id="rId3"/>
    <p:sldMasterId id="2147483735" r:id="rId4"/>
    <p:sldMasterId id="2147483748" r:id="rId5"/>
  </p:sldMasterIdLst>
  <p:notesMasterIdLst>
    <p:notesMasterId r:id="rId128"/>
  </p:notesMasterIdLst>
  <p:handoutMasterIdLst>
    <p:handoutMasterId r:id="rId129"/>
  </p:handoutMasterIdLst>
  <p:sldIdLst>
    <p:sldId id="829" r:id="rId6"/>
    <p:sldId id="428" r:id="rId7"/>
    <p:sldId id="605" r:id="rId8"/>
    <p:sldId id="830" r:id="rId9"/>
    <p:sldId id="831" r:id="rId10"/>
    <p:sldId id="591" r:id="rId11"/>
    <p:sldId id="832" r:id="rId12"/>
    <p:sldId id="833" r:id="rId13"/>
    <p:sldId id="834" r:id="rId14"/>
    <p:sldId id="720" r:id="rId15"/>
    <p:sldId id="727" r:id="rId16"/>
    <p:sldId id="638" r:id="rId17"/>
    <p:sldId id="419" r:id="rId18"/>
    <p:sldId id="426" r:id="rId19"/>
    <p:sldId id="425" r:id="rId20"/>
    <p:sldId id="627" r:id="rId21"/>
    <p:sldId id="855" r:id="rId22"/>
    <p:sldId id="626" r:id="rId23"/>
    <p:sldId id="836" r:id="rId24"/>
    <p:sldId id="604" r:id="rId25"/>
    <p:sldId id="597" r:id="rId26"/>
    <p:sldId id="599" r:id="rId27"/>
    <p:sldId id="837" r:id="rId28"/>
    <p:sldId id="838" r:id="rId29"/>
    <p:sldId id="839" r:id="rId30"/>
    <p:sldId id="427" r:id="rId31"/>
    <p:sldId id="481" r:id="rId32"/>
    <p:sldId id="639" r:id="rId33"/>
    <p:sldId id="636" r:id="rId34"/>
    <p:sldId id="643" r:id="rId35"/>
    <p:sldId id="725" r:id="rId36"/>
    <p:sldId id="726" r:id="rId37"/>
    <p:sldId id="475" r:id="rId38"/>
    <p:sldId id="642" r:id="rId39"/>
    <p:sldId id="477" r:id="rId40"/>
    <p:sldId id="653" r:id="rId41"/>
    <p:sldId id="416" r:id="rId42"/>
    <p:sldId id="645" r:id="rId43"/>
    <p:sldId id="646" r:id="rId44"/>
    <p:sldId id="731" r:id="rId45"/>
    <p:sldId id="452" r:id="rId46"/>
    <p:sldId id="648" r:id="rId47"/>
    <p:sldId id="454" r:id="rId48"/>
    <p:sldId id="649" r:id="rId49"/>
    <p:sldId id="618" r:id="rId50"/>
    <p:sldId id="737" r:id="rId51"/>
    <p:sldId id="622" r:id="rId52"/>
    <p:sldId id="651" r:id="rId53"/>
    <p:sldId id="601" r:id="rId54"/>
    <p:sldId id="842" r:id="rId55"/>
    <p:sldId id="841" r:id="rId56"/>
    <p:sldId id="784" r:id="rId57"/>
    <p:sldId id="785" r:id="rId58"/>
    <p:sldId id="786" r:id="rId59"/>
    <p:sldId id="787" r:id="rId60"/>
    <p:sldId id="788" r:id="rId61"/>
    <p:sldId id="789" r:id="rId62"/>
    <p:sldId id="790" r:id="rId63"/>
    <p:sldId id="791" r:id="rId64"/>
    <p:sldId id="792" r:id="rId65"/>
    <p:sldId id="793" r:id="rId66"/>
    <p:sldId id="794" r:id="rId67"/>
    <p:sldId id="795" r:id="rId68"/>
    <p:sldId id="796" r:id="rId69"/>
    <p:sldId id="797" r:id="rId70"/>
    <p:sldId id="798" r:id="rId71"/>
    <p:sldId id="799" r:id="rId72"/>
    <p:sldId id="800" r:id="rId73"/>
    <p:sldId id="801" r:id="rId74"/>
    <p:sldId id="802" r:id="rId75"/>
    <p:sldId id="803" r:id="rId76"/>
    <p:sldId id="804" r:id="rId77"/>
    <p:sldId id="805" r:id="rId78"/>
    <p:sldId id="806" r:id="rId79"/>
    <p:sldId id="807" r:id="rId80"/>
    <p:sldId id="808" r:id="rId81"/>
    <p:sldId id="809" r:id="rId82"/>
    <p:sldId id="810" r:id="rId83"/>
    <p:sldId id="811" r:id="rId84"/>
    <p:sldId id="812" r:id="rId85"/>
    <p:sldId id="813" r:id="rId86"/>
    <p:sldId id="814" r:id="rId87"/>
    <p:sldId id="815" r:id="rId88"/>
    <p:sldId id="816" r:id="rId89"/>
    <p:sldId id="817" r:id="rId90"/>
    <p:sldId id="818" r:id="rId91"/>
    <p:sldId id="819" r:id="rId92"/>
    <p:sldId id="820" r:id="rId93"/>
    <p:sldId id="821" r:id="rId94"/>
    <p:sldId id="822" r:id="rId95"/>
    <p:sldId id="823" r:id="rId96"/>
    <p:sldId id="824" r:id="rId97"/>
    <p:sldId id="827" r:id="rId98"/>
    <p:sldId id="843" r:id="rId99"/>
    <p:sldId id="844" r:id="rId100"/>
    <p:sldId id="703" r:id="rId101"/>
    <p:sldId id="704" r:id="rId102"/>
    <p:sldId id="705" r:id="rId103"/>
    <p:sldId id="706" r:id="rId104"/>
    <p:sldId id="707" r:id="rId105"/>
    <p:sldId id="708" r:id="rId106"/>
    <p:sldId id="709" r:id="rId107"/>
    <p:sldId id="710" r:id="rId108"/>
    <p:sldId id="711" r:id="rId109"/>
    <p:sldId id="712" r:id="rId110"/>
    <p:sldId id="713" r:id="rId111"/>
    <p:sldId id="714" r:id="rId112"/>
    <p:sldId id="715" r:id="rId113"/>
    <p:sldId id="716" r:id="rId114"/>
    <p:sldId id="717" r:id="rId115"/>
    <p:sldId id="718" r:id="rId116"/>
    <p:sldId id="614" r:id="rId117"/>
    <p:sldId id="845" r:id="rId118"/>
    <p:sldId id="846" r:id="rId119"/>
    <p:sldId id="847" r:id="rId120"/>
    <p:sldId id="719" r:id="rId121"/>
    <p:sldId id="848" r:id="rId122"/>
    <p:sldId id="976" r:id="rId123"/>
    <p:sldId id="853" r:id="rId124"/>
    <p:sldId id="850" r:id="rId125"/>
    <p:sldId id="851" r:id="rId126"/>
    <p:sldId id="852" r:id="rId127"/>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1207">
          <p15:clr>
            <a:srgbClr val="A4A3A4"/>
          </p15:clr>
        </p15:guide>
        <p15:guide id="2" pos="431">
          <p15:clr>
            <a:srgbClr val="A4A3A4"/>
          </p15:clr>
        </p15:guide>
        <p15:guide id="3" pos="5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29" autoAdjust="0"/>
    <p:restoredTop sz="95568" autoAdjust="0"/>
  </p:normalViewPr>
  <p:slideViewPr>
    <p:cSldViewPr>
      <p:cViewPr varScale="1">
        <p:scale>
          <a:sx n="120" d="100"/>
          <a:sy n="120" d="100"/>
        </p:scale>
        <p:origin x="952" y="184"/>
      </p:cViewPr>
      <p:guideLst>
        <p:guide orient="horz" pos="1207"/>
        <p:guide pos="431"/>
        <p:guide pos="57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notesMaster" Target="notesMasters/notesMaster1.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handoutMaster" Target="handoutMasters/handoutMaster1.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presProps" Target="presProps.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viewProps" Target="viewProp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theme" Target="theme/theme1.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4" Type="http://schemas.openxmlformats.org/officeDocument/2006/relationships/slideMaster" Target="slideMasters/slideMaster4.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AF7B153F-5EFC-4A23-8B3D-F0727FC5F015}" type="slidenum">
              <a:rPr lang="en-GB" altLang="de-DE"/>
              <a:pPr>
                <a:defRPr/>
              </a:pPr>
              <a:t>‹Nr.›</a:t>
            </a:fld>
            <a:endParaRPr lang="en-GB" altLang="de-DE"/>
          </a:p>
        </p:txBody>
      </p:sp>
    </p:spTree>
    <p:extLst>
      <p:ext uri="{BB962C8B-B14F-4D97-AF65-F5344CB8AC3E}">
        <p14:creationId xmlns:p14="http://schemas.microsoft.com/office/powerpoint/2010/main" val="14302414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6A5026E-044D-47BD-BC72-6ED1E943FB2A}" type="slidenum">
              <a:rPr lang="en-US" altLang="de-DE"/>
              <a:pPr>
                <a:defRPr/>
              </a:pPr>
              <a:t>‹Nr.›</a:t>
            </a:fld>
            <a:endParaRPr lang="en-US" altLang="de-DE"/>
          </a:p>
        </p:txBody>
      </p:sp>
    </p:spTree>
    <p:extLst>
      <p:ext uri="{BB962C8B-B14F-4D97-AF65-F5344CB8AC3E}">
        <p14:creationId xmlns:p14="http://schemas.microsoft.com/office/powerpoint/2010/main" val="6840215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0986E6-EB0E-433A-B639-3DDE74A0A745}" type="slidenum">
              <a:rPr lang="en-US" altLang="de-DE" sz="1300" smtClean="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2122996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CD28A1-0D8E-42BF-9381-F55A36F5820B}" type="slidenum">
              <a:rPr lang="en-US" altLang="de-DE" sz="1300" smtClean="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4276871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CD28A1-0D8E-42BF-9381-F55A36F5820B}" type="slidenum">
              <a:rPr lang="en-US" altLang="de-DE" sz="1300" smtClean="0"/>
              <a:pPr>
                <a:spcBef>
                  <a:spcPct val="0"/>
                </a:spcBef>
              </a:pPr>
              <a:t>4</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4276871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CD28A1-0D8E-42BF-9381-F55A36F5820B}" type="slidenum">
              <a:rPr lang="en-US" altLang="de-DE" sz="1300" smtClean="0"/>
              <a:pPr>
                <a:spcBef>
                  <a:spcPct val="0"/>
                </a:spcBef>
              </a:pPr>
              <a:t>5</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4276871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08BCBA-0A62-4F70-AA9C-27AE5AFE1E83}" type="slidenum">
              <a:rPr lang="en-US" altLang="de-DE" sz="1300" smtClean="0"/>
              <a:pPr>
                <a:spcBef>
                  <a:spcPct val="0"/>
                </a:spcBef>
              </a:pPr>
              <a:t>6</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58197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08BCBA-0A62-4F70-AA9C-27AE5AFE1E83}" type="slidenum">
              <a:rPr lang="en-US" altLang="de-DE" sz="1300" smtClean="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58197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08BCBA-0A62-4F70-AA9C-27AE5AFE1E83}" type="slidenum">
              <a:rPr lang="en-US" altLang="de-DE" sz="1300" smtClean="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58197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08BCBA-0A62-4F70-AA9C-27AE5AFE1E83}" type="slidenum">
              <a:rPr lang="en-US" altLang="de-DE" sz="1300" smtClean="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58197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1D122C-D354-4B63-B5C4-7C573C62D15C}" type="slidenum">
              <a:rPr lang="en-US" altLang="de-DE" sz="1300" smtClean="0"/>
              <a:pPr>
                <a:spcBef>
                  <a:spcPct val="0"/>
                </a:spcBef>
              </a:pPr>
              <a:t>10</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26042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81C3E5-4DFA-4AC5-8BE8-3F252E9C8F21}" type="slidenum">
              <a:rPr lang="en-US" altLang="de-DE" sz="1300" smtClean="0"/>
              <a:pPr>
                <a:spcBef>
                  <a:spcPct val="0"/>
                </a:spcBef>
              </a:pPr>
              <a:t>11</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8357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060D13-7FEE-4F63-9855-1D115B491F6B}" type="slidenum">
              <a:rPr lang="en-US" altLang="de-DE" sz="1300" smtClean="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67761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746FB3-0187-48D5-9A58-49EFC19D17A3}" type="slidenum">
              <a:rPr lang="en-US" altLang="de-DE" sz="1300" smtClean="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6402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E663DD-54FD-4A7A-928B-DFA738DBF609}"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4840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1E980-25EC-4CC6-B765-04872CB1DB78}" type="slidenum">
              <a:rPr lang="en-US" altLang="de-DE" sz="1300" smtClean="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6917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F06DC9-0882-4D79-B8D4-89ED0F6BFDC5}"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77130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F06DC9-0882-4D79-B8D4-89ED0F6BFDC5}" type="slidenum">
              <a:rPr lang="en-US" altLang="de-DE" sz="1300" smtClean="0"/>
              <a:pPr>
                <a:spcBef>
                  <a:spcPct val="0"/>
                </a:spcBef>
              </a:pPr>
              <a:t>17</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77130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3D239A-230E-47CB-81F1-09CF6BF0DC0B}"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5835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3D239A-230E-47CB-81F1-09CF6BF0DC0B}" type="slidenum">
              <a:rPr lang="en-US" altLang="de-DE" sz="1300" smtClean="0"/>
              <a:pPr>
                <a:spcBef>
                  <a:spcPct val="0"/>
                </a:spcBef>
              </a:pPr>
              <a:t>19</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5835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AB930F-37D8-4B3B-9DDC-F46406111A30}"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2509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500334-2B1A-4215-A4A7-7FF63A86B2AC}"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74418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3D36F-49F2-4EAE-B6A0-7EF905B20914}" type="slidenum">
              <a:rPr lang="en-US" altLang="de-DE" sz="1300" smtClean="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7657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3D36F-49F2-4EAE-B6A0-7EF905B20914}" type="slidenum">
              <a:rPr lang="en-US" altLang="de-DE" sz="1300" smtClean="0"/>
              <a:pPr>
                <a:spcBef>
                  <a:spcPct val="0"/>
                </a:spcBef>
              </a:pPr>
              <a:t>23</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7657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3D36F-49F2-4EAE-B6A0-7EF905B20914}" type="slidenum">
              <a:rPr lang="en-US" altLang="de-DE" sz="1300" smtClean="0"/>
              <a:pPr>
                <a:spcBef>
                  <a:spcPct val="0"/>
                </a:spcBef>
              </a:pPr>
              <a:t>24</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7657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3D36F-49F2-4EAE-B6A0-7EF905B20914}" type="slidenum">
              <a:rPr lang="en-US" altLang="de-DE" sz="1300" smtClean="0"/>
              <a:pPr>
                <a:spcBef>
                  <a:spcPct val="0"/>
                </a:spcBef>
              </a:pPr>
              <a:t>25</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7657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446AB3-8B0B-467F-A7AE-01CE63BE9CC7}"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8267629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9356A1-3120-4196-B761-96B94CA0FDD1}" type="slidenum">
              <a:rPr lang="en-US" altLang="de-DE" sz="1300" smtClean="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40443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045E71-A1CC-4FD3-AF88-EAC095F01C56}" type="slidenum">
              <a:rPr lang="en-US" altLang="de-DE" sz="1300" smtClean="0"/>
              <a:pPr>
                <a:spcBef>
                  <a:spcPct val="0"/>
                </a:spcBef>
              </a:pPr>
              <a:t>28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52493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FFB90C-6330-4594-9048-F7A1F8CBCAEF}" type="slidenum">
              <a:rPr lang="en-US" altLang="de-DE" sz="1300" smtClean="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80767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B291DE-BCFB-41AA-A2A1-0B99978ECC76}"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1869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86CA09-5409-47D8-82F9-09847CF1F32F}" type="slidenum">
              <a:rPr lang="en-US" altLang="de-DE" sz="1300" smtClean="0"/>
              <a:pPr>
                <a:spcBef>
                  <a:spcPct val="0"/>
                </a:spcBef>
              </a:pPr>
              <a:t>31</a:t>
            </a:fld>
            <a:endParaRPr lang="en-US" altLang="de-DE" sz="1300"/>
          </a:p>
        </p:txBody>
      </p:sp>
      <p:sp>
        <p:nvSpPr>
          <p:cNvPr id="6758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025C40E-83BE-49C7-8D1D-40F7D258B880}" type="slidenum">
              <a:rPr lang="en-US" altLang="de-DE" sz="1300"/>
              <a:pPr algn="r" eaLnBrk="1" hangingPunct="1">
                <a:spcBef>
                  <a:spcPct val="0"/>
                </a:spcBef>
              </a:pPr>
              <a:t>31</a:t>
            </a:fld>
            <a:endParaRPr lang="en-US" altLang="de-DE" sz="1300"/>
          </a:p>
        </p:txBody>
      </p:sp>
      <p:sp>
        <p:nvSpPr>
          <p:cNvPr id="67588" name="Rectangle 2"/>
          <p:cNvSpPr>
            <a:spLocks noGrp="1" noRot="1" noChangeAspect="1" noChangeArrowheads="1" noTextEdit="1"/>
          </p:cNvSpPr>
          <p:nvPr>
            <p:ph type="sldImg"/>
          </p:nvPr>
        </p:nvSpPr>
        <p:spPr>
          <a:xfrm>
            <a:off x="139700" y="768350"/>
            <a:ext cx="6821488" cy="3836988"/>
          </a:xfrm>
          <a:ln/>
        </p:spPr>
      </p:sp>
      <p:sp>
        <p:nvSpPr>
          <p:cNvPr id="675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27839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11A4FC-4851-4863-93C4-E1A485070657}" type="slidenum">
              <a:rPr lang="en-US" altLang="de-DE" sz="1300" smtClean="0"/>
              <a:pPr>
                <a:spcBef>
                  <a:spcPct val="0"/>
                </a:spcBef>
              </a:pPr>
              <a:t>32</a:t>
            </a:fld>
            <a:endParaRPr lang="en-US" altLang="de-DE" sz="1300"/>
          </a:p>
        </p:txBody>
      </p:sp>
      <p:sp>
        <p:nvSpPr>
          <p:cNvPr id="696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EC3944D-2A49-4C87-AAD9-574C302C131F}" type="slidenum">
              <a:rPr lang="en-US" altLang="de-DE" sz="1300"/>
              <a:pPr algn="r" eaLnBrk="1" hangingPunct="1">
                <a:spcBef>
                  <a:spcPct val="0"/>
                </a:spcBef>
              </a:pPr>
              <a:t>32</a:t>
            </a:fld>
            <a:endParaRPr lang="en-US" altLang="de-DE" sz="1300"/>
          </a:p>
        </p:txBody>
      </p:sp>
      <p:sp>
        <p:nvSpPr>
          <p:cNvPr id="69636" name="Rectangle 2"/>
          <p:cNvSpPr>
            <a:spLocks noGrp="1" noRot="1" noChangeAspect="1" noChangeArrowheads="1" noTextEdit="1"/>
          </p:cNvSpPr>
          <p:nvPr>
            <p:ph type="sldImg"/>
          </p:nvPr>
        </p:nvSpPr>
        <p:spPr>
          <a:xfrm>
            <a:off x="138113" y="768350"/>
            <a:ext cx="6823075" cy="3836988"/>
          </a:xfrm>
          <a:ln/>
        </p:spPr>
      </p:sp>
      <p:sp>
        <p:nvSpPr>
          <p:cNvPr id="696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77140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DA29A9-8114-48EF-BAD0-C45132FFF8F0}" type="slidenum">
              <a:rPr lang="en-US" altLang="de-DE" sz="1300" smtClean="0"/>
              <a:pPr>
                <a:spcBef>
                  <a:spcPct val="0"/>
                </a:spcBef>
              </a:pPr>
              <a:t>33</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60518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572769-9648-477B-9B04-F9F9E0D09DAF}" type="slidenum">
              <a:rPr lang="en-US" altLang="de-DE" sz="1300" smtClean="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03785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26B09-8A50-401F-AFFA-8FDC82B6DAF6}" type="slidenum">
              <a:rPr lang="en-US" altLang="de-DE" sz="1300" smtClean="0"/>
              <a:pPr>
                <a:spcBef>
                  <a:spcPct val="0"/>
                </a:spcBef>
              </a:pPr>
              <a:t>35</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05888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F13698-6BCC-411C-8266-5840393A616C}" type="slidenum">
              <a:rPr lang="en-US" altLang="de-DE" sz="1300" smtClean="0"/>
              <a:pPr>
                <a:spcBef>
                  <a:spcPct val="0"/>
                </a:spcBef>
              </a:pPr>
              <a:t>36</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17232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C3676F-A464-4D87-8D26-D6D6C31C4A08}" type="slidenum">
              <a:rPr lang="en-US" altLang="de-DE" sz="1300" smtClean="0"/>
              <a:pPr>
                <a:spcBef>
                  <a:spcPct val="0"/>
                </a:spcBef>
              </a:pPr>
              <a:t>37</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35247814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4B69D9-64A3-44F5-BB1D-8C71C68B8B1D}" type="slidenum">
              <a:rPr lang="en-US" altLang="de-DE" sz="1300" smtClean="0"/>
              <a:pPr>
                <a:spcBef>
                  <a:spcPct val="0"/>
                </a:spcBef>
              </a:pPr>
              <a:t>38</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029094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E28B8F-3079-4E5A-BFFA-58E39CCC4574}" type="slidenum">
              <a:rPr lang="en-US" altLang="de-DE" sz="1300" smtClean="0"/>
              <a:pPr>
                <a:spcBef>
                  <a:spcPct val="0"/>
                </a:spcBef>
              </a:pPr>
              <a:t>39</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5723843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598E24-3892-46E9-AF82-DE07D4323EBB}" type="slidenum">
              <a:rPr lang="en-US" altLang="de-DE" sz="1300" smtClean="0"/>
              <a:pPr>
                <a:spcBef>
                  <a:spcPct val="0"/>
                </a:spcBef>
              </a:pPr>
              <a:t>40</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9748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08E96B-4C14-463D-A678-F5786721F795}" type="slidenum">
              <a:rPr lang="en-US" altLang="de-DE" sz="1300" smtClean="0"/>
              <a:pPr>
                <a:spcBef>
                  <a:spcPct val="0"/>
                </a:spcBef>
              </a:pPr>
              <a:t>41</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30097785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FB05F5-CF62-4011-9065-2CFA997BC56C}" type="slidenum">
              <a:rPr lang="en-US" altLang="de-DE" sz="1300" smtClean="0"/>
              <a:pPr>
                <a:spcBef>
                  <a:spcPct val="0"/>
                </a:spcBef>
              </a:pPr>
              <a:t>42</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716240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61FDAB-A9B7-4BBE-969C-249BC7981426}" type="slidenum">
              <a:rPr lang="en-US" altLang="de-DE" sz="1300" smtClean="0"/>
              <a:pPr>
                <a:spcBef>
                  <a:spcPct val="0"/>
                </a:spcBef>
              </a:pPr>
              <a:t>43</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3675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0B3186-C5BD-4E82-8459-DA0E36259F71}" type="slidenum">
              <a:rPr lang="en-US" altLang="de-DE" sz="1300" smtClean="0"/>
              <a:pPr>
                <a:spcBef>
                  <a:spcPct val="0"/>
                </a:spcBef>
              </a:pPr>
              <a:t>44</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42954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D093FB-CC24-4A13-B728-B3C2D73B85E4}" type="slidenum">
              <a:rPr lang="en-US" altLang="de-DE" sz="1300" smtClean="0"/>
              <a:pPr>
                <a:spcBef>
                  <a:spcPct val="0"/>
                </a:spcBef>
              </a:pPr>
              <a:t>45</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4915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0FDEAA-FD12-49C0-AA36-3C42D6B79920}" type="slidenum">
              <a:rPr lang="en-US" altLang="de-DE" sz="1300" smtClean="0"/>
              <a:pPr>
                <a:spcBef>
                  <a:spcPct val="0"/>
                </a:spcBef>
              </a:pPr>
              <a:t>46</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65462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2F37B0-FD09-44F7-B486-11A2F80E4F22}" type="slidenum">
              <a:rPr lang="en-US" altLang="de-DE" sz="1300" smtClean="0"/>
              <a:pPr>
                <a:spcBef>
                  <a:spcPct val="0"/>
                </a:spcBef>
              </a:pPr>
              <a:t>47</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0676630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2F140D-D092-48C4-89D9-4F0B37470C44}" type="slidenum">
              <a:rPr lang="en-US" altLang="de-DE" sz="1300" smtClean="0"/>
              <a:pPr>
                <a:spcBef>
                  <a:spcPct val="0"/>
                </a:spcBef>
              </a:pPr>
              <a:t>48</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Arial" panose="020B0604020202020204" pitchFamily="34" charset="0"/>
            </a:endParaRPr>
          </a:p>
        </p:txBody>
      </p:sp>
    </p:spTree>
    <p:extLst>
      <p:ext uri="{BB962C8B-B14F-4D97-AF65-F5344CB8AC3E}">
        <p14:creationId xmlns:p14="http://schemas.microsoft.com/office/powerpoint/2010/main" val="31431869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87729B-8B76-41E2-8ADC-5B96BAFE7CB6}" type="slidenum">
              <a:rPr lang="en-US" altLang="de-DE" sz="1300" smtClean="0"/>
              <a:pPr>
                <a:spcBef>
                  <a:spcPct val="0"/>
                </a:spcBef>
              </a:pPr>
              <a:t>49</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16745268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87729B-8B76-41E2-8ADC-5B96BAFE7CB6}" type="slidenum">
              <a:rPr lang="en-US" altLang="de-DE" sz="1300" smtClean="0"/>
              <a:pPr>
                <a:spcBef>
                  <a:spcPct val="0"/>
                </a:spcBef>
              </a:pPr>
              <a:t>50</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16745268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87729B-8B76-41E2-8ADC-5B96BAFE7CB6}" type="slidenum">
              <a:rPr lang="en-US" altLang="de-DE" sz="1300" smtClean="0"/>
              <a:pPr>
                <a:spcBef>
                  <a:spcPct val="0"/>
                </a:spcBef>
              </a:pPr>
              <a:t>51</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16745268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1AF2D0-3E44-40BB-868B-089AE88EAE34}" type="slidenum">
              <a:rPr lang="en-US" altLang="de-DE" sz="1300" smtClean="0">
                <a:solidFill>
                  <a:srgbClr val="000000"/>
                </a:solidFill>
              </a:rPr>
              <a:pPr>
                <a:spcBef>
                  <a:spcPct val="0"/>
                </a:spcBef>
              </a:pPr>
              <a:t>52</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38756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339949-5277-430B-ABC3-F038080959BC}" type="slidenum">
              <a:rPr lang="en-US" altLang="de-DE" sz="1300" smtClean="0">
                <a:solidFill>
                  <a:srgbClr val="000000"/>
                </a:solidFill>
              </a:rPr>
              <a:pPr>
                <a:spcBef>
                  <a:spcPct val="0"/>
                </a:spcBef>
              </a:pPr>
              <a:t>53</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36568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92FC84-D44F-4F62-8810-5D1DD9D856C2}" type="slidenum">
              <a:rPr lang="en-US" altLang="de-DE" sz="1300" smtClean="0">
                <a:solidFill>
                  <a:srgbClr val="000000"/>
                </a:solidFill>
              </a:rPr>
              <a:pPr>
                <a:spcBef>
                  <a:spcPct val="0"/>
                </a:spcBef>
              </a:pPr>
              <a:t>54</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13797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829E6E-979C-4B84-A4C2-AF3621754166}" type="slidenum">
              <a:rPr lang="en-US" altLang="de-DE" sz="1300" smtClean="0">
                <a:solidFill>
                  <a:srgbClr val="000000"/>
                </a:solidFill>
              </a:rPr>
              <a:pPr>
                <a:spcBef>
                  <a:spcPct val="0"/>
                </a:spcBef>
              </a:pPr>
              <a:t>55</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34469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1361EA-66D8-49A4-BEA7-80264FA7249E}" type="slidenum">
              <a:rPr lang="en-US" altLang="de-DE" sz="1300" smtClean="0">
                <a:solidFill>
                  <a:srgbClr val="000000"/>
                </a:solidFill>
              </a:rPr>
              <a:pPr>
                <a:spcBef>
                  <a:spcPct val="0"/>
                </a:spcBef>
              </a:pPr>
              <a:t>56</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21297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1E76E1-9C90-4C6A-BE36-789388DFA1C2}" type="slidenum">
              <a:rPr lang="en-US" altLang="de-DE" sz="1300" smtClean="0">
                <a:solidFill>
                  <a:srgbClr val="000000"/>
                </a:solidFill>
              </a:rPr>
              <a:pPr>
                <a:spcBef>
                  <a:spcPct val="0"/>
                </a:spcBef>
              </a:pPr>
              <a:t>57</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674730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60F00E-3F70-4AE8-8328-7160887BFD8B}" type="slidenum">
              <a:rPr lang="en-US" altLang="de-DE" sz="1300" smtClean="0">
                <a:solidFill>
                  <a:srgbClr val="000000"/>
                </a:solidFill>
              </a:rPr>
              <a:pPr>
                <a:spcBef>
                  <a:spcPct val="0"/>
                </a:spcBef>
              </a:pPr>
              <a:t>58</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81459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493ECF-08C9-4B18-8D85-9F284735D148}" type="slidenum">
              <a:rPr lang="en-US" altLang="de-DE" sz="1300" smtClean="0">
                <a:solidFill>
                  <a:srgbClr val="000000"/>
                </a:solidFill>
              </a:rPr>
              <a:pPr>
                <a:spcBef>
                  <a:spcPct val="0"/>
                </a:spcBef>
              </a:pPr>
              <a:t>59</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04209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6C4A95-4C8C-40ED-B29C-733EBEA555CD}" type="slidenum">
              <a:rPr lang="en-US" altLang="de-DE" sz="1300" smtClean="0">
                <a:solidFill>
                  <a:srgbClr val="000000"/>
                </a:solidFill>
              </a:rPr>
              <a:pPr>
                <a:spcBef>
                  <a:spcPct val="0"/>
                </a:spcBef>
              </a:pPr>
              <a:t>60</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09919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CF347E-0D13-40EA-8594-A5C218641147}" type="slidenum">
              <a:rPr lang="en-US" altLang="de-DE" sz="1300" smtClean="0">
                <a:solidFill>
                  <a:srgbClr val="000000"/>
                </a:solidFill>
              </a:rPr>
              <a:pPr>
                <a:spcBef>
                  <a:spcPct val="0"/>
                </a:spcBef>
              </a:pPr>
              <a:t>61</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49525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B4AF00-6621-4C2A-BF67-A4AF3EF61202}" type="slidenum">
              <a:rPr lang="en-US" altLang="de-DE" sz="1300" smtClean="0">
                <a:solidFill>
                  <a:srgbClr val="000000"/>
                </a:solidFill>
              </a:rPr>
              <a:pPr>
                <a:spcBef>
                  <a:spcPct val="0"/>
                </a:spcBef>
              </a:pPr>
              <a:t>62</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20076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A11988-A263-4F0E-838A-44EA5E129A02}" type="slidenum">
              <a:rPr lang="en-US" altLang="de-DE" sz="1300" smtClean="0">
                <a:solidFill>
                  <a:srgbClr val="000000"/>
                </a:solidFill>
              </a:rPr>
              <a:pPr>
                <a:spcBef>
                  <a:spcPct val="0"/>
                </a:spcBef>
              </a:pPr>
              <a:t>63</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889224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0996FA-C2A8-44A0-811B-7F293FBB4D80}" type="slidenum">
              <a:rPr lang="en-US" altLang="de-DE" sz="1300" smtClean="0">
                <a:solidFill>
                  <a:srgbClr val="000000"/>
                </a:solidFill>
              </a:rPr>
              <a:pPr>
                <a:spcBef>
                  <a:spcPct val="0"/>
                </a:spcBef>
              </a:pPr>
              <a:t>64</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284636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ED2F46-7436-40E4-A10E-AD7F5A2CB405}" type="slidenum">
              <a:rPr lang="en-US" altLang="de-DE" sz="1300" smtClean="0">
                <a:solidFill>
                  <a:srgbClr val="000000"/>
                </a:solidFill>
              </a:rPr>
              <a:pPr>
                <a:spcBef>
                  <a:spcPct val="0"/>
                </a:spcBef>
              </a:pPr>
              <a:t>65</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50640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253C27-84AC-4591-ABBC-A5B86F61CB82}" type="slidenum">
              <a:rPr lang="en-US" altLang="de-DE" sz="1300" smtClean="0">
                <a:solidFill>
                  <a:srgbClr val="000000"/>
                </a:solidFill>
              </a:rPr>
              <a:pPr>
                <a:spcBef>
                  <a:spcPct val="0"/>
                </a:spcBef>
              </a:pPr>
              <a:t>66</a:t>
            </a:fld>
            <a:endParaRPr lang="en-US" altLang="de-DE" sz="1300">
              <a:solidFill>
                <a:srgbClr val="000000"/>
              </a:solidFill>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79775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095660-707D-43D8-AF8B-9DB7D750F789}" type="slidenum">
              <a:rPr lang="en-US" altLang="de-DE" sz="1300" smtClean="0">
                <a:solidFill>
                  <a:srgbClr val="000000"/>
                </a:solidFill>
              </a:rPr>
              <a:pPr>
                <a:spcBef>
                  <a:spcPct val="0"/>
                </a:spcBef>
              </a:pPr>
              <a:t>67</a:t>
            </a:fld>
            <a:endParaRPr lang="en-US" altLang="de-DE" sz="1300">
              <a:solidFill>
                <a:srgbClr val="000000"/>
              </a:solidFill>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373459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9951E2-D53F-41B7-88A0-C0D1BBC718B5}" type="slidenum">
              <a:rPr lang="en-US" altLang="de-DE" sz="1300" smtClean="0">
                <a:solidFill>
                  <a:srgbClr val="000000"/>
                </a:solidFill>
              </a:rPr>
              <a:pPr>
                <a:spcBef>
                  <a:spcPct val="0"/>
                </a:spcBef>
              </a:pPr>
              <a:t>68</a:t>
            </a:fld>
            <a:endParaRPr lang="en-US" altLang="de-DE" sz="1300">
              <a:solidFill>
                <a:srgbClr val="000000"/>
              </a:solidFill>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9467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CB8E4-FA4B-4B4D-BC23-53AA53A140C3}" type="slidenum">
              <a:rPr lang="en-US" altLang="de-DE" sz="1300" smtClean="0">
                <a:solidFill>
                  <a:srgbClr val="000000"/>
                </a:solidFill>
              </a:rPr>
              <a:pPr>
                <a:spcBef>
                  <a:spcPct val="0"/>
                </a:spcBef>
              </a:pPr>
              <a:t>69</a:t>
            </a:fld>
            <a:endParaRPr lang="en-US" altLang="de-DE" sz="1300">
              <a:solidFill>
                <a:srgbClr val="000000"/>
              </a:solidFill>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877857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13D660-74AA-43F4-A042-D6C49C627A6E}" type="slidenum">
              <a:rPr lang="en-US" altLang="de-DE" sz="1300" smtClean="0">
                <a:solidFill>
                  <a:srgbClr val="000000"/>
                </a:solidFill>
              </a:rPr>
              <a:pPr>
                <a:spcBef>
                  <a:spcPct val="0"/>
                </a:spcBef>
              </a:pPr>
              <a:t>70</a:t>
            </a:fld>
            <a:endParaRPr lang="en-US" altLang="de-DE" sz="1300">
              <a:solidFill>
                <a:srgbClr val="000000"/>
              </a:solidFill>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47092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68883E-8C92-472C-B44F-1CC0EB2A6673}" type="slidenum">
              <a:rPr lang="en-US" altLang="de-DE" sz="1300" smtClean="0">
                <a:solidFill>
                  <a:srgbClr val="000000"/>
                </a:solidFill>
              </a:rPr>
              <a:pPr>
                <a:spcBef>
                  <a:spcPct val="0"/>
                </a:spcBef>
              </a:pPr>
              <a:t>71</a:t>
            </a:fld>
            <a:endParaRPr lang="en-US" altLang="de-DE" sz="1300">
              <a:solidFill>
                <a:srgbClr val="000000"/>
              </a:solidFill>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376945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E2FFBE-58E4-4C2C-AE13-5EA8882A0A89}" type="slidenum">
              <a:rPr lang="en-US" altLang="de-DE" sz="1300" smtClean="0">
                <a:solidFill>
                  <a:srgbClr val="000000"/>
                </a:solidFill>
              </a:rPr>
              <a:pPr>
                <a:spcBef>
                  <a:spcPct val="0"/>
                </a:spcBef>
              </a:pPr>
              <a:t>72</a:t>
            </a:fld>
            <a:endParaRPr lang="en-US" altLang="de-DE" sz="1300">
              <a:solidFill>
                <a:srgbClr val="000000"/>
              </a:solidFill>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696182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C7428A-1473-44E5-B251-92D8355F1E28}" type="slidenum">
              <a:rPr lang="en-US" altLang="de-DE" sz="1300" smtClean="0">
                <a:solidFill>
                  <a:srgbClr val="000000"/>
                </a:solidFill>
              </a:rPr>
              <a:pPr>
                <a:spcBef>
                  <a:spcPct val="0"/>
                </a:spcBef>
              </a:pPr>
              <a:t>73</a:t>
            </a:fld>
            <a:endParaRPr lang="en-US" altLang="de-DE" sz="1300">
              <a:solidFill>
                <a:srgbClr val="000000"/>
              </a:solidFill>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359462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BCA0C4-569D-457C-A2C5-22459CE1E142}" type="slidenum">
              <a:rPr lang="en-US" altLang="de-DE" sz="1300" smtClean="0">
                <a:solidFill>
                  <a:srgbClr val="000000"/>
                </a:solidFill>
              </a:rPr>
              <a:pPr>
                <a:spcBef>
                  <a:spcPct val="0"/>
                </a:spcBef>
              </a:pPr>
              <a:t>74</a:t>
            </a:fld>
            <a:endParaRPr lang="en-US" altLang="de-DE" sz="1300">
              <a:solidFill>
                <a:srgbClr val="000000"/>
              </a:solidFill>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59381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161C31-4B37-4CA1-8BCB-DE486F20FB22}" type="slidenum">
              <a:rPr lang="en-US" altLang="de-DE" sz="1300" smtClean="0">
                <a:solidFill>
                  <a:srgbClr val="000000"/>
                </a:solidFill>
              </a:rPr>
              <a:pPr>
                <a:spcBef>
                  <a:spcPct val="0"/>
                </a:spcBef>
              </a:pPr>
              <a:t>75</a:t>
            </a:fld>
            <a:endParaRPr lang="en-US" altLang="de-DE" sz="1300">
              <a:solidFill>
                <a:srgbClr val="000000"/>
              </a:solidFill>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5248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2BE8F8-3D9C-46C3-8331-69E54BD1811E}" type="slidenum">
              <a:rPr lang="en-US" altLang="de-DE" sz="1300" smtClean="0">
                <a:solidFill>
                  <a:srgbClr val="000000"/>
                </a:solidFill>
              </a:rPr>
              <a:pPr>
                <a:spcBef>
                  <a:spcPct val="0"/>
                </a:spcBef>
              </a:pPr>
              <a:t>76</a:t>
            </a:fld>
            <a:endParaRPr lang="en-US" altLang="de-DE" sz="1300">
              <a:solidFill>
                <a:srgbClr val="000000"/>
              </a:solidFill>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377531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28A600-CDF7-4F72-AE8C-498158B38C78}" type="slidenum">
              <a:rPr lang="en-US" altLang="de-DE" sz="1300" smtClean="0">
                <a:solidFill>
                  <a:srgbClr val="000000"/>
                </a:solidFill>
              </a:rPr>
              <a:pPr>
                <a:spcBef>
                  <a:spcPct val="0"/>
                </a:spcBef>
              </a:pPr>
              <a:t>77</a:t>
            </a:fld>
            <a:endParaRPr lang="en-US" altLang="de-DE" sz="1300">
              <a:solidFill>
                <a:srgbClr val="000000"/>
              </a:solidFill>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705279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8ED050-832A-44FC-91E3-01C0556EE321}" type="slidenum">
              <a:rPr lang="en-US" altLang="de-DE" sz="1300" smtClean="0">
                <a:solidFill>
                  <a:srgbClr val="000000"/>
                </a:solidFill>
              </a:rPr>
              <a:pPr>
                <a:spcBef>
                  <a:spcPct val="0"/>
                </a:spcBef>
              </a:pPr>
              <a:t>78</a:t>
            </a:fld>
            <a:endParaRPr lang="en-US" altLang="de-DE" sz="1300">
              <a:solidFill>
                <a:srgbClr val="000000"/>
              </a:solidFill>
            </a:endParaRPr>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98275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ED9FC3-3B29-411B-A0D0-451C0ED71276}" type="slidenum">
              <a:rPr lang="en-US" altLang="de-DE" sz="1300" smtClean="0">
                <a:solidFill>
                  <a:srgbClr val="000000"/>
                </a:solidFill>
              </a:rPr>
              <a:pPr>
                <a:spcBef>
                  <a:spcPct val="0"/>
                </a:spcBef>
              </a:pPr>
              <a:t>79</a:t>
            </a:fld>
            <a:endParaRPr lang="en-US" altLang="de-DE" sz="1300">
              <a:solidFill>
                <a:srgbClr val="000000"/>
              </a:solidFill>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534008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19E8D0-C88A-48E3-BE09-4E6EFF96B632}" type="slidenum">
              <a:rPr lang="en-US" altLang="de-DE" sz="1300" smtClean="0">
                <a:solidFill>
                  <a:srgbClr val="000000"/>
                </a:solidFill>
              </a:rPr>
              <a:pPr>
                <a:spcBef>
                  <a:spcPct val="0"/>
                </a:spcBef>
              </a:pPr>
              <a:t>80</a:t>
            </a:fld>
            <a:endParaRPr lang="en-US" altLang="de-DE" sz="1300">
              <a:solidFill>
                <a:srgbClr val="000000"/>
              </a:solidFill>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191607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3610C1-2DD7-46F2-A849-5A1EE7290BDE}" type="slidenum">
              <a:rPr lang="en-US" altLang="de-DE" sz="1300" smtClean="0">
                <a:solidFill>
                  <a:srgbClr val="000000"/>
                </a:solidFill>
              </a:rPr>
              <a:pPr>
                <a:spcBef>
                  <a:spcPct val="0"/>
                </a:spcBef>
              </a:pPr>
              <a:t>81</a:t>
            </a:fld>
            <a:endParaRPr lang="en-US" altLang="de-DE" sz="1300">
              <a:solidFill>
                <a:srgbClr val="000000"/>
              </a:solidFill>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912854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F5B854-EFA8-49A8-8948-67BF475101E1}" type="slidenum">
              <a:rPr lang="en-US" altLang="de-DE" sz="1300" smtClean="0">
                <a:solidFill>
                  <a:srgbClr val="000000"/>
                </a:solidFill>
              </a:rPr>
              <a:pPr>
                <a:spcBef>
                  <a:spcPct val="0"/>
                </a:spcBef>
              </a:pPr>
              <a:t>82</a:t>
            </a:fld>
            <a:endParaRPr lang="en-US" altLang="de-DE" sz="1300">
              <a:solidFill>
                <a:srgbClr val="000000"/>
              </a:solidFill>
            </a:endParaRPr>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04671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62173D-35C9-4C0B-9290-428F52F919C1}" type="slidenum">
              <a:rPr lang="en-US" altLang="de-DE" sz="1300" smtClean="0">
                <a:solidFill>
                  <a:srgbClr val="000000"/>
                </a:solidFill>
              </a:rPr>
              <a:pPr>
                <a:spcBef>
                  <a:spcPct val="0"/>
                </a:spcBef>
              </a:pPr>
              <a:t>83</a:t>
            </a:fld>
            <a:endParaRPr lang="en-US" altLang="de-DE" sz="1300">
              <a:solidFill>
                <a:srgbClr val="000000"/>
              </a:solidFill>
            </a:endParaRPr>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445402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9C9519-CAEB-4034-BFB5-57EFA06DEF71}" type="slidenum">
              <a:rPr lang="en-US" altLang="de-DE" sz="1300" smtClean="0">
                <a:solidFill>
                  <a:srgbClr val="000000"/>
                </a:solidFill>
              </a:rPr>
              <a:pPr>
                <a:spcBef>
                  <a:spcPct val="0"/>
                </a:spcBef>
              </a:pPr>
              <a:t>84</a:t>
            </a:fld>
            <a:endParaRPr lang="en-US" altLang="de-DE" sz="1300">
              <a:solidFill>
                <a:srgbClr val="000000"/>
              </a:solidFill>
            </a:endParaRPr>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273513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5A2179-370F-4743-BC90-DFA2B6FA1531}" type="slidenum">
              <a:rPr lang="en-US" altLang="de-DE" sz="1300" smtClean="0">
                <a:solidFill>
                  <a:srgbClr val="000000"/>
                </a:solidFill>
              </a:rPr>
              <a:pPr>
                <a:spcBef>
                  <a:spcPct val="0"/>
                </a:spcBef>
              </a:pPr>
              <a:t>85</a:t>
            </a:fld>
            <a:endParaRPr lang="en-US" altLang="de-DE" sz="1300">
              <a:solidFill>
                <a:srgbClr val="000000"/>
              </a:solidFill>
            </a:endParaRPr>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208037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5841A0-35E0-4561-B3CA-5755D9900811}" type="slidenum">
              <a:rPr lang="en-US" altLang="de-DE" sz="1300" smtClean="0">
                <a:solidFill>
                  <a:srgbClr val="000000"/>
                </a:solidFill>
              </a:rPr>
              <a:pPr>
                <a:spcBef>
                  <a:spcPct val="0"/>
                </a:spcBef>
              </a:pPr>
              <a:t>86</a:t>
            </a:fld>
            <a:endParaRPr lang="en-US" altLang="de-DE" sz="1300">
              <a:solidFill>
                <a:srgbClr val="000000"/>
              </a:solidFill>
            </a:endParaRPr>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576311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A23F0C-373C-47A6-BD70-5F4217CD24CA}" type="slidenum">
              <a:rPr lang="en-US" altLang="de-DE" sz="1300" smtClean="0">
                <a:solidFill>
                  <a:srgbClr val="000000"/>
                </a:solidFill>
              </a:rPr>
              <a:pPr>
                <a:spcBef>
                  <a:spcPct val="0"/>
                </a:spcBef>
              </a:pPr>
              <a:t>87</a:t>
            </a:fld>
            <a:endParaRPr lang="en-US" altLang="de-DE" sz="1300">
              <a:solidFill>
                <a:srgbClr val="000000"/>
              </a:solidFill>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003929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664132-1A17-4750-BA8F-A12765CF6622}" type="slidenum">
              <a:rPr lang="en-US" altLang="de-DE" sz="1300" smtClean="0">
                <a:solidFill>
                  <a:srgbClr val="000000"/>
                </a:solidFill>
              </a:rPr>
              <a:pPr>
                <a:spcBef>
                  <a:spcPct val="0"/>
                </a:spcBef>
              </a:pPr>
              <a:t>88</a:t>
            </a:fld>
            <a:endParaRPr lang="en-US" altLang="de-DE" sz="1300">
              <a:solidFill>
                <a:srgbClr val="000000"/>
              </a:solidFill>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452484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0FC075-9B6E-47F0-93E6-489FCE21B521}" type="slidenum">
              <a:rPr lang="en-US" altLang="de-DE" sz="1300" smtClean="0">
                <a:solidFill>
                  <a:srgbClr val="000000"/>
                </a:solidFill>
              </a:rPr>
              <a:pPr>
                <a:spcBef>
                  <a:spcPct val="0"/>
                </a:spcBef>
              </a:pPr>
              <a:t>89</a:t>
            </a:fld>
            <a:endParaRPr lang="en-US" altLang="de-DE" sz="1300">
              <a:solidFill>
                <a:srgbClr val="000000"/>
              </a:solidFill>
            </a:endParaRPr>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73611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8D5F3E-307A-4DEB-BC58-8A430DD25B7C}" type="slidenum">
              <a:rPr lang="en-US" altLang="de-DE" sz="1300" smtClean="0">
                <a:solidFill>
                  <a:srgbClr val="000000"/>
                </a:solidFill>
              </a:rPr>
              <a:pPr>
                <a:spcBef>
                  <a:spcPct val="0"/>
                </a:spcBef>
              </a:pPr>
              <a:t>90</a:t>
            </a:fld>
            <a:endParaRPr lang="en-US" altLang="de-DE" sz="1300">
              <a:solidFill>
                <a:srgbClr val="000000"/>
              </a:solidFill>
            </a:endParaRPr>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3190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C13E86-26F7-443E-A54D-283713B11F09}" type="slidenum">
              <a:rPr lang="en-US" altLang="de-DE" sz="1300" smtClean="0">
                <a:solidFill>
                  <a:srgbClr val="000000"/>
                </a:solidFill>
              </a:rPr>
              <a:pPr>
                <a:spcBef>
                  <a:spcPct val="0"/>
                </a:spcBef>
              </a:pPr>
              <a:t>91</a:t>
            </a:fld>
            <a:endParaRPr lang="en-US" altLang="de-DE" sz="1300">
              <a:solidFill>
                <a:srgbClr val="000000"/>
              </a:solidFill>
            </a:endParaRPr>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43808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794B09-530F-4A0B-8D48-43E3FBCF1090}" type="slidenum">
              <a:rPr lang="en-US" altLang="de-DE" sz="1300" smtClean="0">
                <a:solidFill>
                  <a:srgbClr val="000000"/>
                </a:solidFill>
              </a:rPr>
              <a:pPr>
                <a:spcBef>
                  <a:spcPct val="0"/>
                </a:spcBef>
              </a:pPr>
              <a:t>92</a:t>
            </a:fld>
            <a:endParaRPr lang="en-US" altLang="de-DE" sz="1300">
              <a:solidFill>
                <a:srgbClr val="000000"/>
              </a:solidFill>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157307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C539A8-340C-4204-9CD1-2EE4C9ADC24A}" type="slidenum">
              <a:rPr lang="en-US" altLang="de-DE" sz="1300" smtClean="0">
                <a:solidFill>
                  <a:srgbClr val="000000"/>
                </a:solidFill>
              </a:rPr>
              <a:pPr>
                <a:spcBef>
                  <a:spcPct val="0"/>
                </a:spcBef>
              </a:pPr>
              <a:t>93</a:t>
            </a:fld>
            <a:endParaRPr lang="en-US" altLang="de-DE" sz="1300">
              <a:solidFill>
                <a:srgbClr val="000000"/>
              </a:solidFill>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8870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C539A8-340C-4204-9CD1-2EE4C9ADC24A}" type="slidenum">
              <a:rPr lang="en-US" altLang="de-DE" sz="1300" smtClean="0">
                <a:solidFill>
                  <a:srgbClr val="000000"/>
                </a:solidFill>
              </a:rPr>
              <a:pPr>
                <a:spcBef>
                  <a:spcPct val="0"/>
                </a:spcBef>
              </a:pPr>
              <a:t>94</a:t>
            </a:fld>
            <a:endParaRPr lang="en-US" altLang="de-DE" sz="1300">
              <a:solidFill>
                <a:srgbClr val="000000"/>
              </a:solidFill>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8870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C539A8-340C-4204-9CD1-2EE4C9ADC24A}" type="slidenum">
              <a:rPr lang="en-US" altLang="de-DE" sz="1300" smtClean="0">
                <a:solidFill>
                  <a:srgbClr val="000000"/>
                </a:solidFill>
              </a:rPr>
              <a:pPr>
                <a:spcBef>
                  <a:spcPct val="0"/>
                </a:spcBef>
              </a:pPr>
              <a:t>95</a:t>
            </a:fld>
            <a:endParaRPr lang="en-US" altLang="de-DE" sz="1300">
              <a:solidFill>
                <a:srgbClr val="000000"/>
              </a:solidFill>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8870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D6E788-FB0B-44D2-921C-171C0F0FD112}" type="slidenum">
              <a:rPr lang="en-US" altLang="de-DE" sz="1300" smtClean="0"/>
              <a:pPr>
                <a:spcBef>
                  <a:spcPct val="0"/>
                </a:spcBef>
              </a:pPr>
              <a:t>96</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303824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0C168D-6FC2-40A7-9587-389DA2D064C6}" type="slidenum">
              <a:rPr lang="en-US" altLang="de-DE" sz="1300" smtClean="0"/>
              <a:pPr>
                <a:spcBef>
                  <a:spcPct val="0"/>
                </a:spcBef>
              </a:pPr>
              <a:t>97</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70456757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BDB379-6B58-4437-88C0-75D6C0ABD948}" type="slidenum">
              <a:rPr lang="en-US" altLang="de-DE" sz="1300" smtClean="0"/>
              <a:pPr>
                <a:spcBef>
                  <a:spcPct val="0"/>
                </a:spcBef>
              </a:pPr>
              <a:t>98</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35272824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638B82-A1E4-4D8A-A3E5-64641FED2502}" type="slidenum">
              <a:rPr lang="en-US" altLang="de-DE" sz="1300" smtClean="0"/>
              <a:pPr>
                <a:spcBef>
                  <a:spcPct val="0"/>
                </a:spcBef>
              </a:pPr>
              <a:t>99</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81378921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DFDCC1-9381-4273-A9F8-84156A2F34B6}" type="slidenum">
              <a:rPr lang="en-US" altLang="de-DE" sz="1300" smtClean="0"/>
              <a:pPr>
                <a:spcBef>
                  <a:spcPct val="0"/>
                </a:spcBef>
              </a:pPr>
              <a:t>100</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277356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829A2D-6045-4466-8EDB-324617F10E39}" type="slidenum">
              <a:rPr lang="en-US" altLang="de-DE" sz="1300" smtClean="0"/>
              <a:pPr>
                <a:spcBef>
                  <a:spcPct val="0"/>
                </a:spcBef>
              </a:pPr>
              <a:t>101</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94922441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30EA10-A1CB-4D34-A667-BC74877DF3A7}" type="slidenum">
              <a:rPr lang="en-US" altLang="de-DE" sz="1300" smtClean="0"/>
              <a:pPr>
                <a:spcBef>
                  <a:spcPct val="0"/>
                </a:spcBef>
              </a:pPr>
              <a:t>102</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168636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49209B-63FC-42EE-B758-FA0533912C5F}" type="slidenum">
              <a:rPr lang="en-US" altLang="de-DE" sz="1300" smtClean="0"/>
              <a:pPr>
                <a:spcBef>
                  <a:spcPct val="0"/>
                </a:spcBef>
              </a:pPr>
              <a:t>103</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035866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37C35E-4ACD-4308-B999-38E233980EBA}" type="slidenum">
              <a:rPr lang="en-US" altLang="de-DE" sz="1300" smtClean="0"/>
              <a:pPr>
                <a:spcBef>
                  <a:spcPct val="0"/>
                </a:spcBef>
              </a:pPr>
              <a:t>104</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269168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E2519C-C3D8-4413-82BA-6BB85F63C325}" type="slidenum">
              <a:rPr lang="en-US" altLang="de-DE" sz="1300" smtClean="0"/>
              <a:pPr>
                <a:spcBef>
                  <a:spcPct val="0"/>
                </a:spcBef>
              </a:pPr>
              <a:t>105</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473563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18C3E9-2B4F-44C1-9820-78F9336B80CB}" type="slidenum">
              <a:rPr lang="en-US" altLang="de-DE" sz="1300" smtClean="0"/>
              <a:pPr>
                <a:spcBef>
                  <a:spcPct val="0"/>
                </a:spcBef>
              </a:pPr>
              <a:t>106</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877078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6DC573-27D9-47A1-9917-BD6AFDDD682F}" type="slidenum">
              <a:rPr lang="en-US" altLang="de-DE" sz="1300" smtClean="0"/>
              <a:pPr>
                <a:spcBef>
                  <a:spcPct val="0"/>
                </a:spcBef>
              </a:pPr>
              <a:t>107</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678684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1C1B53-577D-47EA-8F91-568394A98297}" type="slidenum">
              <a:rPr lang="en-US" altLang="de-DE" sz="1300" smtClean="0"/>
              <a:pPr>
                <a:spcBef>
                  <a:spcPct val="0"/>
                </a:spcBef>
              </a:pPr>
              <a:t>108</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67779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884BF7-AC18-4F23-A5A0-0347530BD953}" type="slidenum">
              <a:rPr lang="en-US" altLang="de-DE" sz="1300" smtClean="0"/>
              <a:pPr>
                <a:spcBef>
                  <a:spcPct val="0"/>
                </a:spcBef>
              </a:pPr>
              <a:t>109</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422111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BE2F26-43AC-488B-9548-FAFB07C78004}" type="slidenum">
              <a:rPr lang="en-US" altLang="de-DE" sz="1300" smtClean="0"/>
              <a:pPr>
                <a:spcBef>
                  <a:spcPct val="0"/>
                </a:spcBef>
              </a:pPr>
              <a:t>110</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948087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5AA10B-A426-484B-A8E1-6FBEEE137E31}" type="slidenum">
              <a:rPr lang="en-US" altLang="de-DE" sz="1300" smtClean="0"/>
              <a:pPr>
                <a:spcBef>
                  <a:spcPct val="0"/>
                </a:spcBef>
              </a:pPr>
              <a:t>111</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448705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2ABC35-34C1-41B6-B432-06BF2E834751}" type="slidenum">
              <a:rPr lang="en-US" altLang="de-DE" sz="1300" smtClean="0"/>
              <a:pPr>
                <a:spcBef>
                  <a:spcPct val="0"/>
                </a:spcBef>
              </a:pPr>
              <a:t>112</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185703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2ABC35-34C1-41B6-B432-06BF2E834751}" type="slidenum">
              <a:rPr lang="en-US" altLang="de-DE" sz="1300" smtClean="0"/>
              <a:pPr>
                <a:spcBef>
                  <a:spcPct val="0"/>
                </a:spcBef>
              </a:pPr>
              <a:t>113</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185703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2ABC35-34C1-41B6-B432-06BF2E834751}" type="slidenum">
              <a:rPr lang="en-US" altLang="de-DE" sz="1300" smtClean="0"/>
              <a:pPr>
                <a:spcBef>
                  <a:spcPct val="0"/>
                </a:spcBef>
              </a:pPr>
              <a:t>114</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185703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2ABC35-34C1-41B6-B432-06BF2E834751}" type="slidenum">
              <a:rPr lang="en-US" altLang="de-DE" sz="1300" smtClean="0"/>
              <a:pPr>
                <a:spcBef>
                  <a:spcPct val="0"/>
                </a:spcBef>
              </a:pPr>
              <a:t>115</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185703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03657B-E7B0-4411-BCAE-5AD1973C4748}" type="slidenum">
              <a:rPr lang="en-US" altLang="de-DE" sz="1300" smtClean="0"/>
              <a:pPr>
                <a:spcBef>
                  <a:spcPct val="0"/>
                </a:spcBef>
              </a:pPr>
              <a:t>116</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6738850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03657B-E7B0-4411-BCAE-5AD1973C4748}" type="slidenum">
              <a:rPr lang="en-US" altLang="de-DE" sz="1300" smtClean="0"/>
              <a:pPr>
                <a:spcBef>
                  <a:spcPct val="0"/>
                </a:spcBef>
              </a:pPr>
              <a:t>117</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6738850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120</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121</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122</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5.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5.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5.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1542738" y="6290613"/>
            <a:ext cx="24310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uk-UA" dirty="0" err="1">
                <a:solidFill>
                  <a:srgbClr val="004992"/>
                </a:solidFill>
              </a:rPr>
              <a:t>Метакогнітивний</a:t>
            </a:r>
            <a:r>
              <a:rPr lang="uk-UA" dirty="0">
                <a:solidFill>
                  <a:srgbClr val="004992"/>
                </a:solidFill>
              </a:rPr>
              <a:t> тренінг </a:t>
            </a:r>
            <a:r>
              <a:rPr lang="de-DE" dirty="0">
                <a:solidFill>
                  <a:srgbClr val="004992"/>
                </a:solidFill>
              </a:rPr>
              <a:t>(</a:t>
            </a:r>
            <a:r>
              <a:rPr lang="de-DE" dirty="0" err="1">
                <a:solidFill>
                  <a:srgbClr val="004992"/>
                </a:solidFill>
              </a:rPr>
              <a:t>MCT</a:t>
            </a:r>
            <a:r>
              <a:rPr lang="de-DE" dirty="0">
                <a:solidFill>
                  <a:srgbClr val="004992"/>
                </a:solidFill>
              </a:rPr>
              <a: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altLang="de-DE" sz="1000" b="0" i="0" u="none" strike="noStrike" kern="1200" cap="none" spc="0" normalizeH="0" baseline="0" noProof="0" dirty="0" err="1">
                <a:ln>
                  <a:noFill/>
                </a:ln>
                <a:solidFill>
                  <a:srgbClr val="333333"/>
                </a:solidFill>
                <a:effectLst/>
                <a:uLnTx/>
                <a:uFillTx/>
                <a:latin typeface="Calibri Light"/>
                <a:ea typeface="+mn-ea"/>
                <a:cs typeface="+mn-cs"/>
              </a:rPr>
              <a:t>Дозвіл</a:t>
            </a:r>
            <a:r>
              <a:rPr kumimoji="0" lang="ru-RU" altLang="de-DE" sz="1000" b="0" i="0" u="none" strike="noStrike" kern="1200" cap="none" spc="0" normalizeH="0" baseline="0" noProof="0" dirty="0">
                <a:ln>
                  <a:noFill/>
                </a:ln>
                <a:solidFill>
                  <a:srgbClr val="333333"/>
                </a:solidFill>
                <a:effectLst/>
                <a:uLnTx/>
                <a:uFillTx/>
                <a:latin typeface="Calibri Light"/>
                <a:ea typeface="+mn-ea"/>
                <a:cs typeface="+mn-cs"/>
              </a:rPr>
              <a:t> на </a:t>
            </a:r>
            <a:r>
              <a:rPr kumimoji="0" lang="ru-RU" altLang="de-DE" sz="1000" b="0" i="0" u="none" strike="noStrike" kern="1200" cap="none" spc="0" normalizeH="0" baseline="0" noProof="0" dirty="0" err="1">
                <a:ln>
                  <a:noFill/>
                </a:ln>
                <a:solidFill>
                  <a:srgbClr val="333333"/>
                </a:solidFill>
                <a:effectLst/>
                <a:uLnTx/>
                <a:uFillTx/>
                <a:latin typeface="Calibri Light"/>
                <a:ea typeface="+mn-ea"/>
                <a:cs typeface="+mn-cs"/>
              </a:rPr>
              <a:t>використання</a:t>
            </a:r>
            <a:r>
              <a:rPr kumimoji="0" lang="ru-RU" altLang="de-DE" sz="1000" b="0" i="0" u="none" strike="noStrike" kern="1200" cap="none" spc="0" normalizeH="0" baseline="0" noProof="0" dirty="0">
                <a:ln>
                  <a:noFill/>
                </a:ln>
                <a:solidFill>
                  <a:srgbClr val="333333"/>
                </a:solidFill>
                <a:effectLst/>
                <a:uLnTx/>
                <a:uFillTx/>
                <a:latin typeface="Calibri Light"/>
                <a:ea typeface="+mn-ea"/>
                <a:cs typeface="+mn-cs"/>
              </a:rPr>
              <a:t> </a:t>
            </a:r>
            <a:r>
              <a:rPr kumimoji="0" lang="ru-RU" altLang="de-DE" sz="1000" b="0" i="0" u="none" strike="noStrike" kern="1200" cap="none" spc="0" normalizeH="0" baseline="0" noProof="0" dirty="0" err="1">
                <a:ln>
                  <a:noFill/>
                </a:ln>
                <a:solidFill>
                  <a:srgbClr val="333333"/>
                </a:solidFill>
                <a:effectLst/>
                <a:uLnTx/>
                <a:uFillTx/>
                <a:latin typeface="Calibri Light"/>
                <a:ea typeface="+mn-ea"/>
                <a:cs typeface="+mn-cs"/>
              </a:rPr>
              <a:t>зображень</a:t>
            </a:r>
            <a:r>
              <a:rPr kumimoji="0" lang="ru-RU" altLang="de-DE" sz="1000" b="0" i="0" u="none" strike="noStrike" kern="1200" cap="none" spc="0" normalizeH="0" baseline="0" noProof="0" dirty="0">
                <a:ln>
                  <a:noFill/>
                </a:ln>
                <a:solidFill>
                  <a:srgbClr val="333333"/>
                </a:solidFill>
                <a:effectLst/>
                <a:uLnTx/>
                <a:uFillTx/>
                <a:latin typeface="Calibri Light"/>
                <a:ea typeface="+mn-ea"/>
                <a:cs typeface="+mn-cs"/>
              </a:rPr>
              <a:t> </a:t>
            </a:r>
            <a:r>
              <a:rPr kumimoji="0" lang="ru-RU" altLang="de-DE" sz="1000" b="0" i="0" u="none" strike="noStrike" kern="1200" cap="none" spc="0" normalizeH="0" baseline="0" noProof="0" dirty="0" err="1">
                <a:ln>
                  <a:noFill/>
                </a:ln>
                <a:solidFill>
                  <a:srgbClr val="333333"/>
                </a:solidFill>
                <a:effectLst/>
                <a:uLnTx/>
                <a:uFillTx/>
                <a:latin typeface="Calibri Light"/>
                <a:ea typeface="+mn-ea"/>
                <a:cs typeface="+mn-cs"/>
              </a:rPr>
              <a:t>люб'язно</a:t>
            </a:r>
            <a:r>
              <a:rPr kumimoji="0" lang="ru-RU" altLang="de-DE" sz="1000" b="0" i="0" u="none" strike="noStrike" kern="1200" cap="none" spc="0" normalizeH="0" baseline="0" noProof="0" dirty="0">
                <a:ln>
                  <a:noFill/>
                </a:ln>
                <a:solidFill>
                  <a:srgbClr val="333333"/>
                </a:solidFill>
                <a:effectLst/>
                <a:uLnTx/>
                <a:uFillTx/>
                <a:latin typeface="Calibri Light"/>
                <a:ea typeface="+mn-ea"/>
                <a:cs typeface="+mn-cs"/>
              </a:rPr>
              <a:t> </a:t>
            </a:r>
            <a:r>
              <a:rPr kumimoji="0" lang="ru-RU" altLang="de-DE" sz="1000" b="0" i="0" u="none" strike="noStrike" kern="1200" cap="none" spc="0" normalizeH="0" baseline="0" noProof="0" dirty="0" err="1">
                <a:ln>
                  <a:noFill/>
                </a:ln>
                <a:solidFill>
                  <a:srgbClr val="333333"/>
                </a:solidFill>
                <a:effectLst/>
                <a:uLnTx/>
                <a:uFillTx/>
                <a:latin typeface="Calibri Light"/>
                <a:ea typeface="+mn-ea"/>
                <a:cs typeface="+mn-cs"/>
              </a:rPr>
              <a:t>надали</a:t>
            </a:r>
            <a:r>
              <a:rPr kumimoji="0" lang="ru-RU" altLang="de-DE" sz="1000" b="0" i="0" u="none" strike="noStrike" kern="1200" cap="none" spc="0" normalizeH="0" baseline="0" noProof="0" dirty="0">
                <a:ln>
                  <a:noFill/>
                </a:ln>
                <a:solidFill>
                  <a:srgbClr val="333333"/>
                </a:solidFill>
                <a:effectLst/>
                <a:uLnTx/>
                <a:uFillTx/>
                <a:latin typeface="Calibri Light"/>
                <a:ea typeface="+mn-ea"/>
                <a:cs typeface="+mn-cs"/>
              </a:rPr>
              <a:t> </a:t>
            </a:r>
            <a:r>
              <a:rPr kumimoji="0" lang="ru-RU" altLang="de-DE" sz="1000" b="0" i="0" u="none" strike="noStrike" kern="1200" cap="none" spc="0" normalizeH="0" baseline="0" noProof="0" dirty="0" err="1">
                <a:ln>
                  <a:noFill/>
                </a:ln>
                <a:solidFill>
                  <a:srgbClr val="333333"/>
                </a:solidFill>
                <a:effectLst/>
                <a:uLnTx/>
                <a:uFillTx/>
                <a:latin typeface="Calibri Light"/>
                <a:ea typeface="+mn-ea"/>
                <a:cs typeface="+mn-cs"/>
              </a:rPr>
              <a:t>митці</a:t>
            </a:r>
            <a:r>
              <a:rPr kumimoji="0" lang="ru-RU" altLang="de-DE" sz="1000" b="0" i="0" u="none" strike="noStrike" kern="1200" cap="none" spc="0" normalizeH="0" baseline="0" noProof="0" dirty="0">
                <a:ln>
                  <a:noFill/>
                </a:ln>
                <a:solidFill>
                  <a:srgbClr val="333333"/>
                </a:solidFill>
                <a:effectLst/>
                <a:uLnTx/>
                <a:uFillTx/>
                <a:latin typeface="Calibri Light"/>
                <a:ea typeface="+mn-ea"/>
                <a:cs typeface="+mn-cs"/>
              </a:rPr>
              <a:t> </a:t>
            </a:r>
            <a:r>
              <a:rPr kumimoji="0" lang="ru-RU" altLang="de-DE" sz="1000" b="0" i="0" u="none" strike="noStrike" kern="1200" cap="none" spc="0" normalizeH="0" baseline="0" noProof="0" dirty="0" err="1">
                <a:ln>
                  <a:noFill/>
                </a:ln>
                <a:solidFill>
                  <a:srgbClr val="333333"/>
                </a:solidFill>
                <a:effectLst/>
                <a:uLnTx/>
                <a:uFillTx/>
                <a:latin typeface="Calibri Light"/>
                <a:ea typeface="+mn-ea"/>
                <a:cs typeface="+mn-cs"/>
              </a:rPr>
              <a:t>або</a:t>
            </a:r>
            <a:r>
              <a:rPr kumimoji="0" lang="ru-RU" altLang="de-DE" sz="1000" b="0" i="0" u="none" strike="noStrike" kern="1200" cap="none" spc="0" normalizeH="0" baseline="0" noProof="0" dirty="0">
                <a:ln>
                  <a:noFill/>
                </a:ln>
                <a:solidFill>
                  <a:srgbClr val="333333"/>
                </a:solidFill>
                <a:effectLst/>
                <a:uLnTx/>
                <a:uFillTx/>
                <a:latin typeface="Calibri Light"/>
                <a:ea typeface="+mn-ea"/>
                <a:cs typeface="+mn-cs"/>
              </a:rPr>
              <a:t> </a:t>
            </a:r>
            <a:r>
              <a:rPr kumimoji="0" lang="ru-RU" altLang="de-DE" sz="1000" b="0" i="0" u="none" strike="noStrike" kern="1200" cap="none" spc="0" normalizeH="0" baseline="0" noProof="0" dirty="0" err="1">
                <a:ln>
                  <a:noFill/>
                </a:ln>
                <a:solidFill>
                  <a:srgbClr val="333333"/>
                </a:solidFill>
                <a:effectLst/>
                <a:uLnTx/>
                <a:uFillTx/>
                <a:latin typeface="Calibri Light"/>
                <a:ea typeface="+mn-ea"/>
                <a:cs typeface="+mn-cs"/>
              </a:rPr>
              <a:t>власники</a:t>
            </a:r>
            <a:r>
              <a:rPr kumimoji="0" lang="ru-RU" altLang="de-DE" sz="1000" b="0" i="0" u="none" strike="noStrike" kern="1200" cap="none" spc="0" normalizeH="0" baseline="0" noProof="0" dirty="0">
                <a:ln>
                  <a:noFill/>
                </a:ln>
                <a:solidFill>
                  <a:srgbClr val="333333"/>
                </a:solidFill>
                <a:effectLst/>
                <a:uLnTx/>
                <a:uFillTx/>
                <a:latin typeface="Calibri Light"/>
                <a:ea typeface="+mn-ea"/>
                <a:cs typeface="+mn-cs"/>
              </a:rPr>
              <a:t> </a:t>
            </a:r>
            <a:r>
              <a:rPr kumimoji="0" lang="ru-RU" altLang="de-DE" sz="1000" b="0" i="0" u="none" strike="noStrike" kern="1200" cap="none" spc="0" normalizeH="0" baseline="0" noProof="0" dirty="0" err="1">
                <a:ln>
                  <a:noFill/>
                </a:ln>
                <a:solidFill>
                  <a:srgbClr val="333333"/>
                </a:solidFill>
                <a:effectLst/>
                <a:uLnTx/>
                <a:uFillTx/>
                <a:latin typeface="Calibri Light"/>
                <a:ea typeface="+mn-ea"/>
                <a:cs typeface="+mn-cs"/>
              </a:rPr>
              <a:t>авторських</a:t>
            </a:r>
            <a:r>
              <a:rPr kumimoji="0" lang="ru-RU" altLang="de-DE" sz="1000" b="0" i="0" u="none" strike="noStrike" kern="1200" cap="none" spc="0" normalizeH="0" baseline="0" noProof="0" dirty="0">
                <a:ln>
                  <a:noFill/>
                </a:ln>
                <a:solidFill>
                  <a:srgbClr val="333333"/>
                </a:solidFill>
                <a:effectLst/>
                <a:uLnTx/>
                <a:uFillTx/>
                <a:latin typeface="Calibri Light"/>
                <a:ea typeface="+mn-ea"/>
                <a:cs typeface="+mn-cs"/>
              </a:rPr>
              <a:t> прав. </a:t>
            </a:r>
            <a:r>
              <a:rPr kumimoji="0" lang="ru-RU" altLang="de-DE" sz="1000" b="0" i="0" u="none" strike="noStrike" kern="1200" cap="none" spc="0" normalizeH="0" baseline="0" noProof="0" dirty="0" err="1">
                <a:ln>
                  <a:noFill/>
                </a:ln>
                <a:solidFill>
                  <a:srgbClr val="333333"/>
                </a:solidFill>
                <a:effectLst/>
                <a:uLnTx/>
                <a:uFillTx/>
                <a:latin typeface="Calibri Light"/>
                <a:ea typeface="+mn-ea"/>
                <a:cs typeface="+mn-cs"/>
              </a:rPr>
              <a:t>Подробиці</a:t>
            </a:r>
            <a:r>
              <a:rPr kumimoji="0" lang="ru-RU" altLang="de-DE" sz="1000" b="0" i="0" u="none" strike="noStrike" kern="1200" cap="none" spc="0" normalizeH="0" baseline="0" noProof="0" dirty="0">
                <a:ln>
                  <a:noFill/>
                </a:ln>
                <a:solidFill>
                  <a:srgbClr val="333333"/>
                </a:solidFill>
                <a:effectLst/>
                <a:uLnTx/>
                <a:uFillTx/>
                <a:latin typeface="Calibri Light"/>
                <a:ea typeface="+mn-ea"/>
                <a:cs typeface="+mn-cs"/>
              </a:rPr>
              <a:t> (</a:t>
            </a:r>
            <a:r>
              <a:rPr kumimoji="0" lang="ru-RU" altLang="de-DE" sz="1000" b="0" i="0" u="none" strike="noStrike" kern="1200" cap="none" spc="0" normalizeH="0" baseline="0" noProof="0" dirty="0" err="1">
                <a:ln>
                  <a:noFill/>
                </a:ln>
                <a:solidFill>
                  <a:srgbClr val="333333"/>
                </a:solidFill>
                <a:effectLst/>
                <a:uLnTx/>
                <a:uFillTx/>
                <a:latin typeface="Calibri Light"/>
                <a:ea typeface="+mn-ea"/>
                <a:cs typeface="+mn-cs"/>
              </a:rPr>
              <a:t>ім</a:t>
            </a:r>
            <a:r>
              <a:rPr kumimoji="0" lang="uk-UA" altLang="de-DE" sz="1000" b="0" i="0" u="none" strike="noStrike" kern="1200" cap="none" spc="0" normalizeH="0" baseline="0" noProof="0" dirty="0">
                <a:ln>
                  <a:noFill/>
                </a:ln>
                <a:solidFill>
                  <a:srgbClr val="333333"/>
                </a:solidFill>
                <a:effectLst/>
                <a:uLnTx/>
                <a:uFillTx/>
                <a:latin typeface="Calibri Light"/>
                <a:ea typeface="+mn-ea"/>
                <a:cs typeface="+mn-cs"/>
              </a:rPr>
              <a:t>’я митця</a:t>
            </a:r>
            <a:r>
              <a:rPr kumimoji="0" lang="ru-RU" altLang="de-DE" sz="1000" b="0" i="0" u="none" strike="noStrike" kern="1200" cap="none" spc="0" normalizeH="0" baseline="0" noProof="0" dirty="0">
                <a:ln>
                  <a:noFill/>
                </a:ln>
                <a:solidFill>
                  <a:srgbClr val="333333"/>
                </a:solidFill>
                <a:effectLst/>
                <a:uLnTx/>
                <a:uFillTx/>
                <a:latin typeface="Calibri Light"/>
                <a:ea typeface="+mn-ea"/>
                <a:cs typeface="+mn-cs"/>
              </a:rPr>
              <a:t>, </a:t>
            </a:r>
            <a:r>
              <a:rPr kumimoji="0" lang="ru-RU" altLang="de-DE" sz="1000" b="0" i="0" u="none" strike="noStrike" kern="1200" cap="none" spc="0" normalizeH="0" baseline="0" noProof="0" dirty="0" err="1">
                <a:ln>
                  <a:noFill/>
                </a:ln>
                <a:solidFill>
                  <a:srgbClr val="333333"/>
                </a:solidFill>
                <a:effectLst/>
                <a:uLnTx/>
                <a:uFillTx/>
                <a:latin typeface="Calibri Light"/>
                <a:ea typeface="+mn-ea"/>
                <a:cs typeface="+mn-cs"/>
              </a:rPr>
              <a:t>назва</a:t>
            </a:r>
            <a:r>
              <a:rPr kumimoji="0" lang="ru-RU" altLang="de-DE" sz="1000" b="0" i="0" u="none" strike="noStrike" kern="1200" cap="none" spc="0" normalizeH="0" baseline="0" noProof="0" dirty="0">
                <a:ln>
                  <a:noFill/>
                </a:ln>
                <a:solidFill>
                  <a:srgbClr val="333333"/>
                </a:solidFill>
                <a:effectLst/>
                <a:uLnTx/>
                <a:uFillTx/>
                <a:latin typeface="Calibri Light"/>
                <a:ea typeface="+mn-ea"/>
                <a:cs typeface="+mn-cs"/>
              </a:rPr>
              <a:t> </a:t>
            </a:r>
            <a:r>
              <a:rPr kumimoji="0" lang="ru-RU" altLang="de-DE" sz="1000" b="0" i="0" u="none" strike="noStrike" kern="1200" cap="none" spc="0" normalizeH="0" baseline="0" noProof="0" dirty="0" err="1">
                <a:ln>
                  <a:noFill/>
                </a:ln>
                <a:solidFill>
                  <a:srgbClr val="333333"/>
                </a:solidFill>
                <a:effectLst/>
                <a:uLnTx/>
                <a:uFillTx/>
                <a:latin typeface="Calibri Light"/>
                <a:ea typeface="+mn-ea"/>
                <a:cs typeface="+mn-cs"/>
              </a:rPr>
              <a:t>зображення</a:t>
            </a:r>
            <a:r>
              <a:rPr kumimoji="0" lang="ru-RU" altLang="de-DE" sz="1000" b="0" i="0" u="none" strike="noStrike" kern="1200" cap="none" spc="0" normalizeH="0" baseline="0" noProof="0" dirty="0">
                <a:ln>
                  <a:noFill/>
                </a:ln>
                <a:solidFill>
                  <a:srgbClr val="333333"/>
                </a:solidFill>
                <a:effectLst/>
                <a:uLnTx/>
                <a:uFillTx/>
                <a:latin typeface="Calibri Light"/>
                <a:ea typeface="+mn-ea"/>
                <a:cs typeface="+mn-cs"/>
              </a:rPr>
              <a:t>) наведено в </a:t>
            </a:r>
            <a:r>
              <a:rPr kumimoji="0" lang="ru-RU" altLang="de-DE" sz="1000" b="0" i="0" u="none" strike="noStrike" kern="1200" cap="none" spc="0" normalizeH="0" baseline="0" noProof="0" dirty="0" err="1">
                <a:ln>
                  <a:noFill/>
                </a:ln>
                <a:solidFill>
                  <a:srgbClr val="333333"/>
                </a:solidFill>
                <a:effectLst/>
                <a:uLnTx/>
                <a:uFillTx/>
                <a:latin typeface="Calibri Light"/>
                <a:ea typeface="+mn-ea"/>
                <a:cs typeface="+mn-cs"/>
              </a:rPr>
              <a:t>кінці</a:t>
            </a:r>
            <a:r>
              <a:rPr kumimoji="0" lang="ru-RU" altLang="de-DE" sz="1000" b="0" i="0" u="none" strike="noStrike" kern="1200" cap="none" spc="0" normalizeH="0" baseline="0" noProof="0" dirty="0">
                <a:ln>
                  <a:noFill/>
                </a:ln>
                <a:solidFill>
                  <a:srgbClr val="333333"/>
                </a:solidFill>
                <a:effectLst/>
                <a:uLnTx/>
                <a:uFillTx/>
                <a:latin typeface="Calibri Light"/>
                <a:ea typeface="+mn-ea"/>
                <a:cs typeface="+mn-cs"/>
              </a:rPr>
              <a:t> </a:t>
            </a:r>
            <a:r>
              <a:rPr kumimoji="0" lang="ru-RU" altLang="de-DE" sz="1000" b="0" i="0" u="none" strike="noStrike" kern="1200" cap="none" spc="0" normalizeH="0" baseline="0" noProof="0" dirty="0" err="1">
                <a:ln>
                  <a:noFill/>
                </a:ln>
                <a:solidFill>
                  <a:srgbClr val="333333"/>
                </a:solidFill>
                <a:effectLst/>
                <a:uLnTx/>
                <a:uFillTx/>
                <a:latin typeface="Calibri Light"/>
                <a:ea typeface="+mn-ea"/>
                <a:cs typeface="+mn-cs"/>
              </a:rPr>
              <a:t>презентації</a:t>
            </a:r>
            <a:r>
              <a:rPr kumimoji="0" lang="ru-RU" altLang="de-DE" sz="1000" b="0" i="0" u="none" strike="noStrike" kern="1200" cap="none" spc="0" normalizeH="0" baseline="0" noProof="0" dirty="0">
                <a:ln>
                  <a:noFill/>
                </a:ln>
                <a:solidFill>
                  <a:srgbClr val="333333"/>
                </a:solidFill>
                <a:effectLst/>
                <a:uLnTx/>
                <a:uFillTx/>
                <a:latin typeface="Calibri Light"/>
                <a:ea typeface="+mn-ea"/>
                <a:cs typeface="+mn-cs"/>
              </a:rPr>
              <a:t>.</a:t>
            </a:r>
            <a:endParaRPr kumimoji="0" lang="de-DE" altLang="de-DE" sz="1000" b="0" i="0" u="none" strike="noStrike" kern="1200" cap="none" spc="0" normalizeH="0" baseline="0" noProof="0" dirty="0">
              <a:ln>
                <a:noFill/>
              </a:ln>
              <a:solidFill>
                <a:srgbClr val="333333"/>
              </a:solidFill>
              <a:effectLst/>
              <a:uLnTx/>
              <a:uFillTx/>
              <a:latin typeface="Calibri Light"/>
              <a:ea typeface="+mn-ea"/>
              <a:cs typeface="+mn-cs"/>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ru-RU" dirty="0" err="1"/>
              <a:t>Метакогнітивний</a:t>
            </a:r>
            <a:r>
              <a:rPr lang="ru-RU" dirty="0"/>
              <a:t> </a:t>
            </a:r>
            <a:r>
              <a:rPr lang="ru-RU" dirty="0" err="1"/>
              <a:t>тренінг</a:t>
            </a:r>
            <a:r>
              <a:rPr lang="ru-RU" dirty="0"/>
              <a:t> 4. </a:t>
            </a:r>
            <a:r>
              <a:rPr lang="ru-RU" dirty="0" err="1"/>
              <a:t>Сприйняття</a:t>
            </a:r>
            <a:r>
              <a:rPr lang="ru-RU" dirty="0"/>
              <a:t> </a:t>
            </a:r>
            <a:r>
              <a:rPr lang="ru-RU" dirty="0" err="1"/>
              <a:t>емоцій</a:t>
            </a:r>
            <a:r>
              <a:rPr lang="ru-RU" dirty="0"/>
              <a:t> І</a:t>
            </a:r>
            <a:endParaRPr lang="de-DE" dirty="0"/>
          </a:p>
        </p:txBody>
      </p:sp>
      <p:sp>
        <p:nvSpPr>
          <p:cNvPr id="4" name="Slide Number Placeholder 3"/>
          <p:cNvSpPr>
            <a:spLocks noGrp="1"/>
          </p:cNvSpPr>
          <p:nvPr>
            <p:ph type="sldNum" sz="quarter" idx="12"/>
          </p:nvPr>
        </p:nvSpPr>
        <p:spPr bwMode="gray"/>
        <p:txBody>
          <a:bodyPr/>
          <a:lstStyle/>
          <a:p>
            <a:pPr>
              <a:defRPr/>
            </a:pPr>
            <a:fld id="{BB75E6BF-0D02-4450-9799-5D99934A2D69}"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ru-RU" dirty="0" err="1"/>
              <a:t>Метакогнітивний</a:t>
            </a:r>
            <a:r>
              <a:rPr lang="ru-RU" dirty="0"/>
              <a:t> </a:t>
            </a:r>
            <a:r>
              <a:rPr lang="ru-RU" dirty="0" err="1"/>
              <a:t>тренінг</a:t>
            </a:r>
            <a:r>
              <a:rPr lang="ru-RU" dirty="0"/>
              <a:t> 4. </a:t>
            </a:r>
            <a:r>
              <a:rPr lang="ru-RU" dirty="0" err="1"/>
              <a:t>Сприйняття</a:t>
            </a:r>
            <a:r>
              <a:rPr lang="ru-RU" dirty="0"/>
              <a:t> </a:t>
            </a:r>
            <a:r>
              <a:rPr lang="ru-RU" dirty="0" err="1"/>
              <a:t>емоцій</a:t>
            </a:r>
            <a:r>
              <a:rPr lang="ru-RU" dirty="0"/>
              <a:t> І</a:t>
            </a:r>
            <a:endParaRPr lang="de-DE" dirty="0"/>
          </a:p>
        </p:txBody>
      </p:sp>
      <p:sp>
        <p:nvSpPr>
          <p:cNvPr id="6" name="Slide Number Placeholder 5"/>
          <p:cNvSpPr>
            <a:spLocks noGrp="1"/>
          </p:cNvSpPr>
          <p:nvPr>
            <p:ph type="sldNum" sz="quarter" idx="12"/>
          </p:nvPr>
        </p:nvSpPr>
        <p:spPr bwMode="gray"/>
        <p:txBody>
          <a:bodyPr>
            <a:noAutofit/>
          </a:bodyPr>
          <a:lstStyle/>
          <a:p>
            <a:pPr>
              <a:defRPr/>
            </a:pPr>
            <a:fld id="{23AD66A1-7770-434F-987A-C92FEAD95465}"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ru-RU" dirty="0" err="1"/>
              <a:t>Метакогнітивний</a:t>
            </a:r>
            <a:r>
              <a:rPr lang="ru-RU" dirty="0"/>
              <a:t> </a:t>
            </a:r>
            <a:r>
              <a:rPr lang="ru-RU" dirty="0" err="1"/>
              <a:t>тренінг</a:t>
            </a:r>
            <a:r>
              <a:rPr lang="ru-RU" dirty="0"/>
              <a:t> 4. </a:t>
            </a:r>
            <a:r>
              <a:rPr lang="ru-RU" dirty="0" err="1"/>
              <a:t>Сприйняття</a:t>
            </a:r>
            <a:r>
              <a:rPr lang="ru-RU" dirty="0"/>
              <a:t> </a:t>
            </a:r>
            <a:r>
              <a:rPr lang="ru-RU" dirty="0" err="1"/>
              <a:t>емоцій</a:t>
            </a:r>
            <a:r>
              <a:rPr lang="ru-RU" dirty="0"/>
              <a:t> І</a:t>
            </a:r>
            <a:endParaRPr lang="de-DE" dirty="0"/>
          </a:p>
        </p:txBody>
      </p:sp>
      <p:sp>
        <p:nvSpPr>
          <p:cNvPr id="7" name="Slide Number Placeholder 6"/>
          <p:cNvSpPr>
            <a:spLocks noGrp="1"/>
          </p:cNvSpPr>
          <p:nvPr>
            <p:ph type="sldNum" sz="quarter" idx="12"/>
          </p:nvPr>
        </p:nvSpPr>
        <p:spPr bwMode="gray"/>
        <p:txBody>
          <a:bodyPr/>
          <a:lstStyle/>
          <a:p>
            <a:pPr>
              <a:defRPr/>
            </a:pPr>
            <a:fld id="{8B84D264-1AC4-49BC-8EE2-87520DA61A22}"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ru-RU" dirty="0" err="1"/>
              <a:t>Метакогнітивний</a:t>
            </a:r>
            <a:r>
              <a:rPr lang="ru-RU" dirty="0"/>
              <a:t> </a:t>
            </a:r>
            <a:r>
              <a:rPr lang="ru-RU" dirty="0" err="1"/>
              <a:t>тренінг</a:t>
            </a:r>
            <a:r>
              <a:rPr lang="ru-RU" dirty="0"/>
              <a:t> 4. </a:t>
            </a:r>
            <a:r>
              <a:rPr lang="ru-RU" dirty="0" err="1"/>
              <a:t>Сприйняття</a:t>
            </a:r>
            <a:r>
              <a:rPr lang="ru-RU" dirty="0"/>
              <a:t> </a:t>
            </a:r>
            <a:r>
              <a:rPr lang="ru-RU" dirty="0" err="1"/>
              <a:t>емоцій</a:t>
            </a:r>
            <a:r>
              <a:rPr lang="ru-RU" dirty="0"/>
              <a:t> І</a:t>
            </a:r>
            <a:endParaRPr lang="de-DE" dirty="0"/>
          </a:p>
        </p:txBody>
      </p:sp>
      <p:sp>
        <p:nvSpPr>
          <p:cNvPr id="7" name="Slide Number Placeholder 6"/>
          <p:cNvSpPr>
            <a:spLocks noGrp="1"/>
          </p:cNvSpPr>
          <p:nvPr>
            <p:ph type="sldNum" sz="quarter" idx="12"/>
          </p:nvPr>
        </p:nvSpPr>
        <p:spPr bwMode="gray"/>
        <p:txBody>
          <a:bodyPr/>
          <a:lstStyle/>
          <a:p>
            <a:pPr>
              <a:defRPr/>
            </a:pPr>
            <a:fld id="{BB75E6BF-0D02-4450-9799-5D99934A2D69}"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ru-RU" dirty="0" err="1"/>
              <a:t>Метакогнітивний</a:t>
            </a:r>
            <a:r>
              <a:rPr lang="ru-RU" dirty="0"/>
              <a:t> </a:t>
            </a:r>
            <a:r>
              <a:rPr lang="ru-RU" dirty="0" err="1"/>
              <a:t>тренінг</a:t>
            </a:r>
            <a:r>
              <a:rPr lang="ru-RU" dirty="0"/>
              <a:t> 4. </a:t>
            </a:r>
            <a:r>
              <a:rPr lang="ru-RU" dirty="0" err="1"/>
              <a:t>Сприйняття</a:t>
            </a:r>
            <a:r>
              <a:rPr lang="ru-RU" dirty="0"/>
              <a:t> </a:t>
            </a:r>
            <a:r>
              <a:rPr lang="ru-RU" dirty="0" err="1"/>
              <a:t>емоцій</a:t>
            </a:r>
            <a:r>
              <a:rPr lang="ru-RU" dirty="0"/>
              <a:t> І</a:t>
            </a:r>
            <a:endParaRPr lang="de-DE" dirty="0"/>
          </a:p>
        </p:txBody>
      </p:sp>
      <p:sp>
        <p:nvSpPr>
          <p:cNvPr id="7" name="Slide Number Placeholder 6"/>
          <p:cNvSpPr>
            <a:spLocks noGrp="1"/>
          </p:cNvSpPr>
          <p:nvPr>
            <p:ph type="sldNum" sz="quarter" idx="12"/>
          </p:nvPr>
        </p:nvSpPr>
        <p:spPr bwMode="gray"/>
        <p:txBody>
          <a:bodyPr/>
          <a:lstStyle/>
          <a:p>
            <a:pPr>
              <a:defRPr/>
            </a:pPr>
            <a:fld id="{BB75E6BF-0D02-4450-9799-5D99934A2D69}"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ru-RU" dirty="0" err="1"/>
              <a:t>Метакогнітивний</a:t>
            </a:r>
            <a:r>
              <a:rPr lang="ru-RU" dirty="0"/>
              <a:t> </a:t>
            </a:r>
            <a:r>
              <a:rPr lang="ru-RU" dirty="0" err="1"/>
              <a:t>тренінг</a:t>
            </a:r>
            <a:r>
              <a:rPr lang="ru-RU" dirty="0"/>
              <a:t> 4. </a:t>
            </a:r>
            <a:r>
              <a:rPr lang="ru-RU" dirty="0" err="1"/>
              <a:t>Сприйняття</a:t>
            </a:r>
            <a:r>
              <a:rPr lang="ru-RU" dirty="0"/>
              <a:t> </a:t>
            </a:r>
            <a:r>
              <a:rPr lang="ru-RU" dirty="0" err="1"/>
              <a:t>емоцій</a:t>
            </a:r>
            <a:r>
              <a:rPr lang="ru-RU" dirty="0"/>
              <a:t> І</a:t>
            </a:r>
            <a:endParaRPr lang="de-DE" dirty="0"/>
          </a:p>
        </p:txBody>
      </p:sp>
      <p:sp>
        <p:nvSpPr>
          <p:cNvPr id="5" name="Slide Number Placeholder 4"/>
          <p:cNvSpPr>
            <a:spLocks noGrp="1"/>
          </p:cNvSpPr>
          <p:nvPr>
            <p:ph type="sldNum" sz="quarter" idx="12"/>
          </p:nvPr>
        </p:nvSpPr>
        <p:spPr bwMode="gray"/>
        <p:txBody>
          <a:bodyPr/>
          <a:lstStyle/>
          <a:p>
            <a:pPr>
              <a:defRPr/>
            </a:pPr>
            <a:fld id="{6C3BD9A0-BB25-4890-B327-525F6597386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ru-RU" dirty="0" err="1"/>
              <a:t>Метакогнітивний</a:t>
            </a:r>
            <a:r>
              <a:rPr lang="ru-RU" dirty="0"/>
              <a:t> </a:t>
            </a:r>
            <a:r>
              <a:rPr lang="ru-RU" dirty="0" err="1"/>
              <a:t>тренінг</a:t>
            </a:r>
            <a:r>
              <a:rPr lang="ru-RU" dirty="0"/>
              <a:t> 4. </a:t>
            </a:r>
            <a:r>
              <a:rPr lang="ru-RU" dirty="0" err="1"/>
              <a:t>Сприйняття</a:t>
            </a:r>
            <a:r>
              <a:rPr lang="ru-RU" dirty="0"/>
              <a:t> </a:t>
            </a:r>
            <a:r>
              <a:rPr lang="ru-RU" dirty="0" err="1"/>
              <a:t>емоцій</a:t>
            </a:r>
            <a:r>
              <a:rPr lang="ru-RU" dirty="0"/>
              <a:t> І</a:t>
            </a:r>
            <a:endParaRPr lang="de-DE" dirty="0"/>
          </a:p>
        </p:txBody>
      </p:sp>
      <p:sp>
        <p:nvSpPr>
          <p:cNvPr id="4" name="Slide Number Placeholder 3"/>
          <p:cNvSpPr>
            <a:spLocks noGrp="1"/>
          </p:cNvSpPr>
          <p:nvPr>
            <p:ph type="sldNum" sz="quarter" idx="12"/>
          </p:nvPr>
        </p:nvSpPr>
        <p:spPr bwMode="gray"/>
        <p:txBody>
          <a:bodyPr/>
          <a:lstStyle/>
          <a:p>
            <a:pPr>
              <a:defRPr/>
            </a:pPr>
            <a:fld id="{77EBB888-624B-47FF-A185-1ED33AFD15BD}"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8576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77591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1542738" y="6290613"/>
            <a:ext cx="24310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uk-UA" dirty="0" err="1">
                <a:solidFill>
                  <a:srgbClr val="004992"/>
                </a:solidFill>
              </a:rPr>
              <a:t>Метакогнітивний</a:t>
            </a:r>
            <a:r>
              <a:rPr lang="uk-UA" dirty="0">
                <a:solidFill>
                  <a:srgbClr val="004992"/>
                </a:solidFill>
              </a:rPr>
              <a:t> тренінг (</a:t>
            </a:r>
            <a:r>
              <a:rPr lang="de-DE" dirty="0" err="1">
                <a:solidFill>
                  <a:srgbClr val="004992"/>
                </a:solidFill>
              </a:rPr>
              <a:t>MCT</a:t>
            </a:r>
            <a:r>
              <a:rPr lang="de-DE" dirty="0">
                <a:solidFill>
                  <a:srgbClr val="004992"/>
                </a:solidFill>
              </a:rPr>
              <a: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Tree>
    <p:extLst>
      <p:ext uri="{BB962C8B-B14F-4D97-AF65-F5344CB8AC3E}">
        <p14:creationId xmlns:p14="http://schemas.microsoft.com/office/powerpoint/2010/main" val="2665002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0343142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2143751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Tree>
    <p:extLst>
      <p:ext uri="{BB962C8B-B14F-4D97-AF65-F5344CB8AC3E}">
        <p14:creationId xmlns:p14="http://schemas.microsoft.com/office/powerpoint/2010/main" val="39958710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9583762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728392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462421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1047787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5732500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5579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74826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95342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1542738" y="6290613"/>
            <a:ext cx="24310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uk-UA" dirty="0" err="1">
                <a:solidFill>
                  <a:srgbClr val="004992"/>
                </a:solidFill>
              </a:rPr>
              <a:t>Метакогнітивний</a:t>
            </a:r>
            <a:r>
              <a:rPr lang="uk-UA" dirty="0">
                <a:solidFill>
                  <a:srgbClr val="004992"/>
                </a:solidFill>
              </a:rPr>
              <a:t> тренінг (</a:t>
            </a:r>
            <a:r>
              <a:rPr lang="de-DE" dirty="0" err="1">
                <a:solidFill>
                  <a:srgbClr val="004992"/>
                </a:solidFill>
              </a:rPr>
              <a:t>MCT</a:t>
            </a:r>
            <a:r>
              <a:rPr lang="de-DE" dirty="0">
                <a:solidFill>
                  <a:srgbClr val="004992"/>
                </a:solidFill>
              </a:rPr>
              <a: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Tree>
    <p:extLst>
      <p:ext uri="{BB962C8B-B14F-4D97-AF65-F5344CB8AC3E}">
        <p14:creationId xmlns:p14="http://schemas.microsoft.com/office/powerpoint/2010/main" val="27608697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1122938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9873748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Tree>
    <p:extLst>
      <p:ext uri="{BB962C8B-B14F-4D97-AF65-F5344CB8AC3E}">
        <p14:creationId xmlns:p14="http://schemas.microsoft.com/office/powerpoint/2010/main" val="35230614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8766787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2612260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3769668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5232130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0456974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81097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60164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8521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542738" y="6290613"/>
            <a:ext cx="243101" cy="162574"/>
          </a:xfrm>
          <a:prstGeom prst="rect">
            <a:avLst/>
          </a:prstGeom>
        </p:spPr>
      </p:pic>
      <p:sp>
        <p:nvSpPr>
          <p:cNvPr id="16" name="Subtitle 2"/>
          <p:cNvSpPr txBox="1">
            <a:spLocks/>
          </p:cNvSpPr>
          <p:nvPr userDrawn="1"/>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uk-UA" dirty="0" err="1">
                <a:solidFill>
                  <a:srgbClr val="004992"/>
                </a:solidFill>
              </a:rPr>
              <a:t>Метакогнітивний</a:t>
            </a:r>
            <a:r>
              <a:rPr lang="uk-UA" dirty="0">
                <a:solidFill>
                  <a:srgbClr val="004992"/>
                </a:solidFill>
              </a:rPr>
              <a:t> тренінг (</a:t>
            </a:r>
            <a:r>
              <a:rPr lang="de-DE" dirty="0" err="1">
                <a:solidFill>
                  <a:srgbClr val="004992"/>
                </a:solidFill>
              </a:rPr>
              <a:t>MCT</a:t>
            </a:r>
            <a:r>
              <a:rPr lang="de-DE" dirty="0">
                <a:solidFill>
                  <a:srgbClr val="004992"/>
                </a:solidFill>
              </a:rPr>
              <a:t>)</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latin typeface="Calibri Light"/>
            </a:endParaRPr>
          </a:p>
        </p:txBody>
      </p:sp>
      <p:pic>
        <p:nvPicPr>
          <p:cNvPr id="22" name="Bild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Tree>
    <p:extLst>
      <p:ext uri="{BB962C8B-B14F-4D97-AF65-F5344CB8AC3E}">
        <p14:creationId xmlns:p14="http://schemas.microsoft.com/office/powerpoint/2010/main" val="40512946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615898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279150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7151420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765504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7073547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692525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194963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ru-RU" dirty="0" err="1">
                <a:solidFill>
                  <a:srgbClr val="333333"/>
                </a:solidFill>
              </a:rPr>
              <a:t>Метакогнітивний</a:t>
            </a:r>
            <a:r>
              <a:rPr lang="ru-RU" dirty="0">
                <a:solidFill>
                  <a:srgbClr val="333333"/>
                </a:solidFill>
              </a:rPr>
              <a:t> </a:t>
            </a:r>
            <a:r>
              <a:rPr lang="ru-RU" dirty="0" err="1">
                <a:solidFill>
                  <a:srgbClr val="333333"/>
                </a:solidFill>
              </a:rPr>
              <a:t>тренінг</a:t>
            </a:r>
            <a:r>
              <a:rPr lang="ru-RU" dirty="0">
                <a:solidFill>
                  <a:srgbClr val="333333"/>
                </a:solidFill>
              </a:rPr>
              <a:t> 4. </a:t>
            </a:r>
            <a:r>
              <a:rPr lang="ru-RU" dirty="0" err="1">
                <a:solidFill>
                  <a:srgbClr val="333333"/>
                </a:solidFill>
              </a:rPr>
              <a:t>Сприйняття</a:t>
            </a:r>
            <a:r>
              <a:rPr lang="ru-RU" dirty="0">
                <a:solidFill>
                  <a:srgbClr val="333333"/>
                </a:solidFill>
              </a:rPr>
              <a:t> </a:t>
            </a:r>
            <a:r>
              <a:rPr lang="ru-RU" dirty="0" err="1">
                <a:solidFill>
                  <a:srgbClr val="333333"/>
                </a:solidFill>
              </a:rPr>
              <a:t>емоцій</a:t>
            </a:r>
            <a:r>
              <a:rPr lang="ru-RU" dirty="0">
                <a:solidFill>
                  <a:srgbClr val="333333"/>
                </a:solidFill>
              </a:rPr>
              <a:t> І</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092691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32299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232601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45346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1542738" y="6290613"/>
            <a:ext cx="24310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uk-UA" dirty="0" err="1">
                <a:solidFill>
                  <a:srgbClr val="004992"/>
                </a:solidFill>
              </a:rPr>
              <a:t>Метакогнітивний</a:t>
            </a:r>
            <a:r>
              <a:rPr lang="uk-UA" dirty="0">
                <a:solidFill>
                  <a:srgbClr val="004992"/>
                </a:solidFill>
              </a:rPr>
              <a:t> тренінг </a:t>
            </a:r>
            <a:r>
              <a:rPr lang="de-DE" dirty="0">
                <a:solidFill>
                  <a:srgbClr val="004992"/>
                </a:solidFill>
              </a:rPr>
              <a:t>(</a:t>
            </a:r>
            <a:r>
              <a:rPr lang="de-DE" dirty="0" err="1">
                <a:solidFill>
                  <a:srgbClr val="004992"/>
                </a:solidFill>
              </a:rPr>
              <a:t>MCT</a:t>
            </a:r>
            <a:r>
              <a:rPr lang="de-DE" dirty="0">
                <a:solidFill>
                  <a:srgbClr val="004992"/>
                </a:solidFill>
              </a:rPr>
              <a: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de-DE" sz="1000" dirty="0" err="1">
                <a:latin typeface="+mj-lt"/>
              </a:rPr>
              <a:t>Дозвіл</a:t>
            </a:r>
            <a:r>
              <a:rPr lang="ru-RU" altLang="de-DE" sz="1000" dirty="0">
                <a:latin typeface="+mj-lt"/>
              </a:rPr>
              <a:t> на </a:t>
            </a:r>
            <a:r>
              <a:rPr lang="ru-RU" altLang="de-DE" sz="1000" dirty="0" err="1">
                <a:latin typeface="+mj-lt"/>
              </a:rPr>
              <a:t>використання</a:t>
            </a:r>
            <a:r>
              <a:rPr lang="ru-RU" altLang="de-DE" sz="1000" dirty="0">
                <a:latin typeface="+mj-lt"/>
              </a:rPr>
              <a:t> </a:t>
            </a:r>
            <a:r>
              <a:rPr lang="ru-RU" altLang="de-DE" sz="1000" dirty="0" err="1">
                <a:latin typeface="+mj-lt"/>
              </a:rPr>
              <a:t>зображень</a:t>
            </a:r>
            <a:r>
              <a:rPr lang="ru-RU" altLang="de-DE" sz="1000" dirty="0">
                <a:latin typeface="+mj-lt"/>
              </a:rPr>
              <a:t> </a:t>
            </a:r>
            <a:r>
              <a:rPr lang="ru-RU" altLang="de-DE" sz="1000" dirty="0" err="1">
                <a:latin typeface="+mj-lt"/>
              </a:rPr>
              <a:t>люб'язно</a:t>
            </a:r>
            <a:r>
              <a:rPr lang="ru-RU" altLang="de-DE" sz="1000" dirty="0">
                <a:latin typeface="+mj-lt"/>
              </a:rPr>
              <a:t> </a:t>
            </a:r>
            <a:r>
              <a:rPr lang="ru-RU" altLang="de-DE" sz="1000" dirty="0" err="1">
                <a:latin typeface="+mj-lt"/>
              </a:rPr>
              <a:t>надали</a:t>
            </a:r>
            <a:r>
              <a:rPr lang="ru-RU" altLang="de-DE" sz="1000" dirty="0">
                <a:latin typeface="+mj-lt"/>
              </a:rPr>
              <a:t> </a:t>
            </a:r>
            <a:r>
              <a:rPr lang="ru-RU" altLang="de-DE" sz="1000" dirty="0" err="1">
                <a:latin typeface="+mj-lt"/>
              </a:rPr>
              <a:t>митці</a:t>
            </a:r>
            <a:r>
              <a:rPr lang="ru-RU" altLang="de-DE" sz="1000" dirty="0">
                <a:latin typeface="+mj-lt"/>
              </a:rPr>
              <a:t> </a:t>
            </a:r>
            <a:r>
              <a:rPr lang="ru-RU" altLang="de-DE" sz="1000" dirty="0" err="1">
                <a:latin typeface="+mj-lt"/>
              </a:rPr>
              <a:t>або</a:t>
            </a:r>
            <a:r>
              <a:rPr lang="ru-RU" altLang="de-DE" sz="1000" dirty="0">
                <a:latin typeface="+mj-lt"/>
              </a:rPr>
              <a:t> </a:t>
            </a:r>
            <a:r>
              <a:rPr lang="ru-RU" altLang="de-DE" sz="1000" dirty="0" err="1">
                <a:latin typeface="+mj-lt"/>
              </a:rPr>
              <a:t>власники</a:t>
            </a:r>
            <a:r>
              <a:rPr lang="ru-RU" altLang="de-DE" sz="1000" dirty="0">
                <a:latin typeface="+mj-lt"/>
              </a:rPr>
              <a:t> </a:t>
            </a:r>
            <a:r>
              <a:rPr lang="ru-RU" altLang="de-DE" sz="1000" dirty="0" err="1">
                <a:latin typeface="+mj-lt"/>
              </a:rPr>
              <a:t>авторських</a:t>
            </a:r>
            <a:r>
              <a:rPr lang="ru-RU" altLang="de-DE" sz="1000" dirty="0">
                <a:latin typeface="+mj-lt"/>
              </a:rPr>
              <a:t> прав. </a:t>
            </a:r>
            <a:r>
              <a:rPr lang="ru-RU" altLang="de-DE" sz="1000" dirty="0" err="1">
                <a:latin typeface="+mj-lt"/>
              </a:rPr>
              <a:t>Подробиці</a:t>
            </a:r>
            <a:r>
              <a:rPr lang="ru-RU" altLang="de-DE" sz="1000" dirty="0">
                <a:latin typeface="+mj-lt"/>
              </a:rPr>
              <a:t> (</a:t>
            </a:r>
            <a:r>
              <a:rPr lang="ru-RU" altLang="de-DE" sz="1000" dirty="0" err="1">
                <a:latin typeface="+mj-lt"/>
              </a:rPr>
              <a:t>ім</a:t>
            </a:r>
            <a:r>
              <a:rPr lang="uk-UA" altLang="de-DE" sz="1000" dirty="0">
                <a:latin typeface="+mj-lt"/>
              </a:rPr>
              <a:t>’я митця</a:t>
            </a:r>
            <a:r>
              <a:rPr lang="ru-RU" altLang="de-DE" sz="1000" dirty="0">
                <a:latin typeface="+mj-lt"/>
              </a:rPr>
              <a:t>, </a:t>
            </a:r>
            <a:r>
              <a:rPr lang="ru-RU" altLang="de-DE" sz="1000" dirty="0" err="1">
                <a:latin typeface="+mj-lt"/>
              </a:rPr>
              <a:t>назва</a:t>
            </a:r>
            <a:r>
              <a:rPr lang="ru-RU" altLang="de-DE" sz="1000" dirty="0">
                <a:latin typeface="+mj-lt"/>
              </a:rPr>
              <a:t> </a:t>
            </a:r>
            <a:r>
              <a:rPr lang="ru-RU" altLang="de-DE" sz="1000" dirty="0" err="1">
                <a:latin typeface="+mj-lt"/>
              </a:rPr>
              <a:t>зображення</a:t>
            </a:r>
            <a:r>
              <a:rPr lang="ru-RU" altLang="de-DE" sz="1000" dirty="0">
                <a:latin typeface="+mj-lt"/>
              </a:rPr>
              <a:t>) наведено в </a:t>
            </a:r>
            <a:r>
              <a:rPr lang="ru-RU" altLang="de-DE" sz="1000" dirty="0" err="1">
                <a:latin typeface="+mj-lt"/>
              </a:rPr>
              <a:t>кінці</a:t>
            </a:r>
            <a:r>
              <a:rPr lang="ru-RU" altLang="de-DE" sz="1000" dirty="0">
                <a:latin typeface="+mj-lt"/>
              </a:rPr>
              <a:t> </a:t>
            </a:r>
            <a:r>
              <a:rPr lang="ru-RU" altLang="de-DE" sz="1000" dirty="0" err="1">
                <a:latin typeface="+mj-lt"/>
              </a:rPr>
              <a:t>презентації</a:t>
            </a:r>
            <a:r>
              <a:rPr lang="ru-RU" altLang="de-DE" sz="1000" dirty="0">
                <a:latin typeface="+mj-lt"/>
              </a:rPr>
              <a:t>.</a:t>
            </a:r>
            <a:endParaRPr lang="de-DE" altLang="de-DE" sz="1000" dirty="0">
              <a:latin typeface="+mj-lt"/>
            </a:endParaRPr>
          </a:p>
        </p:txBody>
      </p:sp>
    </p:spTree>
    <p:extLst>
      <p:ext uri="{BB962C8B-B14F-4D97-AF65-F5344CB8AC3E}">
        <p14:creationId xmlns:p14="http://schemas.microsoft.com/office/powerpoint/2010/main" val="7294625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ru-RU" dirty="0" err="1"/>
              <a:t>Метакогнітивний</a:t>
            </a:r>
            <a:r>
              <a:rPr lang="ru-RU" dirty="0"/>
              <a:t> </a:t>
            </a:r>
            <a:r>
              <a:rPr lang="ru-RU" dirty="0" err="1"/>
              <a:t>тренінг</a:t>
            </a:r>
            <a:r>
              <a:rPr lang="ru-RU" dirty="0"/>
              <a:t> 2. </a:t>
            </a:r>
            <a:r>
              <a:rPr lang="ru-RU" dirty="0" err="1"/>
              <a:t>Поспішні</a:t>
            </a:r>
            <a:r>
              <a:rPr lang="ru-RU" dirty="0"/>
              <a:t> </a:t>
            </a:r>
            <a:r>
              <a:rPr lang="ru-RU" dirty="0" err="1"/>
              <a:t>висновки</a:t>
            </a:r>
            <a:r>
              <a:rPr lang="ru-RU" dirty="0"/>
              <a:t> І</a:t>
            </a:r>
            <a:endParaRPr lang="de-DE" dirty="0"/>
          </a:p>
        </p:txBody>
      </p:sp>
      <p:sp>
        <p:nvSpPr>
          <p:cNvPr id="4" name="Slide Number Placeholder 3"/>
          <p:cNvSpPr>
            <a:spLocks noGrp="1"/>
          </p:cNvSpPr>
          <p:nvPr>
            <p:ph type="sldNum" sz="quarter" idx="12"/>
          </p:nvPr>
        </p:nvSpPr>
        <p:spPr bwMode="gray"/>
        <p:txBody>
          <a:bodyPr/>
          <a:lstStyle/>
          <a:p>
            <a:pPr>
              <a:defRPr/>
            </a:pPr>
            <a:fld id="{1823985C-A473-412F-A241-91F81577CC33}"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6013846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ru-RU" dirty="0" err="1"/>
              <a:t>Метакогнітивний</a:t>
            </a:r>
            <a:r>
              <a:rPr lang="ru-RU" dirty="0"/>
              <a:t> </a:t>
            </a:r>
            <a:r>
              <a:rPr lang="ru-RU" dirty="0" err="1"/>
              <a:t>тренінг</a:t>
            </a:r>
            <a:r>
              <a:rPr lang="ru-RU" dirty="0"/>
              <a:t> 2. </a:t>
            </a:r>
            <a:r>
              <a:rPr lang="ru-RU" dirty="0" err="1"/>
              <a:t>Поспішні</a:t>
            </a:r>
            <a:r>
              <a:rPr lang="ru-RU" dirty="0"/>
              <a:t> </a:t>
            </a:r>
            <a:r>
              <a:rPr lang="ru-RU" dirty="0" err="1"/>
              <a:t>висновки</a:t>
            </a:r>
            <a:r>
              <a:rPr lang="ru-RU" dirty="0"/>
              <a:t> І</a:t>
            </a:r>
            <a:endParaRPr lang="de-DE" dirty="0"/>
          </a:p>
        </p:txBody>
      </p:sp>
      <p:sp>
        <p:nvSpPr>
          <p:cNvPr id="6" name="Slide Number Placeholder 5"/>
          <p:cNvSpPr>
            <a:spLocks noGrp="1"/>
          </p:cNvSpPr>
          <p:nvPr>
            <p:ph type="sldNum" sz="quarter" idx="12"/>
          </p:nvPr>
        </p:nvSpPr>
        <p:spPr bwMode="gray"/>
        <p:txBody>
          <a:bodyPr>
            <a:noAutofit/>
          </a:bodyPr>
          <a:lstStyle/>
          <a:p>
            <a:pPr>
              <a:defRPr/>
            </a:pPr>
            <a:fld id="{B753B9EC-D0E7-46BD-BE46-B8EFC2491877}" type="slidenum">
              <a:rPr lang="de-DE" altLang="de-DE" smtClean="0"/>
              <a:pPr>
                <a:defRPr/>
              </a:pPr>
              <a:t>‹Nr.›</a:t>
            </a:fld>
            <a:endParaRPr lang="de-DE" altLang="de-DE"/>
          </a:p>
        </p:txBody>
      </p:sp>
    </p:spTree>
    <p:extLst>
      <p:ext uri="{BB962C8B-B14F-4D97-AF65-F5344CB8AC3E}">
        <p14:creationId xmlns:p14="http://schemas.microsoft.com/office/powerpoint/2010/main" val="730757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307022869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ru-RU" dirty="0" err="1"/>
              <a:t>Метакогнітивний</a:t>
            </a:r>
            <a:r>
              <a:rPr lang="ru-RU" dirty="0"/>
              <a:t> </a:t>
            </a:r>
            <a:r>
              <a:rPr lang="ru-RU" dirty="0" err="1"/>
              <a:t>тренінг</a:t>
            </a:r>
            <a:r>
              <a:rPr lang="ru-RU" dirty="0"/>
              <a:t> 2. </a:t>
            </a:r>
            <a:r>
              <a:rPr lang="ru-RU" dirty="0" err="1"/>
              <a:t>Поспішні</a:t>
            </a:r>
            <a:r>
              <a:rPr lang="ru-RU" dirty="0"/>
              <a:t> </a:t>
            </a:r>
            <a:r>
              <a:rPr lang="ru-RU" dirty="0" err="1"/>
              <a:t>висновки</a:t>
            </a:r>
            <a:r>
              <a:rPr lang="ru-RU" dirty="0"/>
              <a:t> І</a:t>
            </a:r>
            <a:endParaRPr lang="de-DE" dirty="0"/>
          </a:p>
        </p:txBody>
      </p:sp>
      <p:sp>
        <p:nvSpPr>
          <p:cNvPr id="7" name="Slide Number Placeholder 6"/>
          <p:cNvSpPr>
            <a:spLocks noGrp="1"/>
          </p:cNvSpPr>
          <p:nvPr>
            <p:ph type="sldNum" sz="quarter" idx="12"/>
          </p:nvPr>
        </p:nvSpPr>
        <p:spPr bwMode="gray"/>
        <p:txBody>
          <a:bodyPr/>
          <a:lstStyle/>
          <a:p>
            <a:pPr>
              <a:defRPr/>
            </a:pPr>
            <a:fld id="{726E5050-4AD3-4937-8679-190C32731444}" type="slidenum">
              <a:rPr lang="de-DE" altLang="de-DE" smtClean="0"/>
              <a:pPr>
                <a:defRPr/>
              </a:pPr>
              <a:t>‹Nr.›</a:t>
            </a:fld>
            <a:endParaRPr lang="de-DE" altLang="de-DE"/>
          </a:p>
        </p:txBody>
      </p:sp>
    </p:spTree>
    <p:extLst>
      <p:ext uri="{BB962C8B-B14F-4D97-AF65-F5344CB8AC3E}">
        <p14:creationId xmlns:p14="http://schemas.microsoft.com/office/powerpoint/2010/main" val="16661914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ru-RU" dirty="0" err="1"/>
              <a:t>Метакогнітивний</a:t>
            </a:r>
            <a:r>
              <a:rPr lang="ru-RU" dirty="0"/>
              <a:t> </a:t>
            </a:r>
            <a:r>
              <a:rPr lang="ru-RU" dirty="0" err="1"/>
              <a:t>тренінг</a:t>
            </a:r>
            <a:r>
              <a:rPr lang="ru-RU" dirty="0"/>
              <a:t> 2. </a:t>
            </a:r>
            <a:r>
              <a:rPr lang="ru-RU" dirty="0" err="1"/>
              <a:t>Поспішні</a:t>
            </a:r>
            <a:r>
              <a:rPr lang="ru-RU" dirty="0"/>
              <a:t> </a:t>
            </a:r>
            <a:r>
              <a:rPr lang="ru-RU" dirty="0" err="1"/>
              <a:t>висновки</a:t>
            </a:r>
            <a:r>
              <a:rPr lang="ru-RU" dirty="0"/>
              <a:t> І</a:t>
            </a:r>
            <a:endParaRPr lang="de-DE" dirty="0"/>
          </a:p>
        </p:txBody>
      </p:sp>
      <p:sp>
        <p:nvSpPr>
          <p:cNvPr id="7" name="Slide Number Placeholder 6"/>
          <p:cNvSpPr>
            <a:spLocks noGrp="1"/>
          </p:cNvSpPr>
          <p:nvPr>
            <p:ph type="sldNum" sz="quarter" idx="12"/>
          </p:nvPr>
        </p:nvSpPr>
        <p:spPr bwMode="gray"/>
        <p:txBody>
          <a:bodyPr/>
          <a:lstStyle/>
          <a:p>
            <a:pPr>
              <a:defRPr/>
            </a:pPr>
            <a:fld id="{1823985C-A473-412F-A241-91F81577CC3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21315135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ru-RU" dirty="0" err="1"/>
              <a:t>Метакогнітивний</a:t>
            </a:r>
            <a:r>
              <a:rPr lang="ru-RU" dirty="0"/>
              <a:t> </a:t>
            </a:r>
            <a:r>
              <a:rPr lang="ru-RU" dirty="0" err="1"/>
              <a:t>тренінг</a:t>
            </a:r>
            <a:r>
              <a:rPr lang="ru-RU" dirty="0"/>
              <a:t> 2. </a:t>
            </a:r>
            <a:r>
              <a:rPr lang="ru-RU" dirty="0" err="1"/>
              <a:t>Поспішні</a:t>
            </a:r>
            <a:r>
              <a:rPr lang="ru-RU" dirty="0"/>
              <a:t> </a:t>
            </a:r>
            <a:r>
              <a:rPr lang="ru-RU" dirty="0" err="1"/>
              <a:t>висновки</a:t>
            </a:r>
            <a:r>
              <a:rPr lang="ru-RU" dirty="0"/>
              <a:t> І</a:t>
            </a:r>
            <a:endParaRPr lang="de-DE" dirty="0"/>
          </a:p>
        </p:txBody>
      </p:sp>
      <p:sp>
        <p:nvSpPr>
          <p:cNvPr id="7" name="Slide Number Placeholder 6"/>
          <p:cNvSpPr>
            <a:spLocks noGrp="1"/>
          </p:cNvSpPr>
          <p:nvPr>
            <p:ph type="sldNum" sz="quarter" idx="12"/>
          </p:nvPr>
        </p:nvSpPr>
        <p:spPr bwMode="gray"/>
        <p:txBody>
          <a:bodyPr/>
          <a:lstStyle/>
          <a:p>
            <a:pPr>
              <a:defRPr/>
            </a:pPr>
            <a:fld id="{1823985C-A473-412F-A241-91F81577CC3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167496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ru-RU" dirty="0" err="1"/>
              <a:t>Метакогнітивний</a:t>
            </a:r>
            <a:r>
              <a:rPr lang="ru-RU" dirty="0"/>
              <a:t> </a:t>
            </a:r>
            <a:r>
              <a:rPr lang="ru-RU" dirty="0" err="1"/>
              <a:t>тренінг</a:t>
            </a:r>
            <a:r>
              <a:rPr lang="ru-RU" dirty="0"/>
              <a:t> 2. </a:t>
            </a:r>
            <a:r>
              <a:rPr lang="ru-RU" dirty="0" err="1"/>
              <a:t>Поспішні</a:t>
            </a:r>
            <a:r>
              <a:rPr lang="ru-RU" dirty="0"/>
              <a:t> </a:t>
            </a:r>
            <a:r>
              <a:rPr lang="ru-RU" dirty="0" err="1"/>
              <a:t>висновки</a:t>
            </a:r>
            <a:r>
              <a:rPr lang="ru-RU" dirty="0"/>
              <a:t> І</a:t>
            </a:r>
            <a:endParaRPr lang="de-DE" dirty="0"/>
          </a:p>
        </p:txBody>
      </p:sp>
      <p:sp>
        <p:nvSpPr>
          <p:cNvPr id="5" name="Slide Number Placeholder 4"/>
          <p:cNvSpPr>
            <a:spLocks noGrp="1"/>
          </p:cNvSpPr>
          <p:nvPr>
            <p:ph type="sldNum" sz="quarter" idx="12"/>
          </p:nvPr>
        </p:nvSpPr>
        <p:spPr bwMode="gray"/>
        <p:txBody>
          <a:bodyPr/>
          <a:lstStyle/>
          <a:p>
            <a:pPr>
              <a:defRPr/>
            </a:pPr>
            <a:fld id="{97B28F6E-ACAE-4018-8385-5DCED99AE6EA}" type="slidenum">
              <a:rPr lang="de-DE" altLang="de-DE" smtClean="0"/>
              <a:pPr>
                <a:defRPr/>
              </a:pPr>
              <a:t>‹Nr.›</a:t>
            </a:fld>
            <a:endParaRPr lang="de-DE" altLang="de-DE"/>
          </a:p>
        </p:txBody>
      </p:sp>
    </p:spTree>
    <p:extLst>
      <p:ext uri="{BB962C8B-B14F-4D97-AF65-F5344CB8AC3E}">
        <p14:creationId xmlns:p14="http://schemas.microsoft.com/office/powerpoint/2010/main" val="13770055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ru-RU" dirty="0" err="1"/>
              <a:t>Метакогнітивний</a:t>
            </a:r>
            <a:r>
              <a:rPr lang="ru-RU" dirty="0"/>
              <a:t> </a:t>
            </a:r>
            <a:r>
              <a:rPr lang="ru-RU" dirty="0" err="1"/>
              <a:t>тренінг</a:t>
            </a:r>
            <a:r>
              <a:rPr lang="ru-RU" dirty="0"/>
              <a:t> 2. </a:t>
            </a:r>
            <a:r>
              <a:rPr lang="ru-RU" dirty="0" err="1"/>
              <a:t>Поспішні</a:t>
            </a:r>
            <a:r>
              <a:rPr lang="ru-RU" dirty="0"/>
              <a:t> </a:t>
            </a:r>
            <a:r>
              <a:rPr lang="ru-RU" dirty="0" err="1"/>
              <a:t>висновки</a:t>
            </a:r>
            <a:r>
              <a:rPr lang="ru-RU" dirty="0"/>
              <a:t> І</a:t>
            </a:r>
            <a:endParaRPr lang="de-DE" dirty="0"/>
          </a:p>
        </p:txBody>
      </p:sp>
      <p:sp>
        <p:nvSpPr>
          <p:cNvPr id="4" name="Slide Number Placeholder 3"/>
          <p:cNvSpPr>
            <a:spLocks noGrp="1"/>
          </p:cNvSpPr>
          <p:nvPr>
            <p:ph type="sldNum" sz="quarter" idx="12"/>
          </p:nvPr>
        </p:nvSpPr>
        <p:spPr bwMode="gray"/>
        <p:txBody>
          <a:bodyPr/>
          <a:lstStyle/>
          <a:p>
            <a:pPr>
              <a:defRPr/>
            </a:pPr>
            <a:fld id="{92BA7A26-C64D-4AD4-9010-93CA2DED1BC3}" type="slidenum">
              <a:rPr lang="de-DE" altLang="de-DE" smtClean="0"/>
              <a:pPr>
                <a:defRPr/>
              </a:pPr>
              <a:t>‹Nr.›</a:t>
            </a:fld>
            <a:endParaRPr lang="de-DE" altLang="de-DE"/>
          </a:p>
        </p:txBody>
      </p:sp>
    </p:spTree>
    <p:extLst>
      <p:ext uri="{BB962C8B-B14F-4D97-AF65-F5344CB8AC3E}">
        <p14:creationId xmlns:p14="http://schemas.microsoft.com/office/powerpoint/2010/main" val="325357858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6801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9.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2.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ru-RU" dirty="0" err="1"/>
              <a:t>Метакогнітивний</a:t>
            </a:r>
            <a:r>
              <a:rPr lang="ru-RU" dirty="0"/>
              <a:t> </a:t>
            </a:r>
            <a:r>
              <a:rPr lang="ru-RU" dirty="0" err="1"/>
              <a:t>тренінг</a:t>
            </a:r>
            <a:r>
              <a:rPr lang="ru-RU" dirty="0"/>
              <a:t> 4. </a:t>
            </a:r>
            <a:r>
              <a:rPr lang="ru-RU" dirty="0" err="1"/>
              <a:t>Сприйняття</a:t>
            </a:r>
            <a:r>
              <a:rPr lang="ru-RU" dirty="0"/>
              <a:t> </a:t>
            </a:r>
            <a:r>
              <a:rPr lang="ru-RU" dirty="0" err="1"/>
              <a:t>емоцій</a:t>
            </a:r>
            <a:r>
              <a:rPr lang="ru-RU" dirty="0"/>
              <a:t> І</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BB75E6BF-0D02-4450-9799-5D99934A2D69}"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ru-RU" dirty="0" err="1">
                <a:solidFill>
                  <a:srgbClr val="333333"/>
                </a:solidFill>
                <a:ea typeface="ＭＳ Ｐゴシック" panose="020B0600070205080204" pitchFamily="34" charset="-128"/>
                <a:cs typeface="+mn-cs"/>
              </a:rPr>
              <a:t>Метакогнітивний</a:t>
            </a:r>
            <a:r>
              <a:rPr lang="ru-RU" dirty="0">
                <a:solidFill>
                  <a:srgbClr val="333333"/>
                </a:solidFill>
                <a:ea typeface="ＭＳ Ｐゴシック" panose="020B0600070205080204" pitchFamily="34" charset="-128"/>
                <a:cs typeface="+mn-cs"/>
              </a:rPr>
              <a:t> </a:t>
            </a:r>
            <a:r>
              <a:rPr lang="ru-RU" dirty="0" err="1">
                <a:solidFill>
                  <a:srgbClr val="333333"/>
                </a:solidFill>
                <a:ea typeface="ＭＳ Ｐゴシック" panose="020B0600070205080204" pitchFamily="34" charset="-128"/>
                <a:cs typeface="+mn-cs"/>
              </a:rPr>
              <a:t>тренінг</a:t>
            </a:r>
            <a:r>
              <a:rPr lang="ru-RU" dirty="0">
                <a:solidFill>
                  <a:srgbClr val="333333"/>
                </a:solidFill>
                <a:ea typeface="ＭＳ Ｐゴシック" panose="020B0600070205080204" pitchFamily="34" charset="-128"/>
                <a:cs typeface="+mn-cs"/>
              </a:rPr>
              <a:t> 4. </a:t>
            </a:r>
            <a:r>
              <a:rPr lang="ru-RU" dirty="0" err="1">
                <a:solidFill>
                  <a:srgbClr val="333333"/>
                </a:solidFill>
                <a:ea typeface="ＭＳ Ｐゴシック" panose="020B0600070205080204" pitchFamily="34" charset="-128"/>
                <a:cs typeface="+mn-cs"/>
              </a:rPr>
              <a:t>Сприйняття</a:t>
            </a:r>
            <a:r>
              <a:rPr lang="ru-RU" dirty="0">
                <a:solidFill>
                  <a:srgbClr val="333333"/>
                </a:solidFill>
                <a:ea typeface="ＭＳ Ｐゴシック" panose="020B0600070205080204" pitchFamily="34" charset="-128"/>
                <a:cs typeface="+mn-cs"/>
              </a:rPr>
              <a:t> </a:t>
            </a:r>
            <a:r>
              <a:rPr lang="ru-RU" dirty="0" err="1">
                <a:solidFill>
                  <a:srgbClr val="333333"/>
                </a:solidFill>
                <a:ea typeface="ＭＳ Ｐゴシック" panose="020B0600070205080204" pitchFamily="34" charset="-128"/>
                <a:cs typeface="+mn-cs"/>
              </a:rPr>
              <a:t>емоцій</a:t>
            </a:r>
            <a:r>
              <a:rPr lang="ru-RU" dirty="0">
                <a:solidFill>
                  <a:srgbClr val="333333"/>
                </a:solidFill>
                <a:ea typeface="ＭＳ Ｐゴシック" panose="020B0600070205080204" pitchFamily="34" charset="-128"/>
                <a:cs typeface="+mn-cs"/>
              </a:rPr>
              <a:t> І</a:t>
            </a:r>
            <a:endParaRPr lang="de-DE" dirty="0">
              <a:solidFill>
                <a:srgbClr val="333333"/>
              </a:solidFill>
              <a:ea typeface="ＭＳ Ｐゴシック" panose="020B0600070205080204" pitchFamily="34" charset="-128"/>
              <a:cs typeface="+mn-cs"/>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solidFill>
                  <a:srgbClr val="333333"/>
                </a:solidFill>
                <a:ea typeface="ＭＳ Ｐゴシック" panose="020B0600070205080204" pitchFamily="34" charset="-128"/>
                <a:cs typeface="+mn-cs"/>
              </a:rPr>
              <a:pPr>
                <a:defRPr/>
              </a:pPr>
              <a:t>‹Nr.›</a:t>
            </a:fld>
            <a:endParaRPr lang="de-DE" altLang="de-DE">
              <a:solidFill>
                <a:srgbClr val="333333"/>
              </a:solidFill>
              <a:ea typeface="ＭＳ Ｐゴシック" panose="020B0600070205080204" pitchFamily="34" charset="-128"/>
              <a:cs typeface="+mn-cs"/>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26172289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ru-RU" dirty="0" err="1">
                <a:solidFill>
                  <a:srgbClr val="333333"/>
                </a:solidFill>
                <a:ea typeface="ＭＳ Ｐゴシック" panose="020B0600070205080204" pitchFamily="34" charset="-128"/>
                <a:cs typeface="+mn-cs"/>
              </a:rPr>
              <a:t>Метакогнітивний</a:t>
            </a:r>
            <a:r>
              <a:rPr lang="ru-RU" dirty="0">
                <a:solidFill>
                  <a:srgbClr val="333333"/>
                </a:solidFill>
                <a:ea typeface="ＭＳ Ｐゴシック" panose="020B0600070205080204" pitchFamily="34" charset="-128"/>
                <a:cs typeface="+mn-cs"/>
              </a:rPr>
              <a:t> </a:t>
            </a:r>
            <a:r>
              <a:rPr lang="ru-RU" dirty="0" err="1">
                <a:solidFill>
                  <a:srgbClr val="333333"/>
                </a:solidFill>
                <a:ea typeface="ＭＳ Ｐゴシック" panose="020B0600070205080204" pitchFamily="34" charset="-128"/>
                <a:cs typeface="+mn-cs"/>
              </a:rPr>
              <a:t>тренінг</a:t>
            </a:r>
            <a:r>
              <a:rPr lang="ru-RU" dirty="0">
                <a:solidFill>
                  <a:srgbClr val="333333"/>
                </a:solidFill>
                <a:ea typeface="ＭＳ Ｐゴシック" panose="020B0600070205080204" pitchFamily="34" charset="-128"/>
                <a:cs typeface="+mn-cs"/>
              </a:rPr>
              <a:t> 4. </a:t>
            </a:r>
            <a:r>
              <a:rPr lang="ru-RU" dirty="0" err="1">
                <a:solidFill>
                  <a:srgbClr val="333333"/>
                </a:solidFill>
                <a:ea typeface="ＭＳ Ｐゴシック" panose="020B0600070205080204" pitchFamily="34" charset="-128"/>
                <a:cs typeface="+mn-cs"/>
              </a:rPr>
              <a:t>Сприйняття</a:t>
            </a:r>
            <a:r>
              <a:rPr lang="ru-RU" dirty="0">
                <a:solidFill>
                  <a:srgbClr val="333333"/>
                </a:solidFill>
                <a:ea typeface="ＭＳ Ｐゴシック" panose="020B0600070205080204" pitchFamily="34" charset="-128"/>
                <a:cs typeface="+mn-cs"/>
              </a:rPr>
              <a:t> </a:t>
            </a:r>
            <a:r>
              <a:rPr lang="ru-RU" dirty="0" err="1">
                <a:solidFill>
                  <a:srgbClr val="333333"/>
                </a:solidFill>
                <a:ea typeface="ＭＳ Ｐゴシック" panose="020B0600070205080204" pitchFamily="34" charset="-128"/>
                <a:cs typeface="+mn-cs"/>
              </a:rPr>
              <a:t>емоцій</a:t>
            </a:r>
            <a:r>
              <a:rPr lang="ru-RU" dirty="0">
                <a:solidFill>
                  <a:srgbClr val="333333"/>
                </a:solidFill>
                <a:ea typeface="ＭＳ Ｐゴシック" panose="020B0600070205080204" pitchFamily="34" charset="-128"/>
                <a:cs typeface="+mn-cs"/>
              </a:rPr>
              <a:t> І</a:t>
            </a:r>
            <a:endParaRPr lang="de-DE" dirty="0">
              <a:solidFill>
                <a:srgbClr val="333333"/>
              </a:solidFill>
              <a:ea typeface="ＭＳ Ｐゴシック" panose="020B0600070205080204" pitchFamily="34" charset="-128"/>
              <a:cs typeface="+mn-cs"/>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solidFill>
                  <a:srgbClr val="333333"/>
                </a:solidFill>
                <a:ea typeface="ＭＳ Ｐゴシック" panose="020B0600070205080204" pitchFamily="34" charset="-128"/>
                <a:cs typeface="+mn-cs"/>
              </a:rPr>
              <a:pPr>
                <a:defRPr/>
              </a:pPr>
              <a:t>‹Nr.›</a:t>
            </a:fld>
            <a:endParaRPr lang="de-DE" altLang="de-DE">
              <a:solidFill>
                <a:srgbClr val="333333"/>
              </a:solidFill>
              <a:ea typeface="ＭＳ Ｐゴシック" panose="020B0600070205080204" pitchFamily="34" charset="-128"/>
              <a:cs typeface="+mn-cs"/>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949356137"/>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ru-RU" dirty="0" err="1">
                <a:solidFill>
                  <a:srgbClr val="333333"/>
                </a:solidFill>
                <a:cs typeface="+mn-cs"/>
              </a:rPr>
              <a:t>Метакогнітивний</a:t>
            </a:r>
            <a:r>
              <a:rPr lang="ru-RU" dirty="0">
                <a:solidFill>
                  <a:srgbClr val="333333"/>
                </a:solidFill>
                <a:cs typeface="+mn-cs"/>
              </a:rPr>
              <a:t> </a:t>
            </a:r>
            <a:r>
              <a:rPr lang="ru-RU" dirty="0" err="1">
                <a:solidFill>
                  <a:srgbClr val="333333"/>
                </a:solidFill>
                <a:cs typeface="+mn-cs"/>
              </a:rPr>
              <a:t>тренінг</a:t>
            </a:r>
            <a:r>
              <a:rPr lang="ru-RU" dirty="0">
                <a:solidFill>
                  <a:srgbClr val="333333"/>
                </a:solidFill>
                <a:cs typeface="+mn-cs"/>
              </a:rPr>
              <a:t> 4. </a:t>
            </a:r>
            <a:r>
              <a:rPr lang="ru-RU" dirty="0" err="1">
                <a:solidFill>
                  <a:srgbClr val="333333"/>
                </a:solidFill>
                <a:cs typeface="+mn-cs"/>
              </a:rPr>
              <a:t>Сприйняття</a:t>
            </a:r>
            <a:r>
              <a:rPr lang="ru-RU" dirty="0">
                <a:solidFill>
                  <a:srgbClr val="333333"/>
                </a:solidFill>
                <a:cs typeface="+mn-cs"/>
              </a:rPr>
              <a:t> </a:t>
            </a:r>
            <a:r>
              <a:rPr lang="ru-RU" dirty="0" err="1">
                <a:solidFill>
                  <a:srgbClr val="333333"/>
                </a:solidFill>
                <a:cs typeface="+mn-cs"/>
              </a:rPr>
              <a:t>емоцій</a:t>
            </a:r>
            <a:r>
              <a:rPr lang="ru-RU" dirty="0">
                <a:solidFill>
                  <a:srgbClr val="333333"/>
                </a:solidFill>
                <a:cs typeface="+mn-cs"/>
              </a:rPr>
              <a:t> І</a:t>
            </a:r>
            <a:endParaRPr lang="de-DE" dirty="0">
              <a:solidFill>
                <a:srgbClr val="333333"/>
              </a:solidFill>
              <a:cs typeface="+mn-cs"/>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cs typeface="+mn-cs"/>
              </a:rPr>
              <a:pPr defTabSz="457123" eaLnBrk="1" fontAlgn="auto" hangingPunct="1">
                <a:spcBef>
                  <a:spcPts val="0"/>
                </a:spcBef>
                <a:spcAft>
                  <a:spcPts val="0"/>
                </a:spcAft>
              </a:pPr>
              <a:t>‹Nr.›</a:t>
            </a:fld>
            <a:endParaRPr lang="de-DE" dirty="0">
              <a:solidFill>
                <a:srgbClr val="333333"/>
              </a:solidFill>
              <a:cs typeface="+mn-cs"/>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866791120"/>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ru-RU" dirty="0" err="1"/>
              <a:t>Метакогнітивний</a:t>
            </a:r>
            <a:r>
              <a:rPr lang="ru-RU" dirty="0"/>
              <a:t> </a:t>
            </a:r>
            <a:r>
              <a:rPr lang="ru-RU" dirty="0" err="1"/>
              <a:t>тренінг</a:t>
            </a:r>
            <a:r>
              <a:rPr lang="ru-RU" dirty="0"/>
              <a:t> 2. </a:t>
            </a:r>
            <a:r>
              <a:rPr lang="ru-RU" dirty="0" err="1"/>
              <a:t>Поспішні</a:t>
            </a:r>
            <a:r>
              <a:rPr lang="ru-RU" dirty="0"/>
              <a:t> </a:t>
            </a:r>
            <a:r>
              <a:rPr lang="ru-RU" dirty="0" err="1"/>
              <a:t>висновки</a:t>
            </a:r>
            <a:r>
              <a:rPr lang="ru-RU" dirty="0"/>
              <a:t> І</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1823985C-A473-412F-A241-91F81577CC33}"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807799218"/>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7.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6.jpe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2.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4.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1.jpeg"/><Relationship Id="rId2" Type="http://schemas.openxmlformats.org/officeDocument/2006/relationships/notesSlide" Target="../notesSlides/notesSlide53.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53.jpeg"/><Relationship Id="rId7" Type="http://schemas.openxmlformats.org/officeDocument/2006/relationships/image" Target="../media/image50.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52.jpeg"/></Relationships>
</file>

<file path=ppt/slides/_rels/slide5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49.jpeg"/><Relationship Id="rId4" Type="http://schemas.openxmlformats.org/officeDocument/2006/relationships/image" Target="../media/image52.jpeg"/></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4.jpeg"/><Relationship Id="rId7"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9.jpeg"/><Relationship Id="rId4" Type="http://schemas.openxmlformats.org/officeDocument/2006/relationships/image" Target="../media/image55.jpeg"/></Relationships>
</file>

<file path=ppt/slides/_rels/slide6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2.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65.jpeg"/><Relationship Id="rId7"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64.jpeg"/></Relationships>
</file>

<file path=ppt/slides/_rels/slide6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0.jpeg"/><Relationship Id="rId4" Type="http://schemas.openxmlformats.org/officeDocument/2006/relationships/image" Target="../media/image64.jpeg"/></Relationships>
</file>

<file path=ppt/slides/_rels/slide6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6.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69.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71.jpeg"/><Relationship Id="rId7"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70.jpeg"/></Relationships>
</file>

<file path=ppt/slides/_rels/slide6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70.jpeg"/></Relationships>
</file>

<file path=ppt/slides/_rels/slide6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0.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75.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7.jpeg"/><Relationship Id="rId7"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6.jpeg"/></Relationships>
</file>

<file path=ppt/slides/_rels/slide7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6.jpeg"/><Relationship Id="rId4" Type="http://schemas.openxmlformats.org/officeDocument/2006/relationships/image" Target="../media/image77.jpeg"/></Relationships>
</file>

<file path=ppt/slides/_rels/slide7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4.xml.rels><?xml version="1.0" encoding="UTF-8" standalone="yes"?>
<Relationships xmlns="http://schemas.openxmlformats.org/package/2006/relationships"><Relationship Id="rId3" Type="http://schemas.openxmlformats.org/officeDocument/2006/relationships/image" Target="../media/image82.jpeg"/><Relationship Id="rId7" Type="http://schemas.openxmlformats.org/officeDocument/2006/relationships/image" Target="../media/image81.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83.jpeg"/><Relationship Id="rId7" Type="http://schemas.openxmlformats.org/officeDocument/2006/relationships/image" Target="../media/image80.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82.jpeg"/></Relationships>
</file>

<file path=ppt/slides/_rels/slide7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82.jpeg"/><Relationship Id="rId4" Type="http://schemas.openxmlformats.org/officeDocument/2006/relationships/image" Target="../media/image83.jpeg"/></Relationships>
</file>

<file path=ppt/slides/_rels/slide7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8.xml.rels><?xml version="1.0" encoding="UTF-8" standalone="yes"?>
<Relationships xmlns="http://schemas.openxmlformats.org/package/2006/relationships"><Relationship Id="rId3" Type="http://schemas.openxmlformats.org/officeDocument/2006/relationships/image" Target="../media/image88.jpeg"/><Relationship Id="rId7" Type="http://schemas.openxmlformats.org/officeDocument/2006/relationships/image" Target="../media/image86.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7.jpeg"/></Relationships>
</file>

<file path=ppt/slides/_rels/slide79.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89.jpeg"/><Relationship Id="rId7" Type="http://schemas.openxmlformats.org/officeDocument/2006/relationships/image" Target="../media/image85.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8.jpeg"/></Relationships>
</file>

<file path=ppt/slides/_rels/slide8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8.jpeg"/><Relationship Id="rId4" Type="http://schemas.openxmlformats.org/officeDocument/2006/relationships/image" Target="../media/image89.jpeg"/></Relationships>
</file>

<file path=ppt/slides/_rels/slide8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2.xml.rels><?xml version="1.0" encoding="UTF-8" standalone="yes"?>
<Relationships xmlns="http://schemas.openxmlformats.org/package/2006/relationships"><Relationship Id="rId3" Type="http://schemas.openxmlformats.org/officeDocument/2006/relationships/image" Target="../media/image94.jpeg"/><Relationship Id="rId7" Type="http://schemas.openxmlformats.org/officeDocument/2006/relationships/image" Target="../media/image9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95.jpeg"/><Relationship Id="rId7" Type="http://schemas.openxmlformats.org/officeDocument/2006/relationships/image" Target="../media/image92.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94.jpeg"/></Relationships>
</file>

<file path=ppt/slides/_rels/slide8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4.jpeg"/><Relationship Id="rId4" Type="http://schemas.openxmlformats.org/officeDocument/2006/relationships/image" Target="../media/image95.jpeg"/></Relationships>
</file>

<file path=ppt/slides/_rels/slide8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6.xml.rels><?xml version="1.0" encoding="UTF-8" standalone="yes"?>
<Relationships xmlns="http://schemas.openxmlformats.org/package/2006/relationships"><Relationship Id="rId3" Type="http://schemas.openxmlformats.org/officeDocument/2006/relationships/image" Target="../media/image100.jpeg"/><Relationship Id="rId7" Type="http://schemas.openxmlformats.org/officeDocument/2006/relationships/image" Target="../media/image99.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101.jpeg"/><Relationship Id="rId7" Type="http://schemas.openxmlformats.org/officeDocument/2006/relationships/image" Target="../media/image98.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100.jpeg"/></Relationships>
</file>

<file path=ppt/slides/_rels/slide8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101.jpeg"/></Relationships>
</file>

<file path=ppt/slides/_rels/slide8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0.xml.rels><?xml version="1.0" encoding="UTF-8" standalone="yes"?>
<Relationships xmlns="http://schemas.openxmlformats.org/package/2006/relationships"><Relationship Id="rId3" Type="http://schemas.openxmlformats.org/officeDocument/2006/relationships/image" Target="../media/image106.jpeg"/><Relationship Id="rId7" Type="http://schemas.openxmlformats.org/officeDocument/2006/relationships/image" Target="../media/image105.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image" Target="../media/image107.jpeg"/><Relationship Id="rId7" Type="http://schemas.openxmlformats.org/officeDocument/2006/relationships/image" Target="../media/image104.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6.jpeg"/></Relationships>
</file>

<file path=ppt/slides/_rels/slide9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6.jpeg"/><Relationship Id="rId4" Type="http://schemas.openxmlformats.org/officeDocument/2006/relationships/image" Target="../media/image107.jpe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7.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8.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0.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1.jpeg"/><Relationship Id="rId4" Type="http://schemas.openxmlformats.org/officeDocument/2006/relationships/image" Target="../media/image10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2.xml"/><Relationship Id="rId1" Type="http://schemas.openxmlformats.org/officeDocument/2006/relationships/slideLayout" Target="../slideLayouts/slideLayout10.xml"/><Relationship Id="rId4" Type="http://schemas.openxmlformats.org/officeDocument/2006/relationships/image" Target="../media/image114.jpeg"/></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 Id="rId5" Type="http://schemas.openxmlformats.org/officeDocument/2006/relationships/image" Target="../media/image114.jpeg"/><Relationship Id="rId4" Type="http://schemas.openxmlformats.org/officeDocument/2006/relationships/image" Target="../media/image115.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10.xml"/><Relationship Id="rId4" Type="http://schemas.openxmlformats.org/officeDocument/2006/relationships/image" Target="../media/image118.jpeg"/></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 Id="rId5" Type="http://schemas.openxmlformats.org/officeDocument/2006/relationships/image" Target="../media/image119.jpeg"/><Relationship Id="rId4" Type="http://schemas.openxmlformats.org/officeDocument/2006/relationships/image" Target="../media/image118.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0.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8.jpe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3" Type="http://schemas.openxmlformats.org/officeDocument/2006/relationships/hyperlink" Target="https://qeurope.eu.qualtrics.com/jfe/form/SV_cUaFCsyITyoypBY" TargetMode="External"/><Relationship Id="rId2" Type="http://schemas.openxmlformats.org/officeDocument/2006/relationships/image" Target="../media/image122.png"/><Relationship Id="rId1" Type="http://schemas.openxmlformats.org/officeDocument/2006/relationships/slideLayout" Target="../slideLayouts/slideLayout53.xml"/></Relationships>
</file>

<file path=ppt/slides/_rels/slide11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17.xml"/><Relationship Id="rId1" Type="http://schemas.openxmlformats.org/officeDocument/2006/relationships/slideLayout" Target="../slideLayouts/slideLayout29.xml"/><Relationship Id="rId4" Type="http://schemas.openxmlformats.org/officeDocument/2006/relationships/image" Target="../media/image124.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4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4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MKT 4 A. Сприйняття емоцій I</a:t>
            </a:r>
          </a:p>
        </p:txBody>
      </p:sp>
      <p:sp>
        <p:nvSpPr>
          <p:cNvPr id="3" name="Text Placeholder 2"/>
          <p:cNvSpPr>
            <a:spLocks noGrp="1"/>
          </p:cNvSpPr>
          <p:nvPr>
            <p:ph type="body" sz="quarter" idx="13"/>
          </p:nvPr>
        </p:nvSpPr>
        <p:spPr/>
        <p:txBody>
          <a:bodyPr/>
          <a:lstStyle/>
          <a:p>
            <a:endParaRPr lang="en-US"/>
          </a:p>
        </p:txBody>
      </p:sp>
      <p:sp>
        <p:nvSpPr>
          <p:cNvPr id="4"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uk-UA" dirty="0">
                <a:latin typeface="+mj-lt"/>
              </a:rPr>
              <a:t>© </a:t>
            </a:r>
            <a:r>
              <a:rPr lang="uk-UA" dirty="0" err="1">
                <a:latin typeface="+mj-lt"/>
              </a:rPr>
              <a:t>Moritz</a:t>
            </a:r>
            <a:r>
              <a:rPr lang="uk-UA" dirty="0">
                <a:latin typeface="+mj-lt"/>
              </a:rPr>
              <a:t> &amp; </a:t>
            </a:r>
            <a:r>
              <a:rPr lang="uk-UA" dirty="0" err="1">
                <a:latin typeface="+mj-lt"/>
              </a:rPr>
              <a:t>Woodward</a:t>
            </a:r>
            <a:r>
              <a:rPr lang="uk-UA" dirty="0">
                <a:latin typeface="+mj-lt"/>
              </a:rPr>
              <a:t>, </a:t>
            </a:r>
            <a:r>
              <a:rPr lang="de-DE" dirty="0">
                <a:latin typeface="+mj-lt"/>
              </a:rPr>
              <a:t>4</a:t>
            </a:r>
            <a:r>
              <a:rPr lang="uk-UA" dirty="0">
                <a:latin typeface="+mj-lt"/>
              </a:rPr>
              <a:t>|2</a:t>
            </a:r>
            <a:r>
              <a:rPr lang="de-DE">
                <a:latin typeface="+mj-lt"/>
              </a:rPr>
              <a:t>5</a:t>
            </a:r>
            <a:endParaRPr lang="uk-UA">
              <a:latin typeface="+mj-lt"/>
            </a:endParaRPr>
          </a:p>
        </p:txBody>
      </p:sp>
    </p:spTree>
    <p:extLst>
      <p:ext uri="{BB962C8B-B14F-4D97-AF65-F5344CB8AC3E}">
        <p14:creationId xmlns:p14="http://schemas.microsoft.com/office/powerpoint/2010/main" val="382034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t>Як я можу сприйняти почуття іншої людини ...?</a:t>
            </a:r>
          </a:p>
        </p:txBody>
      </p:sp>
      <p:sp>
        <p:nvSpPr>
          <p:cNvPr id="7170" name="Rectangle 2"/>
          <p:cNvSpPr>
            <a:spLocks noGrp="1" noChangeArrowheads="1"/>
          </p:cNvSpPr>
          <p:nvPr>
            <p:ph idx="1"/>
          </p:nvPr>
        </p:nvSpPr>
        <p:spPr/>
        <p:txBody>
          <a:bodyPr/>
          <a:lstStyle/>
          <a:p>
            <a:pPr eaLnBrk="1" hangingPunct="1">
              <a:lnSpc>
                <a:spcPct val="90000"/>
              </a:lnSpc>
            </a:pPr>
            <a:r>
              <a:rPr lang="uk-UA" sz="240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a:t>
            </a:fld>
            <a:endParaRPr lang="de-DE" altLang="de-DE">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
          <p:cNvSpPr>
            <a:spLocks noGrp="1" noChangeArrowheads="1"/>
          </p:cNvSpPr>
          <p:nvPr>
            <p:ph idx="1"/>
          </p:nvPr>
        </p:nvSpPr>
        <p:spPr>
          <a:xfrm>
            <a:off x="408955" y="2204864"/>
            <a:ext cx="11340000" cy="4248000"/>
          </a:xfrm>
        </p:spPr>
        <p:txBody>
          <a:bodyPr/>
          <a:lstStyle/>
          <a:p>
            <a:pPr lvl="0" defTabSz="914400" fontAlgn="base">
              <a:spcAft>
                <a:spcPct val="0"/>
              </a:spcAft>
            </a:pPr>
            <a:r>
              <a:rPr lang="uk-UA" sz="2400" dirty="0">
                <a:solidFill>
                  <a:srgbClr val="333333"/>
                </a:solidFill>
                <a:latin typeface="Calibri Light"/>
                <a:cs typeface="Times New Roman" panose="02020603050405020304" pitchFamily="18" charset="0"/>
              </a:rPr>
              <a:t>Приклад: людина торкається своєї скроні.</a:t>
            </a:r>
            <a:br>
              <a:rPr lang="uk-UA" sz="2400" dirty="0">
                <a:solidFill>
                  <a:srgbClr val="333333"/>
                </a:solidFill>
                <a:latin typeface="Calibri Light"/>
                <a:cs typeface="Times New Roman" panose="02020603050405020304" pitchFamily="18" charset="0"/>
              </a:rPr>
            </a:br>
            <a:r>
              <a:rPr lang="uk-UA" sz="2400" i="1" dirty="0">
                <a:solidFill>
                  <a:srgbClr val="004992"/>
                </a:solidFill>
                <a:latin typeface="Calibri Light"/>
                <a:cs typeface="Times New Roman" panose="02020603050405020304" pitchFamily="18" charset="0"/>
              </a:rPr>
              <a:t>Чому? </a:t>
            </a:r>
            <a:br>
              <a:rPr lang="uk-UA" sz="2400" dirty="0">
                <a:solidFill>
                  <a:srgbClr val="004992"/>
                </a:solidFill>
                <a:latin typeface="Calibri Light"/>
                <a:cs typeface="Times New Roman" panose="02020603050405020304" pitchFamily="18" charset="0"/>
              </a:rPr>
            </a:br>
            <a:endParaRPr lang="uk-UA" sz="2400" dirty="0">
              <a:solidFill>
                <a:srgbClr val="004992"/>
              </a:solidFill>
              <a:latin typeface="Calibri Light"/>
              <a:cs typeface="Times New Roman" panose="02020603050405020304" pitchFamily="18" charset="0"/>
            </a:endParaRPr>
          </a:p>
        </p:txBody>
      </p:sp>
      <p:pic>
        <p:nvPicPr>
          <p:cNvPr id="9219"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uk-UA" sz="3600"/>
              <a:t>Як я можу сприйняти почуття іншої людини ...?</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a:t>
            </a:fld>
            <a:endParaRPr lang="de-DE" alt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
          <p:cNvSpPr>
            <a:spLocks noGrp="1" noChangeArrowheads="1"/>
          </p:cNvSpPr>
          <p:nvPr>
            <p:ph idx="1"/>
          </p:nvPr>
        </p:nvSpPr>
        <p:spPr>
          <a:xfrm>
            <a:off x="408955" y="2204864"/>
            <a:ext cx="11340000" cy="4248000"/>
          </a:xfrm>
        </p:spPr>
        <p:txBody>
          <a:bodyPr/>
          <a:lstStyle/>
          <a:p>
            <a:pPr lvl="0" defTabSz="914400" fontAlgn="base">
              <a:spcAft>
                <a:spcPct val="0"/>
              </a:spcAft>
            </a:pPr>
            <a:r>
              <a:rPr lang="uk-UA" sz="2400" dirty="0">
                <a:solidFill>
                  <a:srgbClr val="333333"/>
                </a:solidFill>
                <a:latin typeface="Calibri Light"/>
                <a:cs typeface="Times New Roman" panose="02020603050405020304" pitchFamily="18" charset="0"/>
              </a:rPr>
              <a:t>Приклад: людина торкається своєї скроні.</a:t>
            </a:r>
            <a:br>
              <a:rPr lang="uk-UA" sz="2400" dirty="0">
                <a:solidFill>
                  <a:srgbClr val="333333"/>
                </a:solidFill>
                <a:latin typeface="Calibri Light"/>
                <a:cs typeface="Times New Roman" panose="02020603050405020304" pitchFamily="18" charset="0"/>
              </a:rPr>
            </a:br>
            <a:r>
              <a:rPr lang="uk-UA" sz="2400" i="1" dirty="0">
                <a:solidFill>
                  <a:srgbClr val="004992"/>
                </a:solidFill>
                <a:latin typeface="Calibri Light"/>
                <a:cs typeface="Times New Roman" panose="02020603050405020304" pitchFamily="18" charset="0"/>
              </a:rPr>
              <a:t>Чому? </a:t>
            </a:r>
            <a:r>
              <a:rPr lang="uk-UA" sz="2400" dirty="0">
                <a:solidFill>
                  <a:srgbClr val="333333"/>
                </a:solidFill>
                <a:latin typeface="Calibri Light"/>
                <a:cs typeface="Times New Roman" panose="02020603050405020304" pitchFamily="18" charset="0"/>
              </a:rPr>
              <a:t>Байдужість, зосередженість, втома, головний біль?</a:t>
            </a:r>
            <a:br>
              <a:rPr lang="uk-UA" sz="2400" dirty="0">
                <a:solidFill>
                  <a:srgbClr val="333333"/>
                </a:solidFill>
                <a:latin typeface="Calibri Light"/>
                <a:cs typeface="Times New Roman" panose="02020603050405020304" pitchFamily="18" charset="0"/>
              </a:rPr>
            </a:br>
            <a:endParaRPr lang="uk-UA" sz="2400" dirty="0">
              <a:solidFill>
                <a:srgbClr val="333333"/>
              </a:solidFill>
              <a:latin typeface="Calibri Light"/>
              <a:cs typeface="Times New Roman" panose="02020603050405020304" pitchFamily="18" charset="0"/>
            </a:endParaRPr>
          </a:p>
        </p:txBody>
      </p:sp>
      <p:pic>
        <p:nvPicPr>
          <p:cNvPr id="9219"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uk-UA" sz="3600"/>
              <a:t>Як я можу сприйняти почуття іншої людини ...?</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a:t>
            </a:fld>
            <a:endParaRPr lang="de-DE" altLang="de-DE">
              <a:latin typeface="Calibri Light"/>
            </a:endParaRPr>
          </a:p>
        </p:txBody>
      </p:sp>
    </p:spTree>
    <p:extLst>
      <p:ext uri="{BB962C8B-B14F-4D97-AF65-F5344CB8AC3E}">
        <p14:creationId xmlns:p14="http://schemas.microsoft.com/office/powerpoint/2010/main" val="72592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
          <p:cNvSpPr>
            <a:spLocks noGrp="1" noChangeArrowheads="1"/>
          </p:cNvSpPr>
          <p:nvPr>
            <p:ph idx="1"/>
          </p:nvPr>
        </p:nvSpPr>
        <p:spPr>
          <a:xfrm>
            <a:off x="408955" y="2204864"/>
            <a:ext cx="11340000" cy="4248000"/>
          </a:xfrm>
        </p:spPr>
        <p:txBody>
          <a:bodyPr/>
          <a:lstStyle/>
          <a:p>
            <a:pPr lvl="0" defTabSz="914400" fontAlgn="base">
              <a:spcAft>
                <a:spcPct val="0"/>
              </a:spcAft>
            </a:pPr>
            <a:r>
              <a:rPr lang="uk-UA" sz="2400" dirty="0">
                <a:solidFill>
                  <a:srgbClr val="333333"/>
                </a:solidFill>
                <a:latin typeface="Calibri Light"/>
                <a:cs typeface="Times New Roman" panose="02020603050405020304" pitchFamily="18" charset="0"/>
              </a:rPr>
              <a:t>Приклад: людина торкається своєї скроні.</a:t>
            </a:r>
            <a:br>
              <a:rPr lang="uk-UA" sz="2400" dirty="0">
                <a:solidFill>
                  <a:srgbClr val="333333"/>
                </a:solidFill>
                <a:latin typeface="Calibri Light"/>
                <a:cs typeface="Times New Roman" panose="02020603050405020304" pitchFamily="18" charset="0"/>
              </a:rPr>
            </a:br>
            <a:r>
              <a:rPr lang="uk-UA" sz="2400" i="1" dirty="0">
                <a:solidFill>
                  <a:srgbClr val="004992"/>
                </a:solidFill>
                <a:latin typeface="Calibri Light"/>
                <a:cs typeface="Times New Roman" panose="02020603050405020304" pitchFamily="18" charset="0"/>
              </a:rPr>
              <a:t>Чому? </a:t>
            </a:r>
            <a:r>
              <a:rPr lang="uk-UA" sz="2400" dirty="0">
                <a:solidFill>
                  <a:srgbClr val="333333"/>
                </a:solidFill>
                <a:latin typeface="Calibri Light"/>
                <a:cs typeface="Times New Roman" panose="02020603050405020304" pitchFamily="18" charset="0"/>
              </a:rPr>
              <a:t>Байдужість, зосередженість, втома, головний біль?</a:t>
            </a:r>
          </a:p>
          <a:p>
            <a:pPr lvl="0" algn="ctr" defTabSz="914400" fontAlgn="base">
              <a:spcAft>
                <a:spcPct val="0"/>
              </a:spcAft>
            </a:pPr>
            <a:r>
              <a:rPr lang="uk-UA" sz="2400" b="1" dirty="0">
                <a:solidFill>
                  <a:srgbClr val="333333"/>
                </a:solidFill>
                <a:latin typeface="Calibri Light"/>
                <a:cs typeface="Times New Roman" panose="02020603050405020304" pitchFamily="18" charset="0"/>
              </a:rPr>
              <a:t>Що допоможе вам дати відповідь?</a:t>
            </a:r>
            <a:br>
              <a:rPr lang="uk-UA" sz="2400" dirty="0">
                <a:solidFill>
                  <a:srgbClr val="333333"/>
                </a:solidFill>
                <a:latin typeface="Calibri Light"/>
                <a:cs typeface="Times New Roman" panose="02020603050405020304" pitchFamily="18" charset="0"/>
              </a:rPr>
            </a:br>
            <a:endParaRPr lang="uk-UA" sz="2400" dirty="0">
              <a:solidFill>
                <a:srgbClr val="333333"/>
              </a:solidFill>
              <a:latin typeface="Calibri Light"/>
              <a:cs typeface="Times New Roman" panose="02020603050405020304" pitchFamily="18" charset="0"/>
            </a:endParaRPr>
          </a:p>
        </p:txBody>
      </p:sp>
      <p:pic>
        <p:nvPicPr>
          <p:cNvPr id="9219"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uk-UA" sz="3600"/>
              <a:t>Як я можу сприйняти почуття іншої людини ...?</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a:t>
            </a:fld>
            <a:endParaRPr lang="de-DE" altLang="de-DE">
              <a:latin typeface="Calibri Light"/>
            </a:endParaRPr>
          </a:p>
        </p:txBody>
      </p:sp>
    </p:spTree>
    <p:extLst>
      <p:ext uri="{BB962C8B-B14F-4D97-AF65-F5344CB8AC3E}">
        <p14:creationId xmlns:p14="http://schemas.microsoft.com/office/powerpoint/2010/main" val="2144105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uk-UA" sz="3600"/>
              <a:t>Як я можу сприйняти почуття іншої людини ...?</a:t>
            </a:r>
          </a:p>
        </p:txBody>
      </p:sp>
      <p:sp>
        <p:nvSpPr>
          <p:cNvPr id="4" name="Rectangle 2"/>
          <p:cNvSpPr>
            <a:spLocks noGrp="1" noChangeArrowheads="1"/>
          </p:cNvSpPr>
          <p:nvPr>
            <p:ph idx="1"/>
          </p:nvPr>
        </p:nvSpPr>
        <p:spPr/>
        <p:txBody>
          <a:bodyPr/>
          <a:lstStyle/>
          <a:p>
            <a:pPr lvl="0" defTabSz="914400" fontAlgn="base"/>
            <a:r>
              <a:rPr lang="uk-UA" sz="2400" dirty="0">
                <a:solidFill>
                  <a:srgbClr val="333333"/>
                </a:solidFill>
                <a:latin typeface="Calibri Light"/>
                <a:cs typeface="Times New Roman" panose="02020603050405020304" pitchFamily="18" charset="0"/>
              </a:rPr>
              <a:t>Приклад: людина торкається своєї скроні.</a:t>
            </a:r>
            <a:br>
              <a:rPr lang="uk-UA" sz="2400" dirty="0">
                <a:solidFill>
                  <a:srgbClr val="333333"/>
                </a:solidFill>
                <a:latin typeface="Calibri Light"/>
                <a:cs typeface="Times New Roman" panose="02020603050405020304" pitchFamily="18" charset="0"/>
              </a:rPr>
            </a:br>
            <a:r>
              <a:rPr lang="uk-UA" sz="2400" i="1" dirty="0">
                <a:solidFill>
                  <a:srgbClr val="004992"/>
                </a:solidFill>
                <a:latin typeface="Calibri Light"/>
                <a:cs typeface="Times New Roman" panose="02020603050405020304" pitchFamily="18" charset="0"/>
              </a:rPr>
              <a:t>Чому?</a:t>
            </a:r>
            <a:r>
              <a:rPr lang="uk-UA" sz="2400" i="1" dirty="0">
                <a:solidFill>
                  <a:srgbClr val="336699"/>
                </a:solidFill>
                <a:latin typeface="Calibri Light"/>
                <a:cs typeface="Times New Roman" panose="02020603050405020304" pitchFamily="18" charset="0"/>
              </a:rPr>
              <a:t> </a:t>
            </a:r>
            <a:r>
              <a:rPr lang="uk-UA" sz="2400" dirty="0">
                <a:solidFill>
                  <a:srgbClr val="333333"/>
                </a:solidFill>
                <a:latin typeface="Calibri Light"/>
                <a:cs typeface="Times New Roman" panose="02020603050405020304" pitchFamily="18" charset="0"/>
              </a:rPr>
              <a:t>Байдужість, зосередженість, втома, головний біль?</a:t>
            </a:r>
          </a:p>
          <a:p>
            <a:pPr lvl="0" algn="ctr" defTabSz="914400" fontAlgn="base"/>
            <a:r>
              <a:rPr lang="uk-UA" sz="2400" b="1" dirty="0">
                <a:solidFill>
                  <a:srgbClr val="333333"/>
                </a:solidFill>
                <a:latin typeface="Calibri Light"/>
                <a:cs typeface="Times New Roman" panose="02020603050405020304" pitchFamily="18" charset="0"/>
              </a:rPr>
              <a:t>Що допоможе вам дати відповідь? </a:t>
            </a:r>
          </a:p>
          <a:p>
            <a:pPr marL="342900" lvl="0" indent="-342900" defTabSz="914400" fontAlgn="base">
              <a:buClr>
                <a:srgbClr val="000000"/>
              </a:buClr>
              <a:buFont typeface="WingDings"/>
              <a:buChar char=""/>
            </a:pPr>
            <a:r>
              <a:rPr lang="uk-UA" sz="2000" dirty="0">
                <a:solidFill>
                  <a:srgbClr val="004992"/>
                </a:solidFill>
                <a:latin typeface="Calibri Light"/>
                <a:cs typeface="Times New Roman" panose="02020603050405020304" pitchFamily="18" charset="0"/>
                <a:sym typeface="Wingdings" panose="05000000000000000000" pitchFamily="2" charset="2"/>
              </a:rPr>
              <a:t>Попередні знання про особу </a:t>
            </a:r>
            <a:r>
              <a:rPr lang="uk-UA" sz="2000" dirty="0">
                <a:solidFill>
                  <a:srgbClr val="333333"/>
                </a:solidFill>
                <a:latin typeface="Times New Roman"/>
                <a:cs typeface="Times New Roman" panose="02020603050405020304" pitchFamily="18" charset="0"/>
                <a:sym typeface="Wingdings" panose="05000000000000000000" pitchFamily="2" charset="2"/>
              </a:rPr>
              <a:t>→</a:t>
            </a:r>
            <a:r>
              <a:rPr lang="uk-UA" sz="2000" dirty="0">
                <a:solidFill>
                  <a:srgbClr val="333333"/>
                </a:solidFill>
                <a:latin typeface="Calibri Light"/>
                <a:cs typeface="Times New Roman" panose="02020603050405020304" pitchFamily="18" charset="0"/>
                <a:sym typeface="Wingdings" panose="05000000000000000000" pitchFamily="2" charset="2"/>
              </a:rPr>
              <a:t> чи страждає людина на мігрень?</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a:t>
            </a:fld>
            <a:endParaRPr lang="de-DE" altLang="de-DE">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uk-UA" sz="3600"/>
              <a:t>Як я можу сприйняти почуття іншої людини ...?</a:t>
            </a:r>
          </a:p>
        </p:txBody>
      </p:sp>
      <p:sp>
        <p:nvSpPr>
          <p:cNvPr id="4" name="Rectangle 2"/>
          <p:cNvSpPr>
            <a:spLocks noGrp="1" noChangeArrowheads="1"/>
          </p:cNvSpPr>
          <p:nvPr>
            <p:ph idx="1"/>
          </p:nvPr>
        </p:nvSpPr>
        <p:spPr/>
        <p:txBody>
          <a:bodyPr/>
          <a:lstStyle/>
          <a:p>
            <a:pPr lvl="0" defTabSz="914400" fontAlgn="base"/>
            <a:r>
              <a:rPr lang="uk-UA" sz="2400" dirty="0">
                <a:solidFill>
                  <a:srgbClr val="333333"/>
                </a:solidFill>
                <a:latin typeface="Calibri Light"/>
                <a:cs typeface="Times New Roman" panose="02020603050405020304" pitchFamily="18" charset="0"/>
              </a:rPr>
              <a:t>Приклад: людина торкається скроні.</a:t>
            </a:r>
            <a:br>
              <a:rPr lang="uk-UA" sz="2400" dirty="0">
                <a:solidFill>
                  <a:srgbClr val="333333"/>
                </a:solidFill>
                <a:latin typeface="Calibri Light"/>
                <a:cs typeface="Times New Roman" panose="02020603050405020304" pitchFamily="18" charset="0"/>
              </a:rPr>
            </a:br>
            <a:r>
              <a:rPr lang="uk-UA" sz="2400" i="1" dirty="0">
                <a:solidFill>
                  <a:srgbClr val="004992"/>
                </a:solidFill>
                <a:latin typeface="Calibri Light"/>
                <a:cs typeface="Times New Roman" panose="02020603050405020304" pitchFamily="18" charset="0"/>
              </a:rPr>
              <a:t>Чому?</a:t>
            </a:r>
            <a:r>
              <a:rPr lang="uk-UA" sz="2400" i="1" dirty="0">
                <a:solidFill>
                  <a:srgbClr val="336699"/>
                </a:solidFill>
                <a:latin typeface="Calibri Light"/>
                <a:cs typeface="Times New Roman" panose="02020603050405020304" pitchFamily="18" charset="0"/>
              </a:rPr>
              <a:t> </a:t>
            </a:r>
            <a:r>
              <a:rPr lang="uk-UA" sz="2400" dirty="0">
                <a:solidFill>
                  <a:srgbClr val="333333"/>
                </a:solidFill>
                <a:latin typeface="Calibri Light"/>
                <a:cs typeface="Times New Roman" panose="02020603050405020304" pitchFamily="18" charset="0"/>
              </a:rPr>
              <a:t>Байдужість, зосередженість, втома, головний біль?</a:t>
            </a:r>
          </a:p>
          <a:p>
            <a:pPr lvl="0" algn="ctr" defTabSz="914400" fontAlgn="base"/>
            <a:r>
              <a:rPr lang="uk-UA" sz="2400" b="1" dirty="0">
                <a:solidFill>
                  <a:srgbClr val="333333"/>
                </a:solidFill>
                <a:latin typeface="Calibri Light"/>
                <a:cs typeface="Times New Roman" panose="02020603050405020304" pitchFamily="18" charset="0"/>
              </a:rPr>
              <a:t>Що допоможе вам дати відповідь? </a:t>
            </a:r>
          </a:p>
          <a:p>
            <a:pPr marL="342900" lvl="0" indent="-342900" defTabSz="914400" fontAlgn="base">
              <a:buClr>
                <a:srgbClr val="000000"/>
              </a:buClr>
              <a:buFont typeface="WingDings"/>
              <a:buChar char=""/>
            </a:pPr>
            <a:r>
              <a:rPr lang="uk-UA" sz="2000" dirty="0">
                <a:solidFill>
                  <a:srgbClr val="004992"/>
                </a:solidFill>
                <a:latin typeface="Calibri Light"/>
                <a:cs typeface="Times New Roman" panose="02020603050405020304" pitchFamily="18" charset="0"/>
                <a:sym typeface="Wingdings" panose="05000000000000000000" pitchFamily="2" charset="2"/>
              </a:rPr>
              <a:t>Попередні знання про особу </a:t>
            </a:r>
            <a:r>
              <a:rPr lang="uk-UA" sz="2000" dirty="0">
                <a:solidFill>
                  <a:srgbClr val="333333"/>
                </a:solidFill>
                <a:latin typeface="Times New Roman"/>
                <a:cs typeface="Times New Roman" panose="02020603050405020304" pitchFamily="18" charset="0"/>
                <a:sym typeface="Wingdings" panose="05000000000000000000" pitchFamily="2" charset="2"/>
              </a:rPr>
              <a:t>→</a:t>
            </a:r>
            <a:r>
              <a:rPr lang="uk-UA" sz="2000" dirty="0">
                <a:solidFill>
                  <a:srgbClr val="333333"/>
                </a:solidFill>
                <a:latin typeface="Calibri Light"/>
                <a:cs typeface="Times New Roman" panose="02020603050405020304" pitchFamily="18" charset="0"/>
                <a:sym typeface="Wingdings" panose="05000000000000000000" pitchFamily="2" charset="2"/>
              </a:rPr>
              <a:t> чи страждає людина на мігрень?</a:t>
            </a:r>
          </a:p>
          <a:p>
            <a:pPr marL="342900" lvl="0" indent="-342900" defTabSz="914400" fontAlgn="base">
              <a:buClr>
                <a:srgbClr val="000000"/>
              </a:buClr>
              <a:buFont typeface="WingDings"/>
              <a:buChar char=""/>
            </a:pPr>
            <a:r>
              <a:rPr lang="uk-UA" sz="2000" dirty="0">
                <a:solidFill>
                  <a:srgbClr val="004992"/>
                </a:solidFill>
                <a:latin typeface="Calibri Light"/>
                <a:cs typeface="Times New Roman" panose="02020603050405020304" pitchFamily="18" charset="0"/>
                <a:sym typeface="Wingdings" panose="05000000000000000000" pitchFamily="2" charset="2"/>
              </a:rPr>
              <a:t>Середовище/ситуація</a:t>
            </a:r>
            <a:r>
              <a:rPr lang="uk-UA" sz="2000" dirty="0">
                <a:solidFill>
                  <a:srgbClr val="333333"/>
                </a:solidFill>
                <a:latin typeface="Times New Roman"/>
                <a:cs typeface="Times New Roman" panose="02020603050405020304" pitchFamily="18" charset="0"/>
                <a:sym typeface="Wingdings" panose="05000000000000000000" pitchFamily="2" charset="2"/>
              </a:rPr>
              <a:t>→</a:t>
            </a:r>
            <a:r>
              <a:rPr lang="uk-UA" sz="2000" dirty="0">
                <a:solidFill>
                  <a:srgbClr val="333333"/>
                </a:solidFill>
                <a:latin typeface="Calibri Light"/>
                <a:cs typeface="Times New Roman" panose="02020603050405020304" pitchFamily="18" charset="0"/>
                <a:sym typeface="Wingdings" panose="05000000000000000000" pitchFamily="2" charset="2"/>
              </a:rPr>
              <a:t> людина не виспалась? (отже, втома)</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a:t>
            </a:fld>
            <a:endParaRPr lang="de-DE" altLang="de-DE">
              <a:latin typeface="Calibri Light"/>
            </a:endParaRPr>
          </a:p>
        </p:txBody>
      </p:sp>
    </p:spTree>
    <p:extLst>
      <p:ext uri="{BB962C8B-B14F-4D97-AF65-F5344CB8AC3E}">
        <p14:creationId xmlns:p14="http://schemas.microsoft.com/office/powerpoint/2010/main" val="1829900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uk-UA" sz="3600"/>
              <a:t>Як я можу сприйняти почуття іншої людини ...?</a:t>
            </a:r>
          </a:p>
        </p:txBody>
      </p:sp>
      <p:sp>
        <p:nvSpPr>
          <p:cNvPr id="4" name="Rectangle 2"/>
          <p:cNvSpPr>
            <a:spLocks noGrp="1" noChangeArrowheads="1"/>
          </p:cNvSpPr>
          <p:nvPr>
            <p:ph idx="1"/>
          </p:nvPr>
        </p:nvSpPr>
        <p:spPr/>
        <p:txBody>
          <a:bodyPr/>
          <a:lstStyle/>
          <a:p>
            <a:pPr lvl="0" defTabSz="914400" fontAlgn="base"/>
            <a:r>
              <a:rPr lang="uk-UA" sz="2400" dirty="0">
                <a:solidFill>
                  <a:srgbClr val="333333"/>
                </a:solidFill>
                <a:latin typeface="Calibri Light"/>
                <a:cs typeface="Times New Roman" panose="02020603050405020304" pitchFamily="18" charset="0"/>
              </a:rPr>
              <a:t>Приклад: людина торкається скроні.</a:t>
            </a:r>
            <a:br>
              <a:rPr lang="uk-UA" sz="2400" dirty="0">
                <a:solidFill>
                  <a:srgbClr val="333333"/>
                </a:solidFill>
                <a:latin typeface="Calibri Light"/>
                <a:cs typeface="Times New Roman" panose="02020603050405020304" pitchFamily="18" charset="0"/>
              </a:rPr>
            </a:br>
            <a:r>
              <a:rPr lang="uk-UA" sz="2400" i="1" dirty="0">
                <a:solidFill>
                  <a:srgbClr val="004992"/>
                </a:solidFill>
                <a:latin typeface="Calibri Light"/>
                <a:cs typeface="Times New Roman" panose="02020603050405020304" pitchFamily="18" charset="0"/>
              </a:rPr>
              <a:t>Чому?</a:t>
            </a:r>
            <a:r>
              <a:rPr lang="uk-UA" sz="2400" i="1" dirty="0">
                <a:solidFill>
                  <a:srgbClr val="336699"/>
                </a:solidFill>
                <a:latin typeface="Calibri Light"/>
                <a:cs typeface="Times New Roman" panose="02020603050405020304" pitchFamily="18" charset="0"/>
              </a:rPr>
              <a:t> </a:t>
            </a:r>
            <a:r>
              <a:rPr lang="uk-UA" sz="2400" dirty="0">
                <a:solidFill>
                  <a:srgbClr val="333333"/>
                </a:solidFill>
                <a:latin typeface="Calibri Light"/>
                <a:cs typeface="Times New Roman" panose="02020603050405020304" pitchFamily="18" charset="0"/>
              </a:rPr>
              <a:t>Байдужість, зосередженість, втома, головний біль?</a:t>
            </a:r>
          </a:p>
          <a:p>
            <a:pPr lvl="0" algn="ctr" defTabSz="914400" fontAlgn="base"/>
            <a:r>
              <a:rPr lang="uk-UA" sz="2400" b="1" dirty="0">
                <a:solidFill>
                  <a:srgbClr val="333333"/>
                </a:solidFill>
                <a:latin typeface="Calibri Light"/>
                <a:cs typeface="Times New Roman" panose="02020603050405020304" pitchFamily="18" charset="0"/>
              </a:rPr>
              <a:t>Що допоможе вам дати відповідь? </a:t>
            </a:r>
          </a:p>
          <a:p>
            <a:pPr marL="342900" lvl="0" indent="-342900" defTabSz="914400" fontAlgn="base">
              <a:buClr>
                <a:srgbClr val="000000"/>
              </a:buClr>
              <a:buFont typeface="WingDings"/>
              <a:buChar char=""/>
            </a:pPr>
            <a:r>
              <a:rPr lang="uk-UA" sz="2000" dirty="0">
                <a:solidFill>
                  <a:srgbClr val="004992"/>
                </a:solidFill>
                <a:latin typeface="Calibri Light"/>
                <a:cs typeface="Times New Roman" panose="02020603050405020304" pitchFamily="18" charset="0"/>
                <a:sym typeface="Wingdings" panose="05000000000000000000" pitchFamily="2" charset="2"/>
              </a:rPr>
              <a:t>Попередні знання про особу </a:t>
            </a:r>
            <a:r>
              <a:rPr lang="uk-UA" sz="2000" dirty="0">
                <a:solidFill>
                  <a:srgbClr val="333333"/>
                </a:solidFill>
                <a:latin typeface="Times New Roman"/>
                <a:cs typeface="Times New Roman" panose="02020603050405020304" pitchFamily="18" charset="0"/>
                <a:sym typeface="Wingdings" panose="05000000000000000000" pitchFamily="2" charset="2"/>
              </a:rPr>
              <a:t>→</a:t>
            </a:r>
            <a:r>
              <a:rPr lang="uk-UA" sz="2000" dirty="0">
                <a:solidFill>
                  <a:srgbClr val="333333"/>
                </a:solidFill>
                <a:latin typeface="Calibri Light"/>
                <a:cs typeface="Times New Roman" panose="02020603050405020304" pitchFamily="18" charset="0"/>
                <a:sym typeface="Wingdings" panose="05000000000000000000" pitchFamily="2" charset="2"/>
              </a:rPr>
              <a:t> чи страждає людина на мігрень?</a:t>
            </a:r>
          </a:p>
          <a:p>
            <a:pPr marL="342900" lvl="0" indent="-342900" defTabSz="914400" fontAlgn="base">
              <a:buClr>
                <a:srgbClr val="000000"/>
              </a:buClr>
              <a:buFont typeface="WingDings"/>
              <a:buChar char=""/>
            </a:pPr>
            <a:r>
              <a:rPr lang="uk-UA" sz="2000" dirty="0">
                <a:solidFill>
                  <a:srgbClr val="004992"/>
                </a:solidFill>
                <a:latin typeface="Calibri Light"/>
                <a:cs typeface="Times New Roman" panose="02020603050405020304" pitchFamily="18" charset="0"/>
                <a:sym typeface="Wingdings" panose="05000000000000000000" pitchFamily="2" charset="2"/>
              </a:rPr>
              <a:t>Середовище/ситуація</a:t>
            </a:r>
            <a:r>
              <a:rPr lang="uk-UA" sz="2000" dirty="0">
                <a:solidFill>
                  <a:srgbClr val="333333"/>
                </a:solidFill>
                <a:latin typeface="Times New Roman"/>
                <a:cs typeface="Times New Roman" panose="02020603050405020304" pitchFamily="18" charset="0"/>
                <a:sym typeface="Wingdings" panose="05000000000000000000" pitchFamily="2" charset="2"/>
              </a:rPr>
              <a:t>→</a:t>
            </a:r>
            <a:r>
              <a:rPr lang="uk-UA" sz="2000" dirty="0">
                <a:solidFill>
                  <a:srgbClr val="333333"/>
                </a:solidFill>
                <a:latin typeface="Calibri Light"/>
                <a:cs typeface="Times New Roman" panose="02020603050405020304" pitchFamily="18" charset="0"/>
                <a:sym typeface="Wingdings" panose="05000000000000000000" pitchFamily="2" charset="2"/>
              </a:rPr>
              <a:t> людина не виспалась? (отже, втома)</a:t>
            </a:r>
          </a:p>
          <a:p>
            <a:pPr marL="342900" lvl="0" indent="-342900" defTabSz="914400" fontAlgn="base">
              <a:buClr>
                <a:srgbClr val="000000"/>
              </a:buClr>
              <a:buFont typeface="WingDings"/>
              <a:buChar char=""/>
            </a:pPr>
            <a:r>
              <a:rPr lang="uk-UA" sz="2000" dirty="0">
                <a:solidFill>
                  <a:srgbClr val="004992"/>
                </a:solidFill>
                <a:latin typeface="Calibri Light"/>
                <a:cs typeface="Times New Roman" panose="02020603050405020304" pitchFamily="18" charset="0"/>
                <a:sym typeface="Wingdings" panose="05000000000000000000" pitchFamily="2" charset="2"/>
              </a:rPr>
              <a:t>Самоспостереження</a:t>
            </a:r>
            <a:r>
              <a:rPr lang="uk-UA" sz="2000" dirty="0">
                <a:solidFill>
                  <a:srgbClr val="333333"/>
                </a:solidFill>
                <a:latin typeface="Times New Roman"/>
                <a:cs typeface="Times New Roman" panose="02020603050405020304" pitchFamily="18" charset="0"/>
                <a:sym typeface="Wingdings" panose="05000000000000000000" pitchFamily="2" charset="2"/>
              </a:rPr>
              <a:t>→</a:t>
            </a:r>
            <a:r>
              <a:rPr lang="uk-UA" sz="2000" dirty="0">
                <a:solidFill>
                  <a:srgbClr val="333333"/>
                </a:solidFill>
                <a:latin typeface="Calibri Light"/>
                <a:cs typeface="Times New Roman" panose="02020603050405020304" pitchFamily="18" charset="0"/>
                <a:sym typeface="Wingdings" panose="05000000000000000000" pitchFamily="2" charset="2"/>
              </a:rPr>
              <a:t> коли я торкаюся скроні? (</a:t>
            </a:r>
            <a:r>
              <a:rPr lang="ru-RU" sz="2000" dirty="0">
                <a:solidFill>
                  <a:srgbClr val="333333"/>
                </a:solidFill>
                <a:latin typeface="Calibri Light"/>
                <a:cs typeface="Times New Roman" panose="02020603050405020304" pitchFamily="18" charset="0"/>
                <a:sym typeface="Wingdings" panose="05000000000000000000" pitchFamily="2" charset="2"/>
              </a:rPr>
              <a:t>Але будьте </a:t>
            </a:r>
            <a:r>
              <a:rPr lang="ru-RU" sz="2000" dirty="0" err="1">
                <a:solidFill>
                  <a:srgbClr val="333333"/>
                </a:solidFill>
                <a:latin typeface="Calibri Light"/>
                <a:cs typeface="Times New Roman" panose="02020603050405020304" pitchFamily="18" charset="0"/>
                <a:sym typeface="Wingdings" panose="05000000000000000000" pitchFamily="2" charset="2"/>
              </a:rPr>
              <a:t>обережні</a:t>
            </a:r>
            <a:r>
              <a:rPr lang="ru-RU" sz="2000" dirty="0">
                <a:solidFill>
                  <a:srgbClr val="333333"/>
                </a:solidFill>
                <a:latin typeface="Calibri Light"/>
                <a:cs typeface="Times New Roman" panose="02020603050405020304" pitchFamily="18" charset="0"/>
                <a:sym typeface="Wingdings" panose="05000000000000000000" pitchFamily="2" charset="2"/>
              </a:rPr>
              <a:t>! Не </a:t>
            </a:r>
            <a:r>
              <a:rPr lang="ru-RU" sz="2000" dirty="0" err="1">
                <a:solidFill>
                  <a:srgbClr val="333333"/>
                </a:solidFill>
                <a:latin typeface="Calibri Light"/>
                <a:cs typeface="Times New Roman" panose="02020603050405020304" pitchFamily="18" charset="0"/>
                <a:sym typeface="Wingdings" panose="05000000000000000000" pitchFamily="2" charset="2"/>
              </a:rPr>
              <a:t>завжди</a:t>
            </a:r>
            <a:r>
              <a:rPr lang="ru-RU" sz="2000" dirty="0">
                <a:solidFill>
                  <a:srgbClr val="333333"/>
                </a:solidFill>
                <a:latin typeface="Calibri Light"/>
                <a:cs typeface="Times New Roman" panose="02020603050405020304" pitchFamily="18" charset="0"/>
                <a:sym typeface="Wingdings" panose="05000000000000000000" pitchFamily="2" charset="2"/>
              </a:rPr>
              <a:t> </a:t>
            </a:r>
            <a:r>
              <a:rPr lang="ru-RU" sz="2000" dirty="0" err="1">
                <a:solidFill>
                  <a:srgbClr val="333333"/>
                </a:solidFill>
                <a:latin typeface="Calibri Light"/>
                <a:cs typeface="Times New Roman" panose="02020603050405020304" pitchFamily="18" charset="0"/>
                <a:sym typeface="Wingdings" panose="05000000000000000000" pitchFamily="2" charset="2"/>
              </a:rPr>
              <a:t>можна</a:t>
            </a:r>
            <a:r>
              <a:rPr lang="ru-RU" sz="2000" dirty="0">
                <a:solidFill>
                  <a:srgbClr val="333333"/>
                </a:solidFill>
                <a:latin typeface="Calibri Light"/>
                <a:cs typeface="Times New Roman" panose="02020603050405020304" pitchFamily="18" charset="0"/>
                <a:sym typeface="Wingdings" panose="05000000000000000000" pitchFamily="2" charset="2"/>
              </a:rPr>
              <a:t> </a:t>
            </a:r>
            <a:r>
              <a:rPr lang="ru-RU" sz="2000" dirty="0" err="1">
                <a:solidFill>
                  <a:srgbClr val="333333"/>
                </a:solidFill>
                <a:latin typeface="Calibri Light"/>
                <a:cs typeface="Times New Roman" panose="02020603050405020304" pitchFamily="18" charset="0"/>
                <a:sym typeface="Wingdings" panose="05000000000000000000" pitchFamily="2" charset="2"/>
              </a:rPr>
              <a:t>припустити</a:t>
            </a:r>
            <a:r>
              <a:rPr lang="ru-RU" sz="2000" dirty="0">
                <a:solidFill>
                  <a:srgbClr val="333333"/>
                </a:solidFill>
                <a:latin typeface="Calibri Light"/>
                <a:cs typeface="Times New Roman" panose="02020603050405020304" pitchFamily="18" charset="0"/>
                <a:sym typeface="Wingdings" panose="05000000000000000000" pitchFamily="2" charset="2"/>
              </a:rPr>
              <a:t>, </a:t>
            </a:r>
            <a:r>
              <a:rPr lang="ru-RU" sz="2000" dirty="0" err="1">
                <a:solidFill>
                  <a:srgbClr val="333333"/>
                </a:solidFill>
                <a:latin typeface="Calibri Light"/>
                <a:cs typeface="Times New Roman" panose="02020603050405020304" pitchFamily="18" charset="0"/>
                <a:sym typeface="Wingdings" panose="05000000000000000000" pitchFamily="2" charset="2"/>
              </a:rPr>
              <a:t>що</a:t>
            </a:r>
            <a:r>
              <a:rPr lang="ru-RU" sz="2000" dirty="0">
                <a:solidFill>
                  <a:srgbClr val="333333"/>
                </a:solidFill>
                <a:latin typeface="Calibri Light"/>
                <a:cs typeface="Times New Roman" panose="02020603050405020304" pitchFamily="18" charset="0"/>
                <a:sym typeface="Wingdings" panose="05000000000000000000" pitchFamily="2" charset="2"/>
              </a:rPr>
              <a:t> причини </a:t>
            </a:r>
            <a:r>
              <a:rPr lang="ru-RU" sz="2000" dirty="0" err="1">
                <a:solidFill>
                  <a:srgbClr val="333333"/>
                </a:solidFill>
                <a:latin typeface="Calibri Light"/>
                <a:cs typeface="Times New Roman" panose="02020603050405020304" pitchFamily="18" charset="0"/>
                <a:sym typeface="Wingdings" panose="05000000000000000000" pitchFamily="2" charset="2"/>
              </a:rPr>
              <a:t>вашої</a:t>
            </a:r>
            <a:r>
              <a:rPr lang="ru-RU" sz="2000" dirty="0">
                <a:solidFill>
                  <a:srgbClr val="333333"/>
                </a:solidFill>
                <a:latin typeface="Calibri Light"/>
                <a:cs typeface="Times New Roman" panose="02020603050405020304" pitchFamily="18" charset="0"/>
                <a:sym typeface="Wingdings" panose="05000000000000000000" pitchFamily="2" charset="2"/>
              </a:rPr>
              <a:t> </a:t>
            </a:r>
            <a:r>
              <a:rPr lang="ru-RU" sz="2000" dirty="0" err="1">
                <a:solidFill>
                  <a:srgbClr val="333333"/>
                </a:solidFill>
                <a:latin typeface="Calibri Light"/>
                <a:cs typeface="Times New Roman" panose="02020603050405020304" pitchFamily="18" charset="0"/>
                <a:sym typeface="Wingdings" panose="05000000000000000000" pitchFamily="2" charset="2"/>
              </a:rPr>
              <a:t>поведінки</a:t>
            </a:r>
            <a:r>
              <a:rPr lang="ru-RU" sz="2000" dirty="0">
                <a:solidFill>
                  <a:srgbClr val="333333"/>
                </a:solidFill>
                <a:latin typeface="Calibri Light"/>
                <a:cs typeface="Times New Roman" panose="02020603050405020304" pitchFamily="18" charset="0"/>
                <a:sym typeface="Wingdings" panose="05000000000000000000" pitchFamily="2" charset="2"/>
              </a:rPr>
              <a:t> </a:t>
            </a:r>
            <a:r>
              <a:rPr lang="ru-RU" sz="2000" dirty="0" err="1">
                <a:solidFill>
                  <a:srgbClr val="333333"/>
                </a:solidFill>
                <a:latin typeface="Calibri Light"/>
                <a:cs typeface="Times New Roman" panose="02020603050405020304" pitchFamily="18" charset="0"/>
                <a:sym typeface="Wingdings" panose="05000000000000000000" pitchFamily="2" charset="2"/>
              </a:rPr>
              <a:t>збігаються</a:t>
            </a:r>
            <a:r>
              <a:rPr lang="ru-RU" sz="2000" dirty="0">
                <a:solidFill>
                  <a:srgbClr val="333333"/>
                </a:solidFill>
                <a:latin typeface="Calibri Light"/>
                <a:cs typeface="Times New Roman" panose="02020603050405020304" pitchFamily="18" charset="0"/>
                <a:sym typeface="Wingdings" panose="05000000000000000000" pitchFamily="2" charset="2"/>
              </a:rPr>
              <a:t> з причинами </a:t>
            </a:r>
            <a:r>
              <a:rPr lang="ru-RU" sz="2000" dirty="0" err="1">
                <a:solidFill>
                  <a:srgbClr val="333333"/>
                </a:solidFill>
                <a:latin typeface="Calibri Light"/>
                <a:cs typeface="Times New Roman" panose="02020603050405020304" pitchFamily="18" charset="0"/>
                <a:sym typeface="Wingdings" panose="05000000000000000000" pitchFamily="2" charset="2"/>
              </a:rPr>
              <a:t>поведінки</a:t>
            </a:r>
            <a:r>
              <a:rPr lang="ru-RU" sz="2000" dirty="0">
                <a:solidFill>
                  <a:srgbClr val="333333"/>
                </a:solidFill>
                <a:latin typeface="Calibri Light"/>
                <a:cs typeface="Times New Roman" panose="02020603050405020304" pitchFamily="18" charset="0"/>
                <a:sym typeface="Wingdings" panose="05000000000000000000" pitchFamily="2" charset="2"/>
              </a:rPr>
              <a:t> </a:t>
            </a:r>
            <a:r>
              <a:rPr lang="ru-RU" sz="2000" dirty="0" err="1">
                <a:solidFill>
                  <a:srgbClr val="333333"/>
                </a:solidFill>
                <a:latin typeface="Calibri Light"/>
                <a:cs typeface="Times New Roman" panose="02020603050405020304" pitchFamily="18" charset="0"/>
                <a:sym typeface="Wingdings" panose="05000000000000000000" pitchFamily="2" charset="2"/>
              </a:rPr>
              <a:t>інших</a:t>
            </a:r>
            <a:r>
              <a:rPr lang="uk-UA" sz="2000" dirty="0">
                <a:solidFill>
                  <a:srgbClr val="333333"/>
                </a:solidFill>
                <a:latin typeface="Calibri Light"/>
                <a:cs typeface="Times New Roman" panose="02020603050405020304" pitchFamily="18" charset="0"/>
                <a:sym typeface="Wingdings" panose="05000000000000000000" pitchFamily="2" charset="2"/>
              </a:rPr>
              <a:t>!)</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a:t>
            </a:fld>
            <a:endParaRPr lang="de-DE" altLang="de-DE">
              <a:latin typeface="Calibri Light"/>
            </a:endParaRPr>
          </a:p>
        </p:txBody>
      </p:sp>
    </p:spTree>
    <p:extLst>
      <p:ext uri="{BB962C8B-B14F-4D97-AF65-F5344CB8AC3E}">
        <p14:creationId xmlns:p14="http://schemas.microsoft.com/office/powerpoint/2010/main" val="4099762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uk-UA" sz="3600"/>
              <a:t>Як я можу сприйняти почуття іншої людини ...?</a:t>
            </a:r>
          </a:p>
        </p:txBody>
      </p:sp>
      <p:sp>
        <p:nvSpPr>
          <p:cNvPr id="4" name="Rectangle 2"/>
          <p:cNvSpPr>
            <a:spLocks noGrp="1" noChangeArrowheads="1"/>
          </p:cNvSpPr>
          <p:nvPr>
            <p:ph idx="1"/>
          </p:nvPr>
        </p:nvSpPr>
        <p:spPr/>
        <p:txBody>
          <a:bodyPr/>
          <a:lstStyle/>
          <a:p>
            <a:pPr lvl="0" defTabSz="914400" fontAlgn="base"/>
            <a:r>
              <a:rPr lang="uk-UA" sz="2400" dirty="0">
                <a:solidFill>
                  <a:srgbClr val="333333"/>
                </a:solidFill>
                <a:latin typeface="Calibri Light"/>
                <a:cs typeface="Times New Roman" panose="02020603050405020304" pitchFamily="18" charset="0"/>
              </a:rPr>
              <a:t>Приклад: людина торкається скроні.</a:t>
            </a:r>
            <a:br>
              <a:rPr lang="uk-UA" sz="2400" dirty="0">
                <a:solidFill>
                  <a:srgbClr val="333333"/>
                </a:solidFill>
                <a:latin typeface="Calibri Light"/>
                <a:cs typeface="Times New Roman" panose="02020603050405020304" pitchFamily="18" charset="0"/>
              </a:rPr>
            </a:br>
            <a:r>
              <a:rPr lang="uk-UA" sz="2400" i="1" dirty="0">
                <a:latin typeface="Calibri Light"/>
                <a:cs typeface="Times New Roman" panose="02020603050405020304" pitchFamily="18" charset="0"/>
              </a:rPr>
              <a:t>Чому?</a:t>
            </a:r>
            <a:r>
              <a:rPr lang="uk-UA" sz="2400" i="1" dirty="0">
                <a:solidFill>
                  <a:srgbClr val="336699"/>
                </a:solidFill>
                <a:latin typeface="Calibri Light"/>
                <a:cs typeface="Times New Roman" panose="02020603050405020304" pitchFamily="18" charset="0"/>
              </a:rPr>
              <a:t> </a:t>
            </a:r>
            <a:r>
              <a:rPr lang="uk-UA" sz="2400" dirty="0">
                <a:solidFill>
                  <a:srgbClr val="333333"/>
                </a:solidFill>
                <a:latin typeface="Calibri Light"/>
                <a:cs typeface="Times New Roman" panose="02020603050405020304" pitchFamily="18" charset="0"/>
              </a:rPr>
              <a:t>Байдужість, зосередженість, втома, головний біль?</a:t>
            </a:r>
          </a:p>
          <a:p>
            <a:pPr lvl="0" algn="ctr" defTabSz="914400" fontAlgn="base"/>
            <a:r>
              <a:rPr lang="uk-UA" sz="2400" b="1" dirty="0">
                <a:solidFill>
                  <a:srgbClr val="333333"/>
                </a:solidFill>
                <a:latin typeface="Calibri Light"/>
                <a:cs typeface="Times New Roman" panose="02020603050405020304" pitchFamily="18" charset="0"/>
              </a:rPr>
              <a:t>Що допоможе вам дати відповідь? </a:t>
            </a:r>
          </a:p>
          <a:p>
            <a:pPr marL="342900" lvl="0" indent="-342900" defTabSz="914400" fontAlgn="base">
              <a:buClr>
                <a:srgbClr val="000000"/>
              </a:buClr>
              <a:buFont typeface="WingDings"/>
              <a:buChar char=""/>
            </a:pPr>
            <a:r>
              <a:rPr lang="uk-UA" sz="2000" dirty="0">
                <a:solidFill>
                  <a:srgbClr val="004992"/>
                </a:solidFill>
                <a:latin typeface="Calibri Light"/>
                <a:cs typeface="Times New Roman" panose="02020603050405020304" pitchFamily="18" charset="0"/>
                <a:sym typeface="Wingdings" panose="05000000000000000000" pitchFamily="2" charset="2"/>
              </a:rPr>
              <a:t>Попередні знання про особу </a:t>
            </a:r>
            <a:r>
              <a:rPr lang="uk-UA" sz="2000" dirty="0">
                <a:solidFill>
                  <a:srgbClr val="333333"/>
                </a:solidFill>
                <a:latin typeface="Times New Roman"/>
                <a:cs typeface="Times New Roman" panose="02020603050405020304" pitchFamily="18" charset="0"/>
                <a:sym typeface="Wingdings" panose="05000000000000000000" pitchFamily="2" charset="2"/>
              </a:rPr>
              <a:t>→</a:t>
            </a:r>
            <a:r>
              <a:rPr lang="uk-UA" sz="2000" dirty="0">
                <a:solidFill>
                  <a:srgbClr val="333333"/>
                </a:solidFill>
                <a:latin typeface="Calibri Light"/>
                <a:cs typeface="Times New Roman" panose="02020603050405020304" pitchFamily="18" charset="0"/>
                <a:sym typeface="Wingdings" panose="05000000000000000000" pitchFamily="2" charset="2"/>
              </a:rPr>
              <a:t> чи страждає людина на мігрень?</a:t>
            </a:r>
          </a:p>
          <a:p>
            <a:pPr marL="342900" lvl="0" indent="-342900" defTabSz="914400" fontAlgn="base">
              <a:buClr>
                <a:srgbClr val="000000"/>
              </a:buClr>
              <a:buFont typeface="WingDings"/>
              <a:buChar char=""/>
            </a:pPr>
            <a:r>
              <a:rPr lang="uk-UA" sz="2000" dirty="0">
                <a:solidFill>
                  <a:srgbClr val="004992"/>
                </a:solidFill>
                <a:latin typeface="Calibri Light"/>
                <a:cs typeface="Times New Roman" panose="02020603050405020304" pitchFamily="18" charset="0"/>
                <a:sym typeface="Wingdings" panose="05000000000000000000" pitchFamily="2" charset="2"/>
              </a:rPr>
              <a:t>Середовище/ситуація</a:t>
            </a:r>
            <a:r>
              <a:rPr lang="uk-UA" sz="2000" dirty="0">
                <a:solidFill>
                  <a:srgbClr val="333333"/>
                </a:solidFill>
                <a:latin typeface="Times New Roman"/>
                <a:cs typeface="Times New Roman" panose="02020603050405020304" pitchFamily="18" charset="0"/>
                <a:sym typeface="Wingdings" panose="05000000000000000000" pitchFamily="2" charset="2"/>
              </a:rPr>
              <a:t>→</a:t>
            </a:r>
            <a:r>
              <a:rPr lang="uk-UA" sz="2000" dirty="0">
                <a:solidFill>
                  <a:srgbClr val="333333"/>
                </a:solidFill>
                <a:latin typeface="Calibri Light"/>
                <a:cs typeface="Times New Roman" panose="02020603050405020304" pitchFamily="18" charset="0"/>
                <a:sym typeface="Wingdings" panose="05000000000000000000" pitchFamily="2" charset="2"/>
              </a:rPr>
              <a:t> людина не виспалась? (отже, втома)</a:t>
            </a:r>
          </a:p>
          <a:p>
            <a:pPr marL="342900" lvl="0" indent="-342900" defTabSz="914400" fontAlgn="base">
              <a:buClr>
                <a:srgbClr val="000000"/>
              </a:buClr>
              <a:buFont typeface="WingDings"/>
              <a:buChar char=""/>
            </a:pPr>
            <a:r>
              <a:rPr lang="uk-UA" sz="2000" dirty="0">
                <a:solidFill>
                  <a:srgbClr val="004992"/>
                </a:solidFill>
                <a:latin typeface="Calibri Light"/>
                <a:cs typeface="Times New Roman" panose="02020603050405020304" pitchFamily="18" charset="0"/>
                <a:sym typeface="Wingdings" panose="05000000000000000000" pitchFamily="2" charset="2"/>
              </a:rPr>
              <a:t>Самоспостереження</a:t>
            </a:r>
            <a:r>
              <a:rPr lang="uk-UA" sz="2000" dirty="0">
                <a:solidFill>
                  <a:srgbClr val="333333"/>
                </a:solidFill>
                <a:latin typeface="Times New Roman"/>
                <a:cs typeface="Times New Roman" panose="02020603050405020304" pitchFamily="18" charset="0"/>
                <a:sym typeface="Wingdings" panose="05000000000000000000" pitchFamily="2" charset="2"/>
              </a:rPr>
              <a:t>→</a:t>
            </a:r>
            <a:r>
              <a:rPr lang="uk-UA" sz="2000" dirty="0">
                <a:solidFill>
                  <a:srgbClr val="333333"/>
                </a:solidFill>
                <a:latin typeface="Calibri Light"/>
                <a:cs typeface="Times New Roman" panose="02020603050405020304" pitchFamily="18" charset="0"/>
                <a:sym typeface="Wingdings" panose="05000000000000000000" pitchFamily="2" charset="2"/>
              </a:rPr>
              <a:t> коли я торкаюся скроні? (</a:t>
            </a:r>
            <a:r>
              <a:rPr lang="ru-RU" sz="2000" dirty="0">
                <a:solidFill>
                  <a:srgbClr val="333333"/>
                </a:solidFill>
                <a:latin typeface="Calibri Light"/>
                <a:cs typeface="Times New Roman" panose="02020603050405020304" pitchFamily="18" charset="0"/>
                <a:sym typeface="Wingdings" panose="05000000000000000000" pitchFamily="2" charset="2"/>
              </a:rPr>
              <a:t>Але будьте </a:t>
            </a:r>
            <a:r>
              <a:rPr lang="ru-RU" sz="2000" dirty="0" err="1">
                <a:solidFill>
                  <a:srgbClr val="333333"/>
                </a:solidFill>
                <a:latin typeface="Calibri Light"/>
                <a:cs typeface="Times New Roman" panose="02020603050405020304" pitchFamily="18" charset="0"/>
                <a:sym typeface="Wingdings" panose="05000000000000000000" pitchFamily="2" charset="2"/>
              </a:rPr>
              <a:t>обережні</a:t>
            </a:r>
            <a:r>
              <a:rPr lang="ru-RU" sz="2000" dirty="0">
                <a:solidFill>
                  <a:srgbClr val="333333"/>
                </a:solidFill>
                <a:latin typeface="Calibri Light"/>
                <a:cs typeface="Times New Roman" panose="02020603050405020304" pitchFamily="18" charset="0"/>
                <a:sym typeface="Wingdings" panose="05000000000000000000" pitchFamily="2" charset="2"/>
              </a:rPr>
              <a:t>! Не </a:t>
            </a:r>
            <a:r>
              <a:rPr lang="ru-RU" sz="2000" dirty="0" err="1">
                <a:solidFill>
                  <a:srgbClr val="333333"/>
                </a:solidFill>
                <a:latin typeface="Calibri Light"/>
                <a:cs typeface="Times New Roman" panose="02020603050405020304" pitchFamily="18" charset="0"/>
                <a:sym typeface="Wingdings" panose="05000000000000000000" pitchFamily="2" charset="2"/>
              </a:rPr>
              <a:t>завжди</a:t>
            </a:r>
            <a:r>
              <a:rPr lang="ru-RU" sz="2000" dirty="0">
                <a:solidFill>
                  <a:srgbClr val="333333"/>
                </a:solidFill>
                <a:latin typeface="Calibri Light"/>
                <a:cs typeface="Times New Roman" panose="02020603050405020304" pitchFamily="18" charset="0"/>
                <a:sym typeface="Wingdings" panose="05000000000000000000" pitchFamily="2" charset="2"/>
              </a:rPr>
              <a:t> </a:t>
            </a:r>
            <a:r>
              <a:rPr lang="ru-RU" sz="2000" dirty="0" err="1">
                <a:solidFill>
                  <a:srgbClr val="333333"/>
                </a:solidFill>
                <a:latin typeface="Calibri Light"/>
                <a:cs typeface="Times New Roman" panose="02020603050405020304" pitchFamily="18" charset="0"/>
                <a:sym typeface="Wingdings" panose="05000000000000000000" pitchFamily="2" charset="2"/>
              </a:rPr>
              <a:t>можна</a:t>
            </a:r>
            <a:r>
              <a:rPr lang="ru-RU" sz="2000" dirty="0">
                <a:solidFill>
                  <a:srgbClr val="333333"/>
                </a:solidFill>
                <a:latin typeface="Calibri Light"/>
                <a:cs typeface="Times New Roman" panose="02020603050405020304" pitchFamily="18" charset="0"/>
                <a:sym typeface="Wingdings" panose="05000000000000000000" pitchFamily="2" charset="2"/>
              </a:rPr>
              <a:t> </a:t>
            </a:r>
            <a:r>
              <a:rPr lang="ru-RU" sz="2000" dirty="0" err="1">
                <a:solidFill>
                  <a:srgbClr val="333333"/>
                </a:solidFill>
                <a:latin typeface="Calibri Light"/>
                <a:cs typeface="Times New Roman" panose="02020603050405020304" pitchFamily="18" charset="0"/>
                <a:sym typeface="Wingdings" panose="05000000000000000000" pitchFamily="2" charset="2"/>
              </a:rPr>
              <a:t>припустити</a:t>
            </a:r>
            <a:r>
              <a:rPr lang="ru-RU" sz="2000" dirty="0">
                <a:solidFill>
                  <a:srgbClr val="333333"/>
                </a:solidFill>
                <a:latin typeface="Calibri Light"/>
                <a:cs typeface="Times New Roman" panose="02020603050405020304" pitchFamily="18" charset="0"/>
                <a:sym typeface="Wingdings" panose="05000000000000000000" pitchFamily="2" charset="2"/>
              </a:rPr>
              <a:t>, </a:t>
            </a:r>
            <a:r>
              <a:rPr lang="ru-RU" sz="2000" dirty="0" err="1">
                <a:solidFill>
                  <a:srgbClr val="333333"/>
                </a:solidFill>
                <a:latin typeface="Calibri Light"/>
                <a:cs typeface="Times New Roman" panose="02020603050405020304" pitchFamily="18" charset="0"/>
                <a:sym typeface="Wingdings" panose="05000000000000000000" pitchFamily="2" charset="2"/>
              </a:rPr>
              <a:t>що</a:t>
            </a:r>
            <a:r>
              <a:rPr lang="ru-RU" sz="2000" dirty="0">
                <a:solidFill>
                  <a:srgbClr val="333333"/>
                </a:solidFill>
                <a:latin typeface="Calibri Light"/>
                <a:cs typeface="Times New Roman" panose="02020603050405020304" pitchFamily="18" charset="0"/>
                <a:sym typeface="Wingdings" panose="05000000000000000000" pitchFamily="2" charset="2"/>
              </a:rPr>
              <a:t> причини </a:t>
            </a:r>
            <a:r>
              <a:rPr lang="ru-RU" sz="2000" dirty="0" err="1">
                <a:solidFill>
                  <a:srgbClr val="333333"/>
                </a:solidFill>
                <a:latin typeface="Calibri Light"/>
                <a:cs typeface="Times New Roman" panose="02020603050405020304" pitchFamily="18" charset="0"/>
                <a:sym typeface="Wingdings" panose="05000000000000000000" pitchFamily="2" charset="2"/>
              </a:rPr>
              <a:t>вашої</a:t>
            </a:r>
            <a:r>
              <a:rPr lang="ru-RU" sz="2000" dirty="0">
                <a:solidFill>
                  <a:srgbClr val="333333"/>
                </a:solidFill>
                <a:latin typeface="Calibri Light"/>
                <a:cs typeface="Times New Roman" panose="02020603050405020304" pitchFamily="18" charset="0"/>
                <a:sym typeface="Wingdings" panose="05000000000000000000" pitchFamily="2" charset="2"/>
              </a:rPr>
              <a:t> </a:t>
            </a:r>
            <a:r>
              <a:rPr lang="ru-RU" sz="2000" dirty="0" err="1">
                <a:solidFill>
                  <a:srgbClr val="333333"/>
                </a:solidFill>
                <a:latin typeface="Calibri Light"/>
                <a:cs typeface="Times New Roman" panose="02020603050405020304" pitchFamily="18" charset="0"/>
                <a:sym typeface="Wingdings" panose="05000000000000000000" pitchFamily="2" charset="2"/>
              </a:rPr>
              <a:t>поведінки</a:t>
            </a:r>
            <a:r>
              <a:rPr lang="ru-RU" sz="2000" dirty="0">
                <a:solidFill>
                  <a:srgbClr val="333333"/>
                </a:solidFill>
                <a:latin typeface="Calibri Light"/>
                <a:cs typeface="Times New Roman" panose="02020603050405020304" pitchFamily="18" charset="0"/>
                <a:sym typeface="Wingdings" panose="05000000000000000000" pitchFamily="2" charset="2"/>
              </a:rPr>
              <a:t> </a:t>
            </a:r>
            <a:r>
              <a:rPr lang="ru-RU" sz="2000" dirty="0" err="1">
                <a:solidFill>
                  <a:srgbClr val="333333"/>
                </a:solidFill>
                <a:latin typeface="Calibri Light"/>
                <a:cs typeface="Times New Roman" panose="02020603050405020304" pitchFamily="18" charset="0"/>
                <a:sym typeface="Wingdings" panose="05000000000000000000" pitchFamily="2" charset="2"/>
              </a:rPr>
              <a:t>збігаються</a:t>
            </a:r>
            <a:r>
              <a:rPr lang="ru-RU" sz="2000" dirty="0">
                <a:solidFill>
                  <a:srgbClr val="333333"/>
                </a:solidFill>
                <a:latin typeface="Calibri Light"/>
                <a:cs typeface="Times New Roman" panose="02020603050405020304" pitchFamily="18" charset="0"/>
                <a:sym typeface="Wingdings" panose="05000000000000000000" pitchFamily="2" charset="2"/>
              </a:rPr>
              <a:t> з причинами </a:t>
            </a:r>
            <a:r>
              <a:rPr lang="ru-RU" sz="2000" dirty="0" err="1">
                <a:solidFill>
                  <a:srgbClr val="333333"/>
                </a:solidFill>
                <a:latin typeface="Calibri Light"/>
                <a:cs typeface="Times New Roman" panose="02020603050405020304" pitchFamily="18" charset="0"/>
                <a:sym typeface="Wingdings" panose="05000000000000000000" pitchFamily="2" charset="2"/>
              </a:rPr>
              <a:t>поведінки</a:t>
            </a:r>
            <a:r>
              <a:rPr lang="ru-RU" sz="2000" dirty="0">
                <a:solidFill>
                  <a:srgbClr val="333333"/>
                </a:solidFill>
                <a:latin typeface="Calibri Light"/>
                <a:cs typeface="Times New Roman" panose="02020603050405020304" pitchFamily="18" charset="0"/>
                <a:sym typeface="Wingdings" panose="05000000000000000000" pitchFamily="2" charset="2"/>
              </a:rPr>
              <a:t> </a:t>
            </a:r>
            <a:r>
              <a:rPr lang="ru-RU" sz="2000" dirty="0" err="1">
                <a:solidFill>
                  <a:srgbClr val="333333"/>
                </a:solidFill>
                <a:latin typeface="Calibri Light"/>
                <a:cs typeface="Times New Roman" panose="02020603050405020304" pitchFamily="18" charset="0"/>
                <a:sym typeface="Wingdings" panose="05000000000000000000" pitchFamily="2" charset="2"/>
              </a:rPr>
              <a:t>інших</a:t>
            </a:r>
            <a:r>
              <a:rPr lang="uk-UA" sz="2000" dirty="0">
                <a:solidFill>
                  <a:srgbClr val="333333"/>
                </a:solidFill>
                <a:latin typeface="Calibri Light"/>
                <a:cs typeface="Times New Roman" panose="02020603050405020304" pitchFamily="18" charset="0"/>
                <a:sym typeface="Wingdings" panose="05000000000000000000" pitchFamily="2" charset="2"/>
              </a:rPr>
              <a:t>!)</a:t>
            </a:r>
          </a:p>
          <a:p>
            <a:pPr marL="342900" lvl="0" indent="-342900" defTabSz="914400" fontAlgn="base">
              <a:buClr>
                <a:srgbClr val="000000"/>
              </a:buClr>
              <a:buFont typeface="WingDings"/>
              <a:buChar char=""/>
            </a:pPr>
            <a:r>
              <a:rPr lang="uk-UA" sz="2000" dirty="0">
                <a:solidFill>
                  <a:srgbClr val="004992"/>
                </a:solidFill>
                <a:latin typeface="Calibri Light"/>
                <a:cs typeface="Times New Roman" panose="02020603050405020304" pitchFamily="18" charset="0"/>
                <a:sym typeface="Wingdings" panose="05000000000000000000" pitchFamily="2" charset="2"/>
              </a:rPr>
              <a:t>Вираз обличчя (міміка) </a:t>
            </a:r>
            <a:r>
              <a:rPr lang="uk-UA" sz="2000" dirty="0">
                <a:solidFill>
                  <a:srgbClr val="333333"/>
                </a:solidFill>
                <a:latin typeface="Times New Roman"/>
                <a:cs typeface="Times New Roman" panose="02020603050405020304" pitchFamily="18" charset="0"/>
                <a:sym typeface="Wingdings" panose="05000000000000000000" pitchFamily="2" charset="2"/>
              </a:rPr>
              <a:t>→</a:t>
            </a:r>
            <a:r>
              <a:rPr lang="uk-UA" sz="2000" dirty="0">
                <a:solidFill>
                  <a:srgbClr val="333333"/>
                </a:solidFill>
                <a:latin typeface="Calibri Light"/>
                <a:cs typeface="Times New Roman" panose="02020603050405020304" pitchFamily="18" charset="0"/>
                <a:sym typeface="Wingdings" panose="05000000000000000000" pitchFamily="2" charset="2"/>
              </a:rPr>
              <a:t> </a:t>
            </a:r>
            <a:r>
              <a:rPr lang="ru-RU" sz="2000" dirty="0" err="1">
                <a:solidFill>
                  <a:srgbClr val="333333"/>
                </a:solidFill>
                <a:latin typeface="Calibri Light"/>
                <a:cs typeface="Times New Roman" panose="02020603050405020304" pitchFamily="18" charset="0"/>
                <a:sym typeface="Wingdings" panose="05000000000000000000" pitchFamily="2" charset="2"/>
              </a:rPr>
              <a:t>чи</a:t>
            </a:r>
            <a:r>
              <a:rPr lang="ru-RU" sz="2000" dirty="0">
                <a:solidFill>
                  <a:srgbClr val="333333"/>
                </a:solidFill>
                <a:latin typeface="Calibri Light"/>
                <a:cs typeface="Times New Roman" panose="02020603050405020304" pitchFamily="18" charset="0"/>
                <a:sym typeface="Wingdings" panose="05000000000000000000" pitchFamily="2" charset="2"/>
              </a:rPr>
              <a:t> </a:t>
            </a:r>
            <a:r>
              <a:rPr lang="ru-RU" sz="2000" dirty="0" err="1">
                <a:solidFill>
                  <a:srgbClr val="333333"/>
                </a:solidFill>
                <a:latin typeface="Calibri Light"/>
                <a:cs typeface="Times New Roman" panose="02020603050405020304" pitchFamily="18" charset="0"/>
                <a:sym typeface="Wingdings" panose="05000000000000000000" pitchFamily="2" charset="2"/>
              </a:rPr>
              <a:t>виглядає</a:t>
            </a:r>
            <a:r>
              <a:rPr lang="ru-RU" sz="2000" dirty="0">
                <a:solidFill>
                  <a:srgbClr val="333333"/>
                </a:solidFill>
                <a:latin typeface="Calibri Light"/>
                <a:cs typeface="Times New Roman" panose="02020603050405020304" pitchFamily="18" charset="0"/>
                <a:sym typeface="Wingdings" panose="05000000000000000000" pitchFamily="2" charset="2"/>
              </a:rPr>
              <a:t> </a:t>
            </a:r>
            <a:r>
              <a:rPr lang="ru-RU" sz="2000" dirty="0" err="1">
                <a:solidFill>
                  <a:srgbClr val="333333"/>
                </a:solidFill>
                <a:latin typeface="Calibri Light"/>
                <a:cs typeface="Times New Roman" panose="02020603050405020304" pitchFamily="18" charset="0"/>
                <a:sym typeface="Wingdings" panose="05000000000000000000" pitchFamily="2" charset="2"/>
              </a:rPr>
              <a:t>людина</a:t>
            </a:r>
            <a:r>
              <a:rPr lang="ru-RU" sz="2000" dirty="0">
                <a:solidFill>
                  <a:srgbClr val="333333"/>
                </a:solidFill>
                <a:latin typeface="Calibri Light"/>
                <a:cs typeface="Times New Roman" panose="02020603050405020304" pitchFamily="18" charset="0"/>
                <a:sym typeface="Wingdings" panose="05000000000000000000" pitchFamily="2" charset="2"/>
              </a:rPr>
              <a:t> </a:t>
            </a:r>
            <a:r>
              <a:rPr lang="ru-RU" sz="2000" dirty="0" err="1">
                <a:solidFill>
                  <a:srgbClr val="333333"/>
                </a:solidFill>
                <a:latin typeface="Calibri Light"/>
                <a:cs typeface="Times New Roman" panose="02020603050405020304" pitchFamily="18" charset="0"/>
                <a:sym typeface="Wingdings" panose="05000000000000000000" pitchFamily="2" charset="2"/>
              </a:rPr>
              <a:t>задуманою</a:t>
            </a:r>
            <a:r>
              <a:rPr lang="ru-RU" sz="2000" dirty="0">
                <a:solidFill>
                  <a:srgbClr val="333333"/>
                </a:solidFill>
                <a:latin typeface="Calibri Light"/>
                <a:cs typeface="Times New Roman" panose="02020603050405020304" pitchFamily="18" charset="0"/>
                <a:sym typeface="Wingdings" panose="05000000000000000000" pitchFamily="2" charset="2"/>
              </a:rPr>
              <a:t>, </a:t>
            </a:r>
            <a:r>
              <a:rPr lang="ru-RU" sz="2000" dirty="0" err="1">
                <a:solidFill>
                  <a:srgbClr val="333333"/>
                </a:solidFill>
                <a:latin typeface="Calibri Light"/>
                <a:cs typeface="Times New Roman" panose="02020603050405020304" pitchFamily="18" charset="0"/>
                <a:sym typeface="Wingdings" panose="05000000000000000000" pitchFamily="2" charset="2"/>
              </a:rPr>
              <a:t>втомленою</a:t>
            </a:r>
            <a:r>
              <a:rPr lang="ru-RU" sz="2000" dirty="0">
                <a:solidFill>
                  <a:srgbClr val="333333"/>
                </a:solidFill>
                <a:latin typeface="Calibri Light"/>
                <a:cs typeface="Times New Roman" panose="02020603050405020304" pitchFamily="18" charset="0"/>
                <a:sym typeface="Wingdings" panose="05000000000000000000" pitchFamily="2" charset="2"/>
              </a:rPr>
              <a:t>, </a:t>
            </a:r>
            <a:r>
              <a:rPr lang="ru-RU" sz="2000" dirty="0" err="1">
                <a:solidFill>
                  <a:srgbClr val="333333"/>
                </a:solidFill>
                <a:latin typeface="Calibri Light"/>
                <a:cs typeface="Times New Roman" panose="02020603050405020304" pitchFamily="18" charset="0"/>
                <a:sym typeface="Wingdings" panose="05000000000000000000" pitchFamily="2" charset="2"/>
              </a:rPr>
              <a:t>страждає</a:t>
            </a:r>
            <a:r>
              <a:rPr lang="ru-RU" sz="2000" dirty="0">
                <a:solidFill>
                  <a:srgbClr val="333333"/>
                </a:solidFill>
                <a:latin typeface="Calibri Light"/>
                <a:cs typeface="Times New Roman" panose="02020603050405020304" pitchFamily="18" charset="0"/>
                <a:sym typeface="Wingdings" panose="05000000000000000000" pitchFamily="2" charset="2"/>
              </a:rPr>
              <a:t> </a:t>
            </a:r>
            <a:r>
              <a:rPr lang="ru-RU" sz="2000" dirty="0" err="1">
                <a:solidFill>
                  <a:srgbClr val="333333"/>
                </a:solidFill>
                <a:latin typeface="Calibri Light"/>
                <a:cs typeface="Times New Roman" panose="02020603050405020304" pitchFamily="18" charset="0"/>
                <a:sym typeface="Wingdings" panose="05000000000000000000" pitchFamily="2" charset="2"/>
              </a:rPr>
              <a:t>від</a:t>
            </a:r>
            <a:r>
              <a:rPr lang="ru-RU" sz="2000" dirty="0">
                <a:solidFill>
                  <a:srgbClr val="333333"/>
                </a:solidFill>
                <a:latin typeface="Calibri Light"/>
                <a:cs typeface="Times New Roman" panose="02020603050405020304" pitchFamily="18" charset="0"/>
                <a:sym typeface="Wingdings" panose="05000000000000000000" pitchFamily="2" charset="2"/>
              </a:rPr>
              <a:t> болю </a:t>
            </a:r>
            <a:r>
              <a:rPr lang="ru-RU" sz="2000" dirty="0" err="1">
                <a:solidFill>
                  <a:srgbClr val="333333"/>
                </a:solidFill>
                <a:latin typeface="Calibri Light"/>
                <a:cs typeface="Times New Roman" panose="02020603050405020304" pitchFamily="18" charset="0"/>
                <a:sym typeface="Wingdings" panose="05000000000000000000" pitchFamily="2" charset="2"/>
              </a:rPr>
              <a:t>тощо</a:t>
            </a:r>
            <a:r>
              <a:rPr lang="uk-UA" sz="2000" dirty="0">
                <a:solidFill>
                  <a:srgbClr val="333333"/>
                </a:solidFill>
                <a:latin typeface="Calibri Light"/>
                <a:cs typeface="Times New Roman" panose="02020603050405020304" pitchFamily="18" charset="0"/>
                <a:sym typeface="Wingdings" panose="05000000000000000000" pitchFamily="2" charset="2"/>
              </a:rPr>
              <a:t>?</a:t>
            </a: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a:t>
            </a:fld>
            <a:endParaRPr lang="de-DE" altLang="de-DE">
              <a:latin typeface="Calibri Light"/>
            </a:endParaRPr>
          </a:p>
        </p:txBody>
      </p:sp>
    </p:spTree>
    <p:extLst>
      <p:ext uri="{BB962C8B-B14F-4D97-AF65-F5344CB8AC3E}">
        <p14:creationId xmlns:p14="http://schemas.microsoft.com/office/powerpoint/2010/main" val="366847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dirty="0">
                <a:latin typeface="Calibri Light"/>
              </a:rPr>
              <a:t>Що це все означає?</a:t>
            </a:r>
          </a:p>
        </p:txBody>
      </p:sp>
      <p:sp>
        <p:nvSpPr>
          <p:cNvPr id="4" name="Content Placeholder 3"/>
          <p:cNvSpPr>
            <a:spLocks noGrp="1"/>
          </p:cNvSpPr>
          <p:nvPr>
            <p:ph idx="1"/>
          </p:nvPr>
        </p:nvSpPr>
        <p:spPr/>
        <p:txBody>
          <a:bodyPr/>
          <a:lstStyle/>
          <a:p>
            <a:pPr lvl="0" defTabSz="914400" fontAlgn="base">
              <a:spcAft>
                <a:spcPct val="0"/>
              </a:spcAft>
            </a:pPr>
            <a:r>
              <a:rPr lang="uk-UA" sz="2400" dirty="0">
                <a:solidFill>
                  <a:srgbClr val="333333"/>
                </a:solidFill>
                <a:latin typeface="Calibri Light"/>
                <a:cs typeface="Times New Roman" panose="02020603050405020304" pitchFamily="18" charset="0"/>
              </a:rPr>
              <a:t>Дослідження показують, що багато (але не всі!) людей, які страждають на психічні захворювання (особливо психози):</a:t>
            </a:r>
          </a:p>
          <a:p>
            <a:pPr marL="342900" lvl="0" indent="-342900" defTabSz="914400" fontAlgn="base">
              <a:spcAft>
                <a:spcPct val="0"/>
              </a:spcAft>
              <a:buClr>
                <a:srgbClr val="004992"/>
              </a:buClr>
              <a:buFont typeface="WingDings"/>
              <a:buChar char=""/>
            </a:pPr>
            <a:r>
              <a:rPr lang="uk-UA" sz="2400" dirty="0">
                <a:solidFill>
                  <a:srgbClr val="004992"/>
                </a:solidFill>
                <a:latin typeface="Calibri Light"/>
                <a:cs typeface="Times New Roman" panose="02020603050405020304" pitchFamily="18" charset="0"/>
              </a:rPr>
              <a:t>мають труднощі з оцінкою емоційних проявів інших людей (наприклад, радість, смуток).</a:t>
            </a:r>
          </a:p>
          <a:p>
            <a:pPr lvl="0" defTabSz="914400" fontAlgn="base">
              <a:spcAft>
                <a:spcPct val="0"/>
              </a:spcAft>
            </a:pPr>
            <a:r>
              <a:rPr lang="uk-UA" sz="2400" dirty="0">
                <a:solidFill>
                  <a:prstClr val="white"/>
                </a:solidFill>
                <a:latin typeface="Calibri Light"/>
                <a:cs typeface="Times New Roman" panose="02020603050405020304" pitchFamily="18" charset="0"/>
              </a:rPr>
              <a:t>мають труднощі з розумінням мотивів інших людей.</a:t>
            </a: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23AD66A1-7770-434F-987A-C92FEAD95465}" type="slidenum">
              <a:rPr lang="de-DE" altLang="de-DE" smtClean="0">
                <a:latin typeface="Calibri Light"/>
              </a:rPr>
              <a:pPr>
                <a:defRPr/>
              </a:pPr>
              <a:t>10</a:t>
            </a:fld>
            <a:endParaRPr lang="de-DE" altLang="de-DE">
              <a:latin typeface="Calibri Light"/>
            </a:endParaRPr>
          </a:p>
        </p:txBody>
      </p:sp>
      <p:sp>
        <p:nvSpPr>
          <p:cNvPr id="23555"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dirty="0">
                <a:latin typeface="Calibri Light"/>
              </a:rPr>
              <a:t>Що це все означає?</a:t>
            </a:r>
          </a:p>
        </p:txBody>
      </p:sp>
      <p:sp>
        <p:nvSpPr>
          <p:cNvPr id="4" name="Content Placeholder 3"/>
          <p:cNvSpPr>
            <a:spLocks noGrp="1"/>
          </p:cNvSpPr>
          <p:nvPr>
            <p:ph idx="1"/>
          </p:nvPr>
        </p:nvSpPr>
        <p:spPr/>
        <p:txBody>
          <a:bodyPr/>
          <a:lstStyle/>
          <a:p>
            <a:pPr lvl="0" defTabSz="914400" fontAlgn="base"/>
            <a:r>
              <a:rPr lang="uk-UA" sz="2400" dirty="0">
                <a:solidFill>
                  <a:srgbClr val="333333"/>
                </a:solidFill>
                <a:latin typeface="Calibri Light"/>
                <a:cs typeface="Times New Roman" panose="02020603050405020304" pitchFamily="18" charset="0"/>
              </a:rPr>
              <a:t>Дослідження показують, що багато (але не всі!) людей, які страждають на психічні захворювання (особливо психози):</a:t>
            </a:r>
          </a:p>
          <a:p>
            <a:pPr marL="342900" lvl="0" indent="-342900" defTabSz="914400" fontAlgn="base">
              <a:buClr>
                <a:srgbClr val="004992"/>
              </a:buClr>
              <a:buFont typeface="WingDings"/>
              <a:buChar char=""/>
            </a:pPr>
            <a:r>
              <a:rPr lang="uk-UA" sz="2400" dirty="0">
                <a:solidFill>
                  <a:srgbClr val="004992"/>
                </a:solidFill>
                <a:latin typeface="Calibri Light"/>
                <a:cs typeface="Times New Roman" panose="02020603050405020304" pitchFamily="18" charset="0"/>
              </a:rPr>
              <a:t>мають труднощі з оцінкою емоційних проявів інших людей (наприклад, радість, смуток).</a:t>
            </a:r>
          </a:p>
          <a:p>
            <a:pPr marL="342900" lvl="0" indent="-342900" defTabSz="914400" fontAlgn="base">
              <a:buClr>
                <a:srgbClr val="004992"/>
              </a:buClr>
              <a:buFont typeface="WingDings"/>
              <a:buChar char=""/>
            </a:pPr>
            <a:r>
              <a:rPr lang="uk-UA" sz="2400" dirty="0">
                <a:solidFill>
                  <a:srgbClr val="004992"/>
                </a:solidFill>
                <a:latin typeface="Calibri Light"/>
                <a:cs typeface="Times New Roman" panose="02020603050405020304" pitchFamily="18" charset="0"/>
              </a:rPr>
              <a:t>мають труднощі з розумінням мотивів інших людей.</a:t>
            </a: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23AD66A1-7770-434F-987A-C92FEAD95465}" type="slidenum">
              <a:rPr lang="de-DE" altLang="de-DE" smtClean="0">
                <a:latin typeface="Calibri Light"/>
              </a:rPr>
              <a:pPr>
                <a:defRPr/>
              </a:pPr>
              <a:t>11</a:t>
            </a:fld>
            <a:endParaRPr lang="de-DE" altLang="de-DE">
              <a:latin typeface="Calibri Light"/>
            </a:endParaRPr>
          </a:p>
        </p:txBody>
      </p:sp>
      <p:sp>
        <p:nvSpPr>
          <p:cNvPr id="2560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4"/>
          <p:cNvSpPr txBox="1">
            <a:spLocks noChangeArrowheads="1"/>
          </p:cNvSpPr>
          <p:nvPr/>
        </p:nvSpPr>
        <p:spPr bwMode="auto">
          <a:xfrm>
            <a:off x="408955" y="1813842"/>
            <a:ext cx="11376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None/>
            </a:pPr>
            <a:r>
              <a:rPr lang="uk-UA" sz="2400">
                <a:solidFill>
                  <a:schemeClr val="bg1"/>
                </a:solidFill>
                <a:latin typeface="Calibri Light"/>
              </a:rPr>
              <a:t>Як труднощі з розпізнаванням емоцій сприяють помилковій оцінці у разі психозу (приклади)</a:t>
            </a:r>
          </a:p>
        </p:txBody>
      </p:sp>
      <p:sp>
        <p:nvSpPr>
          <p:cNvPr id="6" name="Title 5"/>
          <p:cNvSpPr>
            <a:spLocks noGrp="1"/>
          </p:cNvSpPr>
          <p:nvPr>
            <p:ph type="title"/>
          </p:nvPr>
        </p:nvSpPr>
        <p:spPr/>
        <p:txBody>
          <a:bodyPr/>
          <a:lstStyle/>
          <a:p>
            <a:r>
              <a:rPr lang="uk-UA" sz="3600" dirty="0"/>
              <a:t>Як труднощі з розпізнаванням емоцій сприяють хибній оцінці у разі психозу (приклади)</a:t>
            </a:r>
          </a:p>
        </p:txBody>
      </p:sp>
      <p:sp>
        <p:nvSpPr>
          <p:cNvPr id="7" name="Content Placeholder 6"/>
          <p:cNvSpPr>
            <a:spLocks noGrp="1"/>
          </p:cNvSpPr>
          <p:nvPr>
            <p:ph idx="1"/>
          </p:nvPr>
        </p:nvSpPr>
        <p:spPr/>
        <p:txBody>
          <a:bodyPr/>
          <a:lstStyle/>
          <a:p>
            <a:pPr lvl="0" defTabSz="914400" fontAlgn="base">
              <a:defRPr/>
            </a:pPr>
            <a:r>
              <a:rPr lang="uk-UA" sz="2400" dirty="0">
                <a:solidFill>
                  <a:srgbClr val="333333"/>
                </a:solidFill>
                <a:latin typeface="Calibri Light"/>
                <a:cs typeface="Times New Roman" panose="02020603050405020304" pitchFamily="18" charset="0"/>
              </a:rPr>
              <a:t>Відчуття постійної загрози призводить до спотвореного сприйняття інших людей:</a:t>
            </a:r>
          </a:p>
          <a:p>
            <a:pPr marL="342900" lvl="0" indent="-342900" defTabSz="914400" fontAlgn="base">
              <a:buClr>
                <a:srgbClr val="333333"/>
              </a:buClr>
              <a:buFont typeface="WingDings"/>
              <a:buChar char=""/>
              <a:defRPr/>
            </a:pPr>
            <a:r>
              <a:rPr lang="uk-UA" sz="2400" dirty="0">
                <a:solidFill>
                  <a:srgbClr val="333333"/>
                </a:solidFill>
                <a:latin typeface="Calibri Light"/>
                <a:cs typeface="Times New Roman" panose="02020603050405020304" pitchFamily="18" charset="0"/>
              </a:rPr>
              <a:t>Співчутливу посмішку лікаря трактують як насмішку.</a:t>
            </a:r>
          </a:p>
          <a:p>
            <a:pPr marL="342900" lvl="0" indent="-342900" defTabSz="914400" fontAlgn="base">
              <a:buClr>
                <a:srgbClr val="333333"/>
              </a:buClr>
              <a:buFont typeface="WingDings"/>
              <a:buChar char=""/>
              <a:defRPr/>
            </a:pPr>
            <a:r>
              <a:rPr lang="uk-UA" sz="2400" dirty="0">
                <a:solidFill>
                  <a:srgbClr val="333333"/>
                </a:solidFill>
                <a:latin typeface="Calibri Light"/>
                <a:cs typeface="Times New Roman" panose="02020603050405020304" pitchFamily="18" charset="0"/>
              </a:rPr>
              <a:t>Здивований вираз обличчя неправильно трактують як страх.</a:t>
            </a:r>
          </a:p>
          <a:p>
            <a:pPr marL="342900" lvl="0" indent="-342900" defTabSz="914400" fontAlgn="base">
              <a:buClr>
                <a:srgbClr val="333333"/>
              </a:buClr>
              <a:buFont typeface="WingDings"/>
              <a:buChar char=""/>
              <a:defRPr/>
            </a:pPr>
            <a:r>
              <a:rPr lang="uk-UA" sz="2400" dirty="0">
                <a:solidFill>
                  <a:srgbClr val="333333"/>
                </a:solidFill>
                <a:latin typeface="Calibri Light"/>
                <a:cs typeface="Times New Roman" panose="02020603050405020304" pitchFamily="18" charset="0"/>
              </a:rPr>
              <a:t>Сконцентровано-задумливий погляд терапевта трактують як ворожий. </a:t>
            </a:r>
          </a:p>
          <a:p>
            <a:pPr lvl="0" defTabSz="914400" fontAlgn="base">
              <a:buClr>
                <a:srgbClr val="336699"/>
              </a:buClr>
              <a:defRPr/>
            </a:pPr>
            <a:endParaRPr 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12</a:t>
            </a:fld>
            <a:endParaRPr lang="de-DE" altLang="de-DE">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uk-UA" sz="3600"/>
              <a:t>Група завдань 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13</a:t>
            </a:fld>
            <a:endParaRPr lang="de-DE" alt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solidFill>
                  <a:srgbClr val="004992"/>
                </a:solidFill>
              </a:rPr>
              <a:t>Назвіть декілька емоцій/відчуттів</a:t>
            </a:r>
          </a:p>
        </p:txBody>
      </p:sp>
      <p:sp>
        <p:nvSpPr>
          <p:cNvPr id="5" name="Content Placeholder 4"/>
          <p:cNvSpPr>
            <a:spLocks noGrp="1"/>
          </p:cNvSpPr>
          <p:nvPr>
            <p:ph idx="1"/>
          </p:nvPr>
        </p:nvSpPr>
        <p:spPr/>
        <p:txBody>
          <a:bodyPr/>
          <a:lstStyle/>
          <a:p>
            <a:r>
              <a:rPr lang="uk-UA" sz="2400">
                <a:solidFill>
                  <a:schemeClr val="tx1"/>
                </a:solidFill>
                <a:latin typeface="Calibri Light"/>
              </a:rPr>
              <a:t>???</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14</a:t>
            </a:fld>
            <a:endParaRPr lang="de-DE" alt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Назвіть декілька емоцій/відчуттів</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uk-UA" sz="2400">
                <a:solidFill>
                  <a:srgbClr val="333333"/>
                </a:solidFill>
                <a:latin typeface="Calibri Light"/>
                <a:cs typeface="Times New Roman" panose="02020603050405020304" pitchFamily="18" charset="0"/>
              </a:rPr>
              <a:t>Радість</a:t>
            </a:r>
          </a:p>
          <a:p>
            <a:pPr marL="342900" lvl="0" indent="-342900" defTabSz="914400" fontAlgn="base">
              <a:buClr>
                <a:srgbClr val="000000"/>
              </a:buClr>
              <a:buFont typeface="WingDings"/>
              <a:buChar char=""/>
            </a:pPr>
            <a:r>
              <a:rPr lang="uk-UA" sz="2400">
                <a:solidFill>
                  <a:srgbClr val="333333"/>
                </a:solidFill>
                <a:latin typeface="Calibri Light"/>
                <a:cs typeface="Times New Roman" panose="02020603050405020304" pitchFamily="18" charset="0"/>
              </a:rPr>
              <a:t>Здивування</a:t>
            </a:r>
          </a:p>
          <a:p>
            <a:pPr marL="342900" lvl="0" indent="-342900" defTabSz="914400" fontAlgn="base">
              <a:buClr>
                <a:srgbClr val="000000"/>
              </a:buClr>
              <a:buFont typeface="WingDings"/>
              <a:buChar char=""/>
            </a:pPr>
            <a:r>
              <a:rPr lang="uk-UA" sz="2400">
                <a:solidFill>
                  <a:srgbClr val="333333"/>
                </a:solidFill>
                <a:latin typeface="Calibri Light"/>
                <a:cs typeface="Times New Roman" panose="02020603050405020304" pitchFamily="18" charset="0"/>
              </a:rPr>
              <a:t>Страх</a:t>
            </a:r>
          </a:p>
          <a:p>
            <a:pPr marL="342900" lvl="0" indent="-342900" defTabSz="914400" fontAlgn="base">
              <a:buClr>
                <a:srgbClr val="000000"/>
              </a:buClr>
              <a:buFont typeface="WingDings"/>
              <a:buChar char=""/>
            </a:pPr>
            <a:r>
              <a:rPr lang="uk-UA" sz="2400">
                <a:solidFill>
                  <a:srgbClr val="333333"/>
                </a:solidFill>
                <a:latin typeface="Calibri Light"/>
                <a:cs typeface="Times New Roman" panose="02020603050405020304" pitchFamily="18" charset="0"/>
              </a:rPr>
              <a:t>Смуток</a:t>
            </a:r>
          </a:p>
          <a:p>
            <a:pPr marL="342900" lvl="0" indent="-342900" defTabSz="914400" fontAlgn="base">
              <a:buClr>
                <a:srgbClr val="000000"/>
              </a:buClr>
              <a:buFont typeface="WingDings"/>
              <a:buChar char=""/>
            </a:pPr>
            <a:r>
              <a:rPr lang="uk-UA" sz="2400">
                <a:solidFill>
                  <a:srgbClr val="333333"/>
                </a:solidFill>
                <a:latin typeface="Calibri Light"/>
                <a:cs typeface="Times New Roman" panose="02020603050405020304" pitchFamily="18" charset="0"/>
              </a:rPr>
              <a:t>Гнів/роздратування</a:t>
            </a:r>
          </a:p>
          <a:p>
            <a:pPr marL="342900" lvl="0" indent="-342900" defTabSz="914400" fontAlgn="base">
              <a:buClr>
                <a:srgbClr val="000000"/>
              </a:buClr>
              <a:buFont typeface="WingDings"/>
              <a:buChar char=""/>
            </a:pPr>
            <a:r>
              <a:rPr lang="uk-UA" sz="2400">
                <a:solidFill>
                  <a:srgbClr val="333333"/>
                </a:solidFill>
                <a:latin typeface="Calibri Light"/>
                <a:cs typeface="Times New Roman" panose="02020603050405020304" pitchFamily="18" charset="0"/>
              </a:rPr>
              <a:t>Огида/відраза</a:t>
            </a:r>
          </a:p>
          <a:p>
            <a:pPr marL="342900" lvl="0" indent="-342900" defTabSz="914400" fontAlgn="base">
              <a:buClr>
                <a:srgbClr val="000000"/>
              </a:buClr>
              <a:buFont typeface="WingDings"/>
              <a:buChar char=""/>
            </a:pPr>
            <a:r>
              <a:rPr lang="uk-UA" sz="2400">
                <a:solidFill>
                  <a:srgbClr val="333333"/>
                </a:solidFill>
                <a:latin typeface="Calibri Light"/>
                <a:cs typeface="Times New Roman" panose="02020603050405020304" pitchFamily="18" charset="0"/>
              </a:rPr>
              <a:t>Біль</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15</a:t>
            </a:fld>
            <a:endParaRPr lang="de-DE" altLang="de-DE">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15772"/>
          </a:xfrm>
        </p:spPr>
        <p:txBody>
          <a:bodyPr vert="horz" lIns="0" tIns="0" rIns="0" bIns="0" rtlCol="0" anchor="t">
            <a:spAutoFit/>
          </a:bodyPr>
          <a:lstStyle/>
          <a:p>
            <a:pPr lvl="0" defTabSz="914400" fontAlgn="base">
              <a:lnSpc>
                <a:spcPct val="100000"/>
              </a:lnSpc>
              <a:spcBef>
                <a:spcPct val="50000"/>
              </a:spcBef>
              <a:spcAft>
                <a:spcPct val="0"/>
              </a:spcAft>
            </a:pPr>
            <a:r>
              <a:rPr lang="uk-UA" sz="3600">
                <a:solidFill>
                  <a:srgbClr val="004992"/>
                </a:solidFill>
                <a:latin typeface="Calibri Light"/>
              </a:rPr>
              <a:t>Різні емоції/відчуття</a:t>
            </a:r>
            <a:br>
              <a:rPr lang="uk-UA" sz="3600">
                <a:solidFill>
                  <a:srgbClr val="004992"/>
                </a:solidFill>
                <a:latin typeface="Calibri Light"/>
              </a:rPr>
            </a:br>
            <a:r>
              <a:rPr lang="uk-UA">
                <a:solidFill>
                  <a:srgbClr val="004992"/>
                </a:solidFill>
              </a:rPr>
              <a:t>Додаткова інформація допомагає дізнатися, що відбувається у душі людини</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16</a:t>
            </a:fld>
            <a:endParaRPr lang="de-DE" altLang="de-DE">
              <a:latin typeface="Calibri Light"/>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423160"/>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a:t>
            </a:r>
          </a:p>
        </p:txBody>
      </p:sp>
      <p:sp>
        <p:nvSpPr>
          <p:cNvPr id="24" name="Caption_19"/>
          <p:cNvSpPr txBox="1">
            <a:spLocks noChangeArrowheads="1"/>
          </p:cNvSpPr>
          <p:nvPr/>
        </p:nvSpPr>
        <p:spPr bwMode="auto">
          <a:xfrm>
            <a:off x="5280739" y="2423160"/>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000">
                <a:solidFill>
                  <a:schemeClr val="accent1"/>
                </a:solidFill>
                <a:latin typeface="Calibri Light"/>
              </a:rPr>
              <a:t>???</a:t>
            </a:r>
          </a:p>
        </p:txBody>
      </p:sp>
      <p:sp>
        <p:nvSpPr>
          <p:cNvPr id="25" name="Caption_22"/>
          <p:cNvSpPr txBox="1">
            <a:spLocks noChangeArrowheads="1"/>
          </p:cNvSpPr>
          <p:nvPr/>
        </p:nvSpPr>
        <p:spPr bwMode="auto">
          <a:xfrm>
            <a:off x="9189380" y="2423160"/>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a:t>
            </a:r>
          </a:p>
        </p:txBody>
      </p:sp>
      <p:sp>
        <p:nvSpPr>
          <p:cNvPr id="26" name="Caption_18"/>
          <p:cNvSpPr txBox="1">
            <a:spLocks noChangeArrowheads="1"/>
          </p:cNvSpPr>
          <p:nvPr/>
        </p:nvSpPr>
        <p:spPr bwMode="auto">
          <a:xfrm>
            <a:off x="1012984" y="4572000"/>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a:t>
            </a:r>
          </a:p>
        </p:txBody>
      </p:sp>
      <p:sp>
        <p:nvSpPr>
          <p:cNvPr id="27" name="Caption_20"/>
          <p:cNvSpPr txBox="1">
            <a:spLocks noChangeArrowheads="1"/>
          </p:cNvSpPr>
          <p:nvPr/>
        </p:nvSpPr>
        <p:spPr bwMode="auto">
          <a:xfrm>
            <a:off x="4846319" y="4572000"/>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a:t>
            </a:r>
          </a:p>
        </p:txBody>
      </p:sp>
      <p:sp>
        <p:nvSpPr>
          <p:cNvPr id="28" name="Caption_17"/>
          <p:cNvSpPr txBox="1">
            <a:spLocks noChangeArrowheads="1"/>
          </p:cNvSpPr>
          <p:nvPr/>
        </p:nvSpPr>
        <p:spPr bwMode="auto">
          <a:xfrm>
            <a:off x="8709580" y="4572000"/>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1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1415772"/>
          </a:xfrm>
        </p:spPr>
        <p:txBody>
          <a:bodyPr vert="horz" lIns="0" tIns="0" rIns="0" bIns="0" rtlCol="0" anchor="t">
            <a:spAutoFit/>
          </a:bodyPr>
          <a:lstStyle/>
          <a:p>
            <a:pPr lvl="0" defTabSz="914400" fontAlgn="base">
              <a:lnSpc>
                <a:spcPct val="100000"/>
              </a:lnSpc>
              <a:spcBef>
                <a:spcPct val="50000"/>
              </a:spcBef>
              <a:spcAft>
                <a:spcPct val="0"/>
              </a:spcAft>
            </a:pPr>
            <a:r>
              <a:rPr lang="uk-UA" sz="3600">
                <a:solidFill>
                  <a:srgbClr val="004992"/>
                </a:solidFill>
              </a:rPr>
              <a:t>Різні емоції/відчуття</a:t>
            </a:r>
            <a:br>
              <a:rPr lang="uk-UA" sz="3600">
                <a:solidFill>
                  <a:srgbClr val="004992"/>
                </a:solidFill>
              </a:rPr>
            </a:br>
            <a:r>
              <a:rPr lang="uk-UA">
                <a:solidFill>
                  <a:srgbClr val="004992"/>
                </a:solidFill>
              </a:rPr>
              <a:t>Додаткова інформація допомагає дізнатися, що відбувається у душі людини</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17</a:t>
            </a:fld>
            <a:endParaRPr lang="de-DE" altLang="de-DE">
              <a:latin typeface="Calibri Light"/>
            </a:endParaRPr>
          </a:p>
        </p:txBody>
      </p:sp>
      <p:sp>
        <p:nvSpPr>
          <p:cNvPr id="36" name="Caption_45"/>
          <p:cNvSpPr txBox="1">
            <a:spLocks noChangeArrowheads="1"/>
          </p:cNvSpPr>
          <p:nvPr/>
        </p:nvSpPr>
        <p:spPr bwMode="auto">
          <a:xfrm>
            <a:off x="1252391" y="2423160"/>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Смуток</a:t>
            </a:r>
          </a:p>
        </p:txBody>
      </p:sp>
      <p:sp>
        <p:nvSpPr>
          <p:cNvPr id="37" name="Caption_43"/>
          <p:cNvSpPr txBox="1">
            <a:spLocks noChangeArrowheads="1"/>
          </p:cNvSpPr>
          <p:nvPr/>
        </p:nvSpPr>
        <p:spPr bwMode="auto">
          <a:xfrm>
            <a:off x="4846320" y="2423160"/>
            <a:ext cx="283544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000" dirty="0">
                <a:solidFill>
                  <a:srgbClr val="004992"/>
                </a:solidFill>
                <a:latin typeface="Calibri Light"/>
              </a:rPr>
              <a:t>Гнів/роздратування</a:t>
            </a:r>
          </a:p>
        </p:txBody>
      </p:sp>
      <p:sp>
        <p:nvSpPr>
          <p:cNvPr id="38" name="Caption_46"/>
          <p:cNvSpPr txBox="1">
            <a:spLocks noChangeArrowheads="1"/>
          </p:cNvSpPr>
          <p:nvPr/>
        </p:nvSpPr>
        <p:spPr bwMode="auto">
          <a:xfrm>
            <a:off x="9189380" y="2423160"/>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Радість</a:t>
            </a:r>
          </a:p>
        </p:txBody>
      </p:sp>
      <p:sp>
        <p:nvSpPr>
          <p:cNvPr id="39" name="Caption_42"/>
          <p:cNvSpPr txBox="1">
            <a:spLocks noChangeArrowheads="1"/>
          </p:cNvSpPr>
          <p:nvPr/>
        </p:nvSpPr>
        <p:spPr bwMode="auto">
          <a:xfrm>
            <a:off x="1012984" y="4572000"/>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Відраза</a:t>
            </a:r>
          </a:p>
        </p:txBody>
      </p:sp>
      <p:sp>
        <p:nvSpPr>
          <p:cNvPr id="40" name="Caption_44"/>
          <p:cNvSpPr txBox="1">
            <a:spLocks noChangeArrowheads="1"/>
          </p:cNvSpPr>
          <p:nvPr/>
        </p:nvSpPr>
        <p:spPr bwMode="auto">
          <a:xfrm>
            <a:off x="4846320" y="4572000"/>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Здивування</a:t>
            </a:r>
          </a:p>
        </p:txBody>
      </p:sp>
      <p:sp>
        <p:nvSpPr>
          <p:cNvPr id="41" name="Caption_29"/>
          <p:cNvSpPr txBox="1">
            <a:spLocks noChangeArrowheads="1"/>
          </p:cNvSpPr>
          <p:nvPr/>
        </p:nvSpPr>
        <p:spPr bwMode="auto">
          <a:xfrm>
            <a:off x="8709579" y="4572000"/>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Біль</a:t>
            </a:r>
          </a:p>
        </p:txBody>
      </p:sp>
    </p:spTree>
    <p:extLst>
      <p:ext uri="{BB962C8B-B14F-4D97-AF65-F5344CB8AC3E}">
        <p14:creationId xmlns:p14="http://schemas.microsoft.com/office/powerpoint/2010/main" val="3925262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18</a:t>
            </a:fld>
            <a:endParaRPr lang="de-DE" altLang="de-DE">
              <a:latin typeface="Calibri Light"/>
            </a:endParaRPr>
          </a:p>
        </p:txBody>
      </p:sp>
      <p:sp>
        <p:nvSpPr>
          <p:cNvPr id="39939"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400">
                <a:solidFill>
                  <a:srgbClr val="333333"/>
                </a:solidFill>
                <a:latin typeface="Calibri Light"/>
              </a:rPr>
              <a:t>1.</a:t>
            </a:r>
          </a:p>
        </p:txBody>
      </p:sp>
      <p:sp>
        <p:nvSpPr>
          <p:cNvPr id="39940"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400">
                <a:solidFill>
                  <a:srgbClr val="333333"/>
                </a:solidFill>
                <a:latin typeface="Calibri Light"/>
              </a:rPr>
              <a:t>2.</a:t>
            </a:r>
          </a:p>
        </p:txBody>
      </p:sp>
      <p:sp>
        <p:nvSpPr>
          <p:cNvPr id="39941"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400">
                <a:solidFill>
                  <a:srgbClr val="333333"/>
                </a:solidFill>
                <a:latin typeface="Calibri Light"/>
              </a:rPr>
              <a:t>3.</a:t>
            </a:r>
          </a:p>
        </p:txBody>
      </p:sp>
      <p:sp>
        <p:nvSpPr>
          <p:cNvPr id="39942"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400">
                <a:solidFill>
                  <a:srgbClr val="333333"/>
                </a:solidFill>
                <a:latin typeface="Calibri Light"/>
              </a:rPr>
              <a:t>4.</a:t>
            </a:r>
          </a:p>
        </p:txBody>
      </p:sp>
      <p:sp>
        <p:nvSpPr>
          <p:cNvPr id="39943"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400">
                <a:solidFill>
                  <a:srgbClr val="333333"/>
                </a:solidFill>
                <a:latin typeface="Calibri Light"/>
              </a:rPr>
              <a:t>5.</a:t>
            </a:r>
          </a:p>
        </p:txBody>
      </p:sp>
      <p:sp>
        <p:nvSpPr>
          <p:cNvPr id="39944" name="Text Box 8"/>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uk-UA" sz="2400" dirty="0">
                <a:solidFill>
                  <a:srgbClr val="333333"/>
                </a:solidFill>
                <a:latin typeface="Calibri Light"/>
              </a:rPr>
              <a:t>Стає складніше, коли ми не знаємо людину й не маємо жодних підказок!</a:t>
            </a:r>
          </a:p>
          <a:p>
            <a:pPr eaLnBrk="1" hangingPunct="1">
              <a:lnSpc>
                <a:spcPct val="105000"/>
              </a:lnSpc>
              <a:spcBef>
                <a:spcPts val="1999"/>
              </a:spcBef>
              <a:spcAft>
                <a:spcPts val="0"/>
              </a:spcAft>
              <a:buClrTx/>
              <a:buNone/>
            </a:pPr>
            <a:r>
              <a:rPr lang="uk-UA" sz="2400" dirty="0">
                <a:solidFill>
                  <a:srgbClr val="004992"/>
                </a:solidFill>
                <a:latin typeface="Calibri Light"/>
              </a:rPr>
              <a:t>Спробуйте здогадатися, які емоції відповідають зображенням від 1 до 5.</a:t>
            </a:r>
          </a:p>
          <a:p>
            <a:pPr eaLnBrk="1" hangingPunct="1">
              <a:lnSpc>
                <a:spcPct val="105000"/>
              </a:lnSpc>
              <a:spcBef>
                <a:spcPts val="1999"/>
              </a:spcBef>
              <a:spcAft>
                <a:spcPts val="0"/>
              </a:spcAft>
              <a:buClrTx/>
              <a:buNone/>
            </a:pPr>
            <a:r>
              <a:rPr lang="uk-UA" sz="2400" dirty="0">
                <a:solidFill>
                  <a:srgbClr val="004992"/>
                </a:solidFill>
                <a:latin typeface="Calibri Light"/>
              </a:rPr>
              <a:t>Наскільки ви впевнені?</a:t>
            </a:r>
          </a:p>
        </p:txBody>
      </p:sp>
      <p:pic>
        <p:nvPicPr>
          <p:cNvPr id="39945"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7">
            <a:extLst>
              <a:ext uri="{FF2B5EF4-FFF2-40B4-BE49-F238E27FC236}">
                <a16:creationId xmlns:a16="http://schemas.microsoft.com/office/drawing/2014/main" id="{7FDFD387-88FF-4CC9-AE7E-D8A08577389A}"/>
              </a:ext>
            </a:extLst>
          </p:cNvPr>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400">
                <a:solidFill>
                  <a:srgbClr val="333333"/>
                </a:solidFill>
                <a:latin typeface="Calibri Light"/>
              </a:rPr>
              <a:t>5.</a:t>
            </a:r>
          </a:p>
        </p:txBody>
      </p:sp>
      <p:sp>
        <p:nvSpPr>
          <p:cNvPr id="12" name="Rectangle 6">
            <a:extLst>
              <a:ext uri="{FF2B5EF4-FFF2-40B4-BE49-F238E27FC236}">
                <a16:creationId xmlns:a16="http://schemas.microsoft.com/office/drawing/2014/main" id="{0CEA51C2-6723-45B2-A1A6-00939570BDCA}"/>
              </a:ext>
            </a:extLst>
          </p:cNvPr>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400">
                <a:solidFill>
                  <a:srgbClr val="333333"/>
                </a:solidFill>
                <a:latin typeface="Calibri Light"/>
              </a:rPr>
              <a:t>4.</a:t>
            </a:r>
          </a:p>
        </p:txBody>
      </p:sp>
      <p:sp>
        <p:nvSpPr>
          <p:cNvPr id="10" name="Rectangle 5">
            <a:extLst>
              <a:ext uri="{FF2B5EF4-FFF2-40B4-BE49-F238E27FC236}">
                <a16:creationId xmlns:a16="http://schemas.microsoft.com/office/drawing/2014/main" id="{FEA773FD-EA01-4AF7-B4C8-05311F1E1C82}"/>
              </a:ext>
            </a:extLst>
          </p:cNvPr>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400">
                <a:solidFill>
                  <a:srgbClr val="333333"/>
                </a:solidFill>
                <a:latin typeface="Calibri Light"/>
              </a:rPr>
              <a:t>3.</a:t>
            </a:r>
          </a:p>
        </p:txBody>
      </p:sp>
      <p:sp>
        <p:nvSpPr>
          <p:cNvPr id="15" name="Rectangle 4">
            <a:extLst>
              <a:ext uri="{FF2B5EF4-FFF2-40B4-BE49-F238E27FC236}">
                <a16:creationId xmlns:a16="http://schemas.microsoft.com/office/drawing/2014/main" id="{9827A799-EF0E-4579-8C8A-95AA5C2DC4F1}"/>
              </a:ext>
            </a:extLst>
          </p:cNvPr>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400">
                <a:solidFill>
                  <a:srgbClr val="333333"/>
                </a:solidFill>
                <a:latin typeface="Calibri Light"/>
              </a:rPr>
              <a:t>2.</a:t>
            </a:r>
          </a:p>
        </p:txBody>
      </p:sp>
      <p:sp>
        <p:nvSpPr>
          <p:cNvPr id="14" name="Rectangle 3">
            <a:extLst>
              <a:ext uri="{FF2B5EF4-FFF2-40B4-BE49-F238E27FC236}">
                <a16:creationId xmlns:a16="http://schemas.microsoft.com/office/drawing/2014/main" id="{A08207F4-6B8B-430B-9169-4CBF0CD551BD}"/>
              </a:ext>
            </a:extLst>
          </p:cNvPr>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400">
                <a:solidFill>
                  <a:srgbClr val="333333"/>
                </a:solidFill>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19</a:t>
            </a:fld>
            <a:endParaRPr lang="de-DE" altLang="de-DE">
              <a:latin typeface="Calibri Light"/>
            </a:endParaRPr>
          </a:p>
        </p:txBody>
      </p:sp>
      <p:sp>
        <p:nvSpPr>
          <p:cNvPr id="39944" name="Text Box 8"/>
          <p:cNvSpPr txBox="1">
            <a:spLocks noChangeArrowheads="1"/>
          </p:cNvSpPr>
          <p:nvPr/>
        </p:nvSpPr>
        <p:spPr bwMode="auto">
          <a:xfrm>
            <a:off x="408954" y="4699884"/>
            <a:ext cx="11376000" cy="464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uk-UA" sz="2400">
                <a:solidFill>
                  <a:srgbClr val="333333"/>
                </a:solidFill>
                <a:latin typeface="Calibri Light"/>
              </a:rPr>
              <a:t>Стає складніше, коли ми не знаємо людину й не маємо жодних підказок!</a:t>
            </a:r>
          </a:p>
        </p:txBody>
      </p:sp>
      <p:pic>
        <p:nvPicPr>
          <p:cNvPr id="39945"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39945"/>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uk-UA" sz="2000" dirty="0">
                <a:latin typeface="Calibri Light"/>
              </a:rPr>
              <a:t>	Смуток     Роздратування  Здивування	  Страх	         Радість</a:t>
            </a:r>
          </a:p>
        </p:txBody>
      </p:sp>
    </p:spTree>
    <p:extLst>
      <p:ext uri="{BB962C8B-B14F-4D97-AF65-F5344CB8AC3E}">
        <p14:creationId xmlns:p14="http://schemas.microsoft.com/office/powerpoint/2010/main" val="3066114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dirty="0">
                <a:latin typeface="Calibri Light"/>
              </a:rPr>
              <a:t>Чи дійсно за обличчям можна визначити характер чи навіть професію?</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20</a:t>
            </a:fld>
            <a:endParaRPr lang="de-DE" altLang="de-DE">
              <a:latin typeface="Calibri Light"/>
            </a:endParaRPr>
          </a:p>
        </p:txBody>
      </p:sp>
      <p:sp>
        <p:nvSpPr>
          <p:cNvPr id="44034" name="Rectangle 3"/>
          <p:cNvSpPr>
            <a:spLocks noChangeArrowheads="1"/>
          </p:cNvSpPr>
          <p:nvPr/>
        </p:nvSpPr>
        <p:spPr bwMode="auto">
          <a:xfrm>
            <a:off x="6300841" y="5867400"/>
            <a:ext cx="1626023" cy="6096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44035" name="Rectangle 4"/>
          <p:cNvSpPr>
            <a:spLocks noChangeArrowheads="1"/>
          </p:cNvSpPr>
          <p:nvPr/>
        </p:nvSpPr>
        <p:spPr bwMode="auto">
          <a:xfrm>
            <a:off x="6097588" y="5791200"/>
            <a:ext cx="2032529" cy="762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44037" name="Text Box 6"/>
          <p:cNvSpPr txBox="1">
            <a:spLocks noChangeArrowheads="1"/>
          </p:cNvSpPr>
          <p:nvPr/>
        </p:nvSpPr>
        <p:spPr bwMode="auto">
          <a:xfrm>
            <a:off x="411480" y="2203704"/>
            <a:ext cx="1133856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buClrTx/>
              <a:buFontTx/>
              <a:buNone/>
            </a:pPr>
            <a:r>
              <a:rPr lang="uk-UA" sz="2400" dirty="0">
                <a:solidFill>
                  <a:srgbClr val="333333"/>
                </a:solidFill>
                <a:latin typeface="Calibri Light"/>
              </a:rPr>
              <a:t>Хто з цих чотирьох чоловіків є актором, спортсменом, психологом або серійним вбивцею? Наскільки ви впевнені?</a:t>
            </a:r>
          </a:p>
        </p:txBody>
      </p:sp>
      <p:pic>
        <p:nvPicPr>
          <p:cNvPr id="44038"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0" name="Rectangle 17"/>
          <p:cNvSpPr>
            <a:spLocks noChangeArrowheads="1"/>
          </p:cNvSpPr>
          <p:nvPr/>
        </p:nvSpPr>
        <p:spPr bwMode="auto">
          <a:xfrm>
            <a:off x="6097588" y="5791200"/>
            <a:ext cx="2235782" cy="762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44041" name="Picture 18"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2"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3"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9"/>
          <p:cNvSpPr txBox="1">
            <a:spLocks noChangeArrowheads="1"/>
          </p:cNvSpPr>
          <p:nvPr/>
        </p:nvSpPr>
        <p:spPr bwMode="auto">
          <a:xfrm>
            <a:off x="411480" y="2203704"/>
            <a:ext cx="1133856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buClrTx/>
              <a:buFontTx/>
              <a:buNone/>
            </a:pPr>
            <a:r>
              <a:rPr lang="uk-UA" sz="2400" dirty="0">
                <a:solidFill>
                  <a:srgbClr val="333333"/>
                </a:solidFill>
                <a:latin typeface="Calibri Light"/>
              </a:rPr>
              <a:t>Часто наші стереотипи можуть не стосуватися конкретного випадку. Наприклад не всі актори гарні, а не всі вбивці мають брутальний вигляд тощо!</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dirty="0">
                <a:latin typeface="Calibri Light"/>
              </a:rPr>
              <a:t>Чи знаєте ви?</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21</a:t>
            </a:fld>
            <a:endParaRPr lang="de-DE" altLang="de-DE">
              <a:latin typeface="Calibri Light"/>
            </a:endParaRPr>
          </a:p>
        </p:txBody>
      </p:sp>
      <p:pic>
        <p:nvPicPr>
          <p:cNvPr id="16"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8"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uk-UA" sz="1800" dirty="0">
                <a:latin typeface="Calibri Light"/>
              </a:rPr>
              <a:t>Аарон Бек:</a:t>
            </a:r>
          </a:p>
          <a:p>
            <a:pPr algn="ctr" eaLnBrk="1" hangingPunct="1">
              <a:spcBef>
                <a:spcPts val="0"/>
              </a:spcBef>
              <a:spcAft>
                <a:spcPts val="0"/>
              </a:spcAft>
              <a:buClrTx/>
              <a:buNone/>
            </a:pPr>
            <a:r>
              <a:rPr lang="uk-UA" sz="1800" dirty="0">
                <a:latin typeface="Calibri Light"/>
              </a:rPr>
              <a:t>психотерапевт</a:t>
            </a:r>
          </a:p>
        </p:txBody>
      </p:sp>
      <p:sp>
        <p:nvSpPr>
          <p:cNvPr id="21"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uk-UA" sz="1800">
                <a:latin typeface="Calibri Light"/>
              </a:rPr>
              <a:t>Джеффрі Дамер:</a:t>
            </a:r>
          </a:p>
          <a:p>
            <a:pPr algn="ctr" eaLnBrk="1" hangingPunct="1">
              <a:spcBef>
                <a:spcPts val="0"/>
              </a:spcBef>
              <a:spcAft>
                <a:spcPts val="0"/>
              </a:spcAft>
              <a:buClrTx/>
              <a:buNone/>
            </a:pPr>
            <a:r>
              <a:rPr lang="uk-UA" sz="1800">
                <a:latin typeface="Calibri Light"/>
              </a:rPr>
              <a:t>серійний вбивця</a:t>
            </a:r>
          </a:p>
        </p:txBody>
      </p:sp>
      <p:sp>
        <p:nvSpPr>
          <p:cNvPr id="22"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uk-UA" sz="1800" dirty="0" err="1">
                <a:latin typeface="Calibri Light"/>
              </a:rPr>
              <a:t>Халед</a:t>
            </a:r>
            <a:r>
              <a:rPr lang="uk-UA" sz="1800" dirty="0">
                <a:latin typeface="Calibri Light"/>
              </a:rPr>
              <a:t> </a:t>
            </a:r>
            <a:r>
              <a:rPr lang="uk-UA" sz="1800" dirty="0" err="1">
                <a:latin typeface="Calibri Light"/>
              </a:rPr>
              <a:t>Салех</a:t>
            </a:r>
            <a:r>
              <a:rPr lang="uk-UA" sz="1800" dirty="0">
                <a:latin typeface="Calibri Light"/>
              </a:rPr>
              <a:t>:</a:t>
            </a:r>
          </a:p>
          <a:p>
            <a:pPr algn="ctr" eaLnBrk="1" hangingPunct="1">
              <a:spcBef>
                <a:spcPts val="0"/>
              </a:spcBef>
              <a:spcAft>
                <a:spcPts val="0"/>
              </a:spcAft>
              <a:buClrTx/>
              <a:buNone/>
            </a:pPr>
            <a:r>
              <a:rPr lang="uk-UA" sz="1800" dirty="0">
                <a:latin typeface="Calibri Light"/>
              </a:rPr>
              <a:t>актор</a:t>
            </a:r>
          </a:p>
        </p:txBody>
      </p:sp>
      <p:sp>
        <p:nvSpPr>
          <p:cNvPr id="23" name="Caption_44043"/>
          <p:cNvSpPr>
            <a:spLocks noChangeArrowheads="1"/>
          </p:cNvSpPr>
          <p:nvPr/>
        </p:nvSpPr>
        <p:spPr bwMode="auto">
          <a:xfrm>
            <a:off x="6492779" y="5963859"/>
            <a:ext cx="20831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uk-UA" sz="1800" dirty="0" err="1">
                <a:latin typeface="Calibri Light"/>
              </a:rPr>
              <a:t>Бейб</a:t>
            </a:r>
            <a:r>
              <a:rPr lang="uk-UA" sz="1800" dirty="0">
                <a:latin typeface="Calibri Light"/>
              </a:rPr>
              <a:t> </a:t>
            </a:r>
            <a:r>
              <a:rPr lang="uk-UA" sz="1800" dirty="0" err="1">
                <a:latin typeface="Calibri Light"/>
              </a:rPr>
              <a:t>Рут</a:t>
            </a:r>
            <a:r>
              <a:rPr lang="uk-UA" sz="1800" dirty="0">
                <a:latin typeface="Calibri Light"/>
              </a:rPr>
              <a:t>:</a:t>
            </a:r>
          </a:p>
          <a:p>
            <a:pPr algn="ctr" eaLnBrk="1" hangingPunct="1">
              <a:spcBef>
                <a:spcPts val="0"/>
              </a:spcBef>
              <a:spcAft>
                <a:spcPts val="0"/>
              </a:spcAft>
              <a:buClrTx/>
              <a:buNone/>
            </a:pPr>
            <a:r>
              <a:rPr lang="uk-UA" sz="1800" dirty="0">
                <a:latin typeface="Calibri Light"/>
              </a:rPr>
              <a:t>легенда бейсболу</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397339" name="Group 27"/>
          <p:cNvGraphicFramePr>
            <a:graphicFrameLocks noGrp="1"/>
          </p:cNvGraphicFramePr>
          <p:nvPr>
            <p:extLst>
              <p:ext uri="{D42A27DB-BD31-4B8C-83A1-F6EECF244321}">
                <p14:modId xmlns:p14="http://schemas.microsoft.com/office/powerpoint/2010/main" val="3616160247"/>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0000"/>
                          </a:solidFill>
                          <a:effectLst/>
                          <a:latin typeface="Calibri Light"/>
                          <a:cs typeface="Times New Roman" pitchFamily="18" charset="0"/>
                        </a:rPr>
                        <a:t>Жести/міміка</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dirty="0">
                          <a:ln>
                            <a:noFill/>
                          </a:ln>
                          <a:solidFill>
                            <a:srgbClr val="000000"/>
                          </a:solidFill>
                          <a:effectLst/>
                          <a:latin typeface="Calibri Light"/>
                          <a:cs typeface="Times New Roman" pitchFamily="18" charset="0"/>
                        </a:rPr>
                        <a:t>Як цей рух/жест сприймають тут і в інших країнах?</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4992"/>
                          </a:solidFill>
                          <a:effectLst/>
                          <a:latin typeface="Calibri Light"/>
                          <a:cs typeface="Times New Roman" pitchFamily="18" charset="0"/>
                        </a:rPr>
                        <a:t>???</a:t>
                      </a:r>
                      <a:r>
                        <a:rPr kumimoji="0" lang="uk-UA" sz="1800" b="1" i="0" u="none" strike="noStrike" cap="none" normalizeH="0" baseline="0">
                          <a:ln>
                            <a:noFill/>
                          </a:ln>
                          <a:solidFill>
                            <a:srgbClr val="FFFFFF"/>
                          </a:solidFill>
                          <a:effectLst/>
                          <a:latin typeface="Calibri Light"/>
                          <a:cs typeface="Times New Roman" pitchFamily="18" charset="0"/>
                        </a:rPr>
                        <a:t>Європа/Америка:</a:t>
                      </a:r>
                      <a:r>
                        <a:rPr kumimoji="0" lang="uk-UA" sz="1800" b="0" i="0" u="none" strike="noStrike" cap="none" normalizeH="0" baseline="0">
                          <a:ln>
                            <a:noFill/>
                          </a:ln>
                          <a:solidFill>
                            <a:srgbClr val="FFFFFF"/>
                          </a:solidFill>
                          <a:effectLst/>
                          <a:latin typeface="Calibri Light"/>
                          <a:cs typeface="Times New Roman" pitchFamily="18" charset="0"/>
                        </a:rPr>
                        <a:t> означає розслабленість/спокій, можливо, дещо неформальну поведінку</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FFFFFF"/>
                          </a:solidFill>
                          <a:effectLst/>
                          <a:latin typeface="Calibri Light"/>
                          <a:cs typeface="Times New Roman" pitchFamily="18" charset="0"/>
                        </a:rPr>
                        <a:t>У деяких арабських країнах підошву взуття вважають найбруднішою частиною людини. Тому, показуючи комусь підошви взуття, ви можете їх сильно образити.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4992"/>
                          </a:solidFill>
                          <a:effectLst/>
                          <a:latin typeface="Calibri Light"/>
                          <a:cs typeface="Times New Roman" pitchFamily="18" charset="0"/>
                        </a:rPr>
                        <a:t>???</a:t>
                      </a:r>
                      <a:r>
                        <a:rPr kumimoji="0" lang="uk-UA" sz="1800" b="0" i="0" u="none" strike="noStrike" cap="none" normalizeH="0" baseline="0">
                          <a:ln>
                            <a:noFill/>
                          </a:ln>
                          <a:solidFill>
                            <a:srgbClr val="E3EFF8"/>
                          </a:solidFill>
                          <a:effectLst/>
                          <a:latin typeface="Calibri Light"/>
                          <a:cs typeface="Times New Roman" pitchFamily="18" charset="0"/>
                        </a:rPr>
                        <a:t>у</a:t>
                      </a:r>
                      <a:r>
                        <a:rPr kumimoji="0" lang="uk-UA" sz="1800" b="1" i="0" u="none" strike="noStrike" cap="none" normalizeH="0" baseline="0">
                          <a:ln>
                            <a:noFill/>
                          </a:ln>
                          <a:solidFill>
                            <a:srgbClr val="E3EFF8"/>
                          </a:solidFill>
                          <a:effectLst/>
                          <a:latin typeface="Calibri Light"/>
                          <a:cs typeface="Times New Roman" pitchFamily="18" charset="0"/>
                        </a:rPr>
                        <a:t>та багато країн</a:t>
                      </a:r>
                      <a:r>
                        <a:rPr kumimoji="0" lang="uk-UA" sz="1800" b="0" i="0" u="none" strike="noStrike" cap="none" normalizeH="0" baseline="0">
                          <a:ln>
                            <a:noFill/>
                          </a:ln>
                          <a:solidFill>
                            <a:srgbClr val="E3EFF8"/>
                          </a:solidFill>
                          <a:effectLst/>
                          <a:latin typeface="Calibri Light"/>
                          <a:cs typeface="Times New Roman" pitchFamily="18" charset="0"/>
                        </a:rPr>
                        <a:t>: «Чудово!», «відмінно»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a:ln>
                            <a:noFill/>
                          </a:ln>
                          <a:solidFill>
                            <a:srgbClr val="E3EFF8"/>
                          </a:solidFill>
                          <a:effectLst/>
                          <a:latin typeface="Calibri Light"/>
                          <a:cs typeface="Times New Roman" pitchFamily="18" charset="0"/>
                        </a:rPr>
                        <a:t>деякі африканські країни</a:t>
                      </a:r>
                      <a:r>
                        <a:rPr kumimoji="0" lang="uk-UA" sz="1800" b="0" i="0" u="none" strike="noStrike" cap="none" normalizeH="0" baseline="0">
                          <a:ln>
                            <a:noFill/>
                          </a:ln>
                          <a:solidFill>
                            <a:srgbClr val="E3EFF8"/>
                          </a:solidFill>
                          <a:effectLst/>
                          <a:latin typeface="Calibri Light"/>
                          <a:cs typeface="Times New Roman" pitchFamily="18" charset="0"/>
                        </a:rPr>
                        <a:t>: «Іди геть!»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a:ln>
                            <a:noFill/>
                          </a:ln>
                          <a:solidFill>
                            <a:srgbClr val="E3EFF8"/>
                          </a:solidFill>
                          <a:effectLst/>
                          <a:latin typeface="Calibri Light"/>
                          <a:cs typeface="Times New Roman" pitchFamily="18" charset="0"/>
                        </a:rPr>
                        <a:t>Багато країн</a:t>
                      </a:r>
                      <a:r>
                        <a:rPr kumimoji="0" lang="uk-UA" sz="1800" b="0" i="0" u="none" strike="noStrike" cap="none" normalizeH="0" baseline="0">
                          <a:ln>
                            <a:noFill/>
                          </a:ln>
                          <a:solidFill>
                            <a:srgbClr val="E3EFF8"/>
                          </a:solidFill>
                          <a:effectLst/>
                          <a:latin typeface="Calibri Light"/>
                          <a:cs typeface="Times New Roman" pitchFamily="18" charset="0"/>
                        </a:rPr>
                        <a:t>: використовують, подорожуючи автостопом, але не у всіх країнах (див. вище!).</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333333"/>
                          </a:solidFill>
                          <a:effectLst/>
                          <a:latin typeface="Calibri Light"/>
                          <a:cs typeface="Times New Roman" pitchFamily="18" charset="0"/>
                        </a:rPr>
                        <a:t>Мова</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dirty="0">
                          <a:ln>
                            <a:noFill/>
                          </a:ln>
                          <a:solidFill>
                            <a:srgbClr val="004992"/>
                          </a:solidFill>
                          <a:effectLst/>
                          <a:latin typeface="Calibri Light"/>
                          <a:cs typeface="Times New Roman" pitchFamily="18" charset="0"/>
                          <a:sym typeface="Wingdings" pitchFamily="2" charset="2"/>
                        </a:rPr>
                        <a:t>???</a:t>
                      </a:r>
                      <a:r>
                        <a:rPr kumimoji="0" lang="uk-UA" sz="1800" b="1" i="0" u="none" strike="noStrike" cap="none" normalizeH="0" baseline="0" dirty="0">
                          <a:ln>
                            <a:noFill/>
                          </a:ln>
                          <a:solidFill>
                            <a:srgbClr val="FFFFFF"/>
                          </a:solidFill>
                          <a:effectLst/>
                          <a:latin typeface="Calibri Light"/>
                          <a:cs typeface="Times New Roman" pitchFamily="18" charset="0"/>
                          <a:sym typeface="Wingdings" pitchFamily="2" charset="2"/>
                        </a:rPr>
                        <a:t> непорозуміння між молоддю  дорослими!</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dirty="0">
                          <a:ln>
                            <a:noFill/>
                          </a:ln>
                          <a:solidFill>
                            <a:srgbClr val="FFFFFF"/>
                          </a:solidFill>
                          <a:effectLst/>
                          <a:latin typeface="Calibri Light"/>
                          <a:cs typeface="Times New Roman" pitchFamily="18" charset="0"/>
                        </a:rPr>
                        <a:t>«</a:t>
                      </a:r>
                      <a:r>
                        <a:rPr kumimoji="0" lang="uk-UA" sz="1800" b="0" i="0" u="none" strike="noStrike" cap="none" normalizeH="0" baseline="0" dirty="0" err="1">
                          <a:ln>
                            <a:noFill/>
                          </a:ln>
                          <a:solidFill>
                            <a:srgbClr val="FFFFFF"/>
                          </a:solidFill>
                          <a:effectLst/>
                          <a:latin typeface="Calibri Light"/>
                          <a:cs typeface="Times New Roman" pitchFamily="18" charset="0"/>
                        </a:rPr>
                        <a:t>Жирдяй</a:t>
                      </a:r>
                      <a:r>
                        <a:rPr kumimoji="0" lang="uk-UA" sz="1800" b="0" i="0" u="none" strike="noStrike" cap="none" normalizeH="0" baseline="0" dirty="0">
                          <a:ln>
                            <a:noFill/>
                          </a:ln>
                          <a:solidFill>
                            <a:srgbClr val="FFFFFF"/>
                          </a:solidFill>
                          <a:effectLst/>
                          <a:latin typeface="Calibri Light"/>
                          <a:cs typeface="Times New Roman" pitchFamily="18" charset="0"/>
                        </a:rPr>
                        <a:t>» або «Старий» в молодіжному сленгу є дружніми зверненнями, але можуть образити старших людей.</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uk-UA" sz="3600" dirty="0">
                <a:latin typeface="Calibri Light"/>
              </a:rPr>
              <a:t>Різні країни — різні звичаї!</a:t>
            </a:r>
            <a:br>
              <a:rPr lang="uk-UA" sz="3600" dirty="0">
                <a:latin typeface="Calibri Light"/>
              </a:rPr>
            </a:br>
            <a:r>
              <a:rPr lang="uk-UA" dirty="0">
                <a:latin typeface="Calibri Light"/>
              </a:rPr>
              <a:t>Поширені помилки у тлумаченні жестів та міміки</a:t>
            </a:r>
          </a:p>
        </p:txBody>
      </p:sp>
      <p:pic>
        <p:nvPicPr>
          <p:cNvPr id="48149" name="Picture 2" descr="Generation Gap-xflickrx-flickr-ccc(4aFolie25)"/>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936697" y="5735528"/>
            <a:ext cx="1488482" cy="1005840"/>
          </a:xfrm>
          <a:noFill/>
        </p:spPr>
      </p:pic>
      <p:pic>
        <p:nvPicPr>
          <p:cNvPr id="4815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22</a:t>
            </a:fld>
            <a:endParaRPr lang="de-DE" altLang="de-DE">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397339" name="Group 27"/>
          <p:cNvGraphicFramePr>
            <a:graphicFrameLocks noGrp="1"/>
          </p:cNvGraphicFramePr>
          <p:nvPr>
            <p:extLst>
              <p:ext uri="{D42A27DB-BD31-4B8C-83A1-F6EECF244321}">
                <p14:modId xmlns:p14="http://schemas.microsoft.com/office/powerpoint/2010/main" val="99186085"/>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0000"/>
                          </a:solidFill>
                          <a:effectLst/>
                          <a:latin typeface="Calibri Light"/>
                          <a:cs typeface="Times New Roman" pitchFamily="18" charset="0"/>
                        </a:rPr>
                        <a:t>Жести/міміка</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0000"/>
                          </a:solidFill>
                          <a:effectLst/>
                          <a:latin typeface="Calibri Light"/>
                          <a:cs typeface="Times New Roman" pitchFamily="18" charset="0"/>
                        </a:rPr>
                        <a:t>Як цей рух/жест сприймають тут і в інших країнах?</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dirty="0">
                          <a:ln>
                            <a:noFill/>
                          </a:ln>
                          <a:solidFill>
                            <a:srgbClr val="333333"/>
                          </a:solidFill>
                          <a:effectLst/>
                          <a:latin typeface="Calibri Light"/>
                          <a:cs typeface="Times New Roman" pitchFamily="18" charset="0"/>
                        </a:rPr>
                        <a:t>Європа/США: </a:t>
                      </a:r>
                      <a:r>
                        <a:rPr kumimoji="0" lang="uk-UA" sz="1800" b="0" i="0" u="none" strike="noStrike" cap="none" normalizeH="0" baseline="0" dirty="0">
                          <a:ln>
                            <a:noFill/>
                          </a:ln>
                          <a:solidFill>
                            <a:srgbClr val="333333"/>
                          </a:solidFill>
                          <a:effectLst/>
                          <a:latin typeface="Calibri Light"/>
                          <a:cs typeface="Times New Roman" pitchFamily="18" charset="0"/>
                        </a:rPr>
                        <a:t>означає розслабленість/спокій, можливо, дещо неформальну поведінку</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dirty="0">
                          <a:ln>
                            <a:noFill/>
                          </a:ln>
                          <a:solidFill>
                            <a:srgbClr val="333333"/>
                          </a:solidFill>
                          <a:effectLst/>
                          <a:latin typeface="Calibri Light"/>
                          <a:cs typeface="Times New Roman" pitchFamily="18" charset="0"/>
                        </a:rPr>
                        <a:t>У деяких арабських країнах підошву взуття вважають найбруднішою частиною людини. Тому, коли ви комусь показуєте підошви взуття, людина може сильно образитись.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4992"/>
                          </a:solidFill>
                          <a:effectLst/>
                          <a:latin typeface="Calibri Light"/>
                          <a:cs typeface="Times New Roman" pitchFamily="18" charset="0"/>
                        </a:rPr>
                        <a:t>????</a:t>
                      </a:r>
                      <a:r>
                        <a:rPr kumimoji="0" lang="uk-UA" sz="1800" b="0" i="0" u="none" strike="noStrike" cap="none" normalizeH="0" baseline="0">
                          <a:ln>
                            <a:noFill/>
                          </a:ln>
                          <a:solidFill>
                            <a:srgbClr val="333333"/>
                          </a:solidFill>
                          <a:effectLst/>
                          <a:latin typeface="Calibri Light"/>
                          <a:cs typeface="Times New Roman" pitchFamily="18" charset="0"/>
                        </a:rPr>
                        <a:t> </a:t>
                      </a:r>
                      <a:r>
                        <a:rPr kumimoji="0" lang="uk-UA" sz="1800" b="0" i="0" u="none" strike="noStrike" cap="none" normalizeH="0" baseline="0">
                          <a:ln>
                            <a:noFill/>
                          </a:ln>
                          <a:solidFill>
                            <a:srgbClr val="E3EFF8"/>
                          </a:solidFill>
                          <a:effectLst/>
                          <a:latin typeface="Calibri Light"/>
                          <a:cs typeface="Times New Roman" pitchFamily="18" charset="0"/>
                        </a:rPr>
                        <a:t>і </a:t>
                      </a:r>
                      <a:r>
                        <a:rPr kumimoji="0" lang="uk-UA" sz="1800" b="1" i="0" u="none" strike="noStrike" cap="none" normalizeH="0" baseline="0">
                          <a:ln>
                            <a:noFill/>
                          </a:ln>
                          <a:solidFill>
                            <a:srgbClr val="E3EFF8"/>
                          </a:solidFill>
                          <a:effectLst/>
                          <a:latin typeface="Calibri Light"/>
                          <a:cs typeface="Times New Roman" pitchFamily="18" charset="0"/>
                        </a:rPr>
                        <a:t>багато країн</a:t>
                      </a:r>
                      <a:r>
                        <a:rPr kumimoji="0" lang="uk-UA" sz="1800" b="0" i="0" u="none" strike="noStrike" cap="none" normalizeH="0" baseline="0">
                          <a:ln>
                            <a:noFill/>
                          </a:ln>
                          <a:solidFill>
                            <a:srgbClr val="E3EFF8"/>
                          </a:solidFill>
                          <a:effectLst/>
                          <a:latin typeface="Calibri Light"/>
                          <a:cs typeface="Times New Roman" pitchFamily="18" charset="0"/>
                        </a:rPr>
                        <a:t>: «Чудово!», «відмінно»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a:ln>
                            <a:noFill/>
                          </a:ln>
                          <a:solidFill>
                            <a:srgbClr val="E3EFF8"/>
                          </a:solidFill>
                          <a:effectLst/>
                          <a:latin typeface="Calibri Light"/>
                          <a:cs typeface="Times New Roman" pitchFamily="18" charset="0"/>
                        </a:rPr>
                        <a:t>деякі африканські країни</a:t>
                      </a:r>
                      <a:r>
                        <a:rPr kumimoji="0" lang="uk-UA" sz="1800" b="0" i="0" u="none" strike="noStrike" cap="none" normalizeH="0" baseline="0">
                          <a:ln>
                            <a:noFill/>
                          </a:ln>
                          <a:solidFill>
                            <a:srgbClr val="E3EFF8"/>
                          </a:solidFill>
                          <a:effectLst/>
                          <a:latin typeface="Calibri Light"/>
                          <a:cs typeface="Times New Roman" pitchFamily="18" charset="0"/>
                        </a:rPr>
                        <a:t>: «Іди геть!»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a:ln>
                            <a:noFill/>
                          </a:ln>
                          <a:solidFill>
                            <a:srgbClr val="E3EFF8"/>
                          </a:solidFill>
                          <a:effectLst/>
                          <a:latin typeface="Calibri Light"/>
                          <a:cs typeface="Times New Roman" pitchFamily="18" charset="0"/>
                        </a:rPr>
                        <a:t>Багато країн</a:t>
                      </a:r>
                      <a:r>
                        <a:rPr kumimoji="0" lang="uk-UA" sz="1800" b="0" i="0" u="none" strike="noStrike" cap="none" normalizeH="0" baseline="0">
                          <a:ln>
                            <a:noFill/>
                          </a:ln>
                          <a:solidFill>
                            <a:srgbClr val="E3EFF8"/>
                          </a:solidFill>
                          <a:effectLst/>
                          <a:latin typeface="Calibri Light"/>
                          <a:cs typeface="Times New Roman" pitchFamily="18" charset="0"/>
                        </a:rPr>
                        <a:t>: використовують, подорожуючи автостопом, але не у всіх країнах (див. вище!).</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333333"/>
                          </a:solidFill>
                          <a:effectLst/>
                          <a:latin typeface="Calibri Light"/>
                          <a:cs typeface="Times New Roman" pitchFamily="18" charset="0"/>
                        </a:rPr>
                        <a:t>Мова</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dirty="0">
                          <a:ln>
                            <a:noFill/>
                          </a:ln>
                          <a:solidFill>
                            <a:srgbClr val="004992"/>
                          </a:solidFill>
                          <a:effectLst/>
                          <a:latin typeface="Calibri Light"/>
                          <a:cs typeface="Times New Roman" pitchFamily="18" charset="0"/>
                          <a:sym typeface="Wingdings" pitchFamily="2" charset="2"/>
                        </a:rPr>
                        <a:t>???</a:t>
                      </a:r>
                      <a:r>
                        <a:rPr kumimoji="0" lang="uk-UA" sz="1800" b="1" i="0" u="none" strike="noStrike" cap="none" normalizeH="0" baseline="0" dirty="0">
                          <a:ln>
                            <a:noFill/>
                          </a:ln>
                          <a:solidFill>
                            <a:srgbClr val="FFFFFF"/>
                          </a:solidFill>
                          <a:effectLst/>
                          <a:latin typeface="Calibri Light"/>
                          <a:cs typeface="Times New Roman" pitchFamily="18" charset="0"/>
                          <a:sym typeface="Wingdings" pitchFamily="2" charset="2"/>
                        </a:rPr>
                        <a:t>непорозуміння між молоддю  дорослими!</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dirty="0">
                          <a:ln>
                            <a:noFill/>
                          </a:ln>
                          <a:solidFill>
                            <a:srgbClr val="FFFFFF"/>
                          </a:solidFill>
                          <a:effectLst/>
                          <a:latin typeface="Calibri Light"/>
                          <a:cs typeface="Times New Roman" pitchFamily="18" charset="0"/>
                        </a:rPr>
                        <a:t>«</a:t>
                      </a:r>
                      <a:r>
                        <a:rPr kumimoji="0" lang="uk-UA" sz="1800" b="0" i="0" u="none" strike="noStrike" cap="none" normalizeH="0" baseline="0" dirty="0" err="1">
                          <a:ln>
                            <a:noFill/>
                          </a:ln>
                          <a:solidFill>
                            <a:srgbClr val="FFFFFF"/>
                          </a:solidFill>
                          <a:effectLst/>
                          <a:latin typeface="Calibri Light"/>
                          <a:cs typeface="Times New Roman" pitchFamily="18" charset="0"/>
                        </a:rPr>
                        <a:t>Жирдяй</a:t>
                      </a:r>
                      <a:r>
                        <a:rPr kumimoji="0" lang="uk-UA" sz="1800" b="0" i="0" u="none" strike="noStrike" cap="none" normalizeH="0" baseline="0" dirty="0">
                          <a:ln>
                            <a:noFill/>
                          </a:ln>
                          <a:solidFill>
                            <a:srgbClr val="FFFFFF"/>
                          </a:solidFill>
                          <a:effectLst/>
                          <a:latin typeface="Calibri Light"/>
                          <a:cs typeface="Times New Roman" pitchFamily="18" charset="0"/>
                        </a:rPr>
                        <a:t>» або «Старий» в молодіжному сленгу є дружніми зверненнями, але можуть образити старших людей.</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uk-UA" sz="3600" dirty="0">
                <a:latin typeface="Calibri Light"/>
              </a:rPr>
              <a:t>Різні країни — різні звичаї!</a:t>
            </a:r>
            <a:br>
              <a:rPr lang="uk-UA" sz="3600" dirty="0">
                <a:latin typeface="Calibri Light"/>
              </a:rPr>
            </a:br>
            <a:r>
              <a:rPr lang="uk-UA" dirty="0">
                <a:latin typeface="Calibri Light"/>
              </a:rPr>
              <a:t>Поширені помилки у тлумаченні жестів та міміки</a:t>
            </a:r>
          </a:p>
        </p:txBody>
      </p:sp>
      <p:pic>
        <p:nvPicPr>
          <p:cNvPr id="48149" name="Picture 2" descr="Generation Gap-xflickrx-flickr-ccc(4aFolie25)"/>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936697" y="5735528"/>
            <a:ext cx="1488482" cy="1005840"/>
          </a:xfrm>
          <a:noFill/>
        </p:spPr>
      </p:pic>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23</a:t>
            </a:fld>
            <a:endParaRPr lang="de-DE" altLang="de-DE">
              <a:latin typeface="Calibri Light"/>
            </a:endParaRPr>
          </a:p>
        </p:txBody>
      </p:sp>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0112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397339" name="Group 27"/>
          <p:cNvGraphicFramePr>
            <a:graphicFrameLocks noGrp="1"/>
          </p:cNvGraphicFramePr>
          <p:nvPr>
            <p:extLst>
              <p:ext uri="{D42A27DB-BD31-4B8C-83A1-F6EECF244321}">
                <p14:modId xmlns:p14="http://schemas.microsoft.com/office/powerpoint/2010/main" val="32625836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0000"/>
                          </a:solidFill>
                          <a:effectLst/>
                          <a:latin typeface="Calibri Light"/>
                          <a:cs typeface="Times New Roman" pitchFamily="18" charset="0"/>
                        </a:rPr>
                        <a:t>Жести/міміка</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0000"/>
                          </a:solidFill>
                          <a:effectLst/>
                          <a:latin typeface="Calibri Light"/>
                          <a:cs typeface="Times New Roman" pitchFamily="18" charset="0"/>
                        </a:rPr>
                        <a:t>Як цей рух/жест сприймають тут і в інших країнах?</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dirty="0">
                          <a:ln>
                            <a:noFill/>
                          </a:ln>
                          <a:solidFill>
                            <a:srgbClr val="333333"/>
                          </a:solidFill>
                          <a:effectLst/>
                          <a:latin typeface="Calibri Light"/>
                          <a:cs typeface="Times New Roman" pitchFamily="18" charset="0"/>
                        </a:rPr>
                        <a:t>Європа/США: </a:t>
                      </a:r>
                      <a:r>
                        <a:rPr kumimoji="0" lang="uk-UA" sz="1800" b="0" i="0" u="none" strike="noStrike" cap="none" normalizeH="0" baseline="0" dirty="0">
                          <a:ln>
                            <a:noFill/>
                          </a:ln>
                          <a:solidFill>
                            <a:srgbClr val="333333"/>
                          </a:solidFill>
                          <a:effectLst/>
                          <a:latin typeface="Calibri Light"/>
                          <a:cs typeface="Times New Roman" pitchFamily="18" charset="0"/>
                        </a:rPr>
                        <a:t>означає розслабленість/спокій, можливо, дещо неформальну поведінку</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dirty="0">
                          <a:ln>
                            <a:noFill/>
                          </a:ln>
                          <a:solidFill>
                            <a:srgbClr val="333333"/>
                          </a:solidFill>
                          <a:effectLst/>
                          <a:latin typeface="Calibri Light"/>
                          <a:cs typeface="Times New Roman" pitchFamily="18" charset="0"/>
                        </a:rPr>
                        <a:t>У деяких арабських країнах підошву взуття вважають найбруднішою частиною людини. Тому, коли ви комусь показуєте підошви взуття, людина може сильно образитись.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dirty="0">
                          <a:ln>
                            <a:noFill/>
                          </a:ln>
                          <a:solidFill>
                            <a:srgbClr val="333333"/>
                          </a:solidFill>
                          <a:effectLst/>
                          <a:latin typeface="Calibri Light"/>
                          <a:cs typeface="Times New Roman" pitchFamily="18" charset="0"/>
                        </a:rPr>
                        <a:t>США і багато країн: </a:t>
                      </a:r>
                      <a:r>
                        <a:rPr kumimoji="0" lang="uk-UA" sz="1800" b="0" i="0" u="none" strike="noStrike" cap="none" normalizeH="0" baseline="0" dirty="0">
                          <a:ln>
                            <a:noFill/>
                          </a:ln>
                          <a:solidFill>
                            <a:srgbClr val="333333"/>
                          </a:solidFill>
                          <a:effectLst/>
                          <a:latin typeface="Calibri Light"/>
                          <a:cs typeface="Times New Roman" pitchFamily="18" charset="0"/>
                        </a:rPr>
                        <a:t>«Чудово!», «Відмінно»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dirty="0">
                          <a:ln>
                            <a:noFill/>
                          </a:ln>
                          <a:solidFill>
                            <a:srgbClr val="333333"/>
                          </a:solidFill>
                          <a:effectLst/>
                          <a:latin typeface="Calibri Light"/>
                          <a:cs typeface="Times New Roman" pitchFamily="18" charset="0"/>
                        </a:rPr>
                        <a:t>Деякі африканські країни: </a:t>
                      </a:r>
                      <a:r>
                        <a:rPr kumimoji="0" lang="uk-UA" sz="1800" b="0" i="0" u="none" strike="noStrike" cap="none" normalizeH="0" baseline="0" dirty="0">
                          <a:ln>
                            <a:noFill/>
                          </a:ln>
                          <a:solidFill>
                            <a:srgbClr val="333333"/>
                          </a:solidFill>
                          <a:effectLst/>
                          <a:latin typeface="Calibri Light"/>
                          <a:cs typeface="Times New Roman" pitchFamily="18" charset="0"/>
                        </a:rPr>
                        <a:t>«Іди геть!»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dirty="0">
                          <a:ln>
                            <a:noFill/>
                          </a:ln>
                          <a:solidFill>
                            <a:srgbClr val="333333"/>
                          </a:solidFill>
                          <a:effectLst/>
                          <a:latin typeface="Calibri Light"/>
                          <a:cs typeface="Times New Roman" pitchFamily="18" charset="0"/>
                        </a:rPr>
                        <a:t>Багато країн</a:t>
                      </a:r>
                      <a:r>
                        <a:rPr kumimoji="0" lang="uk-UA" sz="1800" b="0" i="0" u="none" strike="noStrike" cap="none" normalizeH="0" baseline="0" dirty="0">
                          <a:ln>
                            <a:noFill/>
                          </a:ln>
                          <a:solidFill>
                            <a:srgbClr val="333333"/>
                          </a:solidFill>
                          <a:effectLst/>
                          <a:latin typeface="Calibri Light"/>
                          <a:cs typeface="Times New Roman" pitchFamily="18" charset="0"/>
                        </a:rPr>
                        <a:t>: використовують, подорожуючи автостопом, але не у всіх країнах (див. вище!).</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333333"/>
                          </a:solidFill>
                          <a:effectLst/>
                          <a:latin typeface="Calibri Light"/>
                          <a:cs typeface="Times New Roman" pitchFamily="18" charset="0"/>
                        </a:rPr>
                        <a:t>Мова</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dirty="0">
                          <a:ln>
                            <a:noFill/>
                          </a:ln>
                          <a:solidFill>
                            <a:srgbClr val="004992"/>
                          </a:solidFill>
                          <a:effectLst/>
                          <a:latin typeface="Calibri Light"/>
                          <a:cs typeface="Times New Roman" pitchFamily="18" charset="0"/>
                          <a:sym typeface="Wingdings" pitchFamily="2" charset="2"/>
                        </a:rPr>
                        <a:t>???</a:t>
                      </a:r>
                      <a:r>
                        <a:rPr kumimoji="0" lang="uk-UA" sz="1800" b="1" i="0" u="none" strike="noStrike" cap="none" normalizeH="0" baseline="0" dirty="0">
                          <a:ln>
                            <a:noFill/>
                          </a:ln>
                          <a:solidFill>
                            <a:srgbClr val="FFFFFF"/>
                          </a:solidFill>
                          <a:effectLst/>
                          <a:latin typeface="Calibri Light"/>
                          <a:cs typeface="Times New Roman" pitchFamily="18" charset="0"/>
                          <a:sym typeface="Wingdings" pitchFamily="2" charset="2"/>
                        </a:rPr>
                        <a:t> непорозуміння між молоддю  дорослими!</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dirty="0">
                          <a:ln>
                            <a:noFill/>
                          </a:ln>
                          <a:solidFill>
                            <a:srgbClr val="FFFFFF"/>
                          </a:solidFill>
                          <a:effectLst/>
                          <a:latin typeface="Calibri Light"/>
                          <a:cs typeface="Times New Roman" pitchFamily="18" charset="0"/>
                        </a:rPr>
                        <a:t>«</a:t>
                      </a:r>
                      <a:r>
                        <a:rPr kumimoji="0" lang="uk-UA" sz="1800" b="0" i="0" u="none" strike="noStrike" cap="none" normalizeH="0" baseline="0" dirty="0" err="1">
                          <a:ln>
                            <a:noFill/>
                          </a:ln>
                          <a:solidFill>
                            <a:srgbClr val="FFFFFF"/>
                          </a:solidFill>
                          <a:effectLst/>
                          <a:latin typeface="Calibri Light"/>
                          <a:cs typeface="Times New Roman" pitchFamily="18" charset="0"/>
                        </a:rPr>
                        <a:t>Жирдяй</a:t>
                      </a:r>
                      <a:r>
                        <a:rPr kumimoji="0" lang="uk-UA" sz="1800" b="0" i="0" u="none" strike="noStrike" cap="none" normalizeH="0" baseline="0" dirty="0">
                          <a:ln>
                            <a:noFill/>
                          </a:ln>
                          <a:solidFill>
                            <a:srgbClr val="FFFFFF"/>
                          </a:solidFill>
                          <a:effectLst/>
                          <a:latin typeface="Calibri Light"/>
                          <a:cs typeface="Times New Roman" pitchFamily="18" charset="0"/>
                        </a:rPr>
                        <a:t>» або «Старий» в молодіжному сленгу є дружніми зверненнями, але можуть образити старших людей.</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uk-UA" sz="3600" dirty="0">
                <a:latin typeface="Calibri Light"/>
              </a:rPr>
              <a:t>Різні країни — різні звичаї!</a:t>
            </a:r>
            <a:br>
              <a:rPr lang="uk-UA" sz="3600" dirty="0">
                <a:latin typeface="Calibri Light"/>
              </a:rPr>
            </a:br>
            <a:r>
              <a:rPr lang="uk-UA" dirty="0">
                <a:latin typeface="Calibri Light"/>
              </a:rPr>
              <a:t>Поширені помилки у тлумаченні жестів та міміки</a:t>
            </a:r>
          </a:p>
        </p:txBody>
      </p:sp>
      <p:pic>
        <p:nvPicPr>
          <p:cNvPr id="48149" name="Picture 2" descr="Generation Gap-xflickrx-flickr-ccc(4aFolie25)"/>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936697" y="5735528"/>
            <a:ext cx="1488482" cy="1005840"/>
          </a:xfrm>
          <a:noFill/>
        </p:spPr>
      </p:pic>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24</a:t>
            </a:fld>
            <a:endParaRPr lang="de-DE" altLang="de-DE">
              <a:latin typeface="Calibri Light"/>
            </a:endParaRPr>
          </a:p>
        </p:txBody>
      </p:sp>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6799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397339" name="Group 27"/>
          <p:cNvGraphicFramePr>
            <a:graphicFrameLocks noGrp="1"/>
          </p:cNvGraphicFramePr>
          <p:nvPr>
            <p:extLst>
              <p:ext uri="{D42A27DB-BD31-4B8C-83A1-F6EECF244321}">
                <p14:modId xmlns:p14="http://schemas.microsoft.com/office/powerpoint/2010/main" val="1766056367"/>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0000"/>
                          </a:solidFill>
                          <a:effectLst/>
                          <a:latin typeface="Calibri Light"/>
                          <a:cs typeface="Times New Roman" pitchFamily="18" charset="0"/>
                        </a:rPr>
                        <a:t>Жести/міміка</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0000"/>
                          </a:solidFill>
                          <a:effectLst/>
                          <a:latin typeface="Calibri Light"/>
                          <a:cs typeface="Times New Roman" pitchFamily="18" charset="0"/>
                        </a:rPr>
                        <a:t>Як цей рух/жест сприймають тут і в інших країнах?</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a:ln>
                            <a:noFill/>
                          </a:ln>
                          <a:solidFill>
                            <a:srgbClr val="333333"/>
                          </a:solidFill>
                          <a:effectLst/>
                          <a:latin typeface="Calibri Light"/>
                          <a:cs typeface="Times New Roman" pitchFamily="18" charset="0"/>
                        </a:rPr>
                        <a:t>Європа/Америка: </a:t>
                      </a:r>
                      <a:r>
                        <a:rPr kumimoji="0" lang="uk-UA" sz="1800" b="0" i="0" u="none" strike="noStrike" cap="none" normalizeH="0" baseline="0">
                          <a:ln>
                            <a:noFill/>
                          </a:ln>
                          <a:solidFill>
                            <a:srgbClr val="333333"/>
                          </a:solidFill>
                          <a:effectLst/>
                          <a:latin typeface="Calibri Light"/>
                          <a:cs typeface="Times New Roman" pitchFamily="18" charset="0"/>
                        </a:rPr>
                        <a:t>означає розслабленість/спокій, можливо, дещо неформальну поведінку</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333333"/>
                          </a:solidFill>
                          <a:effectLst/>
                          <a:latin typeface="Calibri Light"/>
                          <a:cs typeface="Times New Roman" pitchFamily="18" charset="0"/>
                        </a:rPr>
                        <a:t>У деяких арабських країнах підошву взуття вважають найбруднішою частиною людини. Тому, показуючи комусь підошви взуття, ви можете їх сильно образити.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dirty="0">
                          <a:ln>
                            <a:noFill/>
                          </a:ln>
                          <a:solidFill>
                            <a:srgbClr val="333333"/>
                          </a:solidFill>
                          <a:effectLst/>
                          <a:latin typeface="Calibri Light"/>
                          <a:cs typeface="Times New Roman" pitchFamily="18" charset="0"/>
                        </a:rPr>
                        <a:t>США і багато країн: </a:t>
                      </a:r>
                      <a:r>
                        <a:rPr kumimoji="0" lang="uk-UA" sz="1800" b="0" i="0" u="none" strike="noStrike" cap="none" normalizeH="0" baseline="0" dirty="0">
                          <a:ln>
                            <a:noFill/>
                          </a:ln>
                          <a:solidFill>
                            <a:srgbClr val="333333"/>
                          </a:solidFill>
                          <a:effectLst/>
                          <a:latin typeface="Calibri Light"/>
                          <a:cs typeface="Times New Roman" pitchFamily="18" charset="0"/>
                        </a:rPr>
                        <a:t>«Чудово!», «Відмінно»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dirty="0">
                          <a:ln>
                            <a:noFill/>
                          </a:ln>
                          <a:solidFill>
                            <a:srgbClr val="333333"/>
                          </a:solidFill>
                          <a:effectLst/>
                          <a:latin typeface="Calibri Light"/>
                          <a:cs typeface="Times New Roman" pitchFamily="18" charset="0"/>
                        </a:rPr>
                        <a:t>Деякі африканські країни: </a:t>
                      </a:r>
                      <a:r>
                        <a:rPr kumimoji="0" lang="uk-UA" sz="1800" b="0" i="0" u="none" strike="noStrike" cap="none" normalizeH="0" baseline="0" dirty="0">
                          <a:ln>
                            <a:noFill/>
                          </a:ln>
                          <a:solidFill>
                            <a:srgbClr val="333333"/>
                          </a:solidFill>
                          <a:effectLst/>
                          <a:latin typeface="Calibri Light"/>
                          <a:cs typeface="Times New Roman" pitchFamily="18" charset="0"/>
                        </a:rPr>
                        <a:t>«Іди геть!»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dirty="0">
                          <a:ln>
                            <a:noFill/>
                          </a:ln>
                          <a:solidFill>
                            <a:srgbClr val="333333"/>
                          </a:solidFill>
                          <a:effectLst/>
                          <a:latin typeface="Calibri Light"/>
                          <a:cs typeface="Times New Roman" pitchFamily="18" charset="0"/>
                        </a:rPr>
                        <a:t>Багато країн</a:t>
                      </a:r>
                      <a:r>
                        <a:rPr kumimoji="0" lang="uk-UA" sz="1800" b="0" i="0" u="none" strike="noStrike" cap="none" normalizeH="0" baseline="0" dirty="0">
                          <a:ln>
                            <a:noFill/>
                          </a:ln>
                          <a:solidFill>
                            <a:srgbClr val="333333"/>
                          </a:solidFill>
                          <a:effectLst/>
                          <a:latin typeface="Calibri Light"/>
                          <a:cs typeface="Times New Roman" pitchFamily="18" charset="0"/>
                        </a:rPr>
                        <a:t>: використовують, подорожуючи автостопом, але не у всіх країнах (див. вище!).</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333333"/>
                          </a:solidFill>
                          <a:effectLst/>
                          <a:latin typeface="Calibri Light"/>
                          <a:cs typeface="Times New Roman" pitchFamily="18" charset="0"/>
                        </a:rPr>
                        <a:t>Мова</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dirty="0">
                          <a:ln>
                            <a:noFill/>
                          </a:ln>
                          <a:solidFill>
                            <a:srgbClr val="333333"/>
                          </a:solidFill>
                          <a:effectLst/>
                          <a:latin typeface="Calibri Light"/>
                          <a:cs typeface="Times New Roman" pitchFamily="18" charset="0"/>
                          <a:sym typeface="Wingdings" pitchFamily="2" charset="2"/>
                        </a:rPr>
                        <a:t>Непорозуміння між молоддю </a:t>
                      </a:r>
                      <a:r>
                        <a:rPr kumimoji="0" lang="uk-UA" sz="1800" b="1" i="0" u="none" strike="noStrike" cap="none" normalizeH="0" baseline="0" dirty="0">
                          <a:ln>
                            <a:noFill/>
                          </a:ln>
                          <a:solidFill>
                            <a:schemeClr val="tx1"/>
                          </a:solidFill>
                          <a:effectLst/>
                          <a:latin typeface="Verdana" pitchFamily="34" charset="0"/>
                          <a:cs typeface="Times New Roman" pitchFamily="18" charset="0"/>
                          <a:sym typeface="Wingdings" pitchFamily="2" charset="2"/>
                        </a:rPr>
                        <a:t></a:t>
                      </a:r>
                      <a:r>
                        <a:rPr kumimoji="0" lang="uk-UA" sz="1800" b="1" i="0" u="none" strike="noStrike" cap="none" normalizeH="0" baseline="0" dirty="0">
                          <a:ln>
                            <a:noFill/>
                          </a:ln>
                          <a:solidFill>
                            <a:srgbClr val="333333"/>
                          </a:solidFill>
                          <a:effectLst/>
                          <a:latin typeface="Calibri Light"/>
                          <a:cs typeface="Times New Roman" pitchFamily="18" charset="0"/>
                        </a:rPr>
                        <a:t>дорослими!</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dirty="0">
                          <a:ln>
                            <a:noFill/>
                          </a:ln>
                          <a:solidFill>
                            <a:srgbClr val="333333"/>
                          </a:solidFill>
                          <a:effectLst/>
                          <a:latin typeface="Calibri Light"/>
                          <a:cs typeface="Times New Roman" pitchFamily="18" charset="0"/>
                        </a:rPr>
                        <a:t>«</a:t>
                      </a:r>
                      <a:r>
                        <a:rPr kumimoji="0" lang="uk-UA" sz="1800" b="0" i="0" u="none" strike="noStrike" cap="none" normalizeH="0" baseline="0" dirty="0" err="1">
                          <a:ln>
                            <a:noFill/>
                          </a:ln>
                          <a:solidFill>
                            <a:srgbClr val="333333"/>
                          </a:solidFill>
                          <a:effectLst/>
                          <a:latin typeface="Calibri Light"/>
                          <a:cs typeface="Times New Roman" pitchFamily="18" charset="0"/>
                        </a:rPr>
                        <a:t>Жирдяй</a:t>
                      </a:r>
                      <a:r>
                        <a:rPr kumimoji="0" lang="uk-UA" sz="1800" b="0" i="0" u="none" strike="noStrike" cap="none" normalizeH="0" baseline="0" dirty="0">
                          <a:ln>
                            <a:noFill/>
                          </a:ln>
                          <a:solidFill>
                            <a:srgbClr val="333333"/>
                          </a:solidFill>
                          <a:effectLst/>
                          <a:latin typeface="Calibri Light"/>
                          <a:cs typeface="Times New Roman" pitchFamily="18" charset="0"/>
                        </a:rPr>
                        <a:t>» або «Старий» в молодіжному сленгу є дружніми зверненнями, але можуть образити старших людей.</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uk-UA" sz="3600" dirty="0">
                <a:latin typeface="Calibri Light"/>
              </a:rPr>
              <a:t>Різні країни — різні звичаї!</a:t>
            </a:r>
            <a:br>
              <a:rPr lang="uk-UA" sz="3600" dirty="0">
                <a:latin typeface="Calibri Light"/>
              </a:rPr>
            </a:br>
            <a:r>
              <a:rPr lang="uk-UA" dirty="0">
                <a:latin typeface="Calibri Light"/>
              </a:rPr>
              <a:t>Поширені помилки у тлумаченні жестів та міміки</a:t>
            </a:r>
          </a:p>
        </p:txBody>
      </p:sp>
      <p:pic>
        <p:nvPicPr>
          <p:cNvPr id="48149" name="Picture 2" descr="Generation Gap-xflickrx-flickr-ccc(4aFolie25)"/>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936697" y="5735528"/>
            <a:ext cx="1488482" cy="1005840"/>
          </a:xfrm>
          <a:noFill/>
        </p:spPr>
      </p:pic>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25</a:t>
            </a:fld>
            <a:endParaRPr lang="de-DE" altLang="de-DE">
              <a:latin typeface="Calibri Light"/>
            </a:endParaRPr>
          </a:p>
        </p:txBody>
      </p:sp>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529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t>Група завдань 2</a:t>
            </a:r>
          </a:p>
        </p:txBody>
      </p:sp>
      <p:sp>
        <p:nvSpPr>
          <p:cNvPr id="56322" name="Rectangle 2"/>
          <p:cNvSpPr>
            <a:spLocks noGrp="1" noChangeArrowheads="1"/>
          </p:cNvSpPr>
          <p:nvPr>
            <p:ph idx="1"/>
          </p:nvPr>
        </p:nvSpPr>
        <p:spPr/>
        <p:txBody>
          <a:bodyPr/>
          <a:lstStyle/>
          <a:p>
            <a:r>
              <a:rPr lang="uk-UA" sz="2400" dirty="0">
                <a:solidFill>
                  <a:srgbClr val="333333"/>
                </a:solidFill>
                <a:latin typeface="Calibri Light"/>
              </a:rPr>
              <a:t>Ми покажемо вам зображення або його фрагмент. Ваше завдання — вирішити, що відбувається з людиною чи людьми.</a:t>
            </a:r>
          </a:p>
          <a:p>
            <a:r>
              <a:rPr lang="uk-UA" sz="2400" dirty="0">
                <a:solidFill>
                  <a:srgbClr val="333333"/>
                </a:solidFill>
                <a:latin typeface="Calibri Light"/>
              </a:rPr>
              <a:t>Також обговоріть у групі,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6080760" y="2203704"/>
            <a:ext cx="5669280" cy="2464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uk-UA" sz="2000" dirty="0">
                <a:solidFill>
                  <a:srgbClr val="333333"/>
                </a:solidFill>
                <a:latin typeface="Calibri Light"/>
              </a:rPr>
              <a:t>Чоловік проходить фінішну лінію в марафоні</a:t>
            </a:r>
          </a:p>
          <a:p>
            <a:pPr eaLnBrk="1" hangingPunct="1">
              <a:lnSpc>
                <a:spcPct val="105000"/>
              </a:lnSpc>
              <a:spcBef>
                <a:spcPts val="1999"/>
              </a:spcBef>
              <a:spcAft>
                <a:spcPts val="0"/>
              </a:spcAft>
              <a:buClr>
                <a:srgbClr val="333333"/>
              </a:buClr>
              <a:buFont typeface="WingDings"/>
              <a:buAutoNum type="arabicPeriod"/>
            </a:pPr>
            <a:r>
              <a:rPr lang="uk-UA" sz="2000" dirty="0">
                <a:solidFill>
                  <a:srgbClr val="333333"/>
                </a:solidFill>
                <a:latin typeface="Calibri Light"/>
              </a:rPr>
              <a:t>Чоловік злий</a:t>
            </a:r>
          </a:p>
          <a:p>
            <a:pPr eaLnBrk="1" hangingPunct="1">
              <a:lnSpc>
                <a:spcPct val="105000"/>
              </a:lnSpc>
              <a:spcBef>
                <a:spcPts val="1999"/>
              </a:spcBef>
              <a:spcAft>
                <a:spcPts val="0"/>
              </a:spcAft>
              <a:buClr>
                <a:srgbClr val="333333"/>
              </a:buClr>
              <a:buFont typeface="WingDings"/>
              <a:buAutoNum type="arabicPeriod"/>
            </a:pPr>
            <a:r>
              <a:rPr lang="uk-UA" sz="2000" dirty="0">
                <a:solidFill>
                  <a:srgbClr val="333333"/>
                </a:solidFill>
                <a:latin typeface="Calibri Light"/>
              </a:rPr>
              <a:t>Чоловік кричить про допомогу, бо у нього вкрали сорочку</a:t>
            </a:r>
          </a:p>
          <a:p>
            <a:pPr eaLnBrk="1" hangingPunct="1">
              <a:lnSpc>
                <a:spcPct val="105000"/>
              </a:lnSpc>
              <a:spcBef>
                <a:spcPts val="1999"/>
              </a:spcBef>
              <a:spcAft>
                <a:spcPts val="0"/>
              </a:spcAft>
              <a:buClr>
                <a:srgbClr val="333333"/>
              </a:buClr>
              <a:buFont typeface="WingDings"/>
              <a:buAutoNum type="arabicPeriod"/>
            </a:pPr>
            <a:r>
              <a:rPr lang="uk-UA" sz="2000" dirty="0">
                <a:solidFill>
                  <a:srgbClr val="333333"/>
                </a:solidFill>
                <a:latin typeface="Calibri Light"/>
              </a:rPr>
              <a:t>Чоловік кричить від радості, бо світить сонце</a:t>
            </a:r>
          </a:p>
        </p:txBody>
      </p:sp>
      <p:sp>
        <p:nvSpPr>
          <p:cNvPr id="58371"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400" i="1" dirty="0">
                <a:latin typeface="Calibri Light"/>
              </a:rPr>
              <a:t>Обрізане фото!</a:t>
            </a:r>
          </a:p>
        </p:txBody>
      </p:sp>
      <p:pic>
        <p:nvPicPr>
          <p:cNvPr id="583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dirty="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27</a:t>
            </a:fld>
            <a:endParaRPr lang="de-DE" altLang="de-DE">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6080760" y="2203704"/>
            <a:ext cx="5669280" cy="2464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uk-UA" sz="2000" dirty="0">
                <a:latin typeface="Calibri Light"/>
              </a:rPr>
              <a:t>Чоловік проходить фінішну лінію в марафоні</a:t>
            </a:r>
          </a:p>
          <a:p>
            <a:pPr eaLnBrk="1" hangingPunct="1">
              <a:lnSpc>
                <a:spcPct val="105000"/>
              </a:lnSpc>
              <a:spcBef>
                <a:spcPts val="1999"/>
              </a:spcBef>
              <a:spcAft>
                <a:spcPts val="0"/>
              </a:spcAft>
              <a:buClr>
                <a:srgbClr val="004992"/>
              </a:buClr>
              <a:buFont typeface="WingDings"/>
              <a:buAutoNum type="arabicPeriod"/>
            </a:pPr>
            <a:r>
              <a:rPr lang="uk-UA" sz="2000" dirty="0">
                <a:solidFill>
                  <a:srgbClr val="004992"/>
                </a:solidFill>
                <a:latin typeface="Calibri Light"/>
              </a:rPr>
              <a:t>Чоловік злий</a:t>
            </a:r>
          </a:p>
          <a:p>
            <a:pPr eaLnBrk="1" hangingPunct="1">
              <a:lnSpc>
                <a:spcPct val="105000"/>
              </a:lnSpc>
              <a:spcBef>
                <a:spcPts val="1999"/>
              </a:spcBef>
              <a:spcAft>
                <a:spcPts val="0"/>
              </a:spcAft>
              <a:buClr>
                <a:srgbClr val="000000"/>
              </a:buClr>
              <a:buFont typeface="WingDings"/>
              <a:buAutoNum type="arabicPeriod"/>
            </a:pPr>
            <a:r>
              <a:rPr lang="uk-UA" sz="2000" dirty="0">
                <a:latin typeface="Calibri Light"/>
              </a:rPr>
              <a:t>Чоловік кричить про допомогу, бо у нього вкрали сорочку</a:t>
            </a:r>
          </a:p>
          <a:p>
            <a:pPr eaLnBrk="1" hangingPunct="1">
              <a:lnSpc>
                <a:spcPct val="105000"/>
              </a:lnSpc>
              <a:spcBef>
                <a:spcPts val="1999"/>
              </a:spcBef>
              <a:spcAft>
                <a:spcPts val="0"/>
              </a:spcAft>
              <a:buClr>
                <a:srgbClr val="000000"/>
              </a:buClr>
              <a:buFont typeface="WingDings"/>
              <a:buAutoNum type="arabicPeriod"/>
            </a:pPr>
            <a:r>
              <a:rPr lang="uk-UA" sz="2000" dirty="0">
                <a:latin typeface="Calibri Light"/>
              </a:rPr>
              <a:t>Чоловік кричить від радості, бо світить сонце</a:t>
            </a:r>
          </a:p>
        </p:txBody>
      </p:sp>
      <p:pic>
        <p:nvPicPr>
          <p:cNvPr id="6041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Text Box 10"/>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400">
                <a:solidFill>
                  <a:srgbClr val="004992"/>
                </a:solidFill>
                <a:latin typeface="Calibri Light"/>
              </a:rPr>
              <a:t>Гнів!</a:t>
            </a:r>
          </a:p>
        </p:txBody>
      </p:sp>
      <p:sp>
        <p:nvSpPr>
          <p:cNvPr id="60421" name="Text Box 9"/>
          <p:cNvSpPr txBox="1">
            <a:spLocks noChangeArrowheads="1"/>
          </p:cNvSpPr>
          <p:nvPr/>
        </p:nvSpPr>
        <p:spPr bwMode="auto">
          <a:xfrm>
            <a:off x="1222324" y="5268838"/>
            <a:ext cx="28664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800" i="1">
                <a:latin typeface="Calibri Light"/>
              </a:rPr>
              <a:t>Прочитайте подяку в кінці презентації</a:t>
            </a:r>
            <a:r>
              <a:rPr lang="uk-UA" sz="800" i="1">
                <a:solidFill>
                  <a:schemeClr val="bg1"/>
                </a:solidFill>
                <a:latin typeface="Calibri Light"/>
              </a:rPr>
              <a:t>. </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28</a:t>
            </a:fld>
            <a:endParaRPr lang="de-DE" altLang="de-DE">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3"/>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uk-UA" sz="2400">
                <a:latin typeface="Calibri Light"/>
              </a:rPr>
              <a:t>Останнє прохання обвинуваченого</a:t>
            </a:r>
          </a:p>
          <a:p>
            <a:pPr eaLnBrk="1" hangingPunct="1">
              <a:lnSpc>
                <a:spcPct val="105000"/>
              </a:lnSpc>
              <a:spcBef>
                <a:spcPts val="1999"/>
              </a:spcBef>
              <a:spcAft>
                <a:spcPts val="0"/>
              </a:spcAft>
              <a:buClr>
                <a:srgbClr val="333333"/>
              </a:buClr>
              <a:buFont typeface="WingDings"/>
              <a:buAutoNum type="arabicPeriod"/>
            </a:pPr>
            <a:r>
              <a:rPr lang="uk-UA" sz="2400">
                <a:latin typeface="Calibri Light"/>
              </a:rPr>
              <a:t>Керівник профспілки розмовляє з колегами (1920-ті роки)</a:t>
            </a:r>
          </a:p>
          <a:p>
            <a:pPr eaLnBrk="1" hangingPunct="1">
              <a:lnSpc>
                <a:spcPct val="105000"/>
              </a:lnSpc>
              <a:spcBef>
                <a:spcPts val="1999"/>
              </a:spcBef>
              <a:spcAft>
                <a:spcPts val="0"/>
              </a:spcAft>
              <a:buClr>
                <a:srgbClr val="333333"/>
              </a:buClr>
              <a:buFont typeface="WingDings"/>
              <a:buAutoNum type="arabicPeriod"/>
            </a:pPr>
            <a:r>
              <a:rPr lang="uk-UA" sz="2400">
                <a:latin typeface="Calibri Light"/>
              </a:rPr>
              <a:t>Суперечка на ринку</a:t>
            </a:r>
          </a:p>
          <a:p>
            <a:pPr eaLnBrk="1" hangingPunct="1">
              <a:lnSpc>
                <a:spcPct val="105000"/>
              </a:lnSpc>
              <a:spcBef>
                <a:spcPts val="1999"/>
              </a:spcBef>
              <a:spcAft>
                <a:spcPts val="0"/>
              </a:spcAft>
              <a:buClr>
                <a:srgbClr val="333333"/>
              </a:buClr>
              <a:buFont typeface="WingDings"/>
              <a:buAutoNum type="arabicPeriod"/>
            </a:pPr>
            <a:r>
              <a:rPr lang="uk-UA" sz="2400">
                <a:latin typeface="Calibri Light"/>
              </a:rPr>
              <a:t>Музикант співає пісню про кохання</a:t>
            </a:r>
          </a:p>
        </p:txBody>
      </p:sp>
      <p:pic>
        <p:nvPicPr>
          <p:cNvPr id="62468"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29</a:t>
            </a:fld>
            <a:endParaRPr lang="de-DE" altLang="de-DE">
              <a:latin typeface="Calibri Light"/>
            </a:endParaRPr>
          </a:p>
        </p:txBody>
      </p:sp>
      <p:sp>
        <p:nvSpPr>
          <p:cNvPr id="9"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400" i="1">
                <a:latin typeface="Calibri Light"/>
              </a:rPr>
              <a:t>Обрізане фото!</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3"/>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uk-UA" sz="2400">
                <a:latin typeface="Calibri Light"/>
              </a:rPr>
              <a:t>Останнє прохання обвинуваченого</a:t>
            </a:r>
          </a:p>
          <a:p>
            <a:pPr eaLnBrk="1" hangingPunct="1">
              <a:lnSpc>
                <a:spcPct val="105000"/>
              </a:lnSpc>
              <a:spcBef>
                <a:spcPts val="1999"/>
              </a:spcBef>
              <a:spcAft>
                <a:spcPts val="0"/>
              </a:spcAft>
              <a:buClr>
                <a:srgbClr val="000000"/>
              </a:buClr>
              <a:buFont typeface="WingDings"/>
              <a:buAutoNum type="arabicPeriod"/>
            </a:pPr>
            <a:r>
              <a:rPr lang="uk-UA" sz="2400">
                <a:latin typeface="Calibri Light"/>
              </a:rPr>
              <a:t>Керівник профспілки розмовляє з колегами (1920-ті роки)</a:t>
            </a:r>
          </a:p>
          <a:p>
            <a:pPr eaLnBrk="1" hangingPunct="1">
              <a:lnSpc>
                <a:spcPct val="105000"/>
              </a:lnSpc>
              <a:spcBef>
                <a:spcPts val="1999"/>
              </a:spcBef>
              <a:spcAft>
                <a:spcPts val="0"/>
              </a:spcAft>
              <a:buClr>
                <a:srgbClr val="000000"/>
              </a:buClr>
              <a:buFont typeface="WingDings"/>
              <a:buAutoNum type="arabicPeriod"/>
            </a:pPr>
            <a:r>
              <a:rPr lang="uk-UA" sz="2400">
                <a:latin typeface="Calibri Light"/>
              </a:rPr>
              <a:t>Суперечка на ринку</a:t>
            </a:r>
          </a:p>
          <a:p>
            <a:pPr eaLnBrk="1" hangingPunct="1">
              <a:lnSpc>
                <a:spcPct val="105000"/>
              </a:lnSpc>
              <a:spcBef>
                <a:spcPts val="1999"/>
              </a:spcBef>
              <a:spcAft>
                <a:spcPts val="0"/>
              </a:spcAft>
              <a:buClr>
                <a:srgbClr val="004992"/>
              </a:buClr>
              <a:buFont typeface="WingDings"/>
              <a:buAutoNum type="arabicPeriod"/>
            </a:pPr>
            <a:r>
              <a:rPr lang="uk-UA" sz="2400">
                <a:solidFill>
                  <a:srgbClr val="004992"/>
                </a:solidFill>
                <a:latin typeface="Calibri Light"/>
              </a:rPr>
              <a:t>Музикант співає пісню про кохання (у будинку для людей похилого віку)</a:t>
            </a:r>
          </a:p>
        </p:txBody>
      </p:sp>
      <p:sp>
        <p:nvSpPr>
          <p:cNvPr id="64515" name="Text Box 5"/>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400">
                <a:solidFill>
                  <a:srgbClr val="004992"/>
                </a:solidFill>
                <a:latin typeface="Calibri Light"/>
              </a:rPr>
              <a:t>Пристрасть!</a:t>
            </a:r>
          </a:p>
        </p:txBody>
      </p:sp>
      <p:pic>
        <p:nvPicPr>
          <p:cNvPr id="64516" name="Picture 6"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30</a:t>
            </a:fld>
            <a:endParaRPr lang="de-DE" altLang="de-DE">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4"/>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400" i="1">
                <a:latin typeface="Calibri Light"/>
              </a:rPr>
              <a:t>Обрізане фото!</a:t>
            </a:r>
          </a:p>
        </p:txBody>
      </p:sp>
      <p:pic>
        <p:nvPicPr>
          <p:cNvPr id="66563"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Text Box 8"/>
          <p:cNvSpPr txBox="1">
            <a:spLocks noChangeArrowheads="1"/>
          </p:cNvSpPr>
          <p:nvPr/>
        </p:nvSpPr>
        <p:spPr bwMode="auto">
          <a:xfrm>
            <a:off x="6080760" y="2203704"/>
            <a:ext cx="5669280" cy="357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uk-UA" sz="2400">
                <a:solidFill>
                  <a:srgbClr val="333333"/>
                </a:solidFill>
                <a:latin typeface="Calibri Light"/>
              </a:rPr>
              <a:t>Знімок африканського військового злочинця (генерала Дбекі), який перебуває у розшуку</a:t>
            </a:r>
          </a:p>
          <a:p>
            <a:pPr eaLnBrk="1" hangingPunct="1">
              <a:lnSpc>
                <a:spcPct val="105000"/>
              </a:lnSpc>
              <a:spcBef>
                <a:spcPts val="1999"/>
              </a:spcBef>
              <a:spcAft>
                <a:spcPts val="0"/>
              </a:spcAft>
              <a:buClr>
                <a:srgbClr val="000000"/>
              </a:buClr>
              <a:buFont typeface="WingDings"/>
              <a:buAutoNum type="arabicPeriod"/>
            </a:pPr>
            <a:r>
              <a:rPr lang="uk-UA" sz="2400">
                <a:solidFill>
                  <a:srgbClr val="333333"/>
                </a:solidFill>
                <a:latin typeface="Calibri Light"/>
              </a:rPr>
              <a:t>Марафонець</a:t>
            </a:r>
          </a:p>
          <a:p>
            <a:pPr eaLnBrk="1" hangingPunct="1">
              <a:lnSpc>
                <a:spcPct val="105000"/>
              </a:lnSpc>
              <a:spcBef>
                <a:spcPts val="1999"/>
              </a:spcBef>
              <a:spcAft>
                <a:spcPts val="0"/>
              </a:spcAft>
              <a:buClr>
                <a:srgbClr val="000000"/>
              </a:buClr>
              <a:buFont typeface="WingDings"/>
              <a:buAutoNum type="arabicPeriod"/>
            </a:pPr>
            <a:r>
              <a:rPr lang="uk-UA" sz="2400">
                <a:solidFill>
                  <a:srgbClr val="333333"/>
                </a:solidFill>
                <a:latin typeface="Calibri Light"/>
              </a:rPr>
              <a:t>Відчайдушний сліпий чоловік</a:t>
            </a:r>
          </a:p>
          <a:p>
            <a:pPr eaLnBrk="1" hangingPunct="1">
              <a:lnSpc>
                <a:spcPct val="105000"/>
              </a:lnSpc>
              <a:spcBef>
                <a:spcPts val="1999"/>
              </a:spcBef>
              <a:spcAft>
                <a:spcPts val="0"/>
              </a:spcAft>
              <a:buClr>
                <a:srgbClr val="000000"/>
              </a:buClr>
              <a:buFont typeface="WingDings"/>
              <a:buAutoNum type="arabicPeriod"/>
            </a:pPr>
            <a:r>
              <a:rPr lang="uk-UA" sz="2400">
                <a:solidFill>
                  <a:srgbClr val="333333"/>
                </a:solidFill>
                <a:latin typeface="Calibri Light"/>
              </a:rPr>
              <a:t>Американський політик на пробіжці разом з охоронцями</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31</a:t>
            </a:fld>
            <a:endParaRPr lang="de-DE" altLang="de-DE">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3"/>
          <p:cNvSpPr txBox="1">
            <a:spLocks noChangeArrowheads="1"/>
          </p:cNvSpPr>
          <p:nvPr/>
        </p:nvSpPr>
        <p:spPr bwMode="auto">
          <a:xfrm>
            <a:off x="9044755" y="1813842"/>
            <a:ext cx="274391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GB" altLang="de-DE" sz="1800">
              <a:latin typeface="Calibri Light"/>
            </a:endParaRPr>
          </a:p>
        </p:txBody>
      </p:sp>
      <p:pic>
        <p:nvPicPr>
          <p:cNvPr id="68611"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2" name="Text Box 8"/>
          <p:cNvSpPr txBox="1">
            <a:spLocks noChangeArrowheads="1"/>
          </p:cNvSpPr>
          <p:nvPr/>
        </p:nvSpPr>
        <p:spPr bwMode="auto">
          <a:xfrm>
            <a:off x="6080760" y="2203704"/>
            <a:ext cx="5669280" cy="357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uk-UA" sz="2400">
                <a:latin typeface="Calibri Light"/>
              </a:rPr>
              <a:t>Знімок африканського військового злочинця (генерала Дбекі), який перебуває у розшуку</a:t>
            </a:r>
          </a:p>
          <a:p>
            <a:pPr eaLnBrk="1" hangingPunct="1">
              <a:lnSpc>
                <a:spcPct val="105000"/>
              </a:lnSpc>
              <a:spcBef>
                <a:spcPts val="1999"/>
              </a:spcBef>
              <a:spcAft>
                <a:spcPts val="0"/>
              </a:spcAft>
              <a:buClr>
                <a:srgbClr val="004992"/>
              </a:buClr>
              <a:buFont typeface="WingDings"/>
              <a:buAutoNum type="arabicPeriod"/>
            </a:pPr>
            <a:r>
              <a:rPr lang="uk-UA" sz="2400">
                <a:solidFill>
                  <a:srgbClr val="004992"/>
                </a:solidFill>
                <a:latin typeface="Calibri Light"/>
              </a:rPr>
              <a:t>Марафонець</a:t>
            </a:r>
          </a:p>
          <a:p>
            <a:pPr eaLnBrk="1" hangingPunct="1">
              <a:lnSpc>
                <a:spcPct val="105000"/>
              </a:lnSpc>
              <a:spcBef>
                <a:spcPts val="1999"/>
              </a:spcBef>
              <a:spcAft>
                <a:spcPts val="0"/>
              </a:spcAft>
              <a:buClr>
                <a:srgbClr val="000000"/>
              </a:buClr>
              <a:buFont typeface="WingDings"/>
              <a:buAutoNum type="arabicPeriod"/>
            </a:pPr>
            <a:r>
              <a:rPr lang="uk-UA" sz="2400">
                <a:latin typeface="Calibri Light"/>
              </a:rPr>
              <a:t>Відчайдушний сліпий чоловік</a:t>
            </a:r>
          </a:p>
          <a:p>
            <a:pPr eaLnBrk="1" hangingPunct="1">
              <a:lnSpc>
                <a:spcPct val="105000"/>
              </a:lnSpc>
              <a:spcBef>
                <a:spcPts val="1999"/>
              </a:spcBef>
              <a:spcAft>
                <a:spcPts val="0"/>
              </a:spcAft>
              <a:buClr>
                <a:srgbClr val="000000"/>
              </a:buClr>
              <a:buFont typeface="WingDings"/>
              <a:buAutoNum type="arabicPeriod"/>
            </a:pPr>
            <a:r>
              <a:rPr lang="uk-UA" sz="2400">
                <a:latin typeface="Calibri Light"/>
              </a:rPr>
              <a:t>Американський політик на пробіжці разом з охоронцями</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32</a:t>
            </a:fld>
            <a:endParaRPr lang="de-DE" altLang="de-DE">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1029"/>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400" i="1">
                <a:latin typeface="Calibri Light"/>
              </a:rPr>
              <a:t>Обрізане фото!</a:t>
            </a:r>
          </a:p>
        </p:txBody>
      </p:sp>
      <p:pic>
        <p:nvPicPr>
          <p:cNvPr id="7065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0" name="Text Box 1036"/>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uk-UA" sz="2400">
                <a:latin typeface="Calibri Light"/>
              </a:rPr>
              <a:t>Гравець подає сигнал товаришам по команді</a:t>
            </a:r>
          </a:p>
          <a:p>
            <a:pPr eaLnBrk="1" hangingPunct="1">
              <a:lnSpc>
                <a:spcPct val="105000"/>
              </a:lnSpc>
              <a:spcBef>
                <a:spcPts val="1999"/>
              </a:spcBef>
              <a:spcAft>
                <a:spcPts val="0"/>
              </a:spcAft>
              <a:buClr>
                <a:srgbClr val="333333"/>
              </a:buClr>
              <a:buFont typeface="WingDings"/>
              <a:buAutoNum type="arabicPeriod"/>
            </a:pPr>
            <a:r>
              <a:rPr lang="uk-UA" sz="2400">
                <a:latin typeface="Calibri Light"/>
              </a:rPr>
              <a:t>Сліпий монах</a:t>
            </a:r>
          </a:p>
          <a:p>
            <a:pPr eaLnBrk="1" hangingPunct="1">
              <a:lnSpc>
                <a:spcPct val="105000"/>
              </a:lnSpc>
              <a:spcBef>
                <a:spcPts val="1999"/>
              </a:spcBef>
              <a:spcAft>
                <a:spcPts val="0"/>
              </a:spcAft>
              <a:buClr>
                <a:srgbClr val="333333"/>
              </a:buClr>
              <a:buFont typeface="WingDings"/>
              <a:buAutoNum type="arabicPeriod"/>
            </a:pPr>
            <a:r>
              <a:rPr lang="uk-UA" sz="2400">
                <a:latin typeface="Calibri Light"/>
              </a:rPr>
              <a:t>Недовірливий вигляд</a:t>
            </a:r>
          </a:p>
          <a:p>
            <a:pPr eaLnBrk="1" hangingPunct="1">
              <a:lnSpc>
                <a:spcPct val="105000"/>
              </a:lnSpc>
              <a:spcBef>
                <a:spcPts val="1999"/>
              </a:spcBef>
              <a:spcAft>
                <a:spcPts val="0"/>
              </a:spcAft>
              <a:buClr>
                <a:srgbClr val="333333"/>
              </a:buClr>
              <a:buFont typeface="WingDings"/>
              <a:buAutoNum type="arabicPeriod"/>
            </a:pPr>
            <a:r>
              <a:rPr lang="uk-UA" sz="2400">
                <a:latin typeface="Calibri Light"/>
              </a:rPr>
              <a:t>Під час стрільби з лука</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33</a:t>
            </a:fld>
            <a:endParaRPr lang="de-DE" altLang="de-DE">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5"/>
          <p:cNvSpPr txBox="1">
            <a:spLocks noChangeArrowheads="1"/>
          </p:cNvSpPr>
          <p:nvPr/>
        </p:nvSpPr>
        <p:spPr bwMode="auto">
          <a:xfrm>
            <a:off x="411479"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400">
                <a:solidFill>
                  <a:srgbClr val="004992"/>
                </a:solidFill>
                <a:latin typeface="Calibri Light"/>
              </a:rPr>
              <a:t>Зосередженість!</a:t>
            </a:r>
          </a:p>
        </p:txBody>
      </p:sp>
      <p:pic>
        <p:nvPicPr>
          <p:cNvPr id="72707" name="Picture 6"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8" name="Text Box 7"/>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uk-UA" sz="2400">
                <a:latin typeface="Calibri Light"/>
              </a:rPr>
              <a:t>Гравець подає сигнал товаришам по команді</a:t>
            </a:r>
          </a:p>
          <a:p>
            <a:pPr eaLnBrk="1" hangingPunct="1">
              <a:lnSpc>
                <a:spcPct val="105000"/>
              </a:lnSpc>
              <a:spcBef>
                <a:spcPts val="1999"/>
              </a:spcBef>
              <a:spcAft>
                <a:spcPts val="0"/>
              </a:spcAft>
              <a:buClr>
                <a:srgbClr val="000000"/>
              </a:buClr>
              <a:buFont typeface="WingDings"/>
              <a:buAutoNum type="arabicPeriod"/>
            </a:pPr>
            <a:r>
              <a:rPr lang="uk-UA" sz="2400">
                <a:latin typeface="Calibri Light"/>
              </a:rPr>
              <a:t>Сліпий монах</a:t>
            </a:r>
          </a:p>
          <a:p>
            <a:pPr eaLnBrk="1" hangingPunct="1">
              <a:lnSpc>
                <a:spcPct val="105000"/>
              </a:lnSpc>
              <a:spcBef>
                <a:spcPts val="1999"/>
              </a:spcBef>
              <a:spcAft>
                <a:spcPts val="0"/>
              </a:spcAft>
              <a:buClr>
                <a:srgbClr val="000000"/>
              </a:buClr>
              <a:buFont typeface="WingDings"/>
              <a:buAutoNum type="arabicPeriod"/>
            </a:pPr>
            <a:r>
              <a:rPr lang="uk-UA" sz="2400">
                <a:latin typeface="Calibri Light"/>
              </a:rPr>
              <a:t>Недовірливий вигляд</a:t>
            </a:r>
          </a:p>
          <a:p>
            <a:pPr eaLnBrk="1" hangingPunct="1">
              <a:lnSpc>
                <a:spcPct val="105000"/>
              </a:lnSpc>
              <a:spcBef>
                <a:spcPts val="1999"/>
              </a:spcBef>
              <a:spcAft>
                <a:spcPts val="0"/>
              </a:spcAft>
              <a:buClr>
                <a:srgbClr val="004992"/>
              </a:buClr>
              <a:buFont typeface="WingDings"/>
              <a:buAutoNum type="arabicPeriod"/>
            </a:pPr>
            <a:r>
              <a:rPr lang="uk-UA" sz="2400">
                <a:solidFill>
                  <a:srgbClr val="004992"/>
                </a:solidFill>
                <a:latin typeface="Calibri Light"/>
              </a:rPr>
              <a:t>Під час стрільби з лука</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34</a:t>
            </a:fld>
            <a:endParaRPr lang="de-DE" altLang="de-DE">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1028"/>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400" i="1">
                <a:latin typeface="Calibri Light"/>
              </a:rPr>
              <a:t>Обрізане фото!</a:t>
            </a:r>
          </a:p>
        </p:txBody>
      </p:sp>
      <p:pic>
        <p:nvPicPr>
          <p:cNvPr id="74755"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6" name="Text Box 1030"/>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Робить замовлення біля </a:t>
            </a:r>
            <a:r>
              <a:rPr lang="uk-UA" sz="2400" dirty="0" err="1">
                <a:latin typeface="Calibri Light"/>
              </a:rPr>
              <a:t>барної</a:t>
            </a:r>
            <a:r>
              <a:rPr lang="uk-UA" sz="2400" dirty="0">
                <a:latin typeface="Calibri Light"/>
              </a:rPr>
              <a:t> </a:t>
            </a:r>
            <a:r>
              <a:rPr lang="uk-UA" sz="2400" dirty="0" err="1">
                <a:latin typeface="Calibri Light"/>
              </a:rPr>
              <a:t>стійки</a:t>
            </a:r>
            <a:endParaRPr lang="uk-UA"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Тренер підбадьорює свою команду</a:t>
            </a: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Розлючений брокер</a:t>
            </a: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Чоловік погрожує комусь побиттям</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35</a:t>
            </a:fld>
            <a:endParaRPr lang="de-DE" altLang="de-DE">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uk-UA" sz="2400" dirty="0">
                <a:solidFill>
                  <a:srgbClr val="004992"/>
                </a:solidFill>
                <a:latin typeface="Calibri Light"/>
              </a:rPr>
              <a:t>Робить замовлення біля </a:t>
            </a:r>
            <a:r>
              <a:rPr lang="uk-UA" sz="2400" dirty="0" err="1">
                <a:solidFill>
                  <a:srgbClr val="004992"/>
                </a:solidFill>
                <a:latin typeface="Calibri Light"/>
              </a:rPr>
              <a:t>барної</a:t>
            </a:r>
            <a:r>
              <a:rPr lang="uk-UA" sz="2400" dirty="0">
                <a:solidFill>
                  <a:srgbClr val="004992"/>
                </a:solidFill>
                <a:latin typeface="Calibri Light"/>
              </a:rPr>
              <a:t> </a:t>
            </a:r>
            <a:r>
              <a:rPr lang="uk-UA" sz="2400" dirty="0" err="1">
                <a:solidFill>
                  <a:srgbClr val="004992"/>
                </a:solidFill>
                <a:latin typeface="Calibri Light"/>
              </a:rPr>
              <a:t>стійки</a:t>
            </a:r>
            <a:endParaRPr lang="uk-UA" sz="240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Тренер підбадьорює свою команду</a:t>
            </a: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Розлючений брокер</a:t>
            </a: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Чоловік погрожує комусь побиттям</a:t>
            </a:r>
          </a:p>
        </p:txBody>
      </p:sp>
      <p:pic>
        <p:nvPicPr>
          <p:cNvPr id="76803" name="Picture 5"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36</a:t>
            </a:fld>
            <a:endParaRPr lang="de-DE" altLang="de-DE">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Жінка з відразою їсть личинок</a:t>
            </a: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Жінка з соромом опускає голову</a:t>
            </a: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Жінка молиться</a:t>
            </a: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Жінка зловтішається</a:t>
            </a:r>
          </a:p>
        </p:txBody>
      </p:sp>
      <p:sp>
        <p:nvSpPr>
          <p:cNvPr id="80899" name="Text Box 6"/>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400" i="1">
                <a:latin typeface="Calibri Light"/>
              </a:rPr>
              <a:t>Обрізане фото!</a:t>
            </a:r>
          </a:p>
        </p:txBody>
      </p:sp>
      <p:pic>
        <p:nvPicPr>
          <p:cNvPr id="80900"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37</a:t>
            </a:fld>
            <a:endParaRPr lang="de-DE" altLang="de-DE">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5"/>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400">
                <a:solidFill>
                  <a:srgbClr val="004992"/>
                </a:solidFill>
                <a:latin typeface="Calibri Light"/>
              </a:rPr>
              <a:t>Відраза!</a:t>
            </a:r>
          </a:p>
        </p:txBody>
      </p:sp>
      <p:pic>
        <p:nvPicPr>
          <p:cNvPr id="82947" name="Picture 6"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uk-UA" sz="2400" dirty="0">
                <a:solidFill>
                  <a:srgbClr val="004992"/>
                </a:solidFill>
                <a:latin typeface="Calibri Light"/>
              </a:rPr>
              <a:t>Жінка з відразою їсть личинок</a:t>
            </a: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Жінка з соромом опускає голову</a:t>
            </a: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Жінка молиться</a:t>
            </a: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Жінка зловтішається</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38</a:t>
            </a:fld>
            <a:endParaRPr lang="de-DE" altLang="de-DE">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3"/>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uk-UA" sz="2400" dirty="0">
                <a:solidFill>
                  <a:srgbClr val="333333"/>
                </a:solidFill>
                <a:latin typeface="Calibri Light"/>
              </a:rPr>
              <a:t>Чоловік збирається когось вдарити</a:t>
            </a:r>
          </a:p>
          <a:p>
            <a:pPr eaLnBrk="1" hangingPunct="1">
              <a:lnSpc>
                <a:spcPct val="105000"/>
              </a:lnSpc>
              <a:spcBef>
                <a:spcPts val="1999"/>
              </a:spcBef>
              <a:spcAft>
                <a:spcPts val="0"/>
              </a:spcAft>
              <a:buClr>
                <a:srgbClr val="000000"/>
              </a:buClr>
              <a:buFont typeface="WingDings"/>
              <a:buAutoNum type="arabicPeriod"/>
            </a:pPr>
            <a:r>
              <a:rPr lang="uk-UA" sz="2400" dirty="0">
                <a:solidFill>
                  <a:srgbClr val="333333"/>
                </a:solidFill>
                <a:latin typeface="Calibri Light"/>
              </a:rPr>
              <a:t>Поет декламує вірші</a:t>
            </a:r>
          </a:p>
          <a:p>
            <a:pPr eaLnBrk="1" hangingPunct="1">
              <a:lnSpc>
                <a:spcPct val="105000"/>
              </a:lnSpc>
              <a:spcBef>
                <a:spcPts val="1999"/>
              </a:spcBef>
              <a:spcAft>
                <a:spcPts val="0"/>
              </a:spcAft>
              <a:buClr>
                <a:srgbClr val="000000"/>
              </a:buClr>
              <a:buFont typeface="WingDings"/>
              <a:buAutoNum type="arabicPeriod"/>
            </a:pPr>
            <a:r>
              <a:rPr lang="uk-UA" sz="2400" dirty="0">
                <a:solidFill>
                  <a:srgbClr val="333333"/>
                </a:solidFill>
                <a:latin typeface="Calibri Light"/>
              </a:rPr>
              <a:t>Чоловік фліртує</a:t>
            </a:r>
          </a:p>
          <a:p>
            <a:pPr eaLnBrk="1" hangingPunct="1">
              <a:lnSpc>
                <a:spcPct val="105000"/>
              </a:lnSpc>
              <a:spcBef>
                <a:spcPts val="1999"/>
              </a:spcBef>
              <a:spcAft>
                <a:spcPts val="0"/>
              </a:spcAft>
              <a:buClr>
                <a:srgbClr val="000000"/>
              </a:buClr>
              <a:buFont typeface="WingDings"/>
              <a:buAutoNum type="arabicPeriod"/>
            </a:pPr>
            <a:r>
              <a:rPr lang="uk-UA" sz="2400" dirty="0">
                <a:solidFill>
                  <a:srgbClr val="333333"/>
                </a:solidFill>
                <a:latin typeface="Calibri Light"/>
              </a:rPr>
              <a:t>Чоловік показує образливий жест рукою</a:t>
            </a:r>
          </a:p>
        </p:txBody>
      </p:sp>
      <p:pic>
        <p:nvPicPr>
          <p:cNvPr id="84995"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7" name="Text Box 6"/>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400" i="1">
                <a:latin typeface="Calibri Light"/>
              </a:rPr>
              <a:t>Обрізане фото!</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39</a:t>
            </a:fld>
            <a:endParaRPr lang="de-DE" altLang="de-DE">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3"/>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uk-UA" sz="2400" dirty="0">
                <a:solidFill>
                  <a:srgbClr val="333333"/>
                </a:solidFill>
                <a:latin typeface="Calibri Light"/>
              </a:rPr>
              <a:t>Чоловік збирається когось вдарити</a:t>
            </a:r>
          </a:p>
          <a:p>
            <a:pPr eaLnBrk="1" hangingPunct="1">
              <a:lnSpc>
                <a:spcPct val="105000"/>
              </a:lnSpc>
              <a:spcBef>
                <a:spcPts val="1999"/>
              </a:spcBef>
              <a:spcAft>
                <a:spcPts val="0"/>
              </a:spcAft>
              <a:buClr>
                <a:srgbClr val="000000"/>
              </a:buClr>
              <a:buFont typeface="WingDings"/>
              <a:buAutoNum type="arabicPeriod"/>
            </a:pPr>
            <a:r>
              <a:rPr lang="uk-UA" sz="2400" dirty="0">
                <a:solidFill>
                  <a:srgbClr val="333333"/>
                </a:solidFill>
                <a:latin typeface="Calibri Light"/>
              </a:rPr>
              <a:t>Поет декламує вірші</a:t>
            </a:r>
          </a:p>
          <a:p>
            <a:pPr eaLnBrk="1" hangingPunct="1">
              <a:lnSpc>
                <a:spcPct val="105000"/>
              </a:lnSpc>
              <a:spcBef>
                <a:spcPts val="1999"/>
              </a:spcBef>
              <a:spcAft>
                <a:spcPts val="0"/>
              </a:spcAft>
              <a:buClr>
                <a:srgbClr val="004992"/>
              </a:buClr>
              <a:buFont typeface="WingDings"/>
              <a:buAutoNum type="arabicPeriod"/>
            </a:pPr>
            <a:r>
              <a:rPr lang="uk-UA" sz="2400" dirty="0">
                <a:solidFill>
                  <a:srgbClr val="004992"/>
                </a:solidFill>
                <a:latin typeface="Calibri Light"/>
              </a:rPr>
              <a:t>Чоловік фліртує</a:t>
            </a:r>
          </a:p>
          <a:p>
            <a:pPr eaLnBrk="1" hangingPunct="1">
              <a:lnSpc>
                <a:spcPct val="105000"/>
              </a:lnSpc>
              <a:spcBef>
                <a:spcPts val="1999"/>
              </a:spcBef>
              <a:spcAft>
                <a:spcPts val="0"/>
              </a:spcAft>
              <a:buClr>
                <a:srgbClr val="000000"/>
              </a:buClr>
              <a:buFont typeface="WingDings"/>
              <a:buAutoNum type="arabicPeriod"/>
            </a:pPr>
            <a:r>
              <a:rPr lang="uk-UA" sz="2400" dirty="0">
                <a:solidFill>
                  <a:srgbClr val="333333"/>
                </a:solidFill>
                <a:latin typeface="Calibri Light"/>
              </a:rPr>
              <a:t>Чоловік показує образливий жест рукою</a:t>
            </a: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203704"/>
            <a:ext cx="3840480" cy="2207319"/>
          </a:xfrm>
          <a:prstGeom prst="rect">
            <a:avLst/>
          </a:prstGeom>
        </p:spPr>
      </p:pic>
      <p:sp>
        <p:nvSpPr>
          <p:cNvPr id="4" name="Footer Placeholder 3"/>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40</a:t>
            </a:fld>
            <a:endParaRPr lang="de-DE" altLang="de-DE">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Наречена каже «так»</a:t>
            </a: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Жінка в барі</a:t>
            </a: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Жінка вихваляється обручкою перед подругою</a:t>
            </a: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Жінка скаржиться на штраф за паркування</a:t>
            </a:r>
          </a:p>
        </p:txBody>
      </p:sp>
      <p:sp>
        <p:nvSpPr>
          <p:cNvPr id="89091"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400" i="1">
                <a:latin typeface="Calibri Light"/>
              </a:rPr>
              <a:t>Обрізане фото!</a:t>
            </a:r>
          </a:p>
        </p:txBody>
      </p:sp>
      <p:pic>
        <p:nvPicPr>
          <p:cNvPr id="89092"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41</a:t>
            </a:fld>
            <a:endParaRPr lang="de-DE" altLang="de-DE">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ext Box 2"/>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uk-UA" sz="2400" dirty="0">
                <a:latin typeface="Calibri Light"/>
              </a:rPr>
              <a:t>Наречена каже «так»</a:t>
            </a:r>
          </a:p>
          <a:p>
            <a:pPr eaLnBrk="1" hangingPunct="1">
              <a:lnSpc>
                <a:spcPct val="105000"/>
              </a:lnSpc>
              <a:spcBef>
                <a:spcPts val="1999"/>
              </a:spcBef>
              <a:spcAft>
                <a:spcPts val="0"/>
              </a:spcAft>
              <a:buClr>
                <a:srgbClr val="004992"/>
              </a:buClr>
              <a:buFont typeface="WingDings"/>
              <a:buAutoNum type="arabicPeriod"/>
            </a:pPr>
            <a:r>
              <a:rPr lang="uk-UA" sz="2400" dirty="0">
                <a:solidFill>
                  <a:srgbClr val="004992"/>
                </a:solidFill>
                <a:latin typeface="Calibri Light"/>
              </a:rPr>
              <a:t>Жінка в барі</a:t>
            </a:r>
          </a:p>
          <a:p>
            <a:pPr eaLnBrk="1" hangingPunct="1">
              <a:lnSpc>
                <a:spcPct val="105000"/>
              </a:lnSpc>
              <a:spcBef>
                <a:spcPts val="1999"/>
              </a:spcBef>
              <a:spcAft>
                <a:spcPts val="0"/>
              </a:spcAft>
              <a:buClr>
                <a:srgbClr val="000000"/>
              </a:buClr>
              <a:buFont typeface="WingDings"/>
              <a:buAutoNum type="arabicPeriod"/>
            </a:pPr>
            <a:r>
              <a:rPr lang="uk-UA" sz="2400" dirty="0">
                <a:latin typeface="Calibri Light"/>
              </a:rPr>
              <a:t>Жінка вихваляється обручкою перед подругою</a:t>
            </a:r>
          </a:p>
          <a:p>
            <a:pPr eaLnBrk="1" hangingPunct="1">
              <a:lnSpc>
                <a:spcPct val="105000"/>
              </a:lnSpc>
              <a:spcBef>
                <a:spcPts val="1999"/>
              </a:spcBef>
              <a:spcAft>
                <a:spcPts val="0"/>
              </a:spcAft>
              <a:buClr>
                <a:srgbClr val="000000"/>
              </a:buClr>
              <a:buFont typeface="WingDings"/>
              <a:buAutoNum type="arabicPeriod"/>
            </a:pPr>
            <a:r>
              <a:rPr lang="uk-UA" sz="2400" dirty="0">
                <a:latin typeface="Calibri Light"/>
              </a:rPr>
              <a:t>Жінка скаржиться на штраф за паркування</a:t>
            </a:r>
          </a:p>
        </p:txBody>
      </p:sp>
      <p:sp>
        <p:nvSpPr>
          <p:cNvPr id="91139" name="Text Box 5"/>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400">
                <a:solidFill>
                  <a:srgbClr val="004992"/>
                </a:solidFill>
                <a:latin typeface="Calibri Light"/>
              </a:rPr>
              <a:t>Радість!</a:t>
            </a:r>
          </a:p>
        </p:txBody>
      </p:sp>
      <p:pic>
        <p:nvPicPr>
          <p:cNvPr id="91140" name="Picture 6"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42</a:t>
            </a:fld>
            <a:endParaRPr lang="de-DE" altLang="de-DE">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400" i="1">
                <a:latin typeface="Calibri Light"/>
              </a:rPr>
              <a:t>Обрізане фото!</a:t>
            </a:r>
          </a:p>
        </p:txBody>
      </p:sp>
      <p:sp>
        <p:nvSpPr>
          <p:cNvPr id="93187" name="Rectangle 12"/>
          <p:cNvSpPr>
            <a:spLocks noChangeArrowheads="1"/>
          </p:cNvSpPr>
          <p:nvPr/>
        </p:nvSpPr>
        <p:spPr bwMode="auto">
          <a:xfrm>
            <a:off x="1295738" y="4724401"/>
            <a:ext cx="768551" cy="1152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93188"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9" name="Text Box 1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Агресивний фанат (хуліган)</a:t>
            </a: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Веселий бармен</a:t>
            </a: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Боротьба</a:t>
            </a: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Гравець святкує гол</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43</a:t>
            </a:fld>
            <a:endParaRPr lang="de-DE" altLang="de-DE">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ChangeArrowheads="1"/>
          </p:cNvSpPr>
          <p:nvPr/>
        </p:nvSpPr>
        <p:spPr bwMode="auto">
          <a:xfrm>
            <a:off x="1295738" y="4724401"/>
            <a:ext cx="768551" cy="1152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95235" name="Text Box 5"/>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uk-UA" sz="2400">
                <a:latin typeface="Calibri Light"/>
              </a:rPr>
              <a:t>Агресивний фанат (хуліган)</a:t>
            </a:r>
          </a:p>
          <a:p>
            <a:pPr eaLnBrk="1" hangingPunct="1">
              <a:lnSpc>
                <a:spcPct val="105000"/>
              </a:lnSpc>
              <a:spcBef>
                <a:spcPts val="1999"/>
              </a:spcBef>
              <a:spcAft>
                <a:spcPts val="0"/>
              </a:spcAft>
              <a:buClr>
                <a:srgbClr val="004992"/>
              </a:buClr>
              <a:buFont typeface="WingDings"/>
              <a:buAutoNum type="arabicPeriod"/>
            </a:pPr>
            <a:r>
              <a:rPr lang="uk-UA" sz="2400">
                <a:solidFill>
                  <a:srgbClr val="004992"/>
                </a:solidFill>
                <a:latin typeface="Calibri Light"/>
              </a:rPr>
              <a:t>Веселий бармен</a:t>
            </a:r>
          </a:p>
          <a:p>
            <a:pPr eaLnBrk="1" hangingPunct="1">
              <a:lnSpc>
                <a:spcPct val="105000"/>
              </a:lnSpc>
              <a:spcBef>
                <a:spcPts val="1999"/>
              </a:spcBef>
              <a:spcAft>
                <a:spcPts val="0"/>
              </a:spcAft>
              <a:buClr>
                <a:srgbClr val="000000"/>
              </a:buClr>
              <a:buFont typeface="WingDings"/>
              <a:buAutoNum type="arabicPeriod"/>
            </a:pPr>
            <a:r>
              <a:rPr lang="uk-UA" sz="2400">
                <a:latin typeface="Calibri Light"/>
              </a:rPr>
              <a:t>Боротьба</a:t>
            </a:r>
          </a:p>
          <a:p>
            <a:pPr eaLnBrk="1" hangingPunct="1">
              <a:lnSpc>
                <a:spcPct val="105000"/>
              </a:lnSpc>
              <a:spcBef>
                <a:spcPts val="1999"/>
              </a:spcBef>
              <a:spcAft>
                <a:spcPts val="0"/>
              </a:spcAft>
              <a:buClr>
                <a:srgbClr val="000000"/>
              </a:buClr>
              <a:buFont typeface="WingDings"/>
              <a:buAutoNum type="arabicPeriod"/>
            </a:pPr>
            <a:r>
              <a:rPr lang="uk-UA" sz="2400">
                <a:latin typeface="Calibri Light"/>
              </a:rPr>
              <a:t>Гравець святкує гол</a:t>
            </a:r>
          </a:p>
        </p:txBody>
      </p:sp>
      <p:sp>
        <p:nvSpPr>
          <p:cNvPr id="95236" name="Text Box 6"/>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400">
                <a:solidFill>
                  <a:srgbClr val="004992"/>
                </a:solidFill>
                <a:latin typeface="Calibri Light"/>
              </a:rPr>
              <a:t>Радість!</a:t>
            </a:r>
          </a:p>
        </p:txBody>
      </p:sp>
      <p:pic>
        <p:nvPicPr>
          <p:cNvPr id="95237"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44</a:t>
            </a:fld>
            <a:endParaRPr lang="de-DE" altLang="de-DE">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3"/>
          <p:cNvSpPr txBox="1">
            <a:spLocks noChangeArrowheads="1"/>
          </p:cNvSpPr>
          <p:nvPr/>
        </p:nvSpPr>
        <p:spPr bwMode="auto">
          <a:xfrm>
            <a:off x="1524397" y="2312440"/>
            <a:ext cx="2642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GB" altLang="de-DE" sz="2400" i="1">
              <a:latin typeface="Calibri Light"/>
            </a:endParaRPr>
          </a:p>
        </p:txBody>
      </p:sp>
      <p:sp>
        <p:nvSpPr>
          <p:cNvPr id="97283" name="Text Box 8"/>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k-UA" sz="2400" i="1">
                <a:latin typeface="Calibri Light"/>
              </a:rPr>
              <a:t>Обрізане фото!</a:t>
            </a:r>
          </a:p>
        </p:txBody>
      </p:sp>
      <p:pic>
        <p:nvPicPr>
          <p:cNvPr id="97284"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5" name="Text Box 11"/>
          <p:cNvSpPr txBox="1">
            <a:spLocks noChangeArrowheads="1"/>
          </p:cNvSpPr>
          <p:nvPr/>
        </p:nvSpPr>
        <p:spPr bwMode="auto">
          <a:xfrm>
            <a:off x="6080760" y="2203704"/>
            <a:ext cx="5669280" cy="342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Постраждалий внаслідок нещасного випадку на шахті</a:t>
            </a: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Робітник на перерві</a:t>
            </a: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Страйк робітників</a:t>
            </a:r>
          </a:p>
          <a:p>
            <a:pPr eaLnBrk="1" hangingPunct="1">
              <a:lnSpc>
                <a:spcPct val="105000"/>
              </a:lnSpc>
              <a:spcBef>
                <a:spcPts val="1999"/>
              </a:spcBef>
              <a:spcAft>
                <a:spcPts val="0"/>
              </a:spcAft>
              <a:buClr>
                <a:srgbClr val="333333"/>
              </a:buClr>
              <a:buFont typeface="WingDings"/>
              <a:buAutoNum type="arabicPeriod"/>
            </a:pPr>
            <a:r>
              <a:rPr lang="uk-UA" sz="2400" dirty="0">
                <a:latin typeface="Calibri Light"/>
              </a:rPr>
              <a:t>Карнавальний костюм (шахтаря)</a:t>
            </a:r>
          </a:p>
          <a:p>
            <a:pPr marL="0" indent="0" eaLnBrk="1" hangingPunct="1">
              <a:lnSpc>
                <a:spcPct val="105000"/>
              </a:lnSpc>
              <a:spcBef>
                <a:spcPts val="1999"/>
              </a:spcBef>
              <a:spcAft>
                <a:spcPts val="0"/>
              </a:spcAft>
              <a:buClrTx/>
              <a:buNone/>
            </a:pPr>
            <a:endParaRPr lang="en-GB" altLang="de-DE" sz="2400"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45</a:t>
            </a:fld>
            <a:endParaRPr lang="de-DE" altLang="de-DE">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Text Box 5"/>
          <p:cNvSpPr txBox="1">
            <a:spLocks noChangeArrowheads="1"/>
          </p:cNvSpPr>
          <p:nvPr/>
        </p:nvSpPr>
        <p:spPr bwMode="auto">
          <a:xfrm>
            <a:off x="6080760" y="2203704"/>
            <a:ext cx="5669280" cy="342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uk-UA" sz="2400" dirty="0">
                <a:latin typeface="Calibri Light"/>
              </a:rPr>
              <a:t>Постраждалий внаслідок нещасного випадку на шахті</a:t>
            </a:r>
          </a:p>
          <a:p>
            <a:pPr eaLnBrk="1" hangingPunct="1">
              <a:lnSpc>
                <a:spcPct val="105000"/>
              </a:lnSpc>
              <a:spcBef>
                <a:spcPts val="1999"/>
              </a:spcBef>
              <a:spcAft>
                <a:spcPts val="0"/>
              </a:spcAft>
              <a:buClr>
                <a:srgbClr val="004992"/>
              </a:buClr>
              <a:buFont typeface="WingDings"/>
              <a:buAutoNum type="arabicPeriod"/>
            </a:pPr>
            <a:r>
              <a:rPr lang="uk-UA" sz="2400" dirty="0">
                <a:solidFill>
                  <a:srgbClr val="004992"/>
                </a:solidFill>
                <a:latin typeface="Calibri Light"/>
              </a:rPr>
              <a:t>Робітник на перерві</a:t>
            </a:r>
          </a:p>
          <a:p>
            <a:pPr eaLnBrk="1" hangingPunct="1">
              <a:lnSpc>
                <a:spcPct val="105000"/>
              </a:lnSpc>
              <a:spcBef>
                <a:spcPts val="1999"/>
              </a:spcBef>
              <a:spcAft>
                <a:spcPts val="0"/>
              </a:spcAft>
              <a:buClr>
                <a:srgbClr val="000000"/>
              </a:buClr>
              <a:buFont typeface="WingDings"/>
              <a:buAutoNum type="arabicPeriod"/>
            </a:pPr>
            <a:r>
              <a:rPr lang="uk-UA" sz="2400" dirty="0">
                <a:latin typeface="Calibri Light"/>
              </a:rPr>
              <a:t>Страйк робітників</a:t>
            </a:r>
          </a:p>
          <a:p>
            <a:pPr eaLnBrk="1" hangingPunct="1">
              <a:lnSpc>
                <a:spcPct val="105000"/>
              </a:lnSpc>
              <a:spcBef>
                <a:spcPts val="1999"/>
              </a:spcBef>
              <a:spcAft>
                <a:spcPts val="0"/>
              </a:spcAft>
              <a:buClr>
                <a:srgbClr val="000000"/>
              </a:buClr>
              <a:buFont typeface="WingDings"/>
              <a:buAutoNum type="arabicPeriod"/>
            </a:pPr>
            <a:r>
              <a:rPr lang="uk-UA" sz="2400" dirty="0">
                <a:latin typeface="Calibri Light"/>
              </a:rPr>
              <a:t>Карнавальний костюм (шахтаря)</a:t>
            </a:r>
          </a:p>
          <a:p>
            <a:pPr marL="0" indent="0" eaLnBrk="1" hangingPunct="1">
              <a:lnSpc>
                <a:spcPct val="105000"/>
              </a:lnSpc>
              <a:spcBef>
                <a:spcPts val="1999"/>
              </a:spcBef>
              <a:spcAft>
                <a:spcPts val="0"/>
              </a:spcAft>
              <a:buClrTx/>
              <a:buNone/>
            </a:pPr>
            <a:endParaRPr lang="en-GB" altLang="de-DE" sz="2400" dirty="0">
              <a:latin typeface="Calibri Light"/>
            </a:endParaRPr>
          </a:p>
        </p:txBody>
      </p:sp>
      <p:pic>
        <p:nvPicPr>
          <p:cNvPr id="99332"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2037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46</a:t>
            </a:fld>
            <a:endParaRPr lang="de-DE" altLang="de-DE">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1027"/>
          <p:cNvSpPr txBox="1">
            <a:spLocks noChangeArrowheads="1"/>
          </p:cNvSpPr>
          <p:nvPr/>
        </p:nvSpPr>
        <p:spPr bwMode="auto">
          <a:xfrm>
            <a:off x="1007796" y="4508501"/>
            <a:ext cx="406082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101379" name="Text Box 1028"/>
          <p:cNvSpPr txBox="1">
            <a:spLocks noChangeArrowheads="1"/>
          </p:cNvSpPr>
          <p:nvPr/>
        </p:nvSpPr>
        <p:spPr bwMode="auto">
          <a:xfrm>
            <a:off x="2119336" y="4508501"/>
            <a:ext cx="24559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pic>
        <p:nvPicPr>
          <p:cNvPr id="101380"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47</a:t>
            </a:fld>
            <a:endParaRPr lang="de-DE" altLang="de-DE">
              <a:latin typeface="Calibri Light"/>
            </a:endParaRPr>
          </a:p>
        </p:txBody>
      </p:sp>
      <p:sp>
        <p:nvSpPr>
          <p:cNvPr id="11" name="Text Box 5"/>
          <p:cNvSpPr txBox="1">
            <a:spLocks noChangeArrowheads="1"/>
          </p:cNvSpPr>
          <p:nvPr/>
        </p:nvSpPr>
        <p:spPr bwMode="auto">
          <a:xfrm>
            <a:off x="408955" y="4513872"/>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600"/>
              </a:spcBef>
              <a:buClrTx/>
              <a:buFontTx/>
              <a:buNone/>
            </a:pPr>
            <a:r>
              <a:rPr lang="uk-UA" sz="2000" dirty="0">
                <a:solidFill>
                  <a:srgbClr val="333333"/>
                </a:solidFill>
                <a:latin typeface="Calibri Light"/>
              </a:rPr>
              <a:t>Чоловік читає:</a:t>
            </a:r>
          </a:p>
          <a:p>
            <a:pPr eaLnBrk="1" hangingPunct="1">
              <a:spcBef>
                <a:spcPts val="600"/>
              </a:spcBef>
              <a:buClrTx/>
              <a:buFontTx/>
              <a:buChar char="•"/>
            </a:pPr>
            <a:r>
              <a:rPr lang="uk-UA" sz="2000" dirty="0">
                <a:solidFill>
                  <a:srgbClr val="333333"/>
                </a:solidFill>
                <a:latin typeface="Calibri Light"/>
              </a:rPr>
              <a:t>Любовний лист (рум’янець на наступному зображенні)</a:t>
            </a:r>
          </a:p>
          <a:p>
            <a:pPr eaLnBrk="1" hangingPunct="1">
              <a:spcBef>
                <a:spcPts val="600"/>
              </a:spcBef>
              <a:buClrTx/>
              <a:buFontTx/>
              <a:buChar char="•"/>
            </a:pPr>
            <a:r>
              <a:rPr lang="uk-UA" sz="2000" dirty="0">
                <a:solidFill>
                  <a:srgbClr val="333333"/>
                </a:solidFill>
                <a:latin typeface="Calibri Light"/>
              </a:rPr>
              <a:t>Захоплива стаття (робить нотатки на наступному зображенні)</a:t>
            </a:r>
          </a:p>
          <a:p>
            <a:pPr eaLnBrk="1" hangingPunct="1">
              <a:spcBef>
                <a:spcPts val="600"/>
              </a:spcBef>
              <a:buClrTx/>
              <a:buFontTx/>
              <a:buChar char="•"/>
            </a:pPr>
            <a:r>
              <a:rPr lang="uk-UA" sz="2000" dirty="0">
                <a:solidFill>
                  <a:srgbClr val="333333"/>
                </a:solidFill>
                <a:latin typeface="Calibri Light"/>
              </a:rPr>
              <a:t>Повідомлення про відмову (вибух гніву на наступній фотографії)</a:t>
            </a:r>
          </a:p>
          <a:p>
            <a:pPr eaLnBrk="1" hangingPunct="1">
              <a:spcBef>
                <a:spcPts val="600"/>
              </a:spcBef>
              <a:buClrTx/>
              <a:buFontTx/>
              <a:buChar char="•"/>
            </a:pPr>
            <a:r>
              <a:rPr lang="uk-UA" sz="2000" dirty="0">
                <a:solidFill>
                  <a:srgbClr val="333333"/>
                </a:solidFill>
                <a:latin typeface="Calibri Light"/>
              </a:rPr>
              <a:t>Анекдоти (сміх на наступному зображенні)</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48</a:t>
            </a:fld>
            <a:endParaRPr lang="de-DE" altLang="de-DE">
              <a:latin typeface="Calibri Light"/>
            </a:endParaRPr>
          </a:p>
        </p:txBody>
      </p:sp>
      <p:sp>
        <p:nvSpPr>
          <p:cNvPr id="103426" name="Text Box 2"/>
          <p:cNvSpPr txBox="1">
            <a:spLocks noChangeArrowheads="1"/>
          </p:cNvSpPr>
          <p:nvPr/>
        </p:nvSpPr>
        <p:spPr bwMode="auto">
          <a:xfrm>
            <a:off x="1007796" y="4508501"/>
            <a:ext cx="406082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103427" name="Text Box 3"/>
          <p:cNvSpPr txBox="1">
            <a:spLocks noChangeArrowheads="1"/>
          </p:cNvSpPr>
          <p:nvPr/>
        </p:nvSpPr>
        <p:spPr bwMode="auto">
          <a:xfrm>
            <a:off x="2119336" y="4508501"/>
            <a:ext cx="24559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103428" name="Text Box 5"/>
          <p:cNvSpPr txBox="1">
            <a:spLocks noChangeArrowheads="1"/>
          </p:cNvSpPr>
          <p:nvPr/>
        </p:nvSpPr>
        <p:spPr bwMode="auto">
          <a:xfrm>
            <a:off x="411480" y="4513872"/>
            <a:ext cx="1133856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600"/>
              </a:spcBef>
              <a:buClrTx/>
              <a:buFontTx/>
              <a:buNone/>
            </a:pPr>
            <a:r>
              <a:rPr lang="uk-UA" sz="2000" dirty="0">
                <a:latin typeface="Calibri Light"/>
              </a:rPr>
              <a:t>Чоловік читає:</a:t>
            </a:r>
          </a:p>
          <a:p>
            <a:pPr eaLnBrk="1" hangingPunct="1">
              <a:spcBef>
                <a:spcPts val="600"/>
              </a:spcBef>
              <a:buClrTx/>
              <a:buFontTx/>
              <a:buChar char="•"/>
            </a:pPr>
            <a:r>
              <a:rPr lang="uk-UA" sz="2000" dirty="0">
                <a:latin typeface="Calibri Light"/>
              </a:rPr>
              <a:t>Любовний лист (рум’янець на наступному зображенні)</a:t>
            </a:r>
          </a:p>
          <a:p>
            <a:pPr eaLnBrk="1" hangingPunct="1">
              <a:spcBef>
                <a:spcPts val="600"/>
              </a:spcBef>
              <a:buClrTx/>
              <a:buFontTx/>
              <a:buChar char="•"/>
            </a:pPr>
            <a:r>
              <a:rPr lang="uk-UA" sz="2000" dirty="0">
                <a:latin typeface="Calibri Light"/>
              </a:rPr>
              <a:t>Захоплива стаття (робить нотатки на наступному зображенні)</a:t>
            </a:r>
          </a:p>
          <a:p>
            <a:pPr eaLnBrk="1" hangingPunct="1">
              <a:spcBef>
                <a:spcPts val="600"/>
              </a:spcBef>
              <a:buClr>
                <a:srgbClr val="004992"/>
              </a:buClr>
              <a:buFontTx/>
              <a:buChar char="•"/>
            </a:pPr>
            <a:r>
              <a:rPr lang="uk-UA" sz="2000" dirty="0">
                <a:solidFill>
                  <a:srgbClr val="004992"/>
                </a:solidFill>
                <a:latin typeface="Calibri Light"/>
              </a:rPr>
              <a:t>Повідомлення про відмову (вибух гніву на наступній фотографії)</a:t>
            </a:r>
          </a:p>
          <a:p>
            <a:pPr eaLnBrk="1" hangingPunct="1">
              <a:spcBef>
                <a:spcPts val="600"/>
              </a:spcBef>
              <a:buClrTx/>
              <a:buFontTx/>
              <a:buChar char="•"/>
            </a:pPr>
            <a:r>
              <a:rPr lang="uk-UA" sz="2000" dirty="0">
                <a:latin typeface="Calibri Light"/>
              </a:rPr>
              <a:t>Анекдоти (сміх на наступному зображенні)</a:t>
            </a:r>
          </a:p>
        </p:txBody>
      </p:sp>
      <p:pic>
        <p:nvPicPr>
          <p:cNvPr id="103429" name="Picture 6" descr="13x18 sich schwarz ärgern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0"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1" name="Picture 8" descr="Jens Mittelsdorf - fotocommunity -  13x18 sich schwarz ärgern1 - personal approva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uk-UA" sz="3600"/>
              <a:t>Перші висновки!</a:t>
            </a:r>
          </a:p>
        </p:txBody>
      </p:sp>
      <p:sp>
        <p:nvSpPr>
          <p:cNvPr id="109572" name="Rectangle 6"/>
          <p:cNvSpPr>
            <a:spLocks noGrp="1" noChangeArrowheads="1"/>
          </p:cNvSpPr>
          <p:nvPr>
            <p:ph idx="1"/>
          </p:nvPr>
        </p:nvSpPr>
        <p:spPr>
          <a:noFill/>
        </p:spPr>
        <p:txBody>
          <a:bodyPr/>
          <a:lstStyle/>
          <a:p>
            <a:pPr marL="342900" lvl="0" indent="-342900" defTabSz="914400" fontAlgn="base">
              <a:buClr>
                <a:srgbClr val="000000"/>
              </a:buClr>
              <a:buFont typeface="WingDings"/>
              <a:buChar char=""/>
            </a:pPr>
            <a:r>
              <a:rPr lang="uk-UA" sz="2400">
                <a:solidFill>
                  <a:srgbClr val="333333"/>
                </a:solidFill>
                <a:latin typeface="Calibri Light"/>
                <a:cs typeface="Times New Roman" panose="02020603050405020304" pitchFamily="18" charset="0"/>
              </a:rPr>
              <a:t>Іноді міміку та жести складно інтерпретувати!</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49</a:t>
            </a:fld>
            <a:endParaRPr lang="de-DE" altLang="de-DE">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uk-UA" sz="3600"/>
              <a:t>Перші висновки!</a:t>
            </a:r>
          </a:p>
        </p:txBody>
      </p:sp>
      <p:sp>
        <p:nvSpPr>
          <p:cNvPr id="109572" name="Rectangle 6"/>
          <p:cNvSpPr>
            <a:spLocks noGrp="1" noChangeArrowheads="1"/>
          </p:cNvSpPr>
          <p:nvPr>
            <p:ph idx="1"/>
          </p:nvPr>
        </p:nvSpPr>
        <p:spPr>
          <a:noFill/>
        </p:spPr>
        <p:txBody>
          <a:bodyPr/>
          <a:lstStyle/>
          <a:p>
            <a:pPr marL="342900" lvl="0" indent="-342900" defTabSz="914400" fontAlgn="base">
              <a:buClr>
                <a:srgbClr val="000000"/>
              </a:buClr>
              <a:buFont typeface="WingDings"/>
              <a:buChar char=""/>
            </a:pPr>
            <a:r>
              <a:rPr lang="uk-UA" sz="2400">
                <a:solidFill>
                  <a:srgbClr val="333333"/>
                </a:solidFill>
                <a:latin typeface="Calibri Light"/>
                <a:cs typeface="Times New Roman" panose="02020603050405020304" pitchFamily="18" charset="0"/>
              </a:rPr>
              <a:t>Іноді міміку та жести складно інтерпретувати!</a:t>
            </a:r>
          </a:p>
          <a:p>
            <a:pPr marL="342900" lvl="0" indent="-342900" defTabSz="914400" fontAlgn="base">
              <a:buClr>
                <a:srgbClr val="000000"/>
              </a:buClr>
              <a:buFont typeface="WingDings"/>
              <a:buChar char=""/>
            </a:pPr>
            <a:r>
              <a:rPr lang="uk-UA" sz="2400">
                <a:solidFill>
                  <a:srgbClr val="333333"/>
                </a:solidFill>
                <a:latin typeface="Calibri Light"/>
                <a:cs typeface="Times New Roman" panose="02020603050405020304" pitchFamily="18" charset="0"/>
              </a:rPr>
              <a:t>Багато людей мають невиразну міміку за своєю природою або через хворобу (наприклад, хворобу Паркінсона). Це ускладнює можливість отримати однозначне уявлення про емоційне життя людини.</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50</a:t>
            </a:fld>
            <a:endParaRPr lang="de-DE" altLang="de-DE">
              <a:latin typeface="Calibri Light"/>
            </a:endParaRPr>
          </a:p>
        </p:txBody>
      </p:sp>
    </p:spTree>
    <p:extLst>
      <p:ext uri="{BB962C8B-B14F-4D97-AF65-F5344CB8AC3E}">
        <p14:creationId xmlns:p14="http://schemas.microsoft.com/office/powerpoint/2010/main" val="5805237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uk-UA" sz="3600"/>
              <a:t>Перші висновки!</a:t>
            </a:r>
          </a:p>
        </p:txBody>
      </p:sp>
      <p:sp>
        <p:nvSpPr>
          <p:cNvPr id="109572" name="Rectangle 6"/>
          <p:cNvSpPr>
            <a:spLocks noGrp="1" noChangeArrowheads="1"/>
          </p:cNvSpPr>
          <p:nvPr>
            <p:ph idx="1"/>
          </p:nvPr>
        </p:nvSpPr>
        <p:spPr>
          <a:noFill/>
        </p:spPr>
        <p:txBody>
          <a:bodyPr/>
          <a:lstStyle/>
          <a:p>
            <a:pPr marL="342900" lvl="0" indent="-342900" defTabSz="914400" fontAlgn="base">
              <a:buClr>
                <a:srgbClr val="000000"/>
              </a:buClr>
              <a:buFont typeface="WingDings"/>
              <a:buChar char=""/>
            </a:pPr>
            <a:r>
              <a:rPr lang="uk-UA" sz="2400">
                <a:solidFill>
                  <a:srgbClr val="333333"/>
                </a:solidFill>
                <a:latin typeface="Calibri Light"/>
                <a:cs typeface="Times New Roman" panose="02020603050405020304" pitchFamily="18" charset="0"/>
              </a:rPr>
              <a:t>Іноді міміку та жести складно інтерпретувати!</a:t>
            </a:r>
          </a:p>
          <a:p>
            <a:pPr marL="342900" lvl="0" indent="-342900" defTabSz="914400" fontAlgn="base">
              <a:buClr>
                <a:srgbClr val="000000"/>
              </a:buClr>
              <a:buFont typeface="WingDings"/>
              <a:buChar char=""/>
            </a:pPr>
            <a:r>
              <a:rPr lang="uk-UA" sz="2400">
                <a:solidFill>
                  <a:srgbClr val="333333"/>
                </a:solidFill>
                <a:latin typeface="Calibri Light"/>
                <a:cs typeface="Times New Roman" panose="02020603050405020304" pitchFamily="18" charset="0"/>
              </a:rPr>
              <a:t>Багато людей мають невиразну міміку за своєю природою або через хворобу (наприклад, хворобу Паркінсона). Це ускладнює можливість отримати однозначне уявлення про емоційне життя людини.</a:t>
            </a:r>
          </a:p>
          <a:p>
            <a:pPr marL="342900" lvl="0" indent="-342900" defTabSz="914400" fontAlgn="base">
              <a:buClr>
                <a:srgbClr val="000000"/>
              </a:buClr>
              <a:buFont typeface="WingDings"/>
              <a:buChar char=""/>
            </a:pPr>
            <a:r>
              <a:rPr lang="uk-UA" sz="2400">
                <a:solidFill>
                  <a:srgbClr val="333333"/>
                </a:solidFill>
                <a:latin typeface="Calibri Light"/>
                <a:cs typeface="Times New Roman" panose="02020603050405020304" pitchFamily="18" charset="0"/>
              </a:rPr>
              <a:t>Необхідно ознайомитися з додатковою інформацією (ситуація, попередні знання про людину, безпосередні питання), щоб з більшою впевненістю інтерпретувати міміку та жести.</a:t>
            </a: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51</a:t>
            </a:fld>
            <a:endParaRPr lang="de-DE" altLang="de-DE">
              <a:latin typeface="Calibri Light"/>
            </a:endParaRPr>
          </a:p>
        </p:txBody>
      </p:sp>
    </p:spTree>
    <p:extLst>
      <p:ext uri="{BB962C8B-B14F-4D97-AF65-F5344CB8AC3E}">
        <p14:creationId xmlns:p14="http://schemas.microsoft.com/office/powerpoint/2010/main" val="11160090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uk-UA" sz="3600"/>
              <a:t>Група завдань 3</a:t>
            </a:r>
          </a:p>
        </p:txBody>
      </p:sp>
      <p:sp>
        <p:nvSpPr>
          <p:cNvPr id="111618" name="Rectangle 2"/>
          <p:cNvSpPr>
            <a:spLocks noGrp="1" noChangeArrowheads="1"/>
          </p:cNvSpPr>
          <p:nvPr>
            <p:ph idx="1"/>
          </p:nvPr>
        </p:nvSpPr>
        <p:spPr/>
        <p:txBody>
          <a:bodyPr/>
          <a:lstStyle/>
          <a:p>
            <a:pPr marL="342900" lvl="0" indent="-342900" defTabSz="914400" fontAlgn="base">
              <a:buClr>
                <a:srgbClr val="000000"/>
              </a:buClr>
              <a:buFont typeface="WingDings"/>
              <a:buChar char=""/>
            </a:pPr>
            <a:r>
              <a:rPr lang="uk-UA" sz="2400" dirty="0">
                <a:solidFill>
                  <a:srgbClr val="000000"/>
                </a:solidFill>
                <a:latin typeface="Calibri Light"/>
                <a:cs typeface="Times New Roman" panose="02020603050405020304" pitchFamily="18" charset="0"/>
              </a:rPr>
              <a:t> Вам покажуть історію в картинках.</a:t>
            </a:r>
          </a:p>
          <a:p>
            <a:pPr marL="342900" lvl="0" indent="-342900" defTabSz="914400" fontAlgn="base">
              <a:buClr>
                <a:srgbClr val="000000"/>
              </a:buClr>
              <a:buFont typeface="WingDings"/>
              <a:buChar char=""/>
            </a:pPr>
            <a:r>
              <a:rPr lang="uk-UA" sz="2400" dirty="0">
                <a:solidFill>
                  <a:srgbClr val="000000"/>
                </a:solidFill>
                <a:latin typeface="Calibri Light"/>
                <a:cs typeface="Times New Roman" panose="02020603050405020304" pitchFamily="18" charset="0"/>
              </a:rPr>
              <a:t>Зображення 1–3 представлено у зворотному порядку, тому зображення 3 йде першим.</a:t>
            </a:r>
          </a:p>
          <a:p>
            <a:pPr marL="342900" lvl="0" indent="-342900" defTabSz="914400" fontAlgn="base">
              <a:buClr>
                <a:srgbClr val="000000"/>
              </a:buClr>
              <a:buFont typeface="WingDings"/>
              <a:buChar char=""/>
            </a:pPr>
            <a:r>
              <a:rPr lang="uk-UA" sz="2400" dirty="0">
                <a:solidFill>
                  <a:srgbClr val="000000"/>
                </a:solidFill>
                <a:latin typeface="Calibri Light"/>
                <a:cs typeface="Times New Roman" panose="02020603050405020304" pitchFamily="18" charset="0"/>
              </a:rPr>
              <a:t>Після кожного (нового) зображення вас питатимуть, який з трьох варіантів є логічним продовженням історії.</a:t>
            </a:r>
            <a:endParaRPr lang="uk-UA" sz="2400" i="1" dirty="0">
              <a:solidFill>
                <a:srgbClr val="000000"/>
              </a:solidFill>
              <a:latin typeface="Calibri Light"/>
              <a:cs typeface="Times New Roman" panose="02020603050405020304" pitchFamily="18" charset="0"/>
            </a:endParaRP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52</a:t>
            </a:fld>
            <a:endParaRPr lang="de-DE" altLang="de-DE">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чоловік?</a:t>
            </a:r>
          </a:p>
        </p:txBody>
      </p:sp>
      <p:pic>
        <p:nvPicPr>
          <p:cNvPr id="113667" name="Picture 3" descr="01-a"/>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13666" name="Picture 2" descr="01-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13668" name="Picture 4" descr="01-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3669" name="Picture 5"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670" name="Text Box 6"/>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sp>
        <p:nvSpPr>
          <p:cNvPr id="113672"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13673"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13674"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113675"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
        <p:nvSpPr>
          <p:cNvPr id="11367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dirty="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dirty="0">
                <a:solidFill>
                  <a:srgbClr val="000000"/>
                </a:solidFill>
                <a:latin typeface="Calibri Light"/>
              </a:rPr>
              <a:t>Обговоріть правдоподібність таких варіантів відповіді: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53</a:t>
            </a:fld>
            <a:endParaRPr lang="de-DE" altLang="de-DE">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чоловік?</a:t>
            </a:r>
          </a:p>
        </p:txBody>
      </p:sp>
      <p:pic>
        <p:nvPicPr>
          <p:cNvPr id="115725" name="Picture 13" descr="01-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15715" name="Picture 3" descr="01-a"/>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15714" name="Picture 2" descr="01-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15716" name="Picture 4" descr="0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5717" name="Picture 5" descr="01-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5718" name="Text Box 6"/>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sp>
        <p:nvSpPr>
          <p:cNvPr id="115720"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15721"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15722"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115723"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
        <p:nvSpPr>
          <p:cNvPr id="1157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sp>
        <p:nvSpPr>
          <p:cNvPr id="115726"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54</a:t>
            </a:fld>
            <a:endParaRPr lang="de-DE" altLang="de-DE">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чоловік?</a:t>
            </a:r>
          </a:p>
        </p:txBody>
      </p:sp>
      <p:pic>
        <p:nvPicPr>
          <p:cNvPr id="117775" name="Picture 15" descr="01-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17773" name="Picture 13" descr="01-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17763" name="Picture 3" descr="01-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17762" name="Picture 2" descr="01-3"/>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17764" name="Picture 4" descr="0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7765" name="Picture 5" descr="01-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7766" name="Text Box 6"/>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sp>
        <p:nvSpPr>
          <p:cNvPr id="117768"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17769"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17770"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117771"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
        <p:nvSpPr>
          <p:cNvPr id="11777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sp>
        <p:nvSpPr>
          <p:cNvPr id="117774"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117776"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55</a:t>
            </a:fld>
            <a:endParaRPr lang="de-DE" altLang="de-DE">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Правильна відповідь — 4с!</a:t>
            </a:r>
          </a:p>
        </p:txBody>
      </p:sp>
      <p:pic>
        <p:nvPicPr>
          <p:cNvPr id="119815" name="Picture 7" descr="01-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19813" name="Picture 5" descr="01-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19811" name="Picture 3" descr="01-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19812"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19814"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119816"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1</a:t>
            </a:r>
          </a:p>
        </p:txBody>
      </p:sp>
      <p:pic>
        <p:nvPicPr>
          <p:cNvPr id="119817" name="Picture 9"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9818"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56</a:t>
            </a:fld>
            <a:endParaRPr lang="de-DE" altLang="de-DE">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2186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21861"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121862"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
        <p:nvSpPr>
          <p:cNvPr id="121863"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pic>
        <p:nvPicPr>
          <p:cNvPr id="121864"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1865"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1866"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1867"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жінка?</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57</a:t>
            </a:fld>
            <a:endParaRPr lang="de-DE" altLang="de-DE">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23908"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23909"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123910"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pic>
        <p:nvPicPr>
          <p:cNvPr id="123911"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3912"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3913"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3914"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3915"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жінка?</a:t>
            </a:r>
          </a:p>
        </p:txBody>
      </p:sp>
      <p:pic>
        <p:nvPicPr>
          <p:cNvPr id="123916" name="Picture 13" descr="02-2"/>
          <p:cNvPicPr>
            <a:picLocks noGrp="1" noChangeAspect="1" noChangeArrowheads="1"/>
          </p:cNvPicPr>
          <p:nvPr>
            <p:ph sz="quarter" idx="4294967295"/>
          </p:nvPr>
        </p:nvPicPr>
        <p:blipFill>
          <a:blip r:embed="rId7">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sp>
        <p:nvSpPr>
          <p:cNvPr id="123917"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58</a:t>
            </a:fld>
            <a:endParaRPr lang="de-DE" altLang="de-DE">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25956"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2595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125958"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pic>
        <p:nvPicPr>
          <p:cNvPr id="125959"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5960"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5961"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5962"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5963"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жінка?</a:t>
            </a:r>
          </a:p>
        </p:txBody>
      </p:sp>
      <p:pic>
        <p:nvPicPr>
          <p:cNvPr id="125965" name="Picture 14" descr="02-1"/>
          <p:cNvPicPr>
            <a:picLocks noGrp="1" noChangeAspect="1" noChangeArrowheads="1"/>
          </p:cNvPicPr>
          <p:nvPr>
            <p:ph sz="quarter" idx="4294967295"/>
          </p:nvPr>
        </p:nvPicPr>
        <p:blipFill>
          <a:blip r:embed="rId7">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25964" name="Picture 13" descr="02-2"/>
          <p:cNvPicPr>
            <a:picLocks noGrp="1" noChangeAspect="1" noChangeArrowheads="1"/>
          </p:cNvPicPr>
          <p:nvPr>
            <p:ph sz="quarter" idx="4294967295"/>
          </p:nvPr>
        </p:nvPicPr>
        <p:blipFill>
          <a:blip r:embed="rId8">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sp>
        <p:nvSpPr>
          <p:cNvPr id="125966"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1</a:t>
            </a:r>
          </a:p>
        </p:txBody>
      </p:sp>
      <p:sp>
        <p:nvSpPr>
          <p:cNvPr id="125967"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59</a:t>
            </a:fld>
            <a:endParaRPr lang="de-DE" altLang="de-DE">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28004"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pic>
        <p:nvPicPr>
          <p:cNvPr id="128005" name="Picture 5"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8006" name="Picture 6"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8007"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Правильна відповідь — 4a!</a:t>
            </a:r>
          </a:p>
        </p:txBody>
      </p:sp>
      <p:pic>
        <p:nvPicPr>
          <p:cNvPr id="128009" name="Picture 9" descr="02-1"/>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28008" name="Picture 8" descr="02-2"/>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sp>
        <p:nvSpPr>
          <p:cNvPr id="128010"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60</a:t>
            </a:fld>
            <a:endParaRPr lang="de-DE" altLang="de-DE">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30052"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30053"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130054"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30055" name="Picture 8" descr="03-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0058" name="Picture 11" descr="03-a"/>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30056" name="Picture 9" descr="03-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0057" name="Picture 10" descr="0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0059"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61</a:t>
            </a:fld>
            <a:endParaRPr lang="de-DE" altLang="de-DE">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32100"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32101"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13210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
        <p:nvSpPr>
          <p:cNvPr id="132103"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32108" name="Picture 12" descr="03-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32104" name="Picture 8" descr="03-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32107" name="Picture 11" descr="03-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32105" name="Picture 9"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2106" name="Picture 10" descr="0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2109"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62</a:t>
            </a:fld>
            <a:endParaRPr lang="de-DE" altLang="de-DE">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3414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34149"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134150"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
        <p:nvSpPr>
          <p:cNvPr id="134151" name="Text Box 7"/>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34158" name="Picture 14" descr="03-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34156" name="Picture 12" descr="03-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4152" name="Picture 8" descr="03-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34155" name="Picture 11" descr="03-a"/>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34153" name="Picture 9" descr="03-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4154" name="Picture 10" descr="0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4157"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134159"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63</a:t>
            </a:fld>
            <a:endParaRPr lang="de-DE" altLang="de-DE">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Правильна відповідь — 4с!</a:t>
            </a:r>
          </a:p>
        </p:txBody>
      </p:sp>
      <p:pic>
        <p:nvPicPr>
          <p:cNvPr id="136199" name="Picture 7" descr="03-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36197" name="Picture 5" descr="03-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6196" name="Picture 4" descr="03-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36198"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136200"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1</a:t>
            </a:r>
          </a:p>
        </p:txBody>
      </p:sp>
      <p:sp>
        <p:nvSpPr>
          <p:cNvPr id="136201"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pic>
        <p:nvPicPr>
          <p:cNvPr id="136202" name="Picture 10"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64</a:t>
            </a:fld>
            <a:endParaRPr lang="de-DE" altLang="de-DE">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робитиме жінка далі?</a:t>
            </a:r>
          </a:p>
        </p:txBody>
      </p:sp>
      <p:pic>
        <p:nvPicPr>
          <p:cNvPr id="138245" name="Picture 5" descr="06-a"/>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38242" name="Picture 2" descr="06-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8243" name="Picture 3" descr="06-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8244" name="Picture 4" descr="0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8247"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38248"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3824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138250"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
        <p:nvSpPr>
          <p:cNvPr id="13825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65</a:t>
            </a:fld>
            <a:endParaRPr lang="de-DE" altLang="de-DE">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робитиме жінка далі?</a:t>
            </a:r>
          </a:p>
        </p:txBody>
      </p:sp>
      <p:pic>
        <p:nvPicPr>
          <p:cNvPr id="140290" name="Picture 2" descr="06-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40294" name="Picture 6" descr="06-a"/>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40291" name="Picture 3" descr="06-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40292" name="Picture 4" descr="06-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0293" name="Picture 5" descr="0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0296"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40297"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40298"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140299"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
        <p:nvSpPr>
          <p:cNvPr id="14030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sp>
        <p:nvSpPr>
          <p:cNvPr id="14030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66</a:t>
            </a:fld>
            <a:endParaRPr lang="de-DE" altLang="de-DE">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робитиме жінка далі?</a:t>
            </a:r>
          </a:p>
        </p:txBody>
      </p:sp>
      <p:pic>
        <p:nvPicPr>
          <p:cNvPr id="142338" name="Picture 2" descr="06-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42339" name="Picture 3" descr="06-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2343" name="Picture 7" descr="06-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42340" name="Picture 4" descr="06-3"/>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42341" name="Picture 5" descr="06-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2342" name="Picture 6" descr="0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2345"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42346"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4234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142348"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
        <p:nvSpPr>
          <p:cNvPr id="142349" name="Text Box 13"/>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sp>
        <p:nvSpPr>
          <p:cNvPr id="142350"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142351"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67</a:t>
            </a:fld>
            <a:endParaRPr lang="de-DE" altLang="de-DE">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Правильна відповідь — 4a!</a:t>
            </a:r>
          </a:p>
        </p:txBody>
      </p:sp>
      <p:pic>
        <p:nvPicPr>
          <p:cNvPr id="144386" name="Picture 2" descr="06-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44387" name="Picture 3" descr="06-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4394" name="Picture 10" descr="06-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5100568" y="4957064"/>
            <a:ext cx="1960384" cy="1371600"/>
          </a:xfrm>
          <a:noFill/>
          <a:ln>
            <a:solidFill>
              <a:schemeClr val="tx1"/>
            </a:solidFill>
            <a:miter lim="800000"/>
            <a:headEnd/>
            <a:tailEnd/>
          </a:ln>
        </p:spPr>
      </p:pic>
      <p:pic>
        <p:nvPicPr>
          <p:cNvPr id="144388" name="Picture 4" descr="06-3"/>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4439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44391"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44392"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144393"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68</a:t>
            </a:fld>
            <a:endParaRPr lang="de-DE" altLang="de-DE">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жінка?</a:t>
            </a:r>
          </a:p>
        </p:txBody>
      </p:sp>
      <p:pic>
        <p:nvPicPr>
          <p:cNvPr id="146434" name="Picture 2" descr="08-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6437" name="Picture 5" descr="08-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46435" name="Picture 3" descr="0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6436" name="Picture 4"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6439"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4644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146441"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
        <p:nvSpPr>
          <p:cNvPr id="146442"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sp>
        <p:nvSpPr>
          <p:cNvPr id="146443"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69</a:t>
            </a:fld>
            <a:endParaRPr lang="de-DE" altLang="de-DE">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91" name="Text Box 11"/>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жінка?</a:t>
            </a:r>
          </a:p>
        </p:txBody>
      </p:sp>
      <p:pic>
        <p:nvPicPr>
          <p:cNvPr id="148482" name="Picture 2" descr="08-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48483" name="Picture 3" descr="08-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48486" name="Picture 6" descr="08-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48484" name="Picture 4" descr="0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8485" name="Picture 5" descr="0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8488"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48489"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148490"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
        <p:nvSpPr>
          <p:cNvPr id="14849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48493"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70</a:t>
            </a:fld>
            <a:endParaRPr lang="de-DE" altLang="de-DE">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жінка?</a:t>
            </a:r>
          </a:p>
        </p:txBody>
      </p:sp>
      <p:pic>
        <p:nvPicPr>
          <p:cNvPr id="150530" name="Picture 2" descr="08-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50531" name="Picture 3" descr="08-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0532" name="Picture 4" descr="08-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50535" name="Picture 7" descr="08-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0533" name="Picture 5" descr="0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0534" name="Picture 6" descr="0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0537"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5053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150539"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
        <p:nvSpPr>
          <p:cNvPr id="15054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sp>
        <p:nvSpPr>
          <p:cNvPr id="150541"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50542"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150543"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71</a:t>
            </a:fld>
            <a:endParaRPr lang="de-DE" altLang="de-DE">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9" name="Picture 3"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258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Правильна відповідь - 4b!</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72</a:t>
            </a:fld>
            <a:endParaRPr lang="de-DE" altLang="de-DE">
              <a:latin typeface="Calibri Light"/>
            </a:endParaRPr>
          </a:p>
        </p:txBody>
      </p:sp>
      <p:pic>
        <p:nvPicPr>
          <p:cNvPr id="14" name="Picture 2" descr="08-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0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19"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робитиме жінка далі?</a:t>
            </a:r>
          </a:p>
        </p:txBody>
      </p:sp>
      <p:pic>
        <p:nvPicPr>
          <p:cNvPr id="154626" name="Picture 2" descr="09-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sp>
        <p:nvSpPr>
          <p:cNvPr id="154635"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73</a:t>
            </a:fld>
            <a:endParaRPr lang="de-DE" altLang="de-DE">
              <a:latin typeface="Calibri Light"/>
            </a:endParaRPr>
          </a:p>
        </p:txBody>
      </p:sp>
      <p:sp>
        <p:nvSpPr>
          <p:cNvPr id="15"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pic>
        <p:nvPicPr>
          <p:cNvPr id="16" name="Picture 6" descr="09-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4" descr="09-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20"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21"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робитиме жінка далі?</a:t>
            </a:r>
          </a:p>
        </p:txBody>
      </p:sp>
      <p:pic>
        <p:nvPicPr>
          <p:cNvPr id="156674" name="Picture 2" descr="09-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56675" name="Picture 3" descr="09-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56678" name="Picture 6" descr="09-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6676" name="Picture 4" descr="0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6677" name="Picture 5" descr="0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6680"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56681"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156682"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
        <p:nvSpPr>
          <p:cNvPr id="156684"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56685"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74</a:t>
            </a:fld>
            <a:endParaRPr lang="de-DE" altLang="de-DE">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робитиме жінка далі?</a:t>
            </a:r>
          </a:p>
        </p:txBody>
      </p:sp>
      <p:pic>
        <p:nvPicPr>
          <p:cNvPr id="158722" name="Picture 2" descr="09-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58723" name="Picture 3" descr="09-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8724" name="Picture 4" descr="09-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58733"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58734"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158735"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75</a:t>
            </a:fld>
            <a:endParaRPr lang="de-DE" altLang="de-DE">
              <a:latin typeface="Calibri Light"/>
            </a:endParaRPr>
          </a:p>
        </p:txBody>
      </p:sp>
      <p:sp>
        <p:nvSpPr>
          <p:cNvPr id="19"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pic>
        <p:nvPicPr>
          <p:cNvPr id="20" name="Picture 6" descr="0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0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2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2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Правильна відповідь - 4b!</a:t>
            </a:r>
          </a:p>
        </p:txBody>
      </p:sp>
      <p:pic>
        <p:nvPicPr>
          <p:cNvPr id="160773"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0775"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76</a:t>
            </a:fld>
            <a:endParaRPr lang="de-DE" altLang="de-DE">
              <a:latin typeface="Calibri Light"/>
            </a:endParaRPr>
          </a:p>
        </p:txBody>
      </p:sp>
      <p:pic>
        <p:nvPicPr>
          <p:cNvPr id="14" name="Picture 2" descr="09-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0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19"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ext Box 2"/>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pic>
        <p:nvPicPr>
          <p:cNvPr id="162819"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2820"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2821" name="Picture 5" descr="10-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2822" name="Picture 6"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2824"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62825"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162826"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
        <p:nvSpPr>
          <p:cNvPr id="16282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dirty="0">
                <a:latin typeface="Calibri Light"/>
              </a:rPr>
              <a:t>Які наміри у хлопчика?</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77</a:t>
            </a:fld>
            <a:endParaRPr lang="de-DE" altLang="de-DE">
              <a:latin typeface="Calibri Light"/>
            </a:endParaRPr>
          </a:p>
        </p:txBody>
      </p:sp>
      <p:sp>
        <p:nvSpPr>
          <p:cNvPr id="16"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ext Box 2"/>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хлопця?</a:t>
            </a:r>
          </a:p>
        </p:txBody>
      </p:sp>
      <p:pic>
        <p:nvPicPr>
          <p:cNvPr id="164870" name="Picture 6" descr="10-2"/>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64871" name="Picture 7" descr="1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877"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64878"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78</a:t>
            </a:fld>
            <a:endParaRPr lang="de-DE" altLang="de-DE">
              <a:latin typeface="Calibri Light"/>
            </a:endParaRPr>
          </a:p>
        </p:txBody>
      </p:sp>
      <p:sp>
        <p:nvSpPr>
          <p:cNvPr id="18"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pic>
        <p:nvPicPr>
          <p:cNvPr id="19"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0-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23"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24"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хлопця?</a:t>
            </a:r>
          </a:p>
        </p:txBody>
      </p:sp>
      <p:pic>
        <p:nvPicPr>
          <p:cNvPr id="166918" name="Picture 6" descr="10-1"/>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66919" name="Picture 7" descr="10-2"/>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66920" name="Picture 8" descr="1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6926"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66927"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166928"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79</a:t>
            </a:fld>
            <a:endParaRPr lang="de-DE" altLang="de-DE">
              <a:latin typeface="Calibri Light"/>
            </a:endParaRPr>
          </a:p>
        </p:txBody>
      </p:sp>
      <p:sp>
        <p:nvSpPr>
          <p:cNvPr id="20"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pic>
        <p:nvPicPr>
          <p:cNvPr id="21"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0-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26"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ext Box 2"/>
          <p:cNvSpPr txBox="1">
            <a:spLocks noChangeArrowheads="1"/>
          </p:cNvSpPr>
          <p:nvPr/>
        </p:nvSpPr>
        <p:spPr bwMode="auto">
          <a:xfrm>
            <a:off x="849005" y="3860800"/>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2000">
              <a:solidFill>
                <a:srgbClr val="FF0066"/>
              </a:solidFill>
              <a:latin typeface="Calibri Light"/>
            </a:endParaRPr>
          </a:p>
        </p:txBody>
      </p:sp>
      <p:pic>
        <p:nvPicPr>
          <p:cNvPr id="168963"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Правильна відповідь — 4a!</a:t>
            </a:r>
          </a:p>
        </p:txBody>
      </p:sp>
      <p:sp>
        <p:nvSpPr>
          <p:cNvPr id="168968"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80</a:t>
            </a:fld>
            <a:endParaRPr lang="de-DE" altLang="de-DE">
              <a:latin typeface="Calibri Light"/>
            </a:endParaRPr>
          </a:p>
        </p:txBody>
      </p:sp>
      <p:pic>
        <p:nvPicPr>
          <p:cNvPr id="15" name="Picture 6" descr="1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7" descr="1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9"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20"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чоловік?</a:t>
            </a:r>
          </a:p>
        </p:txBody>
      </p:sp>
      <p:pic>
        <p:nvPicPr>
          <p:cNvPr id="171010" name="Picture 2" descr="12-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1013" name="Picture 5" descr="12-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1011" name="Picture 3" descr="1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1012" name="Picture 4"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1015"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71016"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171017"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
        <p:nvSpPr>
          <p:cNvPr id="171019"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81</a:t>
            </a:fld>
            <a:endParaRPr lang="de-DE" altLang="de-DE">
              <a:latin typeface="Calibri Light"/>
            </a:endParaRPr>
          </a:p>
        </p:txBody>
      </p:sp>
      <p:sp>
        <p:nvSpPr>
          <p:cNvPr id="15"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чоловік?</a:t>
            </a:r>
          </a:p>
        </p:txBody>
      </p:sp>
      <p:pic>
        <p:nvPicPr>
          <p:cNvPr id="173058" name="Picture 2" descr="12-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73059" name="Picture 3" descr="12-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sp>
        <p:nvSpPr>
          <p:cNvPr id="173068"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73069"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82</a:t>
            </a:fld>
            <a:endParaRPr lang="de-DE" altLang="de-DE">
              <a:latin typeface="Calibri Light"/>
            </a:endParaRPr>
          </a:p>
        </p:txBody>
      </p:sp>
      <p:sp>
        <p:nvSpPr>
          <p:cNvPr id="17"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23"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чоловік?</a:t>
            </a:r>
          </a:p>
        </p:txBody>
      </p:sp>
      <p:pic>
        <p:nvPicPr>
          <p:cNvPr id="175106" name="Picture 2" descr="12-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75107" name="Picture 3" descr="12-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5108" name="Picture 4" descr="12-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75117"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7511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175119"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83</a:t>
            </a:fld>
            <a:endParaRPr lang="de-DE" altLang="de-DE">
              <a:latin typeface="Calibri Light"/>
            </a:endParaRPr>
          </a:p>
        </p:txBody>
      </p:sp>
      <p:sp>
        <p:nvSpPr>
          <p:cNvPr id="19"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pic>
        <p:nvPicPr>
          <p:cNvPr id="20" name="Picture 5" descr="1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1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2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2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Правильна відповідь - 4b!</a:t>
            </a:r>
          </a:p>
        </p:txBody>
      </p:sp>
      <p:pic>
        <p:nvPicPr>
          <p:cNvPr id="177157" name="Picture 5"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7159"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84</a:t>
            </a:fld>
            <a:endParaRPr lang="de-DE" altLang="de-DE">
              <a:latin typeface="Calibri Light"/>
            </a:endParaRPr>
          </a:p>
        </p:txBody>
      </p:sp>
      <p:pic>
        <p:nvPicPr>
          <p:cNvPr id="14" name="Picture 2" descr="1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19"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1</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жінка?</a:t>
            </a:r>
          </a:p>
        </p:txBody>
      </p:sp>
      <p:pic>
        <p:nvPicPr>
          <p:cNvPr id="179202" name="Picture 2" descr="13-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9205" name="Picture 5" descr="13-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9203" name="Picture 3" descr="1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9204" name="Picture 4" descr="1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9207"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79208"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17920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
        <p:nvSpPr>
          <p:cNvPr id="179211"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85</a:t>
            </a:fld>
            <a:endParaRPr lang="de-DE" altLang="de-DE">
              <a:latin typeface="Calibri Light"/>
            </a:endParaRPr>
          </a:p>
        </p:txBody>
      </p:sp>
      <p:sp>
        <p:nvSpPr>
          <p:cNvPr id="15"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жінка?</a:t>
            </a:r>
          </a:p>
        </p:txBody>
      </p:sp>
      <p:pic>
        <p:nvPicPr>
          <p:cNvPr id="181250" name="Picture 2" descr="13-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81251" name="Picture 3" descr="13-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sp>
        <p:nvSpPr>
          <p:cNvPr id="181260"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81261"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86</a:t>
            </a:fld>
            <a:endParaRPr lang="de-DE" altLang="de-DE">
              <a:latin typeface="Calibri Light"/>
            </a:endParaRPr>
          </a:p>
        </p:txBody>
      </p:sp>
      <p:sp>
        <p:nvSpPr>
          <p:cNvPr id="17"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23"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жінка?</a:t>
            </a:r>
          </a:p>
        </p:txBody>
      </p:sp>
      <p:pic>
        <p:nvPicPr>
          <p:cNvPr id="183298" name="Picture 2" descr="13-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83299" name="Picture 3" descr="13-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3300" name="Picture 4" descr="13-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8330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83310"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183311"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87</a:t>
            </a:fld>
            <a:endParaRPr lang="de-DE" altLang="de-DE">
              <a:latin typeface="Calibri Light"/>
            </a:endParaRPr>
          </a:p>
        </p:txBody>
      </p:sp>
      <p:sp>
        <p:nvSpPr>
          <p:cNvPr id="19"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pic>
        <p:nvPicPr>
          <p:cNvPr id="20" name="Picture 5" descr="1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1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2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2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Правильна відповідь — 4a!</a:t>
            </a:r>
          </a:p>
        </p:txBody>
      </p:sp>
      <p:pic>
        <p:nvPicPr>
          <p:cNvPr id="185349" name="Picture 5" descr="13-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5351"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88</a:t>
            </a:fld>
            <a:endParaRPr lang="de-DE" altLang="de-DE">
              <a:latin typeface="Calibri Light"/>
            </a:endParaRPr>
          </a:p>
        </p:txBody>
      </p:sp>
      <p:pic>
        <p:nvPicPr>
          <p:cNvPr id="14" name="Picture 2" descr="1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1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19"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1</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87394" name="Picture 2" descr="15-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7397" name="Picture 5" descr="15-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87395" name="Picture 3" descr="15-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7396" name="Picture 4"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7399"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18740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187401"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
        <p:nvSpPr>
          <p:cNvPr id="187403"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89</a:t>
            </a:fld>
            <a:endParaRPr lang="de-DE" altLang="de-DE">
              <a:latin typeface="Calibri Light"/>
            </a:endParaRPr>
          </a:p>
        </p:txBody>
      </p:sp>
      <p:sp>
        <p:nvSpPr>
          <p:cNvPr id="15"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89442" name="Picture 2" descr="15-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89443" name="Picture 3" descr="15-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sp>
        <p:nvSpPr>
          <p:cNvPr id="189452"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89453"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90</a:t>
            </a:fld>
            <a:endParaRPr lang="de-DE" altLang="de-DE">
              <a:latin typeface="Calibri Light"/>
            </a:endParaRPr>
          </a:p>
        </p:txBody>
      </p:sp>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5-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23"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91490" name="Picture 2" descr="15-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91491" name="Picture 3" descr="15-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91492" name="Picture 4" descr="15-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91501"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91502"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191503"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91</a:t>
            </a:fld>
            <a:endParaRPr lang="de-DE" altLang="de-DE">
              <a:latin typeface="Calibri Light"/>
            </a:endParaRPr>
          </a:p>
        </p:txBody>
      </p:sp>
      <p:sp>
        <p:nvSpPr>
          <p:cNvPr id="19" name="Text Box 10"/>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uk-UA" sz="2000">
                <a:solidFill>
                  <a:srgbClr val="000000"/>
                </a:solidFill>
                <a:latin typeface="Calibri Light"/>
              </a:rPr>
              <a:t>Яке продовження вищенаведеної історії?</a:t>
            </a:r>
          </a:p>
          <a:p>
            <a:pPr algn="ctr" eaLnBrk="1" hangingPunct="1">
              <a:spcBef>
                <a:spcPts val="1200"/>
              </a:spcBef>
              <a:spcAft>
                <a:spcPts val="0"/>
              </a:spcAft>
              <a:buClrTx/>
              <a:buNone/>
            </a:pPr>
            <a:r>
              <a:rPr lang="uk-UA" sz="2000">
                <a:solidFill>
                  <a:srgbClr val="000000"/>
                </a:solidFill>
                <a:latin typeface="Calibri Light"/>
              </a:rPr>
              <a:t>Обговоріть правдоподібність таких варіантів відповіді:</a:t>
            </a:r>
          </a:p>
        </p:txBody>
      </p:sp>
      <p:pic>
        <p:nvPicPr>
          <p:cNvPr id="20" name="Picture 5" descr="15-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15-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5-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4a?</a:t>
            </a:r>
          </a:p>
        </p:txBody>
      </p:sp>
      <p:sp>
        <p:nvSpPr>
          <p:cNvPr id="2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2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4c?</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Правильна відповідь - 4b!</a:t>
            </a:r>
          </a:p>
        </p:txBody>
      </p:sp>
      <p:pic>
        <p:nvPicPr>
          <p:cNvPr id="193541" name="Picture 5"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3543"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4b</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92</a:t>
            </a:fld>
            <a:endParaRPr lang="de-DE" altLang="de-DE">
              <a:latin typeface="Calibri Light"/>
            </a:endParaRPr>
          </a:p>
        </p:txBody>
      </p:sp>
      <p:pic>
        <p:nvPicPr>
          <p:cNvPr id="14" name="Picture 2" descr="1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1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3</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2</a:t>
            </a:r>
          </a:p>
        </p:txBody>
      </p:sp>
      <p:sp>
        <p:nvSpPr>
          <p:cNvPr id="19"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k-UA" sz="2000" b="1">
                <a:solidFill>
                  <a:srgbClr val="000000"/>
                </a:solidFill>
                <a:latin typeface="Calibri Light"/>
              </a:rPr>
              <a:t>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Резюме</a:t>
            </a:r>
          </a:p>
        </p:txBody>
      </p:sp>
      <p:sp>
        <p:nvSpPr>
          <p:cNvPr id="199683" name="Rectangle 3"/>
          <p:cNvSpPr>
            <a:spLocks noGrp="1" noChangeArrowheads="1"/>
          </p:cNvSpPr>
          <p:nvPr>
            <p:ph idx="1"/>
          </p:nvPr>
        </p:nvSpPr>
        <p:spPr>
          <a:xfrm>
            <a:off x="624580" y="1750342"/>
            <a:ext cx="10975658" cy="4525962"/>
          </a:xfrm>
        </p:spPr>
        <p:txBody>
          <a:bodyPr/>
          <a:lstStyle/>
          <a:p>
            <a:pPr marL="342900" indent="-342900" eaLnBrk="1" hangingPunct="1">
              <a:buClr>
                <a:srgbClr val="333333"/>
              </a:buClr>
              <a:buFont typeface="WingDings"/>
              <a:buChar char=""/>
            </a:pPr>
            <a:r>
              <a:rPr lang="uk-UA" sz="2400">
                <a:solidFill>
                  <a:srgbClr val="333333"/>
                </a:solidFill>
                <a:latin typeface="Calibri Light"/>
              </a:rPr>
              <a:t>Щоб робити висновки про інших людей, ми маємо добре їх знати або уважно спостерігати за ними.</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23AD66A1-7770-434F-987A-C92FEAD95465}" type="slidenum">
              <a:rPr lang="de-DE" altLang="de-DE" smtClean="0">
                <a:latin typeface="Calibri Light"/>
              </a:rPr>
              <a:pPr>
                <a:defRPr/>
              </a:pPr>
              <a:t>93</a:t>
            </a:fld>
            <a:endParaRPr lang="de-DE" altLang="de-DE">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Резюме</a:t>
            </a:r>
          </a:p>
        </p:txBody>
      </p:sp>
      <p:sp>
        <p:nvSpPr>
          <p:cNvPr id="199683" name="Rectangle 3"/>
          <p:cNvSpPr>
            <a:spLocks noGrp="1" noChangeArrowheads="1"/>
          </p:cNvSpPr>
          <p:nvPr>
            <p:ph idx="1"/>
          </p:nvPr>
        </p:nvSpPr>
        <p:spPr>
          <a:xfrm>
            <a:off x="624580" y="1750342"/>
            <a:ext cx="10975658" cy="4525962"/>
          </a:xfrm>
        </p:spPr>
        <p:txBody>
          <a:bodyPr/>
          <a:lstStyle/>
          <a:p>
            <a:pPr marL="342900" indent="-342900" eaLnBrk="1" hangingPunct="1">
              <a:buClr>
                <a:srgbClr val="333333"/>
              </a:buClr>
              <a:buFont typeface="WingDings"/>
              <a:buChar char=""/>
            </a:pPr>
            <a:r>
              <a:rPr lang="uk-UA" sz="2400" dirty="0">
                <a:solidFill>
                  <a:srgbClr val="333333"/>
                </a:solidFill>
                <a:latin typeface="Calibri Light"/>
              </a:rPr>
              <a:t>Щоб робити висновки про інших людей, ми маємо добре їх знати або уважно спостерігати за ними.</a:t>
            </a:r>
          </a:p>
          <a:p>
            <a:pPr marL="342900" indent="-342900" eaLnBrk="1" hangingPunct="1">
              <a:buClr>
                <a:srgbClr val="333333"/>
              </a:buClr>
              <a:buFont typeface="WingDings"/>
              <a:buChar char=""/>
            </a:pPr>
            <a:r>
              <a:rPr lang="uk-UA" sz="2400" dirty="0">
                <a:solidFill>
                  <a:srgbClr val="333333"/>
                </a:solidFill>
                <a:latin typeface="Calibri Light"/>
              </a:rPr>
              <a:t>Щоб оцінити складні ситуації, наприклад наведені вище, важливо використовувати всю доступну інформацію. </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23AD66A1-7770-434F-987A-C92FEAD95465}" type="slidenum">
              <a:rPr lang="de-DE" altLang="de-DE" smtClean="0">
                <a:latin typeface="Calibri Light"/>
              </a:rPr>
              <a:pPr>
                <a:defRPr/>
              </a:pPr>
              <a:t>94</a:t>
            </a:fld>
            <a:endParaRPr lang="de-DE" altLang="de-DE">
              <a:latin typeface="Calibri Light"/>
            </a:endParaRPr>
          </a:p>
        </p:txBody>
      </p:sp>
    </p:spTree>
    <p:extLst>
      <p:ext uri="{BB962C8B-B14F-4D97-AF65-F5344CB8AC3E}">
        <p14:creationId xmlns:p14="http://schemas.microsoft.com/office/powerpoint/2010/main" val="314914319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Резюме</a:t>
            </a:r>
          </a:p>
        </p:txBody>
      </p:sp>
      <p:sp>
        <p:nvSpPr>
          <p:cNvPr id="199683" name="Rectangle 3"/>
          <p:cNvSpPr>
            <a:spLocks noGrp="1" noChangeArrowheads="1"/>
          </p:cNvSpPr>
          <p:nvPr>
            <p:ph idx="1"/>
          </p:nvPr>
        </p:nvSpPr>
        <p:spPr>
          <a:xfrm>
            <a:off x="624580" y="1750342"/>
            <a:ext cx="10975658" cy="4525962"/>
          </a:xfrm>
        </p:spPr>
        <p:txBody>
          <a:bodyPr/>
          <a:lstStyle/>
          <a:p>
            <a:pPr marL="342900" indent="-342900" eaLnBrk="1" hangingPunct="1">
              <a:buClr>
                <a:srgbClr val="333333"/>
              </a:buClr>
              <a:buFont typeface="WingDings"/>
              <a:buChar char=""/>
            </a:pPr>
            <a:r>
              <a:rPr lang="uk-UA" sz="2400" dirty="0">
                <a:solidFill>
                  <a:srgbClr val="333333"/>
                </a:solidFill>
                <a:latin typeface="Calibri Light"/>
              </a:rPr>
              <a:t>Щоб робити висновки про інших людей, ми маємо добре їх знати або уважно спостерігати за ними.</a:t>
            </a:r>
          </a:p>
          <a:p>
            <a:pPr marL="342900" indent="-342900" eaLnBrk="1" hangingPunct="1">
              <a:buClr>
                <a:srgbClr val="333333"/>
              </a:buClr>
              <a:buFont typeface="WingDings"/>
              <a:buChar char=""/>
            </a:pPr>
            <a:r>
              <a:rPr lang="uk-UA" sz="2400" dirty="0">
                <a:solidFill>
                  <a:srgbClr val="333333"/>
                </a:solidFill>
                <a:latin typeface="Calibri Light"/>
              </a:rPr>
              <a:t>Щоб оцінити складні ситуації, наприклад наведені вище, важливо використовувати всю доступну інформацію. </a:t>
            </a:r>
          </a:p>
          <a:p>
            <a:pPr marL="342900" indent="-342900" eaLnBrk="1" hangingPunct="1">
              <a:buClr>
                <a:srgbClr val="333333"/>
              </a:buClr>
              <a:buFont typeface="WingDings"/>
              <a:buChar char=""/>
            </a:pPr>
            <a:r>
              <a:rPr lang="uk-UA" sz="2400" dirty="0">
                <a:solidFill>
                  <a:srgbClr val="333333"/>
                </a:solidFill>
                <a:latin typeface="Calibri Light"/>
              </a:rPr>
              <a:t>Що більше інформації ви візьмете до уваги, то більш імовірною буде правильна оцінка.</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23AD66A1-7770-434F-987A-C92FEAD95465}" type="slidenum">
              <a:rPr lang="de-DE" altLang="de-DE" smtClean="0">
                <a:latin typeface="Calibri Light"/>
              </a:rPr>
              <a:pPr>
                <a:defRPr/>
              </a:pPr>
              <a:t>95</a:t>
            </a:fld>
            <a:endParaRPr lang="de-DE" altLang="de-DE">
              <a:latin typeface="Calibri Light"/>
            </a:endParaRPr>
          </a:p>
        </p:txBody>
      </p:sp>
    </p:spTree>
    <p:extLst>
      <p:ext uri="{BB962C8B-B14F-4D97-AF65-F5344CB8AC3E}">
        <p14:creationId xmlns:p14="http://schemas.microsoft.com/office/powerpoint/2010/main" val="3228929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uk-UA" sz="3600"/>
              <a:t>Група завдань 4</a:t>
            </a:r>
          </a:p>
        </p:txBody>
      </p:sp>
      <p:sp>
        <p:nvSpPr>
          <p:cNvPr id="201730" name="Rectangle 2"/>
          <p:cNvSpPr>
            <a:spLocks noGrp="1" noChangeArrowheads="1"/>
          </p:cNvSpPr>
          <p:nvPr>
            <p:ph idx="1"/>
          </p:nvPr>
        </p:nvSpPr>
        <p:spPr/>
        <p:txBody>
          <a:bodyPr/>
          <a:lstStyle/>
          <a:p>
            <a:pPr marL="342900" lvl="0" indent="-342900" defTabSz="914400" fontAlgn="base">
              <a:buClr>
                <a:srgbClr val="333333"/>
              </a:buClr>
              <a:buFont typeface="WingDings"/>
              <a:buChar char=""/>
            </a:pPr>
            <a:r>
              <a:rPr lang="uk-UA" sz="2400" dirty="0">
                <a:solidFill>
                  <a:srgbClr val="333333"/>
                </a:solidFill>
                <a:latin typeface="Calibri Light"/>
                <a:cs typeface="Times New Roman" panose="02020603050405020304" pitchFamily="18" charset="0"/>
              </a:rPr>
              <a:t>Вам покажуть історію в картинках.</a:t>
            </a:r>
          </a:p>
          <a:p>
            <a:pPr marL="342900" lvl="0" indent="-342900" defTabSz="914400" fontAlgn="base">
              <a:buClr>
                <a:srgbClr val="333333"/>
              </a:buClr>
              <a:buFont typeface="WingDings"/>
              <a:buChar char=""/>
            </a:pPr>
            <a:r>
              <a:rPr lang="uk-UA" sz="2400" dirty="0">
                <a:solidFill>
                  <a:srgbClr val="333333"/>
                </a:solidFill>
                <a:latin typeface="Calibri Light"/>
                <a:cs typeface="Times New Roman" panose="02020603050405020304" pitchFamily="18" charset="0"/>
              </a:rPr>
              <a:t>Цього разу зображення представлено у правильному порядку.</a:t>
            </a:r>
          </a:p>
          <a:p>
            <a:pPr marL="342900" lvl="0" indent="-342900" defTabSz="914400" fontAlgn="base">
              <a:buClr>
                <a:srgbClr val="333333"/>
              </a:buClr>
              <a:buFont typeface="WingDings"/>
              <a:buChar char=""/>
            </a:pPr>
            <a:r>
              <a:rPr lang="uk-UA" sz="2400" dirty="0">
                <a:solidFill>
                  <a:srgbClr val="333333"/>
                </a:solidFill>
                <a:latin typeface="Calibri Light"/>
                <a:cs typeface="Times New Roman" panose="02020603050405020304" pitchFamily="18" charset="0"/>
              </a:rPr>
              <a:t>Ваше завдання — дізнатися, чим закінчиться історія.</a:t>
            </a:r>
          </a:p>
          <a:p>
            <a:pPr marL="342900" lvl="0" indent="-342900" defTabSz="914400" fontAlgn="base">
              <a:buClr>
                <a:srgbClr val="333333"/>
              </a:buClr>
              <a:buFont typeface="WingDings"/>
              <a:buChar char=""/>
            </a:pPr>
            <a:r>
              <a:rPr lang="uk-UA" sz="2400" dirty="0">
                <a:solidFill>
                  <a:srgbClr val="333333"/>
                </a:solidFill>
                <a:latin typeface="Calibri Light"/>
                <a:cs typeface="Times New Roman" panose="02020603050405020304" pitchFamily="18" charset="0"/>
              </a:rPr>
              <a:t>Вам запропонують три варіанти відповіді на це питання. Обговоріть найбільш імовірний результат.</a:t>
            </a:r>
          </a:p>
          <a:p>
            <a:pPr eaLnBrk="1" hangingPunct="1"/>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96</a:t>
            </a:fld>
            <a:endParaRPr lang="de-DE" altLang="de-DE">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збираються зробити ці двоє хлопців?</a:t>
            </a:r>
          </a:p>
        </p:txBody>
      </p:sp>
      <p:pic>
        <p:nvPicPr>
          <p:cNvPr id="203778" name="Picture 2" descr="Geschichte 3a"/>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2121131" y="2203704"/>
            <a:ext cx="2249979" cy="1828800"/>
          </a:xfrm>
          <a:noFill/>
        </p:spPr>
      </p:pic>
      <p:sp>
        <p:nvSpPr>
          <p:cNvPr id="203780"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a:latin typeface="Calibri Light"/>
              </a:rPr>
              <a:t>Запросити інших хлопців пограти в м’яч.</a:t>
            </a:r>
          </a:p>
          <a:p>
            <a:pPr marL="457200" indent="-457200" eaLnBrk="1" hangingPunct="1">
              <a:spcBef>
                <a:spcPts val="1200"/>
              </a:spcBef>
              <a:buClr>
                <a:srgbClr val="333333"/>
              </a:buClr>
              <a:buFont typeface="WingDings"/>
              <a:buAutoNum type="alphaUcPeriod"/>
            </a:pPr>
            <a:r>
              <a:rPr lang="uk-UA" sz="2000">
                <a:latin typeface="Calibri Light"/>
              </a:rPr>
              <a:t>Пожартувати над кимось.</a:t>
            </a:r>
          </a:p>
          <a:p>
            <a:pPr marL="457200" indent="-457200" eaLnBrk="1" hangingPunct="1">
              <a:spcBef>
                <a:spcPts val="1200"/>
              </a:spcBef>
              <a:buClr>
                <a:srgbClr val="333333"/>
              </a:buClr>
              <a:buFont typeface="WingDings"/>
              <a:buAutoNum type="alphaUcPeriod"/>
            </a:pPr>
            <a:r>
              <a:rPr lang="uk-UA" sz="2000">
                <a:latin typeface="Calibri Light"/>
              </a:rPr>
              <a:t>Попросити автограф у професійного футболіста.</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97</a:t>
            </a:fld>
            <a:endParaRPr lang="de-DE" altLang="de-DE">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збираються зробити ці двоє хлопців?</a:t>
            </a:r>
          </a:p>
        </p:txBody>
      </p:sp>
      <p:sp>
        <p:nvSpPr>
          <p:cNvPr id="205829" name="Rectangle 5"/>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a:latin typeface="Calibri Light"/>
              </a:rPr>
              <a:t>Запросити інших хлопців пограти в м’яч.</a:t>
            </a:r>
          </a:p>
          <a:p>
            <a:pPr marL="457200" indent="-457200" eaLnBrk="1" hangingPunct="1">
              <a:spcBef>
                <a:spcPts val="1200"/>
              </a:spcBef>
              <a:buClr>
                <a:srgbClr val="333333"/>
              </a:buClr>
              <a:buFont typeface="WingDings"/>
              <a:buAutoNum type="alphaUcPeriod"/>
            </a:pPr>
            <a:r>
              <a:rPr lang="uk-UA" sz="2000">
                <a:latin typeface="Calibri Light"/>
              </a:rPr>
              <a:t>Пожартувати над кимось.</a:t>
            </a:r>
          </a:p>
          <a:p>
            <a:pPr marL="457200" indent="-457200" eaLnBrk="1" hangingPunct="1">
              <a:spcBef>
                <a:spcPts val="1200"/>
              </a:spcBef>
              <a:buClr>
                <a:srgbClr val="333333"/>
              </a:buClr>
              <a:buFont typeface="WingDings"/>
              <a:buAutoNum type="alphaUcPeriod"/>
            </a:pPr>
            <a:r>
              <a:rPr lang="uk-UA" sz="2000">
                <a:latin typeface="Calibri Light"/>
              </a:rPr>
              <a:t>Попросити автограф у професійного футболіста.</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98</a:t>
            </a:fld>
            <a:endParaRPr lang="de-DE" altLang="de-DE">
              <a:latin typeface="Calibri Light"/>
            </a:endParaRPr>
          </a:p>
        </p:txBody>
      </p:sp>
      <p:pic>
        <p:nvPicPr>
          <p:cNvPr id="8"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9"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збираються зробити ці двоє хлопців?</a:t>
            </a:r>
          </a:p>
        </p:txBody>
      </p:sp>
      <p:pic>
        <p:nvPicPr>
          <p:cNvPr id="207875" name="Picture 3" descr="Geschichte 3b"/>
          <p:cNvPicPr>
            <a:picLocks noGrp="1" noChangeAspect="1" noChangeArrowheads="1"/>
          </p:cNvPicPr>
          <p:nvPr>
            <p:ph sz="quarter" idx="4294967295"/>
          </p:nvPr>
        </p:nvPicPr>
        <p:blipFill>
          <a:blip r:embed="rId3" cstate="print">
            <a:extLst>
              <a:ext uri="{28A0092B-C50C-407E-A947-70E740481C1C}">
                <a14:useLocalDpi xmlns:a14="http://schemas.microsoft.com/office/drawing/2010/main" val="0"/>
              </a:ext>
            </a:extLst>
          </a:blip>
          <a:srcRect/>
          <a:stretch>
            <a:fillRect/>
          </a:stretch>
        </p:blipFill>
        <p:spPr>
          <a:xfrm>
            <a:off x="3474720" y="2203704"/>
            <a:ext cx="2527069" cy="1828800"/>
          </a:xfrm>
          <a:noFill/>
        </p:spPr>
      </p:pic>
      <p:pic>
        <p:nvPicPr>
          <p:cNvPr id="207876" name="Picture 4" descr="Geschichte 3c"/>
          <p:cNvPicPr>
            <a:picLocks noGrp="1" noChangeAspect="1" noChangeArrowheads="1"/>
          </p:cNvPicPr>
          <p:nvPr>
            <p:ph sz="quarter" idx="4294967295"/>
          </p:nvPr>
        </p:nvPicPr>
        <p:blipFill>
          <a:blip r:embed="rId4" cstate="print">
            <a:extLst>
              <a:ext uri="{28A0092B-C50C-407E-A947-70E740481C1C}">
                <a14:useLocalDpi xmlns:a14="http://schemas.microsoft.com/office/drawing/2010/main" val="0"/>
              </a:ext>
            </a:extLst>
          </a:blip>
          <a:srcRect/>
          <a:stretch>
            <a:fillRect/>
          </a:stretch>
        </p:blipFill>
        <p:spPr>
          <a:xfrm>
            <a:off x="2065713" y="4329684"/>
            <a:ext cx="2360815" cy="1828800"/>
          </a:xfrm>
          <a:noFill/>
        </p:spPr>
      </p:pic>
      <p:pic>
        <p:nvPicPr>
          <p:cNvPr id="207874" name="Picture 2" descr="Geschichte 3a"/>
          <p:cNvPicPr>
            <a:picLocks noGrp="1" noChangeAspect="1" noChangeArrowheads="1"/>
          </p:cNvPicPr>
          <p:nvPr>
            <p:ph sz="half" idx="4294967295"/>
          </p:nvPr>
        </p:nvPicPr>
        <p:blipFill>
          <a:blip r:embed="rId5" cstate="print">
            <a:extLst>
              <a:ext uri="{28A0092B-C50C-407E-A947-70E740481C1C}">
                <a14:useLocalDpi xmlns:a14="http://schemas.microsoft.com/office/drawing/2010/main" val="0"/>
              </a:ext>
            </a:extLst>
          </a:blip>
          <a:srcRect/>
          <a:stretch>
            <a:fillRect/>
          </a:stretch>
        </p:blipFill>
        <p:spPr>
          <a:xfrm>
            <a:off x="313113" y="2203704"/>
            <a:ext cx="2704407" cy="1828800"/>
          </a:xfrm>
          <a:noFill/>
        </p:spPr>
      </p:pic>
      <p:sp>
        <p:nvSpPr>
          <p:cNvPr id="207878"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a:latin typeface="Calibri Light"/>
              </a:rPr>
              <a:t>Запросити інших хлопців пограти в м’яч.</a:t>
            </a:r>
          </a:p>
          <a:p>
            <a:pPr marL="457200" indent="-457200" eaLnBrk="1" hangingPunct="1">
              <a:spcBef>
                <a:spcPts val="1200"/>
              </a:spcBef>
              <a:buClr>
                <a:srgbClr val="333333"/>
              </a:buClr>
              <a:buFont typeface="WingDings"/>
              <a:buAutoNum type="alphaUcPeriod"/>
            </a:pPr>
            <a:r>
              <a:rPr lang="uk-UA" sz="2000">
                <a:latin typeface="Calibri Light"/>
              </a:rPr>
              <a:t>Пожартувати над кимось.</a:t>
            </a:r>
          </a:p>
          <a:p>
            <a:pPr marL="457200" indent="-457200" eaLnBrk="1" hangingPunct="1">
              <a:spcBef>
                <a:spcPts val="1200"/>
              </a:spcBef>
              <a:buClr>
                <a:srgbClr val="333333"/>
              </a:buClr>
              <a:buFont typeface="WingDings"/>
              <a:buAutoNum type="alphaUcPeriod"/>
            </a:pPr>
            <a:r>
              <a:rPr lang="uk-UA" sz="2000">
                <a:latin typeface="Calibri Light"/>
              </a:rPr>
              <a:t>Попросити автограф у професійного футболіста.</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99</a:t>
            </a:fld>
            <a:endParaRPr lang="de-DE" altLang="de-DE">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7"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збираються зробити ці двоє хлопців?</a:t>
            </a:r>
          </a:p>
        </p:txBody>
      </p:sp>
      <p:pic>
        <p:nvPicPr>
          <p:cNvPr id="209923" name="Picture 3" descr="Geschichte 3b"/>
          <p:cNvPicPr>
            <a:picLocks noGrp="1" noChangeAspect="1" noChangeArrowheads="1"/>
          </p:cNvPicPr>
          <p:nvPr>
            <p:ph sz="quarter" idx="4294967295"/>
          </p:nvPr>
        </p:nvPicPr>
        <p:blipFill>
          <a:blip r:embed="rId3" cstate="print">
            <a:extLst>
              <a:ext uri="{28A0092B-C50C-407E-A947-70E740481C1C}">
                <a14:useLocalDpi xmlns:a14="http://schemas.microsoft.com/office/drawing/2010/main" val="0"/>
              </a:ext>
            </a:extLst>
          </a:blip>
          <a:srcRect/>
          <a:stretch>
            <a:fillRect/>
          </a:stretch>
        </p:blipFill>
        <p:spPr>
          <a:xfrm>
            <a:off x="3474720" y="2203704"/>
            <a:ext cx="2527069" cy="1828800"/>
          </a:xfrm>
          <a:noFill/>
        </p:spPr>
      </p:pic>
      <p:pic>
        <p:nvPicPr>
          <p:cNvPr id="209924" name="Picture 4" descr="Geschichte 3c"/>
          <p:cNvPicPr>
            <a:picLocks noGrp="1" noChangeAspect="1" noChangeArrowheads="1"/>
          </p:cNvPicPr>
          <p:nvPr>
            <p:ph sz="quarter" idx="4294967295"/>
          </p:nvPr>
        </p:nvPicPr>
        <p:blipFill>
          <a:blip r:embed="rId4" cstate="print">
            <a:extLst>
              <a:ext uri="{28A0092B-C50C-407E-A947-70E740481C1C}">
                <a14:useLocalDpi xmlns:a14="http://schemas.microsoft.com/office/drawing/2010/main" val="0"/>
              </a:ext>
            </a:extLst>
          </a:blip>
          <a:srcRect/>
          <a:stretch>
            <a:fillRect/>
          </a:stretch>
        </p:blipFill>
        <p:spPr>
          <a:xfrm>
            <a:off x="656705" y="4329684"/>
            <a:ext cx="2360815" cy="1828800"/>
          </a:xfrm>
          <a:noFill/>
        </p:spPr>
      </p:pic>
      <p:pic>
        <p:nvPicPr>
          <p:cNvPr id="209922" name="Picture 2" descr="Geschichte 3a"/>
          <p:cNvPicPr>
            <a:picLocks noGrp="1" noChangeAspect="1" noChangeArrowheads="1"/>
          </p:cNvPicPr>
          <p:nvPr>
            <p:ph sz="half" idx="4294967295"/>
          </p:nvPr>
        </p:nvPicPr>
        <p:blipFill>
          <a:blip r:embed="rId5" cstate="print">
            <a:extLst>
              <a:ext uri="{28A0092B-C50C-407E-A947-70E740481C1C}">
                <a14:useLocalDpi xmlns:a14="http://schemas.microsoft.com/office/drawing/2010/main" val="0"/>
              </a:ext>
            </a:extLst>
          </a:blip>
          <a:srcRect/>
          <a:stretch>
            <a:fillRect/>
          </a:stretch>
        </p:blipFill>
        <p:spPr>
          <a:xfrm>
            <a:off x="313113" y="2203704"/>
            <a:ext cx="2704407" cy="1828800"/>
          </a:xfrm>
          <a:noFill/>
        </p:spPr>
      </p:pic>
      <p:pic>
        <p:nvPicPr>
          <p:cNvPr id="209925" name="Picture 5"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926"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a:latin typeface="Calibri Light"/>
              </a:rPr>
              <a:t>Запросити інших хлопців пограти в м’яч.</a:t>
            </a:r>
          </a:p>
          <a:p>
            <a:pPr marL="457200" indent="-457200" eaLnBrk="1" hangingPunct="1">
              <a:spcBef>
                <a:spcPts val="1200"/>
              </a:spcBef>
              <a:buClr>
                <a:srgbClr val="333333"/>
              </a:buClr>
              <a:buFont typeface="WingDings"/>
              <a:buAutoNum type="alphaUcPeriod"/>
            </a:pPr>
            <a:r>
              <a:rPr lang="uk-UA" sz="2000">
                <a:latin typeface="Calibri Light"/>
              </a:rPr>
              <a:t>Пожартувати над кимось.</a:t>
            </a:r>
          </a:p>
          <a:p>
            <a:pPr marL="457200" indent="-457200" eaLnBrk="1" hangingPunct="1">
              <a:spcBef>
                <a:spcPts val="1200"/>
              </a:spcBef>
              <a:buClr>
                <a:srgbClr val="333333"/>
              </a:buClr>
              <a:buFont typeface="WingDings"/>
              <a:buAutoNum type="alphaUcPeriod"/>
            </a:pPr>
            <a:r>
              <a:rPr lang="uk-UA" sz="2000">
                <a:latin typeface="Calibri Light"/>
              </a:rPr>
              <a:t>Попросити автограф у професійного футболіста.</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100</a:t>
            </a:fld>
            <a:endParaRPr lang="de-DE" altLang="de-DE">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збираються зробити ці двоє хлопців?</a:t>
            </a:r>
          </a:p>
        </p:txBody>
      </p:sp>
      <p:pic>
        <p:nvPicPr>
          <p:cNvPr id="211972" name="Picture 4" descr="Geschichte 3a"/>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313113" y="2203704"/>
            <a:ext cx="2704407" cy="1828800"/>
          </a:xfrm>
          <a:noFill/>
        </p:spPr>
      </p:pic>
      <p:sp>
        <p:nvSpPr>
          <p:cNvPr id="211971" name="Rectangle 3"/>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uk-UA" sz="2000">
                <a:latin typeface="Calibri Light"/>
              </a:rPr>
              <a:t>Запросити інших хлопців пограти в м’яч.</a:t>
            </a:r>
          </a:p>
          <a:p>
            <a:pPr marL="457200" indent="-457200" eaLnBrk="1" hangingPunct="1">
              <a:spcBef>
                <a:spcPts val="1200"/>
              </a:spcBef>
              <a:buClr>
                <a:srgbClr val="004992"/>
              </a:buClr>
              <a:buFont typeface="WingDings"/>
              <a:buAutoNum type="alphaUcPeriod"/>
            </a:pPr>
            <a:r>
              <a:rPr lang="uk-UA" sz="2000">
                <a:solidFill>
                  <a:srgbClr val="004992"/>
                </a:solidFill>
                <a:latin typeface="Calibri Light"/>
              </a:rPr>
              <a:t>Пожартувати над кимось.</a:t>
            </a:r>
          </a:p>
          <a:p>
            <a:pPr marL="457200" indent="-457200" eaLnBrk="1" hangingPunct="1">
              <a:spcBef>
                <a:spcPts val="1200"/>
              </a:spcBef>
              <a:buClr>
                <a:srgbClr val="000000"/>
              </a:buClr>
              <a:buFont typeface="WingDings"/>
              <a:buAutoNum type="alphaUcPeriod"/>
            </a:pPr>
            <a:r>
              <a:rPr lang="uk-UA" sz="2000">
                <a:latin typeface="Calibri Light"/>
              </a:rPr>
              <a:t>Попросити автограф у професійного футболіста.</a:t>
            </a:r>
          </a:p>
        </p:txBody>
      </p:sp>
      <p:pic>
        <p:nvPicPr>
          <p:cNvPr id="211973" name="Picture 5"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4" name="Picture 6"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5" name="Picture 7"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101</a:t>
            </a:fld>
            <a:endParaRPr lang="de-DE" altLang="de-DE">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401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роблять чоловіки?</a:t>
            </a:r>
          </a:p>
        </p:txBody>
      </p:sp>
      <p:sp>
        <p:nvSpPr>
          <p:cNvPr id="214020" name="Rectangle 4"/>
          <p:cNvSpPr>
            <a:spLocks noChangeArrowheads="1"/>
          </p:cNvSpPr>
          <p:nvPr/>
        </p:nvSpPr>
        <p:spPr bwMode="auto">
          <a:xfrm>
            <a:off x="9842947" y="2060576"/>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14021" name="Rectangle 5"/>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dirty="0">
                <a:latin typeface="Calibri Light"/>
              </a:rPr>
              <a:t>Вони танцюють у місячному сяйві.</a:t>
            </a:r>
          </a:p>
          <a:p>
            <a:pPr marL="457200" indent="-457200" eaLnBrk="1" hangingPunct="1">
              <a:spcBef>
                <a:spcPts val="1200"/>
              </a:spcBef>
              <a:buClr>
                <a:srgbClr val="333333"/>
              </a:buClr>
              <a:buFont typeface="WingDings"/>
              <a:buAutoNum type="alphaUcPeriod"/>
            </a:pPr>
            <a:r>
              <a:rPr lang="uk-UA" sz="2000" dirty="0">
                <a:latin typeface="Calibri Light"/>
              </a:rPr>
              <a:t>Вони намагаються втекти.</a:t>
            </a:r>
          </a:p>
          <a:p>
            <a:pPr marL="457200" indent="-457200" eaLnBrk="1" hangingPunct="1">
              <a:spcBef>
                <a:spcPts val="1200"/>
              </a:spcBef>
              <a:buClr>
                <a:srgbClr val="333333"/>
              </a:buClr>
              <a:buFont typeface="WingDings"/>
              <a:buAutoNum type="alphaUcPeriod"/>
            </a:pPr>
            <a:r>
              <a:rPr lang="uk-UA" sz="2000" dirty="0">
                <a:latin typeface="Calibri Light"/>
              </a:rPr>
              <a:t>Вони тренуються.</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102</a:t>
            </a:fld>
            <a:endParaRPr lang="de-DE" altLang="de-DE">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роблять чоловіки?</a:t>
            </a:r>
          </a:p>
        </p:txBody>
      </p:sp>
      <p:sp>
        <p:nvSpPr>
          <p:cNvPr id="216069" name="Rectangle 5"/>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16070"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dirty="0">
                <a:latin typeface="Calibri Light"/>
              </a:rPr>
              <a:t>Вони танцюють у місячному сяйві.</a:t>
            </a:r>
          </a:p>
          <a:p>
            <a:pPr marL="457200" indent="-457200" eaLnBrk="1" hangingPunct="1">
              <a:spcBef>
                <a:spcPts val="1200"/>
              </a:spcBef>
              <a:buClr>
                <a:srgbClr val="333333"/>
              </a:buClr>
              <a:buFont typeface="WingDings"/>
              <a:buAutoNum type="alphaUcPeriod"/>
            </a:pPr>
            <a:r>
              <a:rPr lang="uk-UA" sz="2000" dirty="0">
                <a:latin typeface="Calibri Light"/>
              </a:rPr>
              <a:t>Вони намагаються втекти.</a:t>
            </a:r>
          </a:p>
          <a:p>
            <a:pPr marL="457200" indent="-457200" eaLnBrk="1" hangingPunct="1">
              <a:spcBef>
                <a:spcPts val="1200"/>
              </a:spcBef>
              <a:buClr>
                <a:srgbClr val="333333"/>
              </a:buClr>
              <a:buFont typeface="WingDings"/>
              <a:buAutoNum type="alphaUcPeriod"/>
            </a:pPr>
            <a:r>
              <a:rPr lang="uk-UA" sz="2000" dirty="0">
                <a:latin typeface="Calibri Light"/>
              </a:rPr>
              <a:t>Вони тренуються.</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103</a:t>
            </a:fld>
            <a:endParaRPr lang="de-DE" altLang="de-DE">
              <a:latin typeface="Calibri Light"/>
            </a:endParaRPr>
          </a:p>
        </p:txBody>
      </p:sp>
      <p:pic>
        <p:nvPicPr>
          <p:cNvPr id="9"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8115"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116"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роблять чоловіки?</a:t>
            </a:r>
          </a:p>
        </p:txBody>
      </p:sp>
      <p:sp>
        <p:nvSpPr>
          <p:cNvPr id="218117" name="Rectangle 5"/>
          <p:cNvSpPr>
            <a:spLocks noChangeArrowheads="1"/>
          </p:cNvSpPr>
          <p:nvPr/>
        </p:nvSpPr>
        <p:spPr bwMode="auto">
          <a:xfrm>
            <a:off x="11570597" y="3429001"/>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18118"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dirty="0">
                <a:latin typeface="Calibri Light"/>
              </a:rPr>
              <a:t>Вони танцюють у місячному сяйві.</a:t>
            </a:r>
          </a:p>
          <a:p>
            <a:pPr marL="457200" indent="-457200" eaLnBrk="1" hangingPunct="1">
              <a:spcBef>
                <a:spcPts val="1200"/>
              </a:spcBef>
              <a:buClr>
                <a:srgbClr val="333333"/>
              </a:buClr>
              <a:buFont typeface="WingDings"/>
              <a:buAutoNum type="alphaUcPeriod"/>
            </a:pPr>
            <a:r>
              <a:rPr lang="uk-UA" sz="2000" dirty="0">
                <a:latin typeface="Calibri Light"/>
              </a:rPr>
              <a:t>Вони намагаються втекти.</a:t>
            </a:r>
          </a:p>
          <a:p>
            <a:pPr marL="457200" indent="-457200" eaLnBrk="1" hangingPunct="1">
              <a:spcBef>
                <a:spcPts val="1200"/>
              </a:spcBef>
              <a:buClr>
                <a:srgbClr val="333333"/>
              </a:buClr>
              <a:buFont typeface="WingDings"/>
              <a:buAutoNum type="alphaUcPeriod"/>
            </a:pPr>
            <a:r>
              <a:rPr lang="uk-UA" sz="2000" dirty="0">
                <a:latin typeface="Calibri Light"/>
              </a:rPr>
              <a:t>Вони тренуються.</a:t>
            </a:r>
          </a:p>
        </p:txBody>
      </p:sp>
      <p:pic>
        <p:nvPicPr>
          <p:cNvPr id="218119" name="Picture 7"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104</a:t>
            </a:fld>
            <a:endParaRPr lang="de-DE" altLang="de-DE">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63"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64"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65" name="Picture 5"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166"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роблять чоловіки?</a:t>
            </a:r>
          </a:p>
        </p:txBody>
      </p:sp>
      <p:sp>
        <p:nvSpPr>
          <p:cNvPr id="220167" name="Rectangle 7"/>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0168" name="Rectangle 8"/>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dirty="0">
                <a:latin typeface="Calibri Light"/>
              </a:rPr>
              <a:t>Вони танцюють у місячному сяйві.</a:t>
            </a:r>
          </a:p>
          <a:p>
            <a:pPr marL="457200" indent="-457200" eaLnBrk="1" hangingPunct="1">
              <a:spcBef>
                <a:spcPts val="1200"/>
              </a:spcBef>
              <a:buClr>
                <a:srgbClr val="333333"/>
              </a:buClr>
              <a:buFont typeface="WingDings"/>
              <a:buAutoNum type="alphaUcPeriod"/>
            </a:pPr>
            <a:r>
              <a:rPr lang="uk-UA" sz="2000" dirty="0">
                <a:latin typeface="Calibri Light"/>
              </a:rPr>
              <a:t>Вони намагаються втекти.</a:t>
            </a:r>
          </a:p>
          <a:p>
            <a:pPr marL="457200" indent="-457200" eaLnBrk="1" hangingPunct="1">
              <a:spcBef>
                <a:spcPts val="1200"/>
              </a:spcBef>
              <a:buClr>
                <a:srgbClr val="333333"/>
              </a:buClr>
              <a:buFont typeface="WingDings"/>
              <a:buAutoNum type="alphaUcPeriod"/>
            </a:pPr>
            <a:r>
              <a:rPr lang="uk-UA" sz="2000" dirty="0">
                <a:latin typeface="Calibri Light"/>
              </a:rPr>
              <a:t>Вони тренуються.</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105</a:t>
            </a:fld>
            <a:endParaRPr lang="de-DE" altLang="de-DE">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1"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2"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3" name="Picture 5"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214"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роблять чоловіки?</a:t>
            </a:r>
          </a:p>
        </p:txBody>
      </p:sp>
      <p:sp>
        <p:nvSpPr>
          <p:cNvPr id="222215" name="Rectangle 7"/>
          <p:cNvSpPr>
            <a:spLocks noChangeArrowheads="1"/>
          </p:cNvSpPr>
          <p:nvPr/>
        </p:nvSpPr>
        <p:spPr bwMode="auto">
          <a:xfrm>
            <a:off x="6480805" y="1813842"/>
            <a:ext cx="97392" cy="4790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2216" name="Rectangle 8"/>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uk-UA" sz="2000" dirty="0">
                <a:latin typeface="Calibri Light"/>
              </a:rPr>
              <a:t>Вони танцюють у місячному сяйві.</a:t>
            </a:r>
          </a:p>
          <a:p>
            <a:pPr marL="457200" indent="-457200" eaLnBrk="1" hangingPunct="1">
              <a:spcBef>
                <a:spcPts val="1200"/>
              </a:spcBef>
              <a:buClr>
                <a:srgbClr val="004992"/>
              </a:buClr>
              <a:buFont typeface="WingDings"/>
              <a:buAutoNum type="alphaUcPeriod"/>
            </a:pPr>
            <a:r>
              <a:rPr lang="uk-UA" sz="2000" dirty="0">
                <a:solidFill>
                  <a:srgbClr val="004992"/>
                </a:solidFill>
                <a:latin typeface="Calibri Light"/>
              </a:rPr>
              <a:t>Вони намагаються втекти.</a:t>
            </a:r>
          </a:p>
          <a:p>
            <a:pPr marL="457200" indent="-457200" eaLnBrk="1" hangingPunct="1">
              <a:spcBef>
                <a:spcPts val="1200"/>
              </a:spcBef>
              <a:buClr>
                <a:srgbClr val="000000"/>
              </a:buClr>
              <a:buFont typeface="WingDings"/>
              <a:buAutoNum type="alphaUcPeriod"/>
            </a:pPr>
            <a:r>
              <a:rPr lang="uk-UA" sz="2000" dirty="0">
                <a:latin typeface="Calibri Light"/>
              </a:rPr>
              <a:t>Вони тренуються.</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106</a:t>
            </a:fld>
            <a:endParaRPr lang="de-DE" altLang="de-DE">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425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робить хлопчик?</a:t>
            </a:r>
          </a:p>
        </p:txBody>
      </p:sp>
      <p:sp>
        <p:nvSpPr>
          <p:cNvPr id="224260"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dirty="0">
                <a:latin typeface="Calibri Light"/>
              </a:rPr>
              <a:t>Хлопчик радіє своєму подарунку на день народження.</a:t>
            </a:r>
          </a:p>
          <a:p>
            <a:pPr marL="457200" indent="-457200" eaLnBrk="1" hangingPunct="1">
              <a:spcBef>
                <a:spcPts val="1200"/>
              </a:spcBef>
              <a:buClr>
                <a:srgbClr val="333333"/>
              </a:buClr>
              <a:buFont typeface="WingDings"/>
              <a:buAutoNum type="alphaUcPeriod"/>
            </a:pPr>
            <a:r>
              <a:rPr lang="uk-UA" sz="2000" dirty="0">
                <a:latin typeface="Calibri Light"/>
              </a:rPr>
              <a:t>Він загортає подарунок.</a:t>
            </a:r>
          </a:p>
          <a:p>
            <a:pPr marL="457200" indent="-457200" eaLnBrk="1" hangingPunct="1">
              <a:spcBef>
                <a:spcPts val="1200"/>
              </a:spcBef>
              <a:buClr>
                <a:srgbClr val="333333"/>
              </a:buClr>
              <a:buFont typeface="WingDings"/>
              <a:buAutoNum type="alphaUcPeriod"/>
            </a:pPr>
            <a:r>
              <a:rPr lang="uk-UA" sz="2000" dirty="0">
                <a:latin typeface="Calibri Light"/>
              </a:rPr>
              <a:t>Він намагається налякати сестру. </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107</a:t>
            </a:fld>
            <a:endParaRPr lang="de-DE" altLang="de-DE">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робить хлопчик?</a:t>
            </a:r>
          </a:p>
        </p:txBody>
      </p:sp>
      <p:sp>
        <p:nvSpPr>
          <p:cNvPr id="226309" name="Rectangle 5"/>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6310"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a:latin typeface="Calibri Light"/>
              </a:rPr>
              <a:t>Хлопчик радіє своєму подарунку на день народження.</a:t>
            </a:r>
          </a:p>
          <a:p>
            <a:pPr marL="457200" indent="-457200" eaLnBrk="1" hangingPunct="1">
              <a:spcBef>
                <a:spcPts val="1200"/>
              </a:spcBef>
              <a:buClr>
                <a:srgbClr val="333333"/>
              </a:buClr>
              <a:buFont typeface="WingDings"/>
              <a:buAutoNum type="alphaUcPeriod"/>
            </a:pPr>
            <a:r>
              <a:rPr lang="uk-UA" sz="2000">
                <a:latin typeface="Calibri Light"/>
              </a:rPr>
              <a:t>Він загортає подарунок.</a:t>
            </a:r>
          </a:p>
          <a:p>
            <a:pPr marL="457200" indent="-457200" eaLnBrk="1" hangingPunct="1">
              <a:spcBef>
                <a:spcPts val="1200"/>
              </a:spcBef>
              <a:buClr>
                <a:srgbClr val="333333"/>
              </a:buClr>
              <a:buFont typeface="WingDings"/>
              <a:buAutoNum type="alphaUcPeriod"/>
            </a:pPr>
            <a:r>
              <a:rPr lang="uk-UA" sz="2000">
                <a:latin typeface="Calibri Light"/>
              </a:rPr>
              <a:t>Він намагається налякати сестру. </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108</a:t>
            </a:fld>
            <a:endParaRPr lang="de-DE" altLang="de-DE">
              <a:latin typeface="Calibri Light"/>
            </a:endParaRPr>
          </a:p>
        </p:txBody>
      </p:sp>
      <p:pic>
        <p:nvPicPr>
          <p:cNvPr id="9"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355"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356"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35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робить хлопчик?</a:t>
            </a:r>
          </a:p>
        </p:txBody>
      </p:sp>
      <p:sp>
        <p:nvSpPr>
          <p:cNvPr id="22835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a:latin typeface="Calibri Light"/>
              </a:rPr>
              <a:t>Хлопчик радіє своєму подарунку на день народження.</a:t>
            </a:r>
          </a:p>
          <a:p>
            <a:pPr marL="457200" indent="-457200" eaLnBrk="1" hangingPunct="1">
              <a:spcBef>
                <a:spcPts val="1200"/>
              </a:spcBef>
              <a:buClr>
                <a:srgbClr val="333333"/>
              </a:buClr>
              <a:buFont typeface="WingDings"/>
              <a:buAutoNum type="alphaUcPeriod"/>
            </a:pPr>
            <a:r>
              <a:rPr lang="uk-UA" sz="2000">
                <a:latin typeface="Calibri Light"/>
              </a:rPr>
              <a:t>Він загортає подарунок.</a:t>
            </a:r>
          </a:p>
          <a:p>
            <a:pPr marL="457200" indent="-457200" eaLnBrk="1" hangingPunct="1">
              <a:spcBef>
                <a:spcPts val="1200"/>
              </a:spcBef>
              <a:buClr>
                <a:srgbClr val="333333"/>
              </a:buClr>
              <a:buFont typeface="WingDings"/>
              <a:buAutoNum type="alphaUcPeriod"/>
            </a:pPr>
            <a:r>
              <a:rPr lang="uk-UA" sz="2000">
                <a:latin typeface="Calibri Light"/>
              </a:rPr>
              <a:t>Він намагається налякати сестру. </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109</a:t>
            </a:fld>
            <a:endParaRPr lang="de-DE" altLang="de-DE">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402"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4"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5" name="Picture 5"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0406"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робить хлопчик?</a:t>
            </a:r>
          </a:p>
        </p:txBody>
      </p:sp>
      <p:sp>
        <p:nvSpPr>
          <p:cNvPr id="230407" name="Rectangle 7"/>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3040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a:latin typeface="Calibri Light"/>
              </a:rPr>
              <a:t>Хлопчик радіє своєму подарунку на день народження.</a:t>
            </a:r>
          </a:p>
          <a:p>
            <a:pPr marL="457200" indent="-457200" eaLnBrk="1" hangingPunct="1">
              <a:spcBef>
                <a:spcPts val="1200"/>
              </a:spcBef>
              <a:buClr>
                <a:srgbClr val="333333"/>
              </a:buClr>
              <a:buFont typeface="WingDings"/>
              <a:buAutoNum type="alphaUcPeriod"/>
            </a:pPr>
            <a:r>
              <a:rPr lang="uk-UA" sz="2000">
                <a:latin typeface="Calibri Light"/>
              </a:rPr>
              <a:t>Він загортає подарунок.</a:t>
            </a:r>
          </a:p>
          <a:p>
            <a:pPr marL="457200" indent="-457200" eaLnBrk="1" hangingPunct="1">
              <a:spcBef>
                <a:spcPts val="1200"/>
              </a:spcBef>
              <a:buClr>
                <a:srgbClr val="333333"/>
              </a:buClr>
              <a:buFont typeface="WingDings"/>
              <a:buAutoNum type="alphaUcPeriod"/>
            </a:pPr>
            <a:r>
              <a:rPr lang="uk-UA" sz="2000">
                <a:latin typeface="Calibri Light"/>
              </a:rPr>
              <a:t>Він намагається налякати сестру. </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110</a:t>
            </a:fld>
            <a:endParaRPr lang="de-DE" altLang="de-DE">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1"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2"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245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робить хлопчик?</a:t>
            </a:r>
          </a:p>
        </p:txBody>
      </p:sp>
      <p:sp>
        <p:nvSpPr>
          <p:cNvPr id="232454" name="Rectangle 6"/>
          <p:cNvSpPr>
            <a:spLocks noChangeArrowheads="1"/>
          </p:cNvSpPr>
          <p:nvPr/>
        </p:nvSpPr>
        <p:spPr bwMode="auto">
          <a:xfrm>
            <a:off x="6480805" y="3860800"/>
            <a:ext cx="97392" cy="2376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232455" name="Picture 8"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2456"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uk-UA" sz="2000">
                <a:latin typeface="Calibri Light"/>
              </a:rPr>
              <a:t>Хлопчик радіє своєму подарунку на день народження.</a:t>
            </a:r>
          </a:p>
          <a:p>
            <a:pPr marL="457200" indent="-457200" eaLnBrk="1" hangingPunct="1">
              <a:spcBef>
                <a:spcPts val="1200"/>
              </a:spcBef>
              <a:buClr>
                <a:srgbClr val="000000"/>
              </a:buClr>
              <a:buFont typeface="WingDings"/>
              <a:buAutoNum type="alphaUcPeriod"/>
            </a:pPr>
            <a:r>
              <a:rPr lang="uk-UA" sz="2000">
                <a:latin typeface="Calibri Light"/>
              </a:rPr>
              <a:t>Він загортає подарунок.</a:t>
            </a:r>
          </a:p>
          <a:p>
            <a:pPr marL="457200" indent="-457200" eaLnBrk="1" hangingPunct="1">
              <a:spcBef>
                <a:spcPts val="1200"/>
              </a:spcBef>
              <a:buClr>
                <a:srgbClr val="004992"/>
              </a:buClr>
              <a:buFont typeface="WingDings"/>
              <a:buAutoNum type="alphaUcPeriod"/>
            </a:pPr>
            <a:r>
              <a:rPr lang="uk-UA" sz="2000">
                <a:solidFill>
                  <a:srgbClr val="004992"/>
                </a:solidFill>
                <a:latin typeface="Calibri Light"/>
              </a:rPr>
              <a:t>Він намагається налякати сестру. </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111</a:t>
            </a:fld>
            <a:endParaRPr lang="de-DE" altLang="de-DE">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uk-UA" sz="2400" b="1">
                <a:solidFill>
                  <a:srgbClr val="333333"/>
                </a:solidFill>
                <a:latin typeface="Calibri Light"/>
                <a:cs typeface="Times New Roman" panose="02020603050405020304" pitchFamily="18" charset="0"/>
              </a:rPr>
              <a:t>Висновки з навчання: </a:t>
            </a:r>
          </a:p>
          <a:p>
            <a:pPr marL="342900" lvl="0" indent="-342900" defTabSz="914400" fontAlgn="base">
              <a:buClr>
                <a:srgbClr val="333333"/>
              </a:buClr>
              <a:buFont typeface="WingDings"/>
              <a:buChar char=""/>
            </a:pPr>
            <a:r>
              <a:rPr lang="uk-UA" sz="2000">
                <a:solidFill>
                  <a:srgbClr val="333333"/>
                </a:solidFill>
                <a:latin typeface="Calibri Light"/>
                <a:cs typeface="Times New Roman" panose="02020603050405020304" pitchFamily="18" charset="0"/>
              </a:rPr>
              <a:t>Щоб робити висновки про інших людей, ми маємо добре їх знати або уважно спостерігати за ними.</a:t>
            </a:r>
          </a:p>
        </p:txBody>
      </p:sp>
      <p:sp>
        <p:nvSpPr>
          <p:cNvPr id="24269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Перенесення на повсякденне життя</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112</a:t>
            </a:fld>
            <a:endParaRPr lang="de-DE" altLang="de-DE">
              <a:latin typeface="Calibri Ligh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uk-UA" sz="2400" b="1" dirty="0">
                <a:solidFill>
                  <a:srgbClr val="333333"/>
                </a:solidFill>
                <a:latin typeface="Calibri Light"/>
                <a:cs typeface="Times New Roman" panose="02020603050405020304" pitchFamily="18" charset="0"/>
              </a:rPr>
              <a:t>Висновки з навчання: </a:t>
            </a:r>
          </a:p>
          <a:p>
            <a:pPr marL="342900" lvl="0" indent="-342900" defTabSz="914400" fontAlgn="base">
              <a:buClr>
                <a:srgbClr val="333333"/>
              </a:buClr>
              <a:buFont typeface="WingDings"/>
              <a:buChar char=""/>
            </a:pPr>
            <a:r>
              <a:rPr lang="uk-UA" sz="2000" dirty="0">
                <a:solidFill>
                  <a:srgbClr val="333333"/>
                </a:solidFill>
                <a:latin typeface="Calibri Light"/>
                <a:cs typeface="Times New Roman" panose="02020603050405020304" pitchFamily="18" charset="0"/>
              </a:rPr>
              <a:t>Щоб робити висновки про інших людей, ми маємо добре їх знати або уважно спостерігати за ними.</a:t>
            </a:r>
          </a:p>
          <a:p>
            <a:pPr marL="342900" lvl="0" indent="-342900" defTabSz="914400" fontAlgn="base">
              <a:buClr>
                <a:srgbClr val="333333"/>
              </a:buClr>
              <a:buFont typeface="WingDings"/>
              <a:buChar char=""/>
            </a:pPr>
            <a:r>
              <a:rPr lang="uk-UA" sz="2000" dirty="0">
                <a:solidFill>
                  <a:srgbClr val="333333"/>
                </a:solidFill>
                <a:latin typeface="Calibri Light"/>
                <a:cs typeface="Times New Roman" panose="02020603050405020304" pitchFamily="18" charset="0"/>
              </a:rPr>
              <a:t>Міміка або жести людини є важливими ключами до її емоцій. Але можна й помилитися!</a:t>
            </a:r>
          </a:p>
        </p:txBody>
      </p:sp>
      <p:sp>
        <p:nvSpPr>
          <p:cNvPr id="24269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Перенесення на повсякденне життя</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113</a:t>
            </a:fld>
            <a:endParaRPr lang="de-DE" altLang="de-DE">
              <a:latin typeface="Calibri Light"/>
            </a:endParaRPr>
          </a:p>
        </p:txBody>
      </p:sp>
    </p:spTree>
    <p:extLst>
      <p:ext uri="{BB962C8B-B14F-4D97-AF65-F5344CB8AC3E}">
        <p14:creationId xmlns:p14="http://schemas.microsoft.com/office/powerpoint/2010/main" val="120850359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uk-UA" sz="2400" b="1" dirty="0">
                <a:solidFill>
                  <a:srgbClr val="333333"/>
                </a:solidFill>
                <a:latin typeface="Calibri Light"/>
                <a:cs typeface="Times New Roman" panose="02020603050405020304" pitchFamily="18" charset="0"/>
              </a:rPr>
              <a:t>Висновки з навчання: </a:t>
            </a:r>
          </a:p>
          <a:p>
            <a:pPr marL="342900" lvl="0" indent="-342900" defTabSz="914400" fontAlgn="base">
              <a:buClr>
                <a:srgbClr val="333333"/>
              </a:buClr>
              <a:buFont typeface="WingDings"/>
              <a:buChar char=""/>
            </a:pPr>
            <a:r>
              <a:rPr lang="uk-UA" sz="2000" dirty="0">
                <a:solidFill>
                  <a:srgbClr val="333333"/>
                </a:solidFill>
                <a:latin typeface="Calibri Light"/>
                <a:cs typeface="Times New Roman" panose="02020603050405020304" pitchFamily="18" charset="0"/>
              </a:rPr>
              <a:t>Щоб робити висновки про інших людей, ми маємо добре їх знати або уважно спостерігати за ними.</a:t>
            </a:r>
          </a:p>
          <a:p>
            <a:pPr marL="342900" lvl="0" indent="-342900" defTabSz="914400" fontAlgn="base">
              <a:buClr>
                <a:srgbClr val="333333"/>
              </a:buClr>
              <a:buFont typeface="WingDings"/>
              <a:buChar char=""/>
            </a:pPr>
            <a:r>
              <a:rPr lang="uk-UA" sz="2000" dirty="0">
                <a:solidFill>
                  <a:srgbClr val="333333"/>
                </a:solidFill>
                <a:latin typeface="Calibri Light"/>
                <a:cs typeface="Times New Roman" panose="02020603050405020304" pitchFamily="18" charset="0"/>
              </a:rPr>
              <a:t>Міміка або жести людини є важливими ключами до її емоцій. Але можна й помилитися!</a:t>
            </a:r>
          </a:p>
          <a:p>
            <a:pPr marL="342900" lvl="0" indent="-342900" defTabSz="914400" fontAlgn="base">
              <a:buClr>
                <a:srgbClr val="333333"/>
              </a:buClr>
              <a:buFont typeface="WingDings"/>
              <a:buChar char=""/>
            </a:pPr>
            <a:r>
              <a:rPr lang="uk-UA" sz="2000" dirty="0">
                <a:solidFill>
                  <a:srgbClr val="333333"/>
                </a:solidFill>
                <a:latin typeface="Calibri Light"/>
                <a:cs typeface="Times New Roman" panose="02020603050405020304" pitchFamily="18" charset="0"/>
              </a:rPr>
              <a:t>Щоб оцінити складні ситуації, важливо використовувати всю доступну інформацію. </a:t>
            </a:r>
          </a:p>
        </p:txBody>
      </p:sp>
      <p:sp>
        <p:nvSpPr>
          <p:cNvPr id="24269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Перенесення на повсякденне життя</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114</a:t>
            </a:fld>
            <a:endParaRPr lang="de-DE" altLang="de-DE">
              <a:latin typeface="Calibri Light"/>
            </a:endParaRPr>
          </a:p>
        </p:txBody>
      </p:sp>
    </p:spTree>
    <p:extLst>
      <p:ext uri="{BB962C8B-B14F-4D97-AF65-F5344CB8AC3E}">
        <p14:creationId xmlns:p14="http://schemas.microsoft.com/office/powerpoint/2010/main" val="216118583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uk-UA" sz="2400" b="1" dirty="0">
                <a:solidFill>
                  <a:srgbClr val="333333"/>
                </a:solidFill>
                <a:latin typeface="Calibri Light"/>
                <a:cs typeface="Times New Roman" panose="02020603050405020304" pitchFamily="18" charset="0"/>
              </a:rPr>
              <a:t>Висновки з навчання: </a:t>
            </a:r>
          </a:p>
          <a:p>
            <a:pPr marL="342900" lvl="0" indent="-342900" defTabSz="914400" fontAlgn="base">
              <a:buClr>
                <a:srgbClr val="333333"/>
              </a:buClr>
              <a:buFont typeface="WingDings"/>
              <a:buChar char=""/>
            </a:pPr>
            <a:r>
              <a:rPr lang="uk-UA" sz="2000" dirty="0">
                <a:solidFill>
                  <a:srgbClr val="333333"/>
                </a:solidFill>
                <a:latin typeface="Calibri Light"/>
                <a:cs typeface="Times New Roman" panose="02020603050405020304" pitchFamily="18" charset="0"/>
              </a:rPr>
              <a:t>Щоб робити висновки про інших людей, ми маємо добре їх знати або уважно спостерігати за ними.</a:t>
            </a:r>
          </a:p>
          <a:p>
            <a:pPr marL="342900" lvl="0" indent="-342900" defTabSz="914400" fontAlgn="base">
              <a:buClr>
                <a:srgbClr val="333333"/>
              </a:buClr>
              <a:buFont typeface="WingDings"/>
              <a:buChar char=""/>
            </a:pPr>
            <a:r>
              <a:rPr lang="uk-UA" sz="2000" dirty="0">
                <a:solidFill>
                  <a:srgbClr val="333333"/>
                </a:solidFill>
                <a:latin typeface="Calibri Light"/>
                <a:cs typeface="Times New Roman" panose="02020603050405020304" pitchFamily="18" charset="0"/>
              </a:rPr>
              <a:t>Міміка або жести людини є важливими ключами до її емоцій. Але можна й помилитися!</a:t>
            </a:r>
          </a:p>
          <a:p>
            <a:pPr marL="342900" lvl="0" indent="-342900" defTabSz="914400" fontAlgn="base">
              <a:buClr>
                <a:srgbClr val="333333"/>
              </a:buClr>
              <a:buFont typeface="WingDings"/>
              <a:buChar char=""/>
            </a:pPr>
            <a:r>
              <a:rPr lang="uk-UA" sz="2000" dirty="0">
                <a:solidFill>
                  <a:srgbClr val="333333"/>
                </a:solidFill>
                <a:latin typeface="Calibri Light"/>
                <a:cs typeface="Times New Roman" panose="02020603050405020304" pitchFamily="18" charset="0"/>
              </a:rPr>
              <a:t>Щоб оцінити складні ситуації, важливо використовувати всю доступну інформацію. </a:t>
            </a:r>
          </a:p>
          <a:p>
            <a:pPr marL="342900" lvl="0" indent="-342900" defTabSz="914400" fontAlgn="base">
              <a:buClr>
                <a:srgbClr val="333333"/>
              </a:buClr>
              <a:buFont typeface="WingDings"/>
              <a:buChar char=""/>
            </a:pPr>
            <a:r>
              <a:rPr lang="uk-UA" sz="2000" dirty="0">
                <a:solidFill>
                  <a:srgbClr val="333333"/>
                </a:solidFill>
                <a:latin typeface="Calibri Light"/>
                <a:cs typeface="Times New Roman" panose="02020603050405020304" pitchFamily="18" charset="0"/>
              </a:rPr>
              <a:t>Що більше інформації ви візьмете до уваги, то більш ймовірною буде правильна оцінка людини.</a:t>
            </a:r>
          </a:p>
          <a:p>
            <a:endParaRPr lang="en-US" sz="2400" dirty="0">
              <a:latin typeface="Calibri Light"/>
            </a:endParaRPr>
          </a:p>
        </p:txBody>
      </p:sp>
      <p:sp>
        <p:nvSpPr>
          <p:cNvPr id="24269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Перенесення на повсякденне життя</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115</a:t>
            </a:fld>
            <a:endParaRPr lang="de-DE" altLang="de-DE">
              <a:latin typeface="Calibri Light"/>
            </a:endParaRPr>
          </a:p>
        </p:txBody>
      </p:sp>
    </p:spTree>
    <p:extLst>
      <p:ext uri="{BB962C8B-B14F-4D97-AF65-F5344CB8AC3E}">
        <p14:creationId xmlns:p14="http://schemas.microsoft.com/office/powerpoint/2010/main" val="130198897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uk-UA" sz="2400" dirty="0">
                <a:solidFill>
                  <a:srgbClr val="333333"/>
                </a:solidFill>
                <a:latin typeface="Calibri Light" panose="020F0302020204030204" pitchFamily="34" charset="0"/>
                <a:cs typeface="Calibri Light" panose="020F0302020204030204" pitchFamily="34" charset="0"/>
              </a:rPr>
              <a:t>Багато (але не всі!) людей, які страждають на психоз, часто неправильно або надмірно інтерпретують вирази обличчя та поведінку інших людей.</a:t>
            </a:r>
          </a:p>
          <a:p>
            <a:pPr lvl="0" defTabSz="914400" fontAlgn="base"/>
            <a:r>
              <a:rPr lang="uk-UA" dirty="0">
                <a:solidFill>
                  <a:srgbClr val="004992"/>
                </a:solidFill>
                <a:latin typeface="Calibri Light" panose="020F0302020204030204" pitchFamily="34" charset="0"/>
                <a:cs typeface="Calibri Light" panose="020F0302020204030204" pitchFamily="34" charset="0"/>
              </a:rPr>
              <a:t>Приклад: </a:t>
            </a:r>
            <a:r>
              <a:rPr lang="uk-UA" dirty="0">
                <a:solidFill>
                  <a:srgbClr val="333333"/>
                </a:solidFill>
                <a:latin typeface="Calibri Light" panose="020F0302020204030204" pitchFamily="34" charset="0"/>
                <a:cs typeface="Calibri Light" panose="020F0302020204030204" pitchFamily="34" charset="0"/>
              </a:rPr>
              <a:t>Гаральд захопився </a:t>
            </a:r>
            <a:r>
              <a:rPr lang="uk-UA" dirty="0" err="1">
                <a:solidFill>
                  <a:srgbClr val="333333"/>
                </a:solidFill>
                <a:latin typeface="Calibri Light" panose="020F0302020204030204" pitchFamily="34" charset="0"/>
                <a:cs typeface="Calibri Light" panose="020F0302020204030204" pitchFamily="34" charset="0"/>
              </a:rPr>
              <a:t>Джоді</a:t>
            </a:r>
            <a:r>
              <a:rPr lang="uk-UA" dirty="0">
                <a:solidFill>
                  <a:srgbClr val="333333"/>
                </a:solidFill>
                <a:latin typeface="Calibri Light" panose="020F0302020204030204" pitchFamily="34" charset="0"/>
                <a:cs typeface="Calibri Light" panose="020F0302020204030204" pitchFamily="34" charset="0"/>
              </a:rPr>
              <a:t> </a:t>
            </a:r>
            <a:r>
              <a:rPr lang="uk-UA" dirty="0" err="1">
                <a:solidFill>
                  <a:srgbClr val="333333"/>
                </a:solidFill>
                <a:latin typeface="Calibri Light" panose="020F0302020204030204" pitchFamily="34" charset="0"/>
                <a:cs typeface="Calibri Light" panose="020F0302020204030204" pitchFamily="34" charset="0"/>
              </a:rPr>
              <a:t>Фостер</a:t>
            </a:r>
            <a:r>
              <a:rPr lang="uk-UA" dirty="0">
                <a:solidFill>
                  <a:srgbClr val="333333"/>
                </a:solidFill>
                <a:latin typeface="Calibri Light" panose="020F0302020204030204" pitchFamily="34" charset="0"/>
                <a:cs typeface="Calibri Light" panose="020F0302020204030204" pitchFamily="34" charset="0"/>
              </a:rPr>
              <a:t>. Він писав їй любовні листи і </a:t>
            </a:r>
            <a:r>
              <a:rPr lang="uk-UA" dirty="0">
                <a:solidFill>
                  <a:srgbClr val="333333"/>
                </a:solidFill>
                <a:latin typeface="Calibri Light"/>
                <a:cs typeface="Times New Roman" panose="02020603050405020304" pitchFamily="18" charset="0"/>
              </a:rPr>
              <a:t>вже склав плани на майбутнє. </a:t>
            </a:r>
          </a:p>
          <a:p>
            <a:pPr lvl="0" defTabSz="914400" fontAlgn="base"/>
            <a:r>
              <a:rPr lang="uk-UA" dirty="0">
                <a:solidFill>
                  <a:srgbClr val="004992"/>
                </a:solidFill>
                <a:latin typeface="Calibri Light"/>
                <a:cs typeface="Times New Roman" panose="02020603050405020304" pitchFamily="18" charset="0"/>
              </a:rPr>
              <a:t>Передумови: </a:t>
            </a:r>
            <a:r>
              <a:rPr lang="uk-UA" dirty="0">
                <a:solidFill>
                  <a:srgbClr val="333333"/>
                </a:solidFill>
                <a:latin typeface="Calibri Light"/>
                <a:cs typeface="Times New Roman" panose="02020603050405020304" pitchFamily="18" charset="0"/>
              </a:rPr>
              <a:t>він побачив </a:t>
            </a:r>
            <a:r>
              <a:rPr lang="uk-UA" dirty="0" err="1">
                <a:solidFill>
                  <a:srgbClr val="333333"/>
                </a:solidFill>
                <a:latin typeface="Calibri Light"/>
                <a:cs typeface="Times New Roman" panose="02020603050405020304" pitchFamily="18" charset="0"/>
              </a:rPr>
              <a:t>Джоді</a:t>
            </a:r>
            <a:r>
              <a:rPr lang="uk-UA" dirty="0">
                <a:solidFill>
                  <a:srgbClr val="333333"/>
                </a:solidFill>
                <a:latin typeface="Calibri Light"/>
                <a:cs typeface="Times New Roman" panose="02020603050405020304" pitchFamily="18" charset="0"/>
              </a:rPr>
              <a:t> </a:t>
            </a:r>
            <a:r>
              <a:rPr lang="uk-UA" dirty="0" err="1">
                <a:solidFill>
                  <a:srgbClr val="333333"/>
                </a:solidFill>
                <a:latin typeface="Calibri Light"/>
                <a:cs typeface="Times New Roman" panose="02020603050405020304" pitchFamily="18" charset="0"/>
              </a:rPr>
              <a:t>Фостер</a:t>
            </a:r>
            <a:r>
              <a:rPr lang="uk-UA" dirty="0">
                <a:solidFill>
                  <a:srgbClr val="333333"/>
                </a:solidFill>
                <a:latin typeface="Calibri Light"/>
                <a:cs typeface="Times New Roman" panose="02020603050405020304" pitchFamily="18" charset="0"/>
              </a:rPr>
              <a:t> на прем’єрі кінострічки. Коли вона махала натовпу, вона дивилася на нього, </a:t>
            </a:r>
            <a:r>
              <a:rPr lang="uk-UA" i="1" dirty="0">
                <a:solidFill>
                  <a:srgbClr val="333333"/>
                </a:solidFill>
                <a:latin typeface="Calibri Light"/>
                <a:cs typeface="Times New Roman" panose="02020603050405020304" pitchFamily="18" charset="0"/>
              </a:rPr>
              <a:t>як і на багатьох інших</a:t>
            </a:r>
            <a:r>
              <a:rPr lang="uk-UA" dirty="0">
                <a:solidFill>
                  <a:srgbClr val="333333"/>
                </a:solidFill>
                <a:latin typeface="Calibri Light"/>
                <a:cs typeface="Times New Roman" panose="02020603050405020304" pitchFamily="18" charset="0"/>
              </a:rPr>
              <a:t>, по-дружньому.</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Як це стосується психозу?</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116</a:t>
            </a:fld>
            <a:endParaRPr lang="de-DE" altLang="de-DE">
              <a:latin typeface="Calibri Ligh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uk-UA" sz="2400" dirty="0">
                <a:solidFill>
                  <a:srgbClr val="333333"/>
                </a:solidFill>
                <a:latin typeface="Calibri Light" panose="020F0302020204030204" pitchFamily="34" charset="0"/>
                <a:cs typeface="Calibri Light" panose="020F0302020204030204" pitchFamily="34" charset="0"/>
              </a:rPr>
              <a:t>Багато (але не всі!) людей, які страждають на психоз, часто неправильно або надмірно інтерпретують вирази обличчя та поведінку інших людей</a:t>
            </a:r>
            <a:r>
              <a:rPr lang="uk-UA" sz="2400" dirty="0">
                <a:solidFill>
                  <a:srgbClr val="333333"/>
                </a:solidFill>
                <a:latin typeface="Calibri Light"/>
                <a:cs typeface="Times New Roman" panose="02020603050405020304" pitchFamily="18" charset="0"/>
              </a:rPr>
              <a:t>.</a:t>
            </a:r>
          </a:p>
          <a:p>
            <a:pPr lvl="0" defTabSz="914400" fontAlgn="base"/>
            <a:r>
              <a:rPr lang="uk-UA" dirty="0">
                <a:solidFill>
                  <a:srgbClr val="004992"/>
                </a:solidFill>
                <a:latin typeface="Calibri Light" panose="020F0302020204030204" pitchFamily="34" charset="0"/>
                <a:cs typeface="Calibri Light" panose="020F0302020204030204" pitchFamily="34" charset="0"/>
              </a:rPr>
              <a:t>Приклад</a:t>
            </a:r>
            <a:r>
              <a:rPr lang="uk-UA" dirty="0">
                <a:solidFill>
                  <a:srgbClr val="004992"/>
                </a:solidFill>
                <a:latin typeface="Calibri Light"/>
                <a:cs typeface="Times New Roman" panose="02020603050405020304" pitchFamily="18" charset="0"/>
              </a:rPr>
              <a:t>: </a:t>
            </a:r>
            <a:r>
              <a:rPr lang="uk-UA" dirty="0">
                <a:solidFill>
                  <a:srgbClr val="333333"/>
                </a:solidFill>
                <a:latin typeface="Calibri Light"/>
                <a:cs typeface="Times New Roman" panose="02020603050405020304" pitchFamily="18" charset="0"/>
              </a:rPr>
              <a:t>Гаральд захопився </a:t>
            </a:r>
            <a:r>
              <a:rPr lang="uk-UA" dirty="0" err="1">
                <a:solidFill>
                  <a:srgbClr val="333333"/>
                </a:solidFill>
                <a:latin typeface="Calibri Light"/>
                <a:cs typeface="Times New Roman" panose="02020603050405020304" pitchFamily="18" charset="0"/>
              </a:rPr>
              <a:t>Джоді</a:t>
            </a:r>
            <a:r>
              <a:rPr lang="uk-UA" dirty="0">
                <a:solidFill>
                  <a:srgbClr val="333333"/>
                </a:solidFill>
                <a:latin typeface="Calibri Light"/>
                <a:cs typeface="Times New Roman" panose="02020603050405020304" pitchFamily="18" charset="0"/>
              </a:rPr>
              <a:t> </a:t>
            </a:r>
            <a:r>
              <a:rPr lang="uk-UA" dirty="0" err="1">
                <a:solidFill>
                  <a:srgbClr val="333333"/>
                </a:solidFill>
                <a:latin typeface="Calibri Light"/>
                <a:cs typeface="Times New Roman" panose="02020603050405020304" pitchFamily="18" charset="0"/>
              </a:rPr>
              <a:t>Фостер</a:t>
            </a:r>
            <a:r>
              <a:rPr lang="uk-UA" dirty="0">
                <a:solidFill>
                  <a:srgbClr val="333333"/>
                </a:solidFill>
                <a:latin typeface="Calibri Light"/>
                <a:cs typeface="Times New Roman" panose="02020603050405020304" pitchFamily="18" charset="0"/>
              </a:rPr>
              <a:t>. Він писав їй любовні листи і вже склав плани на майбутнє. </a:t>
            </a:r>
          </a:p>
          <a:p>
            <a:pPr lvl="0" defTabSz="914400" fontAlgn="base"/>
            <a:r>
              <a:rPr lang="uk-UA" dirty="0">
                <a:solidFill>
                  <a:srgbClr val="004992"/>
                </a:solidFill>
                <a:latin typeface="Calibri Light"/>
                <a:cs typeface="Times New Roman" panose="02020603050405020304" pitchFamily="18" charset="0"/>
              </a:rPr>
              <a:t>Передумови: </a:t>
            </a:r>
            <a:r>
              <a:rPr lang="uk-UA" dirty="0">
                <a:solidFill>
                  <a:srgbClr val="333333"/>
                </a:solidFill>
                <a:latin typeface="Calibri Light"/>
                <a:cs typeface="Times New Roman" panose="02020603050405020304" pitchFamily="18" charset="0"/>
              </a:rPr>
              <a:t>він побачив </a:t>
            </a:r>
            <a:r>
              <a:rPr lang="uk-UA" dirty="0" err="1">
                <a:solidFill>
                  <a:srgbClr val="333333"/>
                </a:solidFill>
                <a:latin typeface="Calibri Light"/>
                <a:cs typeface="Times New Roman" panose="02020603050405020304" pitchFamily="18" charset="0"/>
              </a:rPr>
              <a:t>Джоді</a:t>
            </a:r>
            <a:r>
              <a:rPr lang="uk-UA" dirty="0">
                <a:solidFill>
                  <a:srgbClr val="333333"/>
                </a:solidFill>
                <a:latin typeface="Calibri Light"/>
                <a:cs typeface="Times New Roman" panose="02020603050405020304" pitchFamily="18" charset="0"/>
              </a:rPr>
              <a:t> </a:t>
            </a:r>
            <a:r>
              <a:rPr lang="uk-UA" dirty="0" err="1">
                <a:solidFill>
                  <a:srgbClr val="333333"/>
                </a:solidFill>
                <a:latin typeface="Calibri Light"/>
                <a:cs typeface="Times New Roman" panose="02020603050405020304" pitchFamily="18" charset="0"/>
              </a:rPr>
              <a:t>Фостер</a:t>
            </a:r>
            <a:r>
              <a:rPr lang="uk-UA" dirty="0">
                <a:solidFill>
                  <a:srgbClr val="333333"/>
                </a:solidFill>
                <a:latin typeface="Calibri Light"/>
                <a:cs typeface="Times New Roman" panose="02020603050405020304" pitchFamily="18" charset="0"/>
              </a:rPr>
              <a:t> на прем’єрі кінострічки. Коли вона махала натовпу, вона дивилася на нього, </a:t>
            </a:r>
            <a:r>
              <a:rPr lang="uk-UA" i="1" dirty="0">
                <a:solidFill>
                  <a:srgbClr val="333333"/>
                </a:solidFill>
                <a:latin typeface="Calibri Light"/>
                <a:cs typeface="Times New Roman" panose="02020603050405020304" pitchFamily="18" charset="0"/>
              </a:rPr>
              <a:t>як і на багатьох інших</a:t>
            </a:r>
            <a:r>
              <a:rPr lang="uk-UA" dirty="0">
                <a:solidFill>
                  <a:srgbClr val="333333"/>
                </a:solidFill>
                <a:latin typeface="Calibri Light"/>
                <a:cs typeface="Times New Roman" panose="02020603050405020304" pitchFamily="18" charset="0"/>
              </a:rPr>
              <a:t>, по-дружньому.</a:t>
            </a:r>
          </a:p>
          <a:p>
            <a:pPr lvl="0" defTabSz="914400" fontAlgn="base"/>
            <a:r>
              <a:rPr lang="uk-UA" sz="2400" dirty="0">
                <a:solidFill>
                  <a:srgbClr val="333333"/>
                </a:solidFill>
                <a:latin typeface="Calibri Light"/>
                <a:cs typeface="Times New Roman" panose="02020603050405020304" pitchFamily="18" charset="0"/>
              </a:rPr>
              <a:t>Очі спостерігача помічають багато деталей. Особливо під час стресу ми схильні сприймати оточення через призму наших емоцій (тобто ворожість, коли ми боїмося, любов, коли ми відчуваємо ейфорію тощо). </a:t>
            </a:r>
          </a:p>
          <a:p>
            <a:pPr lvl="0" defTabSz="914400" fontAlgn="base"/>
            <a:endParaRPr lang="de-DE" altLang="de-DE" sz="2400" dirty="0">
              <a:solidFill>
                <a:srgbClr val="333333"/>
              </a:solidFill>
              <a:latin typeface="Calibri Light"/>
              <a:cs typeface="Times New Roman" panose="02020603050405020304" pitchFamily="18" charset="0"/>
            </a:endParaRPr>
          </a:p>
          <a:p>
            <a:endParaRPr lang="en-US"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Як це стосується психозу?</a:t>
            </a:r>
          </a:p>
        </p:txBody>
      </p:sp>
      <p:sp>
        <p:nvSpPr>
          <p:cNvPr id="3" name="Footer Placeholder 2"/>
          <p:cNvSpPr>
            <a:spLocks noGrp="1"/>
          </p:cNvSpPr>
          <p:nvPr>
            <p:ph type="ftr" sz="quarter" idx="11"/>
          </p:nvPr>
        </p:nvSpPr>
        <p:spPr/>
        <p:txBody>
          <a:bodyPr/>
          <a:lstStyle/>
          <a:p>
            <a:pPr>
              <a:defRPr/>
            </a:pPr>
            <a:r>
              <a:rPr lang="uk-UA" dirty="0" err="1">
                <a:latin typeface="Calibri Light"/>
              </a:rPr>
              <a:t>Метакогнітивний</a:t>
            </a:r>
            <a:r>
              <a:rPr lang="uk-UA" dirty="0">
                <a:latin typeface="Calibri Light"/>
              </a:rPr>
              <a:t> тренінг 4. Сприйняття емоцій І</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117</a:t>
            </a:fld>
            <a:endParaRPr lang="de-DE" altLang="de-DE">
              <a:latin typeface="Calibri Light"/>
            </a:endParaRPr>
          </a:p>
        </p:txBody>
      </p:sp>
    </p:spTree>
    <p:extLst>
      <p:ext uri="{BB962C8B-B14F-4D97-AF65-F5344CB8AC3E}">
        <p14:creationId xmlns:p14="http://schemas.microsoft.com/office/powerpoint/2010/main" val="305027390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538A26-8091-9984-BDC3-1FCFC1E088EB}"/>
              </a:ext>
            </a:extLst>
          </p:cNvPr>
          <p:cNvSpPr>
            <a:spLocks noGrp="1"/>
          </p:cNvSpPr>
          <p:nvPr>
            <p:ph type="title"/>
          </p:nvPr>
        </p:nvSpPr>
        <p:spPr/>
        <p:txBody>
          <a:bodyPr/>
          <a:lstStyle/>
          <a:p>
            <a:pPr algn="l" rtl="0"/>
            <a:r>
              <a:rPr lang="uk" sz="3600" b="0" i="0" u="none" baseline="0" dirty="0"/>
              <a:t>Оцінювання</a:t>
            </a:r>
          </a:p>
        </p:txBody>
      </p:sp>
      <p:pic>
        <p:nvPicPr>
          <p:cNvPr id="4" name="Inhaltsplatzhalter 4">
            <a:extLst>
              <a:ext uri="{FF2B5EF4-FFF2-40B4-BE49-F238E27FC236}">
                <a16:creationId xmlns:a16="http://schemas.microsoft.com/office/drawing/2014/main" id="{14C97C26-5DE0-02E5-24E9-FDA00F2FB90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9265939" y="3933056"/>
            <a:ext cx="2808312" cy="2808312"/>
          </a:xfrm>
        </p:spPr>
      </p:pic>
      <p:sp>
        <p:nvSpPr>
          <p:cNvPr id="5" name="Textfeld 4">
            <a:extLst>
              <a:ext uri="{FF2B5EF4-FFF2-40B4-BE49-F238E27FC236}">
                <a16:creationId xmlns:a16="http://schemas.microsoft.com/office/drawing/2014/main" id="{1D8CA0C7-014F-A9BB-4CDC-EE1ECE0E05AB}"/>
              </a:ext>
            </a:extLst>
          </p:cNvPr>
          <p:cNvSpPr txBox="1"/>
          <p:nvPr/>
        </p:nvSpPr>
        <p:spPr bwMode="gray">
          <a:xfrm>
            <a:off x="2807368" y="2277979"/>
            <a:ext cx="0" cy="0"/>
          </a:xfrm>
          <a:prstGeom prst="rect">
            <a:avLst/>
          </a:prstGeom>
          <a:noFill/>
        </p:spPr>
        <p:txBody>
          <a:bodyPr wrap="none" lIns="0" tIns="0" rIns="0" bIns="0" rtlCol="0">
            <a:noAutofit/>
          </a:bodyPr>
          <a:lstStyle/>
          <a:p>
            <a:pPr marL="216000" marR="0" lvl="0" indent="-216000" algn="l" defTabSz="914400" rtl="0" eaLnBrk="0" fontAlgn="base" latinLnBrk="0" hangingPunct="0">
              <a:lnSpc>
                <a:spcPct val="105000"/>
              </a:lnSpc>
              <a:spcBef>
                <a:spcPct val="0"/>
              </a:spcBef>
              <a:spcAft>
                <a:spcPct val="0"/>
              </a:spcAft>
              <a:buClrTx/>
              <a:buSzTx/>
              <a:buFont typeface="Arial" panose="020B0604020202020204" pitchFamily="34" charset="0"/>
              <a:buChar char="•"/>
              <a:tabLst/>
              <a:defRPr/>
            </a:pPr>
            <a:endParaRPr kumimoji="0" lang="uk" sz="1800" b="0" i="0" u="none" strike="noStrike" kern="1200" cap="none" spc="0" normalizeH="0" baseline="0" noProof="0" dirty="0" err="1">
              <a:ln>
                <a:noFill/>
              </a:ln>
              <a:solidFill>
                <a:srgbClr val="333333"/>
              </a:solidFill>
              <a:effectLst/>
              <a:uLnTx/>
              <a:uFillTx/>
              <a:latin typeface="Calibri Light"/>
              <a:ea typeface="ＭＳ Ｐゴシック" panose="020B0600070205080204" pitchFamily="34" charset="-128"/>
              <a:cs typeface="+mn-cs"/>
            </a:endParaRPr>
          </a:p>
        </p:txBody>
      </p:sp>
      <p:sp>
        <p:nvSpPr>
          <p:cNvPr id="6" name="Textfeld 5">
            <a:extLst>
              <a:ext uri="{FF2B5EF4-FFF2-40B4-BE49-F238E27FC236}">
                <a16:creationId xmlns:a16="http://schemas.microsoft.com/office/drawing/2014/main" id="{F8F47EFB-F461-521C-B827-BEA19B9CFC4E}"/>
              </a:ext>
            </a:extLst>
          </p:cNvPr>
          <p:cNvSpPr txBox="1"/>
          <p:nvPr/>
        </p:nvSpPr>
        <p:spPr bwMode="gray">
          <a:xfrm>
            <a:off x="818147" y="2598821"/>
            <a:ext cx="0" cy="0"/>
          </a:xfrm>
          <a:prstGeom prst="rect">
            <a:avLst/>
          </a:prstGeom>
          <a:noFill/>
        </p:spPr>
        <p:txBody>
          <a:bodyPr wrap="none" lIns="0" tIns="0" rIns="0" bIns="0" rtlCol="0">
            <a:noAutofit/>
          </a:bodyPr>
          <a:lstStyle/>
          <a:p>
            <a:pPr marL="3873600" marR="0" lvl="8" indent="-216000" algn="l" defTabSz="914400" rtl="0" eaLnBrk="1" fontAlgn="auto" latinLnBrk="0" hangingPunct="1">
              <a:lnSpc>
                <a:spcPct val="105000"/>
              </a:lnSpc>
              <a:spcBef>
                <a:spcPts val="0"/>
              </a:spcBef>
              <a:spcAft>
                <a:spcPts val="0"/>
              </a:spcAft>
              <a:buClrTx/>
              <a:buSzTx/>
              <a:buFont typeface="Arial" panose="020B0604020202020204" pitchFamily="34" charset="0"/>
              <a:buChar char="•"/>
              <a:tabLst/>
              <a:defRPr/>
            </a:pPr>
            <a:endParaRPr kumimoji="0" lang="uk"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mn-cs"/>
            </a:endParaRPr>
          </a:p>
        </p:txBody>
      </p:sp>
      <p:sp>
        <p:nvSpPr>
          <p:cNvPr id="7" name="Content Placeholder 4">
            <a:extLst>
              <a:ext uri="{FF2B5EF4-FFF2-40B4-BE49-F238E27FC236}">
                <a16:creationId xmlns:a16="http://schemas.microsoft.com/office/drawing/2014/main" id="{6E6C30C6-3DEF-BDE2-912C-A54A5875EF51}"/>
              </a:ext>
            </a:extLst>
          </p:cNvPr>
          <p:cNvSpPr txBox="1">
            <a:spLocks/>
          </p:cNvSpPr>
          <p:nvPr/>
        </p:nvSpPr>
        <p:spPr bwMode="gray">
          <a:xfrm>
            <a:off x="409331" y="2060848"/>
            <a:ext cx="11340000" cy="42480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defRPr/>
            </a:pPr>
            <a: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rPr>
              <a:t>Просимо вас виділити трохи часу, щоб оцінити тренінг!</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defRPr/>
            </a:pPr>
            <a: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rPr>
              <a:t>Ваша думка важлива для постійної оптимізації контенту.</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defRPr/>
            </a:pPr>
            <a: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rPr>
              <a:t>Опитування анонімне.  </a:t>
            </a:r>
          </a:p>
          <a:p>
            <a:pPr marL="0" marR="0" lvl="0" indent="0" algn="l" defTabSz="914400" rtl="0" eaLnBrk="1" fontAlgn="base" latinLnBrk="0" hangingPunct="1">
              <a:lnSpc>
                <a:spcPct val="100000"/>
              </a:lnSpc>
              <a:spcBef>
                <a:spcPts val="1200"/>
              </a:spcBef>
              <a:spcAft>
                <a:spcPts val="0"/>
              </a:spcAft>
              <a:buClr>
                <a:srgbClr val="333333"/>
              </a:buClr>
              <a:buSzTx/>
              <a:buFont typeface="Arial" panose="020B0604020202020204" pitchFamily="34" charset="0"/>
              <a:buNone/>
              <a:tabLst/>
              <a:defRPr/>
            </a:pPr>
            <a:endPar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pitchFamily="2" charset="2"/>
              <a:buChar char="à"/>
              <a:tabLst/>
              <a:defRPr/>
            </a:pPr>
            <a: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sym typeface="Wingdings" pitchFamily="2" charset="2"/>
              </a:rPr>
              <a:t>Щоб пройти опитування, </a:t>
            </a:r>
            <a:b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sym typeface="Wingdings" pitchFamily="2" charset="2"/>
              </a:rPr>
            </a:br>
            <a: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sym typeface="Wingdings" pitchFamily="2" charset="2"/>
              </a:rPr>
              <a:t>відскануйте QR-код або перейдіть за посиланням. ДЯКУЄМО!</a:t>
            </a:r>
            <a:endParaRPr kumimoji="0" lang="uk" sz="2400" b="0" i="0" u="none" strike="noStrike" kern="1200" cap="none" spc="0" normalizeH="0" baseline="0" noProof="0" dirty="0">
              <a:ln>
                <a:noFill/>
              </a:ln>
              <a:solidFill>
                <a:srgbClr val="004992"/>
              </a:solidFill>
              <a:effectLst/>
              <a:uLnTx/>
              <a:uFillTx/>
              <a:latin typeface="Calibri Light"/>
              <a:ea typeface="+mn-ea"/>
              <a:cs typeface="Calibri" panose="020F0502020204030204" pitchFamily="34" charset="0"/>
            </a:endParaRPr>
          </a:p>
        </p:txBody>
      </p:sp>
      <p:sp>
        <p:nvSpPr>
          <p:cNvPr id="11" name="Textfeld 10">
            <a:extLst>
              <a:ext uri="{FF2B5EF4-FFF2-40B4-BE49-F238E27FC236}">
                <a16:creationId xmlns:a16="http://schemas.microsoft.com/office/drawing/2014/main" id="{B7A2EC67-FE8D-A3A4-E387-A8475F993501}"/>
              </a:ext>
            </a:extLst>
          </p:cNvPr>
          <p:cNvSpPr txBox="1"/>
          <p:nvPr/>
        </p:nvSpPr>
        <p:spPr bwMode="gray">
          <a:xfrm>
            <a:off x="696987" y="5136003"/>
            <a:ext cx="7169985" cy="711028"/>
          </a:xfrm>
          <a:prstGeom prst="rect">
            <a:avLst/>
          </a:prstGeom>
          <a:noFill/>
        </p:spPr>
        <p:txBody>
          <a:bodyPr wrap="square">
            <a:spAutoFit/>
          </a:bodyPr>
          <a:lstStyle/>
          <a:p>
            <a:pPr marL="0" marR="0" lvl="0" indent="0" algn="l" defTabSz="914400" rtl="0" eaLnBrk="0" fontAlgn="base" latinLnBrk="0" hangingPunct="0">
              <a:lnSpc>
                <a:spcPct val="105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333333"/>
                </a:solidFill>
                <a:effectLst/>
                <a:uLnTx/>
                <a:uFillTx/>
                <a:latin typeface="Verdana" panose="020B0604030504040204" pitchFamily="34" charset="0"/>
                <a:ea typeface="ＭＳ Ｐゴシック" panose="020B0600070205080204" pitchFamily="34" charset="-128"/>
                <a:cs typeface="+mn-cs"/>
                <a:hlinkClick r:id="rId3"/>
              </a:rPr>
              <a:t>https://qeurope.eu.qualtrics.com/jfe/form/SV_cUaFCsyITyoypBY</a:t>
            </a:r>
            <a:endParaRPr kumimoji="0" lang="uk" sz="2000" b="0" i="0" u="none" strike="noStrike" kern="1200" cap="none" spc="0" normalizeH="0" baseline="0" noProof="0" dirty="0">
              <a:ln>
                <a:noFill/>
              </a:ln>
              <a:solidFill>
                <a:srgbClr val="333333"/>
              </a:solidFill>
              <a:effectLst/>
              <a:uLnTx/>
              <a:uFillTx/>
              <a:latin typeface="Verdana" panose="020B0604030504040204" pitchFamily="34" charset="0"/>
              <a:ea typeface="ＭＳ Ｐゴシック" panose="020B0600070205080204" pitchFamily="34" charset="-128"/>
              <a:cs typeface="+mn-cs"/>
            </a:endParaRPr>
          </a:p>
        </p:txBody>
      </p:sp>
      <p:sp>
        <p:nvSpPr>
          <p:cNvPr id="3" name="Footer Placeholder 5">
            <a:extLst>
              <a:ext uri="{FF2B5EF4-FFF2-40B4-BE49-F238E27FC236}">
                <a16:creationId xmlns:a16="http://schemas.microsoft.com/office/drawing/2014/main" id="{3040E697-B490-8C75-CB8E-6EDA9CA52AA8}"/>
              </a:ext>
            </a:extLst>
          </p:cNvPr>
          <p:cNvSpPr>
            <a:spLocks noGrp="1"/>
          </p:cNvSpPr>
          <p:nvPr>
            <p:ph type="ftr" sz="quarter" idx="11"/>
          </p:nvPr>
        </p:nvSpPr>
        <p:spPr>
          <a:xfrm>
            <a:off x="5429771" y="332656"/>
            <a:ext cx="5184000" cy="216000"/>
          </a:xfrm>
        </p:spPr>
        <p:txBody>
          <a:bodyPr/>
          <a:lstStyle/>
          <a:p>
            <a:pPr>
              <a:defRPr/>
            </a:pPr>
            <a:r>
              <a:rPr lang="uk-UA" dirty="0" err="1"/>
              <a:t>Метакогнітивний</a:t>
            </a:r>
            <a:r>
              <a:rPr lang="uk-UA" dirty="0"/>
              <a:t> тренінг 4. Сприйняття емоцій І</a:t>
            </a:r>
          </a:p>
        </p:txBody>
      </p:sp>
      <p:sp>
        <p:nvSpPr>
          <p:cNvPr id="8" name="Slide Number Placeholder 6">
            <a:extLst>
              <a:ext uri="{FF2B5EF4-FFF2-40B4-BE49-F238E27FC236}">
                <a16:creationId xmlns:a16="http://schemas.microsoft.com/office/drawing/2014/main" id="{04D4E80E-F90D-6102-8DF8-FC441653F0A0}"/>
              </a:ext>
            </a:extLst>
          </p:cNvPr>
          <p:cNvSpPr>
            <a:spLocks noGrp="1"/>
          </p:cNvSpPr>
          <p:nvPr>
            <p:ph type="sldNum" sz="quarter" idx="12"/>
          </p:nvPr>
        </p:nvSpPr>
        <p:spPr>
          <a:xfrm>
            <a:off x="10614388" y="332656"/>
            <a:ext cx="360000" cy="216000"/>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B00EF49-7894-4F53-A8DD-F7DB3BFC5032}" type="slidenum">
              <a:rPr kumimoji="0" lang="de-DE" sz="1000" b="0" i="0" u="none" strike="noStrike" kern="1200" cap="none" spc="0" normalizeH="0" baseline="0" noProof="0" smtClean="0">
                <a:ln>
                  <a:noFill/>
                </a:ln>
                <a:solidFill>
                  <a:srgbClr val="333333"/>
                </a:solidFill>
                <a:effectLst/>
                <a:uLnTx/>
                <a:uFillTx/>
                <a:latin typeface="Calibri Light"/>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118</a:t>
            </a:fld>
            <a:endParaRPr kumimoji="0" lang="de-DE" sz="10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mn-cs"/>
            </a:endParaRPr>
          </a:p>
        </p:txBody>
      </p:sp>
    </p:spTree>
    <p:extLst>
      <p:ext uri="{BB962C8B-B14F-4D97-AF65-F5344CB8AC3E}">
        <p14:creationId xmlns:p14="http://schemas.microsoft.com/office/powerpoint/2010/main" val="402589445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uk-UA" sz="3600"/>
              <a:t>Дякуємо за увагу!</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uk-UA" i="1" dirty="0">
                <a:solidFill>
                  <a:srgbClr val="004992"/>
                </a:solidFill>
                <a:latin typeface="Calibri Light"/>
                <a:cs typeface="Verdana"/>
              </a:rPr>
              <a:t>Тренерам</a:t>
            </a:r>
            <a:r>
              <a:rPr lang="uk-UA" dirty="0">
                <a:solidFill>
                  <a:srgbClr val="004992"/>
                </a:solidFill>
                <a:latin typeface="Calibri Light"/>
                <a:cs typeface="Verdana"/>
              </a:rPr>
              <a:t>:</a:t>
            </a:r>
          </a:p>
          <a:p>
            <a:pPr marL="114935" marR="333375" lvl="0" defTabSz="914400">
              <a:lnSpc>
                <a:spcPct val="100000"/>
              </a:lnSpc>
              <a:spcBef>
                <a:spcPts val="800"/>
              </a:spcBef>
            </a:pPr>
            <a:r>
              <a:rPr lang="uk-UA">
                <a:solidFill>
                  <a:srgbClr val="004992"/>
                </a:solidFill>
                <a:latin typeface="Calibri Light"/>
                <a:cs typeface="Verdana"/>
              </a:rPr>
              <a:t>Роздайте робочі аркуші та надайте посилання на наш безкоштовний додаток COGITO.</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uk-UA">
                <a:solidFill>
                  <a:srgbClr val="333333"/>
                </a:solidFill>
              </a:rPr>
              <a:t>Метакогнітивний тренінг 4. Сприйняття емоцій І</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119</a:t>
            </a:fld>
            <a:endParaRPr lang="de-DE" altLang="de-DE">
              <a:solidFill>
                <a:srgbClr val="333333"/>
              </a:solidFill>
            </a:endParaRPr>
          </a:p>
        </p:txBody>
      </p:sp>
      <p:sp>
        <p:nvSpPr>
          <p:cNvPr id="11" name="Rechteck 5"/>
          <p:cNvSpPr/>
          <p:nvPr/>
        </p:nvSpPr>
        <p:spPr>
          <a:xfrm>
            <a:off x="4810043" y="4497362"/>
            <a:ext cx="2775248" cy="369332"/>
          </a:xfrm>
          <a:prstGeom prst="rect">
            <a:avLst/>
          </a:prstGeom>
        </p:spPr>
        <p:txBody>
          <a:bodyPr wrap="none">
            <a:spAutoFit/>
          </a:bodyPr>
          <a:lstStyle/>
          <a:p>
            <a:pPr marL="114935" marR="333375" algn="ctr" defTabSz="914400" eaLnBrk="0" fontAlgn="base" hangingPunct="0">
              <a:spcBef>
                <a:spcPts val="800"/>
              </a:spcBef>
              <a:spcAft>
                <a:spcPct val="0"/>
              </a:spcAft>
            </a:pPr>
            <a:r>
              <a:rPr lang="uk-UA" dirty="0" err="1">
                <a:solidFill>
                  <a:srgbClr val="333333"/>
                </a:solidFill>
                <a:latin typeface="Calibri Light"/>
                <a:ea typeface="ＭＳ Ｐゴシック" panose="020B0600070205080204" pitchFamily="34" charset="-128"/>
                <a:cs typeface="Verdana"/>
              </a:rPr>
              <a:t>www.uke.de</a:t>
            </a:r>
            <a:r>
              <a:rPr lang="uk-UA" dirty="0">
                <a:solidFill>
                  <a:srgbClr val="333333"/>
                </a:solidFill>
                <a:latin typeface="Calibri Light"/>
                <a:ea typeface="ＭＳ Ｐゴシック" panose="020B0600070205080204" pitchFamily="34" charset="-128"/>
                <a:cs typeface="Verdana"/>
              </a:rPr>
              <a:t>/</a:t>
            </a:r>
            <a:r>
              <a:rPr lang="de-DE" dirty="0" err="1">
                <a:solidFill>
                  <a:srgbClr val="333333"/>
                </a:solidFill>
                <a:latin typeface="Calibri Light"/>
                <a:ea typeface="ＭＳ Ｐゴシック" panose="020B0600070205080204" pitchFamily="34" charset="-128"/>
                <a:cs typeface="Verdana"/>
              </a:rPr>
              <a:t>cogito_ua</a:t>
            </a:r>
            <a:endParaRPr lang="uk-UA"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2" name="Grafik 1">
            <a:extLst>
              <a:ext uri="{FF2B5EF4-FFF2-40B4-BE49-F238E27FC236}">
                <a16:creationId xmlns:a16="http://schemas.microsoft.com/office/drawing/2014/main" id="{29B84436-F95B-1546-4047-0F539AEF5C77}"/>
              </a:ext>
            </a:extLst>
          </p:cNvPr>
          <p:cNvPicPr>
            <a:picLocks noChangeAspect="1"/>
          </p:cNvPicPr>
          <p:nvPr/>
        </p:nvPicPr>
        <p:blipFill>
          <a:blip r:embed="rId4"/>
          <a:stretch>
            <a:fillRect/>
          </a:stretch>
        </p:blipFill>
        <p:spPr>
          <a:xfrm>
            <a:off x="8085598" y="3312000"/>
            <a:ext cx="1359362" cy="2743200"/>
          </a:xfrm>
          <a:prstGeom prst="rect">
            <a:avLst/>
          </a:prstGeom>
        </p:spPr>
      </p:pic>
    </p:spTree>
    <p:extLst>
      <p:ext uri="{BB962C8B-B14F-4D97-AF65-F5344CB8AC3E}">
        <p14:creationId xmlns:p14="http://schemas.microsoft.com/office/powerpoint/2010/main" val="306636772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uk-UA" sz="1200">
                <a:solidFill>
                  <a:srgbClr val="333333"/>
                </a:solidFill>
                <a:latin typeface="Calibri Light"/>
              </a:rPr>
              <a:t>Pictures used in this module are reproduced with indirect (creative commons license) or direct permission of the artists listed below, for which we would like to express our gratitude! A full list can be obtained via </a:t>
            </a:r>
            <a:r>
              <a:rPr lang="uk-UA" sz="1200" u="sng">
                <a:solidFill>
                  <a:srgbClr val="333333"/>
                </a:solidFill>
                <a:latin typeface="Calibri Light"/>
              </a:rPr>
              <a:t>www.uke.de/mct</a:t>
            </a:r>
            <a:r>
              <a:rPr lang="uk-UA" sz="1200">
                <a:solidFill>
                  <a:srgbClr val="333333"/>
                </a:solidFill>
                <a:latin typeface="Calibri Light"/>
              </a:rPr>
              <a:t>. If we have involuntarily breached copyright, please accept our apologies. In this case, we kindly ask creators for their permission to use their work under the "fair use" policy.</a:t>
            </a:r>
            <a:br>
              <a:rPr lang="uk-UA" sz="1200">
                <a:solidFill>
                  <a:srgbClr val="333333"/>
                </a:solidFill>
                <a:latin typeface="Calibri Light"/>
              </a:rPr>
            </a:br>
            <a:r>
              <a:rPr lang="uk-UA" sz="1200">
                <a:solidFill>
                  <a:srgbClr val="333333"/>
                </a:solidFill>
                <a:latin typeface="Calibri Light"/>
              </a:rPr>
              <a:t>Зображення, які використано в цьому модулі, відтворено з опосередкованого (ліцензією Creative Commons) або безпосереднього дозволу перелічених нижче митців, за що ми їм щиро дякуємо! Повний перелік доступний на вебсайті: </a:t>
            </a:r>
            <a:r>
              <a:rPr lang="uk-UA" sz="1200" u="sng">
                <a:solidFill>
                  <a:srgbClr val="333333"/>
                </a:solidFill>
                <a:latin typeface="Calibri Light"/>
              </a:rPr>
              <a:t>www.uke.de/mkt</a:t>
            </a:r>
            <a:r>
              <a:rPr lang="uk-UA" sz="1200">
                <a:solidFill>
                  <a:srgbClr val="333333"/>
                </a:solidFill>
                <a:latin typeface="Calibri Light"/>
              </a:rPr>
              <a:t>. У цьому випадку люб'язно просимо авторів надати нам дозвіл на використання їхньої роботи за правилами «добросовісного використання». </a:t>
            </a:r>
          </a:p>
        </p:txBody>
      </p:sp>
      <p:graphicFrame>
        <p:nvGraphicFramePr>
          <p:cNvPr id="8" name="Group 2"/>
          <p:cNvGraphicFramePr>
            <a:graphicFrameLocks noGrp="1"/>
          </p:cNvGraphicFramePr>
          <p:nvPr>
            <p:extLst>
              <p:ext uri="{D42A27DB-BD31-4B8C-83A1-F6EECF244321}">
                <p14:modId xmlns:p14="http://schemas.microsoft.com/office/powerpoint/2010/main" val="3157285810"/>
              </p:ext>
            </p:extLst>
          </p:nvPr>
        </p:nvGraphicFramePr>
        <p:xfrm>
          <a:off x="408954" y="2011680"/>
          <a:ext cx="11375999" cy="48309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Ім'я фотографа/митця</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джерело</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назва зображення</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 = використано за ліцензією Creative Commons, PP = використано з особистої згоди митця</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Description/короткий опис</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allspice 1</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Headache coming on</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Woman touches her temple/Жінка торкається скроні</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Brit.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saying goodbye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Two</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women</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in</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mourning</a:t>
                      </a:r>
                      <a:r>
                        <a:rPr kumimoji="0" lang="uk-UA" sz="1000" b="0" i="0" u="none" strike="noStrike" cap="none" normalizeH="0" baseline="0" dirty="0">
                          <a:ln>
                            <a:noFill/>
                          </a:ln>
                          <a:solidFill>
                            <a:srgbClr val="333333"/>
                          </a:solidFill>
                          <a:effectLst/>
                          <a:latin typeface="Calibri Light"/>
                          <a:cs typeface="Times New Roman" pitchFamily="18" charset="0"/>
                        </a:rPr>
                        <a:t>/Дві жінки в жалобі</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Dr Phil</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Who's the bully</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Anger</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Zidane</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at</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the</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world</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cup</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in</a:t>
                      </a:r>
                      <a:r>
                        <a:rPr kumimoji="0" lang="uk-UA" sz="1000" b="0" i="0" u="none" strike="noStrike" cap="none" normalizeH="0" baseline="0" dirty="0">
                          <a:ln>
                            <a:noFill/>
                          </a:ln>
                          <a:solidFill>
                            <a:srgbClr val="333333"/>
                          </a:solidFill>
                          <a:effectLst/>
                          <a:latin typeface="Calibri Light"/>
                          <a:cs typeface="Times New Roman" pitchFamily="18" charset="0"/>
                        </a:rPr>
                        <a:t> 2006)/Гнів (</a:t>
                      </a:r>
                      <a:r>
                        <a:rPr kumimoji="0" lang="uk-UA" sz="1000" b="0" i="0" u="none" strike="noStrike" cap="none" normalizeH="0" baseline="0" dirty="0" err="1">
                          <a:ln>
                            <a:noFill/>
                          </a:ln>
                          <a:solidFill>
                            <a:srgbClr val="333333"/>
                          </a:solidFill>
                          <a:effectLst/>
                          <a:latin typeface="Calibri Light"/>
                          <a:cs typeface="Times New Roman" pitchFamily="18" charset="0"/>
                        </a:rPr>
                        <a:t>Зідан</a:t>
                      </a:r>
                      <a:r>
                        <a:rPr kumimoji="0" lang="uk-UA" sz="1000" b="0" i="0" u="none" strike="noStrike" cap="none" normalizeH="0" baseline="0" dirty="0">
                          <a:ln>
                            <a:noFill/>
                          </a:ln>
                          <a:solidFill>
                            <a:srgbClr val="333333"/>
                          </a:solidFill>
                          <a:effectLst/>
                          <a:latin typeface="Calibri Light"/>
                          <a:cs typeface="Times New Roman" pitchFamily="18" charset="0"/>
                        </a:rPr>
                        <a:t> на Кубку світу 2006 року)</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Carol^-^</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The happy couple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Happiness</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marriage</a:t>
                      </a:r>
                      <a:r>
                        <a:rPr kumimoji="0" lang="uk-UA" sz="1000" b="0" i="0" u="none" strike="noStrike" cap="none" normalizeH="0" baseline="0" dirty="0">
                          <a:ln>
                            <a:noFill/>
                          </a:ln>
                          <a:solidFill>
                            <a:srgbClr val="333333"/>
                          </a:solidFill>
                          <a:effectLst/>
                          <a:latin typeface="Calibri Light"/>
                          <a:cs typeface="Times New Roman" pitchFamily="18" charset="0"/>
                        </a:rPr>
                        <a:t>)/Радість (весілля)</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ben·millet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Day 64 Rotten potatoes</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Disgust</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rotten</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potatoes</a:t>
                      </a:r>
                      <a:r>
                        <a:rPr kumimoji="0" lang="uk-UA" sz="1000" b="0" i="0" u="none" strike="noStrike" cap="none" normalizeH="0" baseline="0" dirty="0">
                          <a:ln>
                            <a:noFill/>
                          </a:ln>
                          <a:solidFill>
                            <a:srgbClr val="333333"/>
                          </a:solidFill>
                          <a:effectLst/>
                          <a:latin typeface="Calibri Light"/>
                          <a:cs typeface="Times New Roman" pitchFamily="18" charset="0"/>
                        </a:rPr>
                        <a:t>)/Відраза (гнила картопля)</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manville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SURPRISE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Surprise</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baby</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looks</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at</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himself</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in</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the</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mirror</a:t>
                      </a:r>
                      <a:r>
                        <a:rPr kumimoji="0" lang="uk-UA" sz="1000" b="0" i="0" u="none" strike="noStrike" cap="none" normalizeH="0" baseline="0" dirty="0">
                          <a:ln>
                            <a:noFill/>
                          </a:ln>
                          <a:solidFill>
                            <a:srgbClr val="333333"/>
                          </a:solidFill>
                          <a:effectLst/>
                          <a:latin typeface="Calibri Light"/>
                          <a:cs typeface="Times New Roman" pitchFamily="18" charset="0"/>
                        </a:rPr>
                        <a:t>)/Здивування (дитина здивовано дивиться на себе у дзеркало) </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ecmorgan</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http://www.flickr.com/photos/ecmorgan/3251929600/</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Agony</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Pain</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injured</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soccer</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player</a:t>
                      </a:r>
                      <a:r>
                        <a:rPr kumimoji="0" lang="uk-UA" sz="1000" b="0" i="0" u="none" strike="noStrike" cap="none" normalizeH="0" baseline="0" dirty="0">
                          <a:ln>
                            <a:noFill/>
                          </a:ln>
                          <a:solidFill>
                            <a:srgbClr val="333333"/>
                          </a:solidFill>
                          <a:effectLst/>
                          <a:latin typeface="Calibri Light"/>
                          <a:cs typeface="Times New Roman" pitchFamily="18" charset="0"/>
                        </a:rPr>
                        <a:t>)/ Біль (травмований футболіст)</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stuandgravy</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5emotions</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Five</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different</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facial</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expressions</a:t>
                      </a:r>
                      <a:r>
                        <a:rPr kumimoji="0" lang="uk-UA" sz="1000" b="0" i="0" u="none" strike="noStrike" cap="none" normalizeH="0" baseline="0" dirty="0">
                          <a:ln>
                            <a:noFill/>
                          </a:ln>
                          <a:solidFill>
                            <a:srgbClr val="333333"/>
                          </a:solidFill>
                          <a:effectLst/>
                          <a:latin typeface="Calibri Light"/>
                          <a:cs typeface="Times New Roman" pitchFamily="18" charset="0"/>
                        </a:rPr>
                        <a:t>/5 різних виразів обличчя</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20040">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Feastoffools</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dahmer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Jeffrey</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Dahmer</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serial</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killer</a:t>
                      </a:r>
                      <a:r>
                        <a:rPr kumimoji="0" lang="uk-UA" sz="1000" b="0" i="0" u="none" strike="noStrike" cap="none" normalizeH="0" baseline="0" dirty="0">
                          <a:ln>
                            <a:noFill/>
                          </a:ln>
                          <a:solidFill>
                            <a:srgbClr val="333333"/>
                          </a:solidFill>
                          <a:effectLst/>
                          <a:latin typeface="Calibri Light"/>
                          <a:cs typeface="Times New Roman" pitchFamily="18" charset="0"/>
                        </a:rPr>
                        <a:t>)/</a:t>
                      </a:r>
                      <a:r>
                        <a:rPr kumimoji="0" lang="uk-UA" sz="1000" b="0" i="0" u="none" strike="noStrike" cap="none" normalizeH="0" baseline="0" dirty="0" err="1">
                          <a:ln>
                            <a:noFill/>
                          </a:ln>
                          <a:solidFill>
                            <a:srgbClr val="333333"/>
                          </a:solidFill>
                          <a:effectLst/>
                          <a:latin typeface="Calibri Light"/>
                          <a:cs typeface="Times New Roman" pitchFamily="18" charset="0"/>
                        </a:rPr>
                        <a:t>Джеффрі</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Дамер</a:t>
                      </a:r>
                      <a:r>
                        <a:rPr kumimoji="0" lang="uk-UA" sz="1000" b="0" i="0" u="none" strike="noStrike" cap="none" normalizeH="0" baseline="0" dirty="0">
                          <a:ln>
                            <a:noFill/>
                          </a:ln>
                          <a:solidFill>
                            <a:srgbClr val="333333"/>
                          </a:solidFill>
                          <a:effectLst/>
                          <a:latin typeface="Calibri Light"/>
                          <a:cs typeface="Times New Roman" pitchFamily="18" charset="0"/>
                        </a:rPr>
                        <a:t> (серійний вбивця)</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madmonk</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Egyptian Actor Khaled Saleh</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Khaled</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Saleh</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actor</a:t>
                      </a:r>
                      <a:r>
                        <a:rPr kumimoji="0" lang="uk-UA" sz="1000" b="0" i="0" u="none" strike="noStrike" cap="none" normalizeH="0" baseline="0" dirty="0">
                          <a:ln>
                            <a:noFill/>
                          </a:ln>
                          <a:solidFill>
                            <a:srgbClr val="333333"/>
                          </a:solidFill>
                          <a:effectLst/>
                          <a:latin typeface="Calibri Light"/>
                          <a:cs typeface="Times New Roman" pitchFamily="18" charset="0"/>
                        </a:rPr>
                        <a:t>)/</a:t>
                      </a:r>
                      <a:r>
                        <a:rPr kumimoji="0" lang="uk-UA" sz="1000" b="0" i="0" u="none" strike="noStrike" cap="none" normalizeH="0" baseline="0" dirty="0" err="1">
                          <a:ln>
                            <a:noFill/>
                          </a:ln>
                          <a:solidFill>
                            <a:srgbClr val="333333"/>
                          </a:solidFill>
                          <a:effectLst/>
                          <a:latin typeface="Calibri Light"/>
                          <a:cs typeface="Times New Roman" pitchFamily="18" charset="0"/>
                        </a:rPr>
                        <a:t>Халед</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Салех</a:t>
                      </a:r>
                      <a:r>
                        <a:rPr kumimoji="0" lang="uk-UA" sz="1000" b="0" i="0" u="none" strike="noStrike" cap="none" normalizeH="0" baseline="0" dirty="0">
                          <a:ln>
                            <a:noFill/>
                          </a:ln>
                          <a:solidFill>
                            <a:srgbClr val="333333"/>
                          </a:solidFill>
                          <a:effectLst/>
                          <a:latin typeface="Calibri Light"/>
                          <a:cs typeface="Times New Roman" pitchFamily="18" charset="0"/>
                        </a:rPr>
                        <a:t> (актор) </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Aaron</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Beck</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Psychotherapeut</a:t>
                      </a:r>
                      <a:r>
                        <a:rPr kumimoji="0" lang="uk-UA" sz="1000" b="0" i="0" u="none" strike="noStrike" cap="none" normalizeH="0" baseline="0" dirty="0">
                          <a:ln>
                            <a:noFill/>
                          </a:ln>
                          <a:solidFill>
                            <a:srgbClr val="333333"/>
                          </a:solidFill>
                          <a:effectLst/>
                          <a:latin typeface="Calibri Light"/>
                          <a:cs typeface="Times New Roman" pitchFamily="18" charset="0"/>
                        </a:rPr>
                        <a:t>)/Аарон Бек (психотерапевт)</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2" name="Footer Placeholder 1"/>
          <p:cNvSpPr>
            <a:spLocks noGrp="1"/>
          </p:cNvSpPr>
          <p:nvPr>
            <p:ph type="ftr" sz="quarter" idx="11"/>
          </p:nvPr>
        </p:nvSpPr>
        <p:spPr/>
        <p:txBody>
          <a:bodyPr/>
          <a:lstStyle/>
          <a:p>
            <a:r>
              <a:rPr lang="uk-UA">
                <a:solidFill>
                  <a:srgbClr val="333333"/>
                </a:solidFill>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fld id="{9B00EF49-7894-4F53-A8DD-F7DB3BFC5032}" type="slidenum">
              <a:rPr lang="de-DE" smtClean="0">
                <a:solidFill>
                  <a:srgbClr val="333333"/>
                </a:solidFill>
              </a:rPr>
              <a:pPr/>
              <a:t>120</a:t>
            </a:fld>
            <a:endParaRPr lang="de-DE">
              <a:solidFill>
                <a:srgbClr val="333333"/>
              </a:solidFill>
            </a:endParaRPr>
          </a:p>
        </p:txBody>
      </p:sp>
    </p:spTree>
    <p:extLst>
      <p:ext uri="{BB962C8B-B14F-4D97-AF65-F5344CB8AC3E}">
        <p14:creationId xmlns:p14="http://schemas.microsoft.com/office/powerpoint/2010/main" val="288385550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uk-UA" sz="1200">
                <a:solidFill>
                  <a:srgbClr val="333333"/>
                </a:solidFill>
                <a:latin typeface="Calibri Light"/>
              </a:rPr>
              <a:t>Pictures used in this module are reproduced with indirect (creative commons license) or direct permission of the artists listed below, for which we would like to express our gratitude! A full list can be obtained via </a:t>
            </a:r>
            <a:r>
              <a:rPr lang="uk-UA" sz="1200" u="sng">
                <a:solidFill>
                  <a:srgbClr val="333333"/>
                </a:solidFill>
                <a:latin typeface="Calibri Light"/>
              </a:rPr>
              <a:t>www.uke.de/mct</a:t>
            </a:r>
            <a:r>
              <a:rPr lang="uk-UA" sz="1200">
                <a:solidFill>
                  <a:srgbClr val="333333"/>
                </a:solidFill>
                <a:latin typeface="Calibri Light"/>
              </a:rPr>
              <a:t>. If we have involuntarily breached copyright, please accept our apologies. In this case, we kindly ask creators for their permission to use their work under the "fair use" policy.</a:t>
            </a:r>
            <a:br>
              <a:rPr lang="uk-UA" sz="1200">
                <a:solidFill>
                  <a:srgbClr val="333333"/>
                </a:solidFill>
                <a:latin typeface="Calibri Light"/>
              </a:rPr>
            </a:br>
            <a:r>
              <a:rPr lang="uk-UA" sz="1200">
                <a:solidFill>
                  <a:srgbClr val="333333"/>
                </a:solidFill>
                <a:latin typeface="Calibri Light"/>
              </a:rPr>
              <a:t>Зображення, які використано в цьому модулі, відтворено з опосередкованого (ліцензією Creative Commons) або безпосереднього дозволу перелічених нижче митців, за що ми їм щиро дякуємо! Повний перелік доступний на вебсайті: </a:t>
            </a:r>
            <a:r>
              <a:rPr lang="uk-UA" sz="1200" u="sng">
                <a:solidFill>
                  <a:srgbClr val="333333"/>
                </a:solidFill>
                <a:latin typeface="Calibri Light"/>
              </a:rPr>
              <a:t>www.uke.de/mkt</a:t>
            </a:r>
            <a:r>
              <a:rPr lang="uk-UA" sz="1200">
                <a:solidFill>
                  <a:srgbClr val="333333"/>
                </a:solidFill>
                <a:latin typeface="Calibri Light"/>
              </a:rPr>
              <a:t>. У цьому випадку люб'язно просимо авторів надати нам дозвіл на використання їхньої роботи за правилами «добросовісного використання». </a:t>
            </a:r>
          </a:p>
        </p:txBody>
      </p:sp>
      <p:graphicFrame>
        <p:nvGraphicFramePr>
          <p:cNvPr id="8" name="Group 2"/>
          <p:cNvGraphicFramePr>
            <a:graphicFrameLocks noGrp="1"/>
          </p:cNvGraphicFramePr>
          <p:nvPr>
            <p:extLst>
              <p:ext uri="{D42A27DB-BD31-4B8C-83A1-F6EECF244321}">
                <p14:modId xmlns:p14="http://schemas.microsoft.com/office/powerpoint/2010/main" val="2488505401"/>
              </p:ext>
            </p:extLst>
          </p:nvPr>
        </p:nvGraphicFramePr>
        <p:xfrm>
          <a:off x="408954" y="2011680"/>
          <a:ext cx="11375999" cy="48158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Ім'я фотографа/митця</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джерело</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назва зображення</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 = використано за ліцензією Creative Commons, PP = використано з особистої згоди митця</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Description/короткий опис</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1" u="none" strike="noStrike" cap="none" normalizeH="0" baseline="0">
                          <a:ln>
                            <a:noFill/>
                          </a:ln>
                          <a:solidFill>
                            <a:srgbClr val="333333"/>
                          </a:solidFill>
                          <a:effectLst/>
                          <a:latin typeface="Calibri Light"/>
                          <a:cs typeface="Times New Roman" pitchFamily="18" charset="0"/>
                        </a:rPr>
                        <a:t>[невідомий фотограф]</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wikipedia</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Суспільне надбання</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Babe Ruth (athlete)/Бейб Рут (спортсмен)</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Рут Блейд</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 - -</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Schuhsohle</a:t>
                      </a:r>
                      <a:endParaRPr kumimoji="0" lang="uk-UA"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Produced for the MCT/На замовлення MCT; © Arbeitsgruppe Neuropsychologie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sole of a shoe/Підошва взуття</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Andreanna</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flickr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Thumbs up!</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a:ln>
                            <a:noFill/>
                          </a:ln>
                          <a:solidFill>
                            <a:srgbClr val="333333"/>
                          </a:solidFill>
                          <a:effectLst/>
                          <a:latin typeface="Calibri Light"/>
                          <a:cs typeface="Times New Roman" pitchFamily="18" charset="0"/>
                        </a:rPr>
                        <a:t>A </a:t>
                      </a:r>
                      <a:r>
                        <a:rPr kumimoji="0" lang="uk-UA" sz="1000" b="0" i="0" u="none" strike="noStrike" cap="none" normalizeH="0" baseline="0" dirty="0" err="1">
                          <a:ln>
                            <a:noFill/>
                          </a:ln>
                          <a:solidFill>
                            <a:srgbClr val="333333"/>
                          </a:solidFill>
                          <a:effectLst/>
                          <a:latin typeface="Calibri Light"/>
                          <a:cs typeface="Times New Roman" pitchFamily="18" charset="0"/>
                        </a:rPr>
                        <a:t>little</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girl</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puts</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her</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thumb</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up</a:t>
                      </a:r>
                      <a:r>
                        <a:rPr kumimoji="0" lang="uk-UA" sz="1000" b="0" i="0" u="none" strike="noStrike" cap="none" normalizeH="0" baseline="0" dirty="0">
                          <a:ln>
                            <a:noFill/>
                          </a:ln>
                          <a:solidFill>
                            <a:srgbClr val="333333"/>
                          </a:solidFill>
                          <a:effectLst/>
                          <a:latin typeface="Calibri Light"/>
                          <a:cs typeface="Times New Roman" pitchFamily="18" charset="0"/>
                        </a:rPr>
                        <a:t>/Маленька дівчинка показує великий палець</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Xflickrx</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flickr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Generation Gap</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CC</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Old</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lady</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and</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punk</a:t>
                      </a:r>
                      <a:r>
                        <a:rPr kumimoji="0" lang="uk-UA" sz="1000" b="0" i="0" u="none" strike="noStrike" cap="none" normalizeH="0" baseline="0" dirty="0">
                          <a:ln>
                            <a:noFill/>
                          </a:ln>
                          <a:solidFill>
                            <a:srgbClr val="333333"/>
                          </a:solidFill>
                          <a:effectLst/>
                          <a:latin typeface="Calibri Light"/>
                          <a:cs typeface="Times New Roman" pitchFamily="18" charset="0"/>
                        </a:rPr>
                        <a:t>/Стара жінка та панк</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Angry</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man</a:t>
                      </a:r>
                      <a:r>
                        <a:rPr kumimoji="0" lang="uk-UA" sz="1000" b="0" i="0" u="none" strike="noStrike" cap="none" normalizeH="0" baseline="0" dirty="0">
                          <a:ln>
                            <a:noFill/>
                          </a:ln>
                          <a:solidFill>
                            <a:srgbClr val="333333"/>
                          </a:solidFill>
                          <a:effectLst/>
                          <a:latin typeface="Calibri Light"/>
                          <a:cs typeface="Times New Roman" pitchFamily="18" charset="0"/>
                        </a:rPr>
                        <a:t>/ Злий чоловік</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Vladimir Rolov</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Das Lied der Liebe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PP</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Singing</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accordion</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player</a:t>
                      </a:r>
                      <a:r>
                        <a:rPr kumimoji="0" lang="uk-UA" sz="1000" b="0" i="0" u="none" strike="noStrike" cap="none" normalizeH="0" baseline="0" dirty="0">
                          <a:ln>
                            <a:noFill/>
                          </a:ln>
                          <a:solidFill>
                            <a:srgbClr val="333333"/>
                          </a:solidFill>
                          <a:effectLst/>
                          <a:latin typeface="Calibri Light"/>
                          <a:cs typeface="Times New Roman" pitchFamily="18" charset="0"/>
                        </a:rPr>
                        <a:t>/Співаючий акордеоніст</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Frédéric de Villamil</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flickr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dirty="0">
                          <a:ln>
                            <a:noFill/>
                          </a:ln>
                          <a:solidFill>
                            <a:srgbClr val="333333"/>
                          </a:solidFill>
                          <a:effectLst/>
                          <a:latin typeface="Calibri Light"/>
                          <a:cs typeface="Times New Roman" pitchFamily="18" charset="0"/>
                        </a:rPr>
                        <a:t>[без назви]</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Semi</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Marathon</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de</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Paris</a:t>
                      </a:r>
                      <a:r>
                        <a:rPr kumimoji="0" lang="uk-UA" sz="1000" b="0" i="0" u="none" strike="noStrike" cap="none" normalizeH="0" baseline="0" dirty="0">
                          <a:ln>
                            <a:noFill/>
                          </a:ln>
                          <a:solidFill>
                            <a:srgbClr val="333333"/>
                          </a:solidFill>
                          <a:effectLst/>
                          <a:latin typeface="Calibri Light"/>
                          <a:cs typeface="Times New Roman" pitchFamily="18" charset="0"/>
                        </a:rPr>
                        <a:t> 2008 – </a:t>
                      </a:r>
                      <a:r>
                        <a:rPr kumimoji="0" lang="uk-UA" sz="1000" b="0" i="0" u="none" strike="noStrike" cap="none" normalizeH="0" baseline="0" dirty="0" err="1">
                          <a:ln>
                            <a:noFill/>
                          </a:ln>
                          <a:solidFill>
                            <a:srgbClr val="333333"/>
                          </a:solidFill>
                          <a:effectLst/>
                          <a:latin typeface="Calibri Light"/>
                          <a:cs typeface="Times New Roman" pitchFamily="18" charset="0"/>
                        </a:rPr>
                        <a:t>Selection</a:t>
                      </a:r>
                      <a:r>
                        <a:rPr kumimoji="0" lang="uk-UA" sz="1000" b="0" i="0" u="none" strike="noStrike" cap="none" normalizeH="0" baseline="0" dirty="0">
                          <a:ln>
                            <a:noFill/>
                          </a:ln>
                          <a:solidFill>
                            <a:srgbClr val="333333"/>
                          </a:solidFill>
                          <a:effectLst/>
                          <a:latin typeface="Calibri Light"/>
                          <a:cs typeface="Times New Roman" pitchFamily="18" charset="0"/>
                        </a:rPr>
                        <a:t> </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Marathon</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runner</a:t>
                      </a:r>
                      <a:r>
                        <a:rPr kumimoji="0" lang="uk-UA" sz="1000" b="0" i="0" u="none" strike="noStrike" cap="none" normalizeH="0" baseline="0" dirty="0">
                          <a:ln>
                            <a:noFill/>
                          </a:ln>
                          <a:solidFill>
                            <a:srgbClr val="333333"/>
                          </a:solidFill>
                          <a:effectLst/>
                          <a:latin typeface="Calibri Light"/>
                          <a:cs typeface="Times New Roman" pitchFamily="18" charset="0"/>
                        </a:rPr>
                        <a:t>/Марафонець</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Klaus-Peter Hüskes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Konzentriert - mittig - ins Schwarze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PP</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Archer</a:t>
                      </a:r>
                      <a:r>
                        <a:rPr kumimoji="0" lang="uk-UA" sz="1000" b="0" i="0" u="none" strike="noStrike" cap="none" normalizeH="0" baseline="0" dirty="0">
                          <a:ln>
                            <a:noFill/>
                          </a:ln>
                          <a:solidFill>
                            <a:srgbClr val="333333"/>
                          </a:solidFill>
                          <a:effectLst/>
                          <a:latin typeface="Calibri Light"/>
                          <a:cs typeface="Times New Roman" pitchFamily="18" charset="0"/>
                        </a:rPr>
                        <a:t>/Лучник</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Nico Gaycken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PP</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Ordering</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beverages</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at</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the</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bar</a:t>
                      </a:r>
                      <a:r>
                        <a:rPr kumimoji="0" lang="uk-UA" sz="1000" b="0" i="0" u="none" strike="noStrike" cap="none" normalizeH="0" baseline="0" dirty="0">
                          <a:ln>
                            <a:noFill/>
                          </a:ln>
                          <a:solidFill>
                            <a:srgbClr val="333333"/>
                          </a:solidFill>
                          <a:effectLst/>
                          <a:latin typeface="Calibri Light"/>
                          <a:cs typeface="Times New Roman" pitchFamily="18" charset="0"/>
                        </a:rPr>
                        <a:t>/Замовлення в барі</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r>
              <a:rPr lang="uk-UA">
                <a:solidFill>
                  <a:srgbClr val="333333"/>
                </a:solidFill>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fld id="{9B00EF49-7894-4F53-A8DD-F7DB3BFC5032}" type="slidenum">
              <a:rPr lang="de-DE" smtClean="0">
                <a:solidFill>
                  <a:srgbClr val="333333"/>
                </a:solidFill>
              </a:rPr>
              <a:pPr/>
              <a:t>121</a:t>
            </a:fld>
            <a:endParaRPr lang="de-DE">
              <a:solidFill>
                <a:srgbClr val="333333"/>
              </a:solidFill>
            </a:endParaRPr>
          </a:p>
        </p:txBody>
      </p:sp>
    </p:spTree>
    <p:extLst>
      <p:ext uri="{BB962C8B-B14F-4D97-AF65-F5344CB8AC3E}">
        <p14:creationId xmlns:p14="http://schemas.microsoft.com/office/powerpoint/2010/main" val="348445675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uk-UA" sz="1200">
                <a:solidFill>
                  <a:srgbClr val="333333"/>
                </a:solidFill>
                <a:latin typeface="Calibri Light"/>
              </a:rPr>
              <a:t>Pictures used in this module are reproduced with indirect (creative commons license) or direct permission of the artists listed below, for which we would like to express our gratitude! A full list can be obtained via </a:t>
            </a:r>
            <a:r>
              <a:rPr lang="uk-UA" sz="1200" u="sng">
                <a:solidFill>
                  <a:srgbClr val="333333"/>
                </a:solidFill>
                <a:latin typeface="Calibri Light"/>
              </a:rPr>
              <a:t>www.uke.de/mct</a:t>
            </a:r>
            <a:r>
              <a:rPr lang="uk-UA" sz="1200">
                <a:solidFill>
                  <a:srgbClr val="333333"/>
                </a:solidFill>
                <a:latin typeface="Calibri Light"/>
              </a:rPr>
              <a:t>. If we have involuntarily breached copyright, please accept our apologies. In this case, we kindly ask creators for their permission to use their work under the "fair use" policy.</a:t>
            </a:r>
            <a:br>
              <a:rPr lang="uk-UA" sz="1200">
                <a:solidFill>
                  <a:srgbClr val="333333"/>
                </a:solidFill>
                <a:latin typeface="Calibri Light"/>
              </a:rPr>
            </a:br>
            <a:r>
              <a:rPr lang="uk-UA" sz="1200">
                <a:solidFill>
                  <a:srgbClr val="333333"/>
                </a:solidFill>
                <a:latin typeface="Calibri Light"/>
              </a:rPr>
              <a:t>Зображення, які використано в цьому модулі, відтворено з опосередкованого (ліцензією Creative Commons) або безпосереднього дозволу перелічених нижче митців, за що ми їм щиро дякуємо! Повний перелік доступний на вебсайті: </a:t>
            </a:r>
            <a:r>
              <a:rPr lang="uk-UA" sz="1200" u="sng">
                <a:solidFill>
                  <a:srgbClr val="333333"/>
                </a:solidFill>
                <a:latin typeface="Calibri Light"/>
              </a:rPr>
              <a:t>www.uke.de/mkt</a:t>
            </a:r>
            <a:r>
              <a:rPr lang="uk-UA" sz="1200">
                <a:solidFill>
                  <a:srgbClr val="333333"/>
                </a:solidFill>
                <a:latin typeface="Calibri Light"/>
              </a:rPr>
              <a:t>. У цьому випадку люб'язно просимо авторів надати нам дозвіл на використання їхньої роботи за правилами «добросовісного використання». </a:t>
            </a:r>
          </a:p>
        </p:txBody>
      </p:sp>
      <p:graphicFrame>
        <p:nvGraphicFramePr>
          <p:cNvPr id="8" name="Group 2"/>
          <p:cNvGraphicFramePr>
            <a:graphicFrameLocks noGrp="1"/>
          </p:cNvGraphicFramePr>
          <p:nvPr>
            <p:extLst>
              <p:ext uri="{D42A27DB-BD31-4B8C-83A1-F6EECF244321}">
                <p14:modId xmlns:p14="http://schemas.microsoft.com/office/powerpoint/2010/main" val="3424764820"/>
              </p:ext>
            </p:extLst>
          </p:nvPr>
        </p:nvGraphicFramePr>
        <p:xfrm>
          <a:off x="408954" y="2011680"/>
          <a:ext cx="11375999" cy="45110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Ім'я фотографа/митця</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джерело</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назва зображення</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 = використано за ліцензією Creative Commons, PP = використано з особистої згоди митця</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Description/короткий опис</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RTL</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Granada Productions</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Lisa Fitz</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надано керівництвом Лізи Фітц та Granada Productions/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Woman is eating maggots/Жінка їсть личинок</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Штеффен Моріц</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Yannis</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Nico Gaycken</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Woman in the pub/Жінка в барі</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Nico Gaycken</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Cheerful barkeeper/Веселий бармен</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Eberhard Kamm</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Schicht am Schacht</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Worker at break/Робітник на перерві</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Jens Mittelsdorf</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sich schwarz ärgern2</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PP</a:t>
                      </a:r>
                      <a:endParaRPr kumimoji="0" lang="uk-UA"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Rejection letter/Повідомлення про відмову</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Yves Sarfati</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Різні послідовності чорно-білих зображень: художник, мати, годинник, сірник, пиріг, ланцюжок, парасолька, взуття, камін, дерево</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Martin Brüne</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Several</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coloured</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sequences</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trick</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jailbreak</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fear</a:t>
                      </a:r>
                      <a:r>
                        <a:rPr kumimoji="0" lang="uk-UA" sz="1000" b="0" i="0" u="none" strike="noStrike" cap="none" normalizeH="0" baseline="0" dirty="0">
                          <a:ln>
                            <a:noFill/>
                          </a:ln>
                          <a:solidFill>
                            <a:srgbClr val="333333"/>
                          </a:solidFill>
                          <a:effectLst/>
                          <a:latin typeface="Calibri Light"/>
                          <a:cs typeface="Times New Roman" pitchFamily="18" charset="0"/>
                        </a:rPr>
                        <a:t>/Різні послідовності кольорових зображень: трюк, втеча з тюрми, страх</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r>
              <a:rPr lang="uk-UA">
                <a:solidFill>
                  <a:srgbClr val="333333"/>
                </a:solidFill>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fld id="{9B00EF49-7894-4F53-A8DD-F7DB3BFC5032}" type="slidenum">
              <a:rPr lang="de-DE" smtClean="0">
                <a:solidFill>
                  <a:srgbClr val="333333"/>
                </a:solidFill>
              </a:rPr>
              <a:pPr/>
              <a:t>122</a:t>
            </a:fld>
            <a:endParaRPr lang="de-DE">
              <a:solidFill>
                <a:srgbClr val="333333"/>
              </a:solidFill>
            </a:endParaRPr>
          </a:p>
        </p:txBody>
      </p:sp>
    </p:spTree>
    <p:extLst>
      <p:ext uri="{BB962C8B-B14F-4D97-AF65-F5344CB8AC3E}">
        <p14:creationId xmlns:p14="http://schemas.microsoft.com/office/powerpoint/2010/main" val="178947562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3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6169</Words>
  <Application>Microsoft Macintosh PowerPoint</Application>
  <PresentationFormat>Benutzerdefiniert</PresentationFormat>
  <Paragraphs>1212</Paragraphs>
  <Slides>122</Slides>
  <Notes>120</Notes>
  <HiddenSlides>0</HiddenSlides>
  <MMClips>0</MMClips>
  <ScaleCrop>false</ScaleCrop>
  <HeadingPairs>
    <vt:vector size="6" baseType="variant">
      <vt:variant>
        <vt:lpstr>Verwendete Schriftarten</vt:lpstr>
      </vt:variant>
      <vt:variant>
        <vt:i4>8</vt:i4>
      </vt:variant>
      <vt:variant>
        <vt:lpstr>Design</vt:lpstr>
      </vt:variant>
      <vt:variant>
        <vt:i4>5</vt:i4>
      </vt:variant>
      <vt:variant>
        <vt:lpstr>Folientitel</vt:lpstr>
      </vt:variant>
      <vt:variant>
        <vt:i4>122</vt:i4>
      </vt:variant>
    </vt:vector>
  </HeadingPairs>
  <TitlesOfParts>
    <vt:vector size="135" baseType="lpstr">
      <vt:lpstr>Arial</vt:lpstr>
      <vt:lpstr>Calibri</vt:lpstr>
      <vt:lpstr>Calibri Light</vt:lpstr>
      <vt:lpstr>Symbol</vt:lpstr>
      <vt:lpstr>Times New Roman</vt:lpstr>
      <vt:lpstr>Verdana</vt:lpstr>
      <vt:lpstr>WingDings</vt:lpstr>
      <vt:lpstr>WingDings</vt:lpstr>
      <vt:lpstr>UKE_PPT-Vorlage_16zu9</vt:lpstr>
      <vt:lpstr>1_UKE_PPT-Vorlage_16zu9</vt:lpstr>
      <vt:lpstr>2_UKE_PPT-Vorlage_16zu9</vt:lpstr>
      <vt:lpstr>3_UKE_PPT-Vorlage_16zu9</vt:lpstr>
      <vt:lpstr>4_UKE_PPT-Vorlage_16zu9</vt:lpstr>
      <vt:lpstr>MKT 4 A. Сприйняття емоцій I</vt:lpstr>
      <vt:lpstr>Як я можу сприйняти почуття іншої людини ...?</vt:lpstr>
      <vt:lpstr>Як я можу сприйняти почуття іншої людини ...?</vt:lpstr>
      <vt:lpstr>Як я можу сприйняти почуття іншої людини ...?</vt:lpstr>
      <vt:lpstr>Як я можу сприйняти почуття іншої людини ...?</vt:lpstr>
      <vt:lpstr>Як я можу сприйняти почуття іншої людини ...?</vt:lpstr>
      <vt:lpstr>Як я можу сприйняти почуття іншої людини ...?</vt:lpstr>
      <vt:lpstr>Як я можу сприйняти почуття іншої людини ...?</vt:lpstr>
      <vt:lpstr>Як я можу сприйняти почуття іншої людини ...?</vt:lpstr>
      <vt:lpstr>Що це все означає?</vt:lpstr>
      <vt:lpstr>Що це все означає?</vt:lpstr>
      <vt:lpstr>Як труднощі з розпізнаванням емоцій сприяють хибній оцінці у разі психозу (приклади)</vt:lpstr>
      <vt:lpstr>Група завдань 1</vt:lpstr>
      <vt:lpstr>Назвіть декілька емоцій/відчуттів</vt:lpstr>
      <vt:lpstr>Назвіть декілька емоцій/відчуттів</vt:lpstr>
      <vt:lpstr>Різні емоції/відчуття Додаткова інформація допомагає дізнатися, що відбувається у душі людини</vt:lpstr>
      <vt:lpstr>Різні емоції/відчуття Додаткова інформація допомагає дізнатися, що відбувається у душі людини</vt:lpstr>
      <vt:lpstr>PowerPoint-Präsentation</vt:lpstr>
      <vt:lpstr>PowerPoint-Präsentation</vt:lpstr>
      <vt:lpstr>Чи дійсно за обличчям можна визначити характер чи навіть професію?</vt:lpstr>
      <vt:lpstr>Чи знаєте ви?</vt:lpstr>
      <vt:lpstr>Різні країни — різні звичаї! Поширені помилки у тлумаченні жестів та міміки</vt:lpstr>
      <vt:lpstr>Різні країни — різні звичаї! Поширені помилки у тлумаченні жестів та міміки</vt:lpstr>
      <vt:lpstr>Різні країни — різні звичаї! Поширені помилки у тлумаченні жестів та міміки</vt:lpstr>
      <vt:lpstr>Різні країни — різні звичаї! Поширені помилки у тлумаченні жестів та міміки</vt:lpstr>
      <vt:lpstr>Група завдань 2</vt:lpstr>
      <vt:lpstr>Що відчуває чи робить ця людина? Наскільки ви впевнені у своїй оцінці?</vt:lpstr>
      <vt:lpstr>PowerPoint-Präsentation</vt:lpstr>
      <vt:lpstr>Що відчуває чи робить ця людина? Наскільки ви впевнені у своїй оцінці?</vt:lpstr>
      <vt:lpstr>PowerPoint-Präsentation</vt:lpstr>
      <vt:lpstr>Що відчуває чи робить ця людина? Наскільки ви впевнені у своїй оцінці?</vt:lpstr>
      <vt:lpstr>PowerPoint-Präsentation</vt:lpstr>
      <vt:lpstr>Що відчуває чи робить ця людина? Наскільки ви впевнені у своїй оцінці?</vt:lpstr>
      <vt:lpstr>PowerPoint-Präsentation</vt:lpstr>
      <vt:lpstr>Що відчуває чи робить ця людина? Наскільки ви впевнені у своїй оцінці?</vt:lpstr>
      <vt:lpstr>PowerPoint-Präsentation</vt:lpstr>
      <vt:lpstr>Що відчуває чи робить ця людина? Наскільки ви впевнені у своїй оцінці?</vt:lpstr>
      <vt:lpstr>PowerPoint-Präsentation</vt:lpstr>
      <vt:lpstr>Що відчуває чи робить ця людина? Наскільки ви впевнені у своїй оцінці?</vt:lpstr>
      <vt:lpstr>PowerPoint-Präsentation</vt:lpstr>
      <vt:lpstr>Що відчуває чи робить ця людина? Наскільки ви впевнені у своїй оцінці?</vt:lpstr>
      <vt:lpstr>PowerPoint-Präsentation</vt:lpstr>
      <vt:lpstr>Що відчуває чи робить ця людина? Наскільки ви впевнені у своїй оцінці?</vt:lpstr>
      <vt:lpstr>PowerPoint-Präsentation</vt:lpstr>
      <vt:lpstr>Що відчуває чи робить ця людина? Наскільки ви впевнені у своїй оцінці?</vt:lpstr>
      <vt:lpstr>PowerPoint-Präsentation</vt:lpstr>
      <vt:lpstr>Що відчуває чи робить ця людина? Наскільки ви впевнені у своїй оцінці?</vt:lpstr>
      <vt:lpstr>PowerPoint-Präsentation</vt:lpstr>
      <vt:lpstr>Перші висновки!</vt:lpstr>
      <vt:lpstr>Перші висновки!</vt:lpstr>
      <vt:lpstr>Перші висновки!</vt:lpstr>
      <vt:lpstr>Група завдань 3</vt:lpstr>
      <vt:lpstr>Що збирається зробити чоловік?</vt:lpstr>
      <vt:lpstr>Що збирається зробити чоловік?</vt:lpstr>
      <vt:lpstr>Що збирається зробити чоловік?</vt:lpstr>
      <vt:lpstr>Правильна відповідь — 4с!</vt:lpstr>
      <vt:lpstr>Що збирається зробити жінка?</vt:lpstr>
      <vt:lpstr>Що збирається зробити жінка?</vt:lpstr>
      <vt:lpstr>Що збирається зробити жінка?</vt:lpstr>
      <vt:lpstr>Правильна відповідь — 4a!</vt:lpstr>
      <vt:lpstr>Які наміри у чоловіка?</vt:lpstr>
      <vt:lpstr>Які наміри у чоловіка?</vt:lpstr>
      <vt:lpstr>Які наміри у чоловіка?</vt:lpstr>
      <vt:lpstr>Правильна відповідь — 4с!</vt:lpstr>
      <vt:lpstr>Що робитиме жінка далі?</vt:lpstr>
      <vt:lpstr>Що робитиме жінка далі?</vt:lpstr>
      <vt:lpstr>Що робитиме жінка далі?</vt:lpstr>
      <vt:lpstr>Правильна відповідь — 4a!</vt:lpstr>
      <vt:lpstr>Що збирається зробити жінка?</vt:lpstr>
      <vt:lpstr>Що збирається зробити жінка?</vt:lpstr>
      <vt:lpstr>Що збирається зробити жінка?</vt:lpstr>
      <vt:lpstr>Правильна відповідь - 4b!</vt:lpstr>
      <vt:lpstr>Що робитиме жінка далі?</vt:lpstr>
      <vt:lpstr>Що робитиме жінка далі?</vt:lpstr>
      <vt:lpstr>Що робитиме жінка далі?</vt:lpstr>
      <vt:lpstr>Правильна відповідь - 4b!</vt:lpstr>
      <vt:lpstr>Які наміри у хлопчика?</vt:lpstr>
      <vt:lpstr>Які наміри у хлопця?</vt:lpstr>
      <vt:lpstr>Які наміри у хлопця?</vt:lpstr>
      <vt:lpstr>Правильна відповідь — 4a!</vt:lpstr>
      <vt:lpstr>Що збирається зробити чоловік?</vt:lpstr>
      <vt:lpstr>Що збирається зробити чоловік?</vt:lpstr>
      <vt:lpstr>Що збирається зробити чоловік?</vt:lpstr>
      <vt:lpstr>Правильна відповідь - 4b!</vt:lpstr>
      <vt:lpstr>Що збирається зробити жінка?</vt:lpstr>
      <vt:lpstr>Що збирається зробити жінка?</vt:lpstr>
      <vt:lpstr>Що збирається зробити жінка?</vt:lpstr>
      <vt:lpstr>Правильна відповідь — 4a!</vt:lpstr>
      <vt:lpstr>Які наміри у чоловіка?</vt:lpstr>
      <vt:lpstr>Які наміри у чоловіка?</vt:lpstr>
      <vt:lpstr>Які наміри у чоловіка?</vt:lpstr>
      <vt:lpstr>Правильна відповідь - 4b!</vt:lpstr>
      <vt:lpstr>Резюме</vt:lpstr>
      <vt:lpstr>Резюме</vt:lpstr>
      <vt:lpstr>Резюме</vt:lpstr>
      <vt:lpstr>Група завдань 4</vt:lpstr>
      <vt:lpstr>Що збираються зробити ці двоє хлопців?</vt:lpstr>
      <vt:lpstr>Що збираються зробити ці двоє хлопців?</vt:lpstr>
      <vt:lpstr>Що збираються зробити ці двоє хлопців?</vt:lpstr>
      <vt:lpstr>Що збираються зробити ці двоє хлопців?</vt:lpstr>
      <vt:lpstr>Що збираються зробити ці двоє хлопців?</vt:lpstr>
      <vt:lpstr>Що роблять чоловіки?</vt:lpstr>
      <vt:lpstr>Що роблять чоловіки?</vt:lpstr>
      <vt:lpstr>Що роблять чоловіки?</vt:lpstr>
      <vt:lpstr>Що роблять чоловіки?</vt:lpstr>
      <vt:lpstr>Що роблять чоловіки?</vt:lpstr>
      <vt:lpstr>Що робить хлопчик?</vt:lpstr>
      <vt:lpstr>Що робить хлопчик?</vt:lpstr>
      <vt:lpstr>Що робить хлопчик?</vt:lpstr>
      <vt:lpstr>Що робить хлопчик?</vt:lpstr>
      <vt:lpstr>Що робить хлопчик?</vt:lpstr>
      <vt:lpstr>Перенесення на повсякденне життя</vt:lpstr>
      <vt:lpstr>Перенесення на повсякденне життя</vt:lpstr>
      <vt:lpstr>Перенесення на повсякденне життя</vt:lpstr>
      <vt:lpstr>Перенесення на повсякденне життя</vt:lpstr>
      <vt:lpstr>Як це стосується психозу?</vt:lpstr>
      <vt:lpstr>Як це стосується психозу?</vt:lpstr>
      <vt:lpstr>Оцінювання</vt:lpstr>
      <vt:lpstr>Дякуємо за увагу!</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Arne Sibilis</cp:lastModifiedBy>
  <cp:revision>562</cp:revision>
  <dcterms:created xsi:type="dcterms:W3CDTF">2004-07-26T08:39:44Z</dcterms:created>
  <dcterms:modified xsi:type="dcterms:W3CDTF">2025-10-07T14:08:34Z</dcterms:modified>
</cp:coreProperties>
</file>