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</p:sldMasterIdLst>
  <p:notesMasterIdLst>
    <p:notesMasterId r:id="rId156"/>
  </p:notesMasterIdLst>
  <p:handoutMasterIdLst>
    <p:handoutMasterId r:id="rId157"/>
  </p:handoutMasterIdLst>
  <p:sldIdLst>
    <p:sldId id="948" r:id="rId2"/>
    <p:sldId id="645" r:id="rId3"/>
    <p:sldId id="920" r:id="rId4"/>
    <p:sldId id="646" r:id="rId5"/>
    <p:sldId id="647" r:id="rId6"/>
    <p:sldId id="937" r:id="rId7"/>
    <p:sldId id="732" r:id="rId8"/>
    <p:sldId id="734" r:id="rId9"/>
    <p:sldId id="733" r:id="rId10"/>
    <p:sldId id="962" r:id="rId11"/>
    <p:sldId id="975" r:id="rId12"/>
    <p:sldId id="974" r:id="rId13"/>
    <p:sldId id="882" r:id="rId14"/>
    <p:sldId id="938" r:id="rId15"/>
    <p:sldId id="813" r:id="rId16"/>
    <p:sldId id="812" r:id="rId17"/>
    <p:sldId id="837" r:id="rId18"/>
    <p:sldId id="838" r:id="rId19"/>
    <p:sldId id="888" r:id="rId20"/>
    <p:sldId id="666" r:id="rId21"/>
    <p:sldId id="665" r:id="rId22"/>
    <p:sldId id="878" r:id="rId23"/>
    <p:sldId id="667" r:id="rId24"/>
    <p:sldId id="939" r:id="rId25"/>
    <p:sldId id="940" r:id="rId26"/>
    <p:sldId id="900" r:id="rId27"/>
    <p:sldId id="901" r:id="rId28"/>
    <p:sldId id="941" r:id="rId29"/>
    <p:sldId id="942" r:id="rId30"/>
    <p:sldId id="943" r:id="rId31"/>
    <p:sldId id="944" r:id="rId32"/>
    <p:sldId id="945" r:id="rId33"/>
    <p:sldId id="946" r:id="rId34"/>
    <p:sldId id="947" r:id="rId35"/>
    <p:sldId id="909" r:id="rId36"/>
    <p:sldId id="910" r:id="rId37"/>
    <p:sldId id="964" r:id="rId38"/>
    <p:sldId id="966" r:id="rId39"/>
    <p:sldId id="968" r:id="rId40"/>
    <p:sldId id="969" r:id="rId41"/>
    <p:sldId id="971" r:id="rId42"/>
    <p:sldId id="972" r:id="rId43"/>
    <p:sldId id="967" r:id="rId44"/>
    <p:sldId id="848" r:id="rId45"/>
    <p:sldId id="965" r:id="rId46"/>
    <p:sldId id="911" r:id="rId47"/>
    <p:sldId id="912" r:id="rId48"/>
    <p:sldId id="913" r:id="rId49"/>
    <p:sldId id="917" r:id="rId50"/>
    <p:sldId id="914" r:id="rId51"/>
    <p:sldId id="918" r:id="rId52"/>
    <p:sldId id="916" r:id="rId53"/>
    <p:sldId id="973" r:id="rId54"/>
    <p:sldId id="814" r:id="rId55"/>
    <p:sldId id="815" r:id="rId56"/>
    <p:sldId id="816" r:id="rId57"/>
    <p:sldId id="817" r:id="rId58"/>
    <p:sldId id="818" r:id="rId59"/>
    <p:sldId id="819" r:id="rId60"/>
    <p:sldId id="820" r:id="rId61"/>
    <p:sldId id="949" r:id="rId62"/>
    <p:sldId id="383" r:id="rId63"/>
    <p:sldId id="869" r:id="rId64"/>
    <p:sldId id="870" r:id="rId65"/>
    <p:sldId id="871" r:id="rId66"/>
    <p:sldId id="872" r:id="rId67"/>
    <p:sldId id="873" r:id="rId68"/>
    <p:sldId id="874" r:id="rId69"/>
    <p:sldId id="875" r:id="rId70"/>
    <p:sldId id="876" r:id="rId71"/>
    <p:sldId id="822" r:id="rId72"/>
    <p:sldId id="823" r:id="rId73"/>
    <p:sldId id="824" r:id="rId74"/>
    <p:sldId id="825" r:id="rId75"/>
    <p:sldId id="826" r:id="rId76"/>
    <p:sldId id="828" r:id="rId77"/>
    <p:sldId id="950" r:id="rId78"/>
    <p:sldId id="829" r:id="rId79"/>
    <p:sldId id="830" r:id="rId80"/>
    <p:sldId id="802" r:id="rId81"/>
    <p:sldId id="803" r:id="rId82"/>
    <p:sldId id="804" r:id="rId83"/>
    <p:sldId id="805" r:id="rId84"/>
    <p:sldId id="806" r:id="rId85"/>
    <p:sldId id="807" r:id="rId86"/>
    <p:sldId id="808" r:id="rId87"/>
    <p:sldId id="809" r:id="rId88"/>
    <p:sldId id="393" r:id="rId89"/>
    <p:sldId id="696" r:id="rId90"/>
    <p:sldId id="697" r:id="rId91"/>
    <p:sldId id="698" r:id="rId92"/>
    <p:sldId id="699" r:id="rId93"/>
    <p:sldId id="700" r:id="rId94"/>
    <p:sldId id="701" r:id="rId95"/>
    <p:sldId id="702" r:id="rId96"/>
    <p:sldId id="703" r:id="rId97"/>
    <p:sldId id="384" r:id="rId98"/>
    <p:sldId id="704" r:id="rId99"/>
    <p:sldId id="705" r:id="rId100"/>
    <p:sldId id="706" r:id="rId101"/>
    <p:sldId id="707" r:id="rId102"/>
    <p:sldId id="708" r:id="rId103"/>
    <p:sldId id="709" r:id="rId104"/>
    <p:sldId id="710" r:id="rId105"/>
    <p:sldId id="711" r:id="rId106"/>
    <p:sldId id="857" r:id="rId107"/>
    <p:sldId id="849" r:id="rId108"/>
    <p:sldId id="850" r:id="rId109"/>
    <p:sldId id="851" r:id="rId110"/>
    <p:sldId id="852" r:id="rId111"/>
    <p:sldId id="853" r:id="rId112"/>
    <p:sldId id="854" r:id="rId113"/>
    <p:sldId id="855" r:id="rId114"/>
    <p:sldId id="856" r:id="rId115"/>
    <p:sldId id="499" r:id="rId116"/>
    <p:sldId id="762" r:id="rId117"/>
    <p:sldId id="772" r:id="rId118"/>
    <p:sldId id="763" r:id="rId119"/>
    <p:sldId id="952" r:id="rId120"/>
    <p:sldId id="719" r:id="rId121"/>
    <p:sldId id="720" r:id="rId122"/>
    <p:sldId id="775" r:id="rId123"/>
    <p:sldId id="760" r:id="rId124"/>
    <p:sldId id="774" r:id="rId125"/>
    <p:sldId id="781" r:id="rId126"/>
    <p:sldId id="785" r:id="rId127"/>
    <p:sldId id="786" r:id="rId128"/>
    <p:sldId id="776" r:id="rId129"/>
    <p:sldId id="777" r:id="rId130"/>
    <p:sldId id="769" r:id="rId131"/>
    <p:sldId id="831" r:id="rId132"/>
    <p:sldId id="832" r:id="rId133"/>
    <p:sldId id="833" r:id="rId134"/>
    <p:sldId id="834" r:id="rId135"/>
    <p:sldId id="953" r:id="rId136"/>
    <p:sldId id="930" r:id="rId137"/>
    <p:sldId id="954" r:id="rId138"/>
    <p:sldId id="955" r:id="rId139"/>
    <p:sldId id="956" r:id="rId140"/>
    <p:sldId id="957" r:id="rId141"/>
    <p:sldId id="638" r:id="rId142"/>
    <p:sldId id="726" r:id="rId143"/>
    <p:sldId id="727" r:id="rId144"/>
    <p:sldId id="976" r:id="rId145"/>
    <p:sldId id="961" r:id="rId146"/>
    <p:sldId id="899" r:id="rId147"/>
    <p:sldId id="921" r:id="rId148"/>
    <p:sldId id="922" r:id="rId149"/>
    <p:sldId id="923" r:id="rId150"/>
    <p:sldId id="924" r:id="rId151"/>
    <p:sldId id="925" r:id="rId152"/>
    <p:sldId id="959" r:id="rId153"/>
    <p:sldId id="927" r:id="rId154"/>
    <p:sldId id="928" r:id="rId155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>
          <p15:clr>
            <a:srgbClr val="A4A3A4"/>
          </p15:clr>
        </p15:guide>
        <p15:guide id="2" pos="2336">
          <p15:clr>
            <a:srgbClr val="A4A3A4"/>
          </p15:clr>
        </p15:guide>
        <p15:guide id="3" pos="31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F8"/>
    <a:srgbClr val="CCECFF"/>
    <a:srgbClr val="336699"/>
    <a:srgbClr val="006699"/>
    <a:srgbClr val="FF0066"/>
    <a:srgbClr val="8DC6FF"/>
    <a:srgbClr val="3399FF"/>
    <a:srgbClr val="66CC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 autoAdjust="0"/>
    <p:restoredTop sz="93629" autoAdjust="0"/>
  </p:normalViewPr>
  <p:slideViewPr>
    <p:cSldViewPr>
      <p:cViewPr varScale="1">
        <p:scale>
          <a:sx n="109" d="100"/>
          <a:sy n="109" d="100"/>
        </p:scale>
        <p:origin x="216" y="368"/>
      </p:cViewPr>
      <p:guideLst>
        <p:guide orient="horz" pos="2256"/>
        <p:guide pos="2336"/>
        <p:guide pos="3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256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419F516-9198-4FA8-87D5-304015F9A33F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9221594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21488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D110B19-1D44-4BB8-95E3-4D1EC405B72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827317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110B19-1D44-4BB8-95E3-4D1EC405B729}" type="slidenum">
              <a:rPr lang="de-DE" altLang="de-DE" smtClean="0"/>
              <a:pPr>
                <a:defRPr/>
              </a:pPr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98465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BC682A0-023E-413E-AFEA-5386BE25BFD9}" type="slidenum">
              <a:rPr lang="de-DE" altLang="de-DE" sz="1300" smtClean="0"/>
              <a:pPr>
                <a:spcBef>
                  <a:spcPct val="0"/>
                </a:spcBef>
              </a:pPr>
              <a:t>2</a:t>
            </a:fld>
            <a:endParaRPr lang="de-DE" altLang="de-DE" sz="13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14806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0DADF12-8D9D-49A1-9AD9-35A3B9488F04}" type="slidenum">
              <a:rPr lang="de-DE" altLang="de-DE" sz="1300" smtClean="0"/>
              <a:pPr>
                <a:spcBef>
                  <a:spcPct val="0"/>
                </a:spcBef>
              </a:pPr>
              <a:t>3</a:t>
            </a:fld>
            <a:endParaRPr lang="de-DE" altLang="de-DE" sz="13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43687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FFB4D9D-A913-41C7-BB26-59DB5F798DE4}" type="slidenum">
              <a:rPr lang="de-DE" altLang="de-DE" sz="1300" smtClean="0"/>
              <a:pPr>
                <a:spcBef>
                  <a:spcPct val="0"/>
                </a:spcBef>
              </a:pPr>
              <a:t>4</a:t>
            </a:fld>
            <a:endParaRPr lang="de-DE" altLang="de-DE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62392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D0E00B1-C233-4EBD-8ADC-E507E11A6ABB}" type="slidenum">
              <a:rPr lang="de-DE" altLang="de-DE" sz="1300" smtClean="0"/>
              <a:pPr>
                <a:spcBef>
                  <a:spcPct val="0"/>
                </a:spcBef>
              </a:pPr>
              <a:t>5</a:t>
            </a:fld>
            <a:endParaRPr lang="de-DE" altLang="de-DE" sz="13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91470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D0E00B1-C233-4EBD-8ADC-E507E11A6ABB}" type="slidenum">
              <a:rPr lang="de-DE" altLang="de-DE" sz="1300" smtClean="0"/>
              <a:pPr>
                <a:spcBef>
                  <a:spcPct val="0"/>
                </a:spcBef>
              </a:pPr>
              <a:t>6</a:t>
            </a:fld>
            <a:endParaRPr lang="de-DE" altLang="de-DE" sz="13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91470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5DBB01B-D5B9-4FA9-8C34-A5DD5756A5EF}" type="slidenum">
              <a:rPr lang="de-DE" altLang="de-DE" sz="1300" smtClean="0"/>
              <a:pPr>
                <a:spcBef>
                  <a:spcPct val="0"/>
                </a:spcBef>
              </a:pPr>
              <a:t>7</a:t>
            </a:fld>
            <a:endParaRPr lang="de-DE" altLang="de-DE" sz="13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72812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92C0C60-7621-4197-AF6B-F5C15438EA52}" type="slidenum">
              <a:rPr lang="de-DE" altLang="de-DE" sz="1300" smtClean="0"/>
              <a:pPr>
                <a:spcBef>
                  <a:spcPct val="0"/>
                </a:spcBef>
              </a:pPr>
              <a:t>8</a:t>
            </a:fld>
            <a:endParaRPr lang="de-DE" altLang="de-DE" sz="13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86151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605E92E-997F-4F98-A821-C9FA6D2D4115}" type="slidenum">
              <a:rPr lang="de-DE" altLang="de-DE" sz="1300" smtClean="0"/>
              <a:pPr>
                <a:spcBef>
                  <a:spcPct val="0"/>
                </a:spcBef>
              </a:pPr>
              <a:t>9</a:t>
            </a:fld>
            <a:endParaRPr lang="de-DE" altLang="de-DE" sz="13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123749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CBC40D5-9569-48F1-8314-236844A274BE}" type="slidenum">
              <a:rPr lang="de-DE" altLang="de-DE" sz="1300" smtClean="0"/>
              <a:pPr>
                <a:spcBef>
                  <a:spcPct val="0"/>
                </a:spcBef>
              </a:pPr>
              <a:t>10</a:t>
            </a:fld>
            <a:endParaRPr lang="de-DE" altLang="de-DE" sz="13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994631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CBC40D5-9569-48F1-8314-236844A274BE}" type="slidenum">
              <a:rPr lang="de-DE" altLang="de-DE" sz="1300" smtClean="0"/>
              <a:pPr>
                <a:spcBef>
                  <a:spcPct val="0"/>
                </a:spcBef>
              </a:pPr>
              <a:t>11</a:t>
            </a:fld>
            <a:endParaRPr lang="de-DE" altLang="de-DE" sz="13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6649733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CBC40D5-9569-48F1-8314-236844A274BE}" type="slidenum">
              <a:rPr lang="de-DE" altLang="de-DE" sz="1300" smtClean="0"/>
              <a:pPr>
                <a:spcBef>
                  <a:spcPct val="0"/>
                </a:spcBef>
              </a:pPr>
              <a:t>12</a:t>
            </a:fld>
            <a:endParaRPr lang="de-DE" altLang="de-DE" sz="13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3214393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2BFF50F-7CC8-4A74-A7F2-6F7002ECA482}" type="slidenum">
              <a:rPr lang="de-DE" altLang="de-DE" sz="1300" smtClean="0"/>
              <a:pPr>
                <a:spcBef>
                  <a:spcPct val="0"/>
                </a:spcBef>
              </a:pPr>
              <a:t>13</a:t>
            </a:fld>
            <a:endParaRPr lang="de-DE" altLang="de-DE" sz="13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1913005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DDEA7E5-C016-4692-A432-C5D806F410C8}" type="slidenum">
              <a:rPr lang="de-DE" altLang="de-DE" sz="1300" smtClean="0"/>
              <a:pPr>
                <a:spcBef>
                  <a:spcPct val="0"/>
                </a:spcBef>
              </a:pPr>
              <a:t>14</a:t>
            </a:fld>
            <a:endParaRPr lang="de-DE" altLang="de-DE" sz="13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726607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36A599F-8A73-4B3B-B011-1FCF80FC0FF6}" type="slidenum">
              <a:rPr lang="de-DE" altLang="de-DE" sz="1300" smtClean="0"/>
              <a:pPr>
                <a:spcBef>
                  <a:spcPct val="0"/>
                </a:spcBef>
              </a:pPr>
              <a:t>15</a:t>
            </a:fld>
            <a:endParaRPr lang="de-DE" altLang="de-DE" sz="13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610252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21191B8-CD15-487F-8850-AFAB952E18AD}" type="slidenum">
              <a:rPr lang="de-DE" altLang="de-DE" sz="1300" smtClean="0"/>
              <a:pPr>
                <a:spcBef>
                  <a:spcPct val="0"/>
                </a:spcBef>
              </a:pPr>
              <a:t>16</a:t>
            </a:fld>
            <a:endParaRPr lang="de-DE" altLang="de-DE" sz="13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846495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CA77E23-1428-447A-8F55-4B5B7B1AC688}" type="slidenum">
              <a:rPr lang="de-DE" altLang="de-DE" sz="1300" smtClean="0"/>
              <a:pPr>
                <a:spcBef>
                  <a:spcPct val="0"/>
                </a:spcBef>
              </a:pPr>
              <a:t>17</a:t>
            </a:fld>
            <a:endParaRPr lang="de-DE" altLang="de-DE" sz="1300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63941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14635A4-E15E-47BD-A3F5-41AD968C7214}" type="slidenum">
              <a:rPr lang="de-DE" altLang="de-DE" sz="1300" smtClean="0"/>
              <a:pPr>
                <a:spcBef>
                  <a:spcPct val="0"/>
                </a:spcBef>
              </a:pPr>
              <a:t>18</a:t>
            </a:fld>
            <a:endParaRPr lang="de-DE" altLang="de-DE" sz="13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7938527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986D062-2104-4247-A94E-75628EBFCFAB}" type="slidenum">
              <a:rPr lang="de-DE" altLang="de-DE" sz="1300" smtClean="0"/>
              <a:pPr>
                <a:spcBef>
                  <a:spcPct val="0"/>
                </a:spcBef>
              </a:pPr>
              <a:t>19</a:t>
            </a:fld>
            <a:endParaRPr lang="de-DE" altLang="de-DE" sz="13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933590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DD6D055-5341-4973-9A0E-02EF6F94C2E1}" type="slidenum">
              <a:rPr lang="de-DE" altLang="de-DE" sz="1300" smtClean="0"/>
              <a:pPr>
                <a:spcBef>
                  <a:spcPct val="0"/>
                </a:spcBef>
              </a:pPr>
              <a:t>20</a:t>
            </a:fld>
            <a:endParaRPr lang="de-DE" altLang="de-DE" sz="1300"/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961229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8A0B233-51BD-49B4-9C97-10B205F2F095}" type="slidenum">
              <a:rPr lang="de-DE" altLang="de-DE" sz="1300" smtClean="0"/>
              <a:pPr>
                <a:spcBef>
                  <a:spcPct val="0"/>
                </a:spcBef>
              </a:pPr>
              <a:t>21</a:t>
            </a:fld>
            <a:endParaRPr lang="de-DE" altLang="de-DE" sz="1300"/>
          </a:p>
        </p:txBody>
      </p:sp>
      <p:sp>
        <p:nvSpPr>
          <p:cNvPr id="460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60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151677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CF37D6E-9EB2-4B14-ADAC-1786501A253A}" type="slidenum">
              <a:rPr lang="de-DE" altLang="de-DE" sz="1300" smtClean="0"/>
              <a:pPr>
                <a:spcBef>
                  <a:spcPct val="0"/>
                </a:spcBef>
              </a:pPr>
              <a:t>22</a:t>
            </a:fld>
            <a:endParaRPr lang="de-DE" altLang="de-DE" sz="13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329392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FD78D59-BA41-4567-B53F-CDF3A36C7DF2}" type="slidenum">
              <a:rPr lang="de-DE" altLang="de-DE" sz="1300" smtClean="0"/>
              <a:pPr>
                <a:spcBef>
                  <a:spcPct val="0"/>
                </a:spcBef>
              </a:pPr>
              <a:t>23</a:t>
            </a:fld>
            <a:endParaRPr lang="de-DE" altLang="de-DE" sz="13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594096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FD78D59-BA41-4567-B53F-CDF3A36C7DF2}" type="slidenum">
              <a:rPr lang="de-DE" altLang="de-DE" sz="1300" smtClean="0"/>
              <a:pPr>
                <a:spcBef>
                  <a:spcPct val="0"/>
                </a:spcBef>
              </a:pPr>
              <a:t>24</a:t>
            </a:fld>
            <a:endParaRPr lang="de-DE" altLang="de-DE" sz="13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59409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FD78D59-BA41-4567-B53F-CDF3A36C7DF2}" type="slidenum">
              <a:rPr lang="de-DE" altLang="de-DE" sz="1300" smtClean="0"/>
              <a:pPr>
                <a:spcBef>
                  <a:spcPct val="0"/>
                </a:spcBef>
              </a:pPr>
              <a:t>25</a:t>
            </a:fld>
            <a:endParaRPr lang="de-DE" altLang="de-DE" sz="13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594096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98C5496-4ACF-4FBE-936B-D927A07704F1}" type="slidenum">
              <a:rPr lang="de-DE" altLang="de-DE" sz="1300" smtClean="0"/>
              <a:pPr>
                <a:spcBef>
                  <a:spcPct val="0"/>
                </a:spcBef>
              </a:pPr>
              <a:t>26</a:t>
            </a:fld>
            <a:endParaRPr lang="de-DE" altLang="de-DE" sz="13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5947690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40F6083-2613-4084-9FFF-54015A9FA1A3}" type="slidenum">
              <a:rPr lang="de-DE" altLang="de-DE" sz="1300" smtClean="0"/>
              <a:pPr>
                <a:spcBef>
                  <a:spcPct val="0"/>
                </a:spcBef>
              </a:pPr>
              <a:t>27</a:t>
            </a:fld>
            <a:endParaRPr lang="de-DE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65972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40F6083-2613-4084-9FFF-54015A9FA1A3}" type="slidenum">
              <a:rPr lang="de-DE" altLang="de-DE" sz="1300" smtClean="0"/>
              <a:pPr>
                <a:spcBef>
                  <a:spcPct val="0"/>
                </a:spcBef>
              </a:pPr>
              <a:t>28</a:t>
            </a:fld>
            <a:endParaRPr lang="de-DE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65972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40F6083-2613-4084-9FFF-54015A9FA1A3}" type="slidenum">
              <a:rPr lang="de-DE" altLang="de-DE" sz="1300" smtClean="0"/>
              <a:pPr>
                <a:spcBef>
                  <a:spcPct val="0"/>
                </a:spcBef>
              </a:pPr>
              <a:t>29</a:t>
            </a:fld>
            <a:endParaRPr lang="de-DE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65972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40F6083-2613-4084-9FFF-54015A9FA1A3}" type="slidenum">
              <a:rPr lang="de-DE" altLang="de-DE" sz="1300" smtClean="0"/>
              <a:pPr>
                <a:spcBef>
                  <a:spcPct val="0"/>
                </a:spcBef>
              </a:pPr>
              <a:t>30</a:t>
            </a:fld>
            <a:endParaRPr lang="de-DE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65972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40F6083-2613-4084-9FFF-54015A9FA1A3}" type="slidenum">
              <a:rPr lang="de-DE" altLang="de-DE" sz="1300" smtClean="0"/>
              <a:pPr>
                <a:spcBef>
                  <a:spcPct val="0"/>
                </a:spcBef>
              </a:pPr>
              <a:t>31</a:t>
            </a:fld>
            <a:endParaRPr lang="de-DE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65972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40F6083-2613-4084-9FFF-54015A9FA1A3}" type="slidenum">
              <a:rPr lang="de-DE" altLang="de-DE" sz="1300" smtClean="0"/>
              <a:pPr>
                <a:spcBef>
                  <a:spcPct val="0"/>
                </a:spcBef>
              </a:pPr>
              <a:t>32</a:t>
            </a:fld>
            <a:endParaRPr lang="de-DE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65972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40F6083-2613-4084-9FFF-54015A9FA1A3}" type="slidenum">
              <a:rPr lang="de-DE" altLang="de-DE" sz="1300" smtClean="0"/>
              <a:pPr>
                <a:spcBef>
                  <a:spcPct val="0"/>
                </a:spcBef>
              </a:pPr>
              <a:t>33</a:t>
            </a:fld>
            <a:endParaRPr lang="de-DE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65972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40F6083-2613-4084-9FFF-54015A9FA1A3}" type="slidenum">
              <a:rPr lang="de-DE" altLang="de-DE" sz="1300" smtClean="0"/>
              <a:pPr>
                <a:spcBef>
                  <a:spcPct val="0"/>
                </a:spcBef>
              </a:pPr>
              <a:t>34</a:t>
            </a:fld>
            <a:endParaRPr lang="de-DE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altLang="de-DE" sz="1200" dirty="0">
              <a:solidFill>
                <a:srgbClr val="004992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865972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62DFCB3-2BB7-4A31-BF35-EA7A34A81796}" type="slidenum">
              <a:rPr lang="de-DE" altLang="de-DE" sz="1300" smtClean="0"/>
              <a:pPr>
                <a:spcBef>
                  <a:spcPct val="0"/>
                </a:spcBef>
              </a:pPr>
              <a:t>35</a:t>
            </a:fld>
            <a:endParaRPr lang="de-DE" altLang="de-DE" sz="13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867264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C446038-320D-47EC-A0B2-58DE6617F58B}" type="slidenum">
              <a:rPr lang="de-DE" altLang="de-DE" sz="1300" smtClean="0"/>
              <a:pPr>
                <a:spcBef>
                  <a:spcPct val="0"/>
                </a:spcBef>
              </a:pPr>
              <a:t>36</a:t>
            </a:fld>
            <a:endParaRPr lang="de-DE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6643772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C446038-320D-47EC-A0B2-58DE6617F58B}" type="slidenum">
              <a:rPr lang="de-DE" altLang="de-DE" sz="1300" smtClean="0"/>
              <a:pPr>
                <a:spcBef>
                  <a:spcPct val="0"/>
                </a:spcBef>
              </a:pPr>
              <a:t>37</a:t>
            </a:fld>
            <a:endParaRPr lang="de-DE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7559895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C446038-320D-47EC-A0B2-58DE6617F58B}" type="slidenum">
              <a:rPr lang="de-DE" altLang="de-DE" sz="1300" smtClean="0"/>
              <a:pPr>
                <a:spcBef>
                  <a:spcPct val="0"/>
                </a:spcBef>
              </a:pPr>
              <a:t>38</a:t>
            </a:fld>
            <a:endParaRPr lang="de-DE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0771163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C446038-320D-47EC-A0B2-58DE6617F58B}" type="slidenum">
              <a:rPr lang="de-DE" altLang="de-DE" sz="1300" smtClean="0"/>
              <a:pPr>
                <a:spcBef>
                  <a:spcPct val="0"/>
                </a:spcBef>
              </a:pPr>
              <a:t>39</a:t>
            </a:fld>
            <a:endParaRPr lang="de-DE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74899519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C446038-320D-47EC-A0B2-58DE6617F58B}" type="slidenum">
              <a:rPr lang="de-DE" altLang="de-DE" sz="1300" smtClean="0"/>
              <a:pPr>
                <a:spcBef>
                  <a:spcPct val="0"/>
                </a:spcBef>
              </a:pPr>
              <a:t>40</a:t>
            </a:fld>
            <a:endParaRPr lang="de-DE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7229599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C446038-320D-47EC-A0B2-58DE6617F58B}" type="slidenum">
              <a:rPr lang="de-DE" altLang="de-DE" sz="1300" smtClean="0"/>
              <a:pPr>
                <a:spcBef>
                  <a:spcPct val="0"/>
                </a:spcBef>
              </a:pPr>
              <a:t>41</a:t>
            </a:fld>
            <a:endParaRPr lang="de-DE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2677361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C446038-320D-47EC-A0B2-58DE6617F58B}" type="slidenum">
              <a:rPr lang="de-DE" altLang="de-DE" sz="1300" smtClean="0"/>
              <a:pPr>
                <a:spcBef>
                  <a:spcPct val="0"/>
                </a:spcBef>
              </a:pPr>
              <a:t>42</a:t>
            </a:fld>
            <a:endParaRPr lang="de-DE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42850102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C446038-320D-47EC-A0B2-58DE6617F58B}" type="slidenum">
              <a:rPr lang="de-DE" altLang="de-DE" sz="1300" smtClean="0"/>
              <a:pPr>
                <a:spcBef>
                  <a:spcPct val="0"/>
                </a:spcBef>
              </a:pPr>
              <a:t>43</a:t>
            </a:fld>
            <a:endParaRPr lang="de-DE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2067838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7D6F34E-E571-4A3F-9BF8-A8C7195DE3AD}" type="slidenum">
              <a:rPr lang="de-DE" altLang="de-DE" sz="1300" smtClean="0"/>
              <a:pPr>
                <a:spcBef>
                  <a:spcPct val="0"/>
                </a:spcBef>
              </a:pPr>
              <a:t>44</a:t>
            </a:fld>
            <a:endParaRPr lang="de-DE" altLang="de-DE" sz="13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6657200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C446038-320D-47EC-A0B2-58DE6617F58B}" type="slidenum">
              <a:rPr lang="de-DE" altLang="de-DE" sz="1300" smtClean="0"/>
              <a:pPr>
                <a:spcBef>
                  <a:spcPct val="0"/>
                </a:spcBef>
              </a:pPr>
              <a:t>45</a:t>
            </a:fld>
            <a:endParaRPr lang="de-DE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538282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2616855-32F1-48B8-83D0-AF3F1B2C2DEE}" type="slidenum">
              <a:rPr lang="de-DE" altLang="de-DE" sz="1300" smtClean="0"/>
              <a:pPr>
                <a:spcBef>
                  <a:spcPct val="0"/>
                </a:spcBef>
              </a:pPr>
              <a:t>46</a:t>
            </a:fld>
            <a:endParaRPr lang="de-DE" altLang="de-DE" sz="130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4712461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9F31EB9-BDBD-4628-8456-B7356A7CBE6A}" type="slidenum">
              <a:rPr lang="de-DE" altLang="de-DE" sz="1300" smtClean="0"/>
              <a:pPr>
                <a:spcBef>
                  <a:spcPct val="0"/>
                </a:spcBef>
              </a:pPr>
              <a:t>47</a:t>
            </a:fld>
            <a:endParaRPr lang="de-DE" altLang="de-DE" sz="13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6457565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6F9D98C-ED4D-44AA-8395-8A726E8DE361}" type="slidenum">
              <a:rPr lang="de-DE" altLang="de-DE" sz="1300" smtClean="0"/>
              <a:pPr>
                <a:spcBef>
                  <a:spcPct val="0"/>
                </a:spcBef>
              </a:pPr>
              <a:t>48</a:t>
            </a:fld>
            <a:endParaRPr lang="de-DE" altLang="de-DE" sz="13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7874200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35B0A37-C7C0-4BDC-9ACA-59C24F717903}" type="slidenum">
              <a:rPr lang="de-DE" altLang="de-DE" sz="1300" smtClean="0"/>
              <a:pPr>
                <a:spcBef>
                  <a:spcPct val="0"/>
                </a:spcBef>
              </a:pPr>
              <a:t>49</a:t>
            </a:fld>
            <a:endParaRPr lang="de-DE" altLang="de-DE" sz="130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340153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0E4AAB9-1322-467A-83A2-5E3074C286AB}" type="slidenum">
              <a:rPr lang="de-DE" altLang="de-DE" sz="1300" smtClean="0"/>
              <a:pPr>
                <a:spcBef>
                  <a:spcPct val="0"/>
                </a:spcBef>
              </a:pPr>
              <a:t>50</a:t>
            </a:fld>
            <a:endParaRPr lang="de-DE" altLang="de-DE" sz="13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559745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1A4024-D2D3-4B8D-B50B-D1E71DA4855D}" type="slidenum">
              <a:rPr lang="de-DE" altLang="de-DE" sz="1300" smtClean="0"/>
              <a:pPr>
                <a:spcBef>
                  <a:spcPct val="0"/>
                </a:spcBef>
              </a:pPr>
              <a:t>51</a:t>
            </a:fld>
            <a:endParaRPr lang="de-DE" altLang="de-DE" sz="13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4391605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F699913-C507-423C-A726-7EFE6EE0FC1D}" type="slidenum">
              <a:rPr lang="de-DE" altLang="de-DE" sz="1300" smtClean="0"/>
              <a:pPr>
                <a:spcBef>
                  <a:spcPct val="0"/>
                </a:spcBef>
              </a:pPr>
              <a:t>52</a:t>
            </a:fld>
            <a:endParaRPr lang="de-DE" altLang="de-DE" sz="13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29754288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7D6F34E-E571-4A3F-9BF8-A8C7195DE3AD}" type="slidenum">
              <a:rPr lang="de-DE" altLang="de-DE" sz="1300" smtClean="0"/>
              <a:pPr>
                <a:spcBef>
                  <a:spcPct val="0"/>
                </a:spcBef>
              </a:pPr>
              <a:t>53</a:t>
            </a:fld>
            <a:endParaRPr lang="de-DE" altLang="de-DE" sz="13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2423104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B7C6D6E-764F-4C7E-B9BB-AF86A0CF675E}" type="slidenum">
              <a:rPr lang="de-DE" altLang="de-DE" sz="1300" smtClean="0"/>
              <a:pPr>
                <a:spcBef>
                  <a:spcPct val="0"/>
                </a:spcBef>
              </a:pPr>
              <a:t>54</a:t>
            </a:fld>
            <a:endParaRPr lang="de-DE" altLang="de-DE" sz="13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976210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612CF82-FE22-450C-83A5-6FBA3AB09BEB}" type="slidenum">
              <a:rPr lang="de-DE" altLang="de-DE" sz="1300" smtClean="0"/>
              <a:pPr>
                <a:spcBef>
                  <a:spcPct val="0"/>
                </a:spcBef>
              </a:pPr>
              <a:t>55</a:t>
            </a:fld>
            <a:endParaRPr lang="de-DE" altLang="de-DE" sz="13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1133708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E4BDA3E-99AD-4FFA-AA2C-7A2E8A6ADE10}" type="slidenum">
              <a:rPr lang="de-DE" altLang="de-DE" sz="1300" smtClean="0"/>
              <a:pPr>
                <a:spcBef>
                  <a:spcPct val="0"/>
                </a:spcBef>
              </a:pPr>
              <a:t>56</a:t>
            </a:fld>
            <a:endParaRPr lang="de-DE" altLang="de-DE" sz="13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4263624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DDFE56F-3738-4F1F-8E8E-D09CD81448F5}" type="slidenum">
              <a:rPr lang="de-DE" altLang="de-DE" sz="1300" smtClean="0"/>
              <a:pPr>
                <a:spcBef>
                  <a:spcPct val="0"/>
                </a:spcBef>
              </a:pPr>
              <a:t>57</a:t>
            </a:fld>
            <a:endParaRPr lang="de-DE" altLang="de-DE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376559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5C3B3B0-F341-4839-960F-A71F7F38DCE8}" type="slidenum">
              <a:rPr lang="de-DE" altLang="de-DE" sz="1300" smtClean="0"/>
              <a:pPr>
                <a:spcBef>
                  <a:spcPct val="0"/>
                </a:spcBef>
              </a:pPr>
              <a:t>58</a:t>
            </a:fld>
            <a:endParaRPr lang="de-DE" altLang="de-DE" sz="130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5339255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196C9E2-0914-42C1-81AD-26EC4ABCBC39}" type="slidenum">
              <a:rPr lang="de-DE" altLang="de-DE" sz="1300" smtClean="0"/>
              <a:pPr>
                <a:spcBef>
                  <a:spcPct val="0"/>
                </a:spcBef>
              </a:pPr>
              <a:t>59</a:t>
            </a:fld>
            <a:endParaRPr lang="de-DE" altLang="de-DE" sz="13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450841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C61E438-1C4E-4260-90CE-24BE7DD9D07E}" type="slidenum">
              <a:rPr lang="de-DE" altLang="de-DE" sz="1300" smtClean="0"/>
              <a:pPr>
                <a:spcBef>
                  <a:spcPct val="0"/>
                </a:spcBef>
              </a:pPr>
              <a:t>60</a:t>
            </a:fld>
            <a:endParaRPr lang="de-DE" altLang="de-DE" sz="13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909604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C61E438-1C4E-4260-90CE-24BE7DD9D07E}" type="slidenum">
              <a:rPr lang="de-DE" altLang="de-DE" sz="1300" smtClean="0"/>
              <a:pPr>
                <a:spcBef>
                  <a:spcPct val="0"/>
                </a:spcBef>
              </a:pPr>
              <a:t>61</a:t>
            </a:fld>
            <a:endParaRPr lang="de-DE" altLang="de-DE" sz="13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909604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8664D8-F17E-4121-90F6-8072EB916D4E}" type="slidenum">
              <a:rPr lang="de-DE" altLang="de-DE" sz="1300" smtClean="0"/>
              <a:pPr>
                <a:spcBef>
                  <a:spcPct val="0"/>
                </a:spcBef>
              </a:pPr>
              <a:t>62</a:t>
            </a:fld>
            <a:endParaRPr lang="de-DE" altLang="de-DE" sz="130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3100969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F84F527-3C85-4C6C-94C0-FBA06769C511}" type="slidenum">
              <a:rPr lang="de-DE" altLang="de-DE" sz="1300" smtClean="0"/>
              <a:pPr>
                <a:spcBef>
                  <a:spcPct val="0"/>
                </a:spcBef>
              </a:pPr>
              <a:t>63</a:t>
            </a:fld>
            <a:endParaRPr lang="de-DE" altLang="de-DE" sz="13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9115729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D003EF8-AFF8-47D8-AF66-71059CBF85CA}" type="slidenum">
              <a:rPr lang="de-DE" altLang="de-DE" sz="1300" smtClean="0"/>
              <a:pPr>
                <a:spcBef>
                  <a:spcPct val="0"/>
                </a:spcBef>
              </a:pPr>
              <a:t>64</a:t>
            </a:fld>
            <a:endParaRPr lang="de-DE" altLang="de-DE" sz="13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509754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6793776-275C-4B3A-AA1E-4F45E7B0157B}" type="slidenum">
              <a:rPr lang="de-DE" altLang="de-DE" sz="1300" smtClean="0"/>
              <a:pPr>
                <a:spcBef>
                  <a:spcPct val="0"/>
                </a:spcBef>
              </a:pPr>
              <a:t>65</a:t>
            </a:fld>
            <a:endParaRPr lang="de-DE" altLang="de-DE" sz="13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9023987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289284B-6D89-4EC3-8A95-5430AB141B7A}" type="slidenum">
              <a:rPr lang="de-DE" altLang="de-DE" sz="1300" smtClean="0"/>
              <a:pPr>
                <a:spcBef>
                  <a:spcPct val="0"/>
                </a:spcBef>
              </a:pPr>
              <a:t>66</a:t>
            </a:fld>
            <a:endParaRPr lang="de-DE" altLang="de-DE" sz="13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919901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BFCC7B6-E0E4-43C2-84EF-FC015D6CB87A}" type="slidenum">
              <a:rPr lang="de-DE" altLang="de-DE" sz="1300" smtClean="0"/>
              <a:pPr>
                <a:spcBef>
                  <a:spcPct val="0"/>
                </a:spcBef>
              </a:pPr>
              <a:t>67</a:t>
            </a:fld>
            <a:endParaRPr lang="de-DE" altLang="de-DE" sz="13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8734696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214DA10-9C6B-4BB0-B97D-FD9E7B455438}" type="slidenum">
              <a:rPr lang="de-DE" altLang="de-DE" sz="1300" smtClean="0"/>
              <a:pPr>
                <a:spcBef>
                  <a:spcPct val="0"/>
                </a:spcBef>
              </a:pPr>
              <a:t>68</a:t>
            </a:fld>
            <a:endParaRPr lang="de-DE" altLang="de-DE" sz="13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83675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37F9835-2D43-4902-A103-B94BC258ED6B}" type="slidenum">
              <a:rPr lang="de-DE" altLang="de-DE" sz="1300" smtClean="0"/>
              <a:pPr>
                <a:spcBef>
                  <a:spcPct val="0"/>
                </a:spcBef>
              </a:pPr>
              <a:t>69</a:t>
            </a:fld>
            <a:endParaRPr lang="de-DE" altLang="de-DE" sz="13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9834332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43326D2-4480-4D64-A434-9C0D25774C70}" type="slidenum">
              <a:rPr lang="de-DE" altLang="de-DE" sz="1300" smtClean="0"/>
              <a:pPr>
                <a:spcBef>
                  <a:spcPct val="0"/>
                </a:spcBef>
              </a:pPr>
              <a:t>70</a:t>
            </a:fld>
            <a:endParaRPr lang="de-DE" altLang="de-DE" sz="13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775173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C030F82-AF0E-4344-838E-F4A72461BC1C}" type="slidenum">
              <a:rPr lang="de-DE" altLang="de-DE" sz="1300" smtClean="0"/>
              <a:pPr>
                <a:spcBef>
                  <a:spcPct val="0"/>
                </a:spcBef>
              </a:pPr>
              <a:t>71</a:t>
            </a:fld>
            <a:endParaRPr lang="de-DE" altLang="de-DE" sz="13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4753417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CAB77EA-1DAB-4DAE-BD8D-3009558D6ECA}" type="slidenum">
              <a:rPr lang="de-DE" altLang="de-DE" sz="1300" smtClean="0"/>
              <a:pPr>
                <a:spcBef>
                  <a:spcPct val="0"/>
                </a:spcBef>
              </a:pPr>
              <a:t>72</a:t>
            </a:fld>
            <a:endParaRPr lang="de-DE" altLang="de-DE" sz="13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8179988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12B36FB-5FC7-4B29-9FF9-4BF6B4A8F909}" type="slidenum">
              <a:rPr lang="de-DE" altLang="de-DE" sz="1300" smtClean="0"/>
              <a:pPr>
                <a:spcBef>
                  <a:spcPct val="0"/>
                </a:spcBef>
              </a:pPr>
              <a:t>73</a:t>
            </a:fld>
            <a:endParaRPr lang="de-DE" altLang="de-DE" sz="130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7972778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FD6FD7F-BB78-4D3F-86BC-A19A07662D26}" type="slidenum">
              <a:rPr lang="de-DE" altLang="de-DE" sz="1300" smtClean="0"/>
              <a:pPr>
                <a:spcBef>
                  <a:spcPct val="0"/>
                </a:spcBef>
              </a:pPr>
              <a:t>74</a:t>
            </a:fld>
            <a:endParaRPr lang="de-DE" altLang="de-DE" sz="130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6990546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DA21CFC-D128-44A6-94DD-4CF0244A82DE}" type="slidenum">
              <a:rPr lang="de-DE" altLang="de-DE" sz="1300" smtClean="0"/>
              <a:pPr>
                <a:spcBef>
                  <a:spcPct val="0"/>
                </a:spcBef>
              </a:pPr>
              <a:t>75</a:t>
            </a:fld>
            <a:endParaRPr lang="de-DE" altLang="de-DE" sz="130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6994594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36905F3-ACA0-4F1D-AEF4-6BE73CF4791A}" type="slidenum">
              <a:rPr lang="de-DE" altLang="de-DE" sz="1300" smtClean="0"/>
              <a:pPr>
                <a:spcBef>
                  <a:spcPct val="0"/>
                </a:spcBef>
              </a:pPr>
              <a:t>76</a:t>
            </a:fld>
            <a:endParaRPr lang="de-DE" altLang="de-DE" sz="13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0081566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36905F3-ACA0-4F1D-AEF4-6BE73CF4791A}" type="slidenum">
              <a:rPr lang="de-DE" altLang="de-DE" sz="1300" smtClean="0"/>
              <a:pPr>
                <a:spcBef>
                  <a:spcPct val="0"/>
                </a:spcBef>
              </a:pPr>
              <a:t>77</a:t>
            </a:fld>
            <a:endParaRPr lang="de-DE" altLang="de-DE" sz="13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0081566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DBB888B-1BA6-4B8E-8465-593C483218B6}" type="slidenum">
              <a:rPr lang="de-DE" altLang="de-DE" sz="1300" smtClean="0"/>
              <a:pPr>
                <a:spcBef>
                  <a:spcPct val="0"/>
                </a:spcBef>
              </a:pPr>
              <a:t>78</a:t>
            </a:fld>
            <a:endParaRPr lang="de-DE" altLang="de-DE" sz="130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1265587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C56D178-6733-4A95-A70C-694EFE63769F}" type="slidenum">
              <a:rPr lang="de-DE" altLang="de-DE" sz="1300" smtClean="0"/>
              <a:pPr>
                <a:spcBef>
                  <a:spcPct val="0"/>
                </a:spcBef>
              </a:pPr>
              <a:t>79</a:t>
            </a:fld>
            <a:endParaRPr lang="de-DE" altLang="de-DE" sz="130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2002489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1EC009C-720E-4E16-BAE7-F26EF3E1CFB0}" type="slidenum">
              <a:rPr lang="de-DE" altLang="de-DE" sz="1300" smtClean="0"/>
              <a:pPr>
                <a:spcBef>
                  <a:spcPct val="0"/>
                </a:spcBef>
              </a:pPr>
              <a:t>80</a:t>
            </a:fld>
            <a:endParaRPr lang="de-DE" altLang="de-DE" sz="130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6836074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E22304E-D281-4F18-A53C-AF902D3A5961}" type="slidenum">
              <a:rPr lang="de-DE" altLang="de-DE" sz="1300" smtClean="0"/>
              <a:pPr>
                <a:spcBef>
                  <a:spcPct val="0"/>
                </a:spcBef>
              </a:pPr>
              <a:t>81</a:t>
            </a:fld>
            <a:endParaRPr lang="de-DE" altLang="de-DE" sz="1300"/>
          </a:p>
        </p:txBody>
      </p:sp>
      <p:sp>
        <p:nvSpPr>
          <p:cNvPr id="1525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25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5021844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4E1EE4C-054C-406A-838F-317192C03BDF}" type="slidenum">
              <a:rPr lang="de-DE" altLang="de-DE" sz="1300" smtClean="0"/>
              <a:pPr>
                <a:spcBef>
                  <a:spcPct val="0"/>
                </a:spcBef>
              </a:pPr>
              <a:t>82</a:t>
            </a:fld>
            <a:endParaRPr lang="de-DE" altLang="de-DE" sz="130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1876002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4557C7B-3029-4939-96E7-F921F32E0029}" type="slidenum">
              <a:rPr lang="de-DE" altLang="de-DE" sz="1300" smtClean="0"/>
              <a:pPr>
                <a:spcBef>
                  <a:spcPct val="0"/>
                </a:spcBef>
              </a:pPr>
              <a:t>83</a:t>
            </a:fld>
            <a:endParaRPr lang="de-DE" altLang="de-DE" sz="130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3864588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8967290-BAD6-4E83-942B-3D4650FFBE95}" type="slidenum">
              <a:rPr lang="de-DE" altLang="de-DE" sz="1300" smtClean="0"/>
              <a:pPr>
                <a:spcBef>
                  <a:spcPct val="0"/>
                </a:spcBef>
              </a:pPr>
              <a:t>84</a:t>
            </a:fld>
            <a:endParaRPr lang="de-DE" altLang="de-DE" sz="1300"/>
          </a:p>
        </p:txBody>
      </p:sp>
      <p:sp>
        <p:nvSpPr>
          <p:cNvPr id="15872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872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5652835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ECE2DC4-19EB-4D19-88B3-91C96740D8FE}" type="slidenum">
              <a:rPr lang="de-DE" altLang="de-DE" sz="1300" smtClean="0"/>
              <a:pPr>
                <a:spcBef>
                  <a:spcPct val="0"/>
                </a:spcBef>
              </a:pPr>
              <a:t>85</a:t>
            </a:fld>
            <a:endParaRPr lang="de-DE" altLang="de-DE" sz="1300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5472590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AA30578-3857-43DC-8BAE-34A4D258B0B6}" type="slidenum">
              <a:rPr lang="de-DE" altLang="de-DE" sz="1300" smtClean="0"/>
              <a:pPr>
                <a:spcBef>
                  <a:spcPct val="0"/>
                </a:spcBef>
              </a:pPr>
              <a:t>86</a:t>
            </a:fld>
            <a:endParaRPr lang="de-DE" altLang="de-DE" sz="130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4078015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A171D51-9B42-4646-95D7-B9BAC67575F5}" type="slidenum">
              <a:rPr lang="de-DE" altLang="de-DE" sz="1300" smtClean="0"/>
              <a:pPr>
                <a:spcBef>
                  <a:spcPct val="0"/>
                </a:spcBef>
              </a:pPr>
              <a:t>87</a:t>
            </a:fld>
            <a:endParaRPr lang="de-DE" altLang="de-DE" sz="130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solidFill>
            <a:srgbClr val="FFFFFF"/>
          </a:solidFill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1287413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FDCB609-30F4-4BAB-A9FF-3CBA1AAC5052}" type="slidenum">
              <a:rPr lang="de-DE" altLang="de-DE" sz="1300" smtClean="0"/>
              <a:pPr>
                <a:spcBef>
                  <a:spcPct val="0"/>
                </a:spcBef>
              </a:pPr>
              <a:t>88</a:t>
            </a:fld>
            <a:endParaRPr lang="de-DE" altLang="de-DE" sz="130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7111443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AB1C0E0-6B7A-4B5F-A357-CF8CA7EC0D97}" type="slidenum">
              <a:rPr lang="de-DE" altLang="de-DE" sz="1300" smtClean="0"/>
              <a:pPr>
                <a:spcBef>
                  <a:spcPct val="0"/>
                </a:spcBef>
              </a:pPr>
              <a:t>89</a:t>
            </a:fld>
            <a:endParaRPr lang="de-DE" altLang="de-DE" sz="130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6033168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88B9D13-A6F4-4CE3-AB32-C20FC75277FA}" type="slidenum">
              <a:rPr lang="de-DE" altLang="de-DE" sz="1300" smtClean="0"/>
              <a:pPr>
                <a:spcBef>
                  <a:spcPct val="0"/>
                </a:spcBef>
              </a:pPr>
              <a:t>90</a:t>
            </a:fld>
            <a:endParaRPr lang="de-DE" altLang="de-DE" sz="130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3434533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EBF7203-22C2-48CA-BDFB-6D573FC65BB9}" type="slidenum">
              <a:rPr lang="de-DE" altLang="de-DE" sz="1300" smtClean="0"/>
              <a:pPr>
                <a:spcBef>
                  <a:spcPct val="0"/>
                </a:spcBef>
              </a:pPr>
              <a:t>91</a:t>
            </a:fld>
            <a:endParaRPr lang="de-DE" altLang="de-DE" sz="130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2040144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CB65574-E78A-4737-8574-5AA0ABF25FC5}" type="slidenum">
              <a:rPr lang="de-DE" altLang="de-DE" sz="1300" smtClean="0"/>
              <a:pPr>
                <a:spcBef>
                  <a:spcPct val="0"/>
                </a:spcBef>
              </a:pPr>
              <a:t>92</a:t>
            </a:fld>
            <a:endParaRPr lang="de-DE" altLang="de-DE" sz="1300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7277241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9C8401A-4EA5-48B3-817C-7EA330556A37}" type="slidenum">
              <a:rPr lang="de-DE" altLang="de-DE" sz="1300" smtClean="0"/>
              <a:pPr>
                <a:spcBef>
                  <a:spcPct val="0"/>
                </a:spcBef>
              </a:pPr>
              <a:t>93</a:t>
            </a:fld>
            <a:endParaRPr lang="de-DE" altLang="de-DE" sz="130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6219347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69D7602-572C-4B94-B4F8-5196EE989746}" type="slidenum">
              <a:rPr lang="de-DE" altLang="de-DE" sz="1300" smtClean="0"/>
              <a:pPr>
                <a:spcBef>
                  <a:spcPct val="0"/>
                </a:spcBef>
              </a:pPr>
              <a:t>94</a:t>
            </a:fld>
            <a:endParaRPr lang="de-DE" altLang="de-DE" sz="1300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3060952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11E64B0-5A00-42E7-A9A6-FAF18D0611B7}" type="slidenum">
              <a:rPr lang="de-DE" altLang="de-DE" sz="1300" smtClean="0"/>
              <a:pPr>
                <a:spcBef>
                  <a:spcPct val="0"/>
                </a:spcBef>
              </a:pPr>
              <a:t>95</a:t>
            </a:fld>
            <a:endParaRPr lang="de-DE" altLang="de-DE" sz="130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3942695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2321D17-5C9C-4CBE-8EC0-320817D3DCCB}" type="slidenum">
              <a:rPr lang="de-DE" altLang="de-DE" sz="1300" smtClean="0"/>
              <a:pPr>
                <a:spcBef>
                  <a:spcPct val="0"/>
                </a:spcBef>
              </a:pPr>
              <a:t>96</a:t>
            </a:fld>
            <a:endParaRPr lang="de-DE" altLang="de-DE" sz="130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5576398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1A44FF4-96F2-44A6-97DD-38299D8AFD2E}" type="slidenum">
              <a:rPr lang="de-DE" altLang="de-DE" sz="1300" smtClean="0"/>
              <a:pPr>
                <a:spcBef>
                  <a:spcPct val="0"/>
                </a:spcBef>
              </a:pPr>
              <a:t>97</a:t>
            </a:fld>
            <a:endParaRPr lang="de-DE" altLang="de-DE" sz="1300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7323185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D3AF11F-A4A3-4563-8F8F-3DCBCEEA24D7}" type="slidenum">
              <a:rPr lang="de-DE" altLang="de-DE" sz="1300" smtClean="0"/>
              <a:pPr>
                <a:spcBef>
                  <a:spcPct val="0"/>
                </a:spcBef>
              </a:pPr>
              <a:t>98</a:t>
            </a:fld>
            <a:endParaRPr lang="de-DE" altLang="de-DE" sz="1300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8309131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54BABF7-B707-46B2-BE7E-770CAAA27716}" type="slidenum">
              <a:rPr lang="de-DE" altLang="de-DE" sz="1300" smtClean="0"/>
              <a:pPr>
                <a:spcBef>
                  <a:spcPct val="0"/>
                </a:spcBef>
              </a:pPr>
              <a:t>99</a:t>
            </a:fld>
            <a:endParaRPr lang="de-DE" altLang="de-DE" sz="1300"/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4743785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8C451BB-ACD8-43EA-8695-295E9E18E096}" type="slidenum">
              <a:rPr lang="de-DE" altLang="de-DE" sz="1300" smtClean="0"/>
              <a:pPr>
                <a:spcBef>
                  <a:spcPct val="0"/>
                </a:spcBef>
              </a:pPr>
              <a:t>100</a:t>
            </a:fld>
            <a:endParaRPr lang="de-DE" altLang="de-DE" sz="130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3606672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0B7FD93-4B09-486C-A348-66E214E314C0}" type="slidenum">
              <a:rPr lang="de-DE" altLang="de-DE" sz="1300" smtClean="0"/>
              <a:pPr>
                <a:spcBef>
                  <a:spcPct val="0"/>
                </a:spcBef>
              </a:pPr>
              <a:t>101</a:t>
            </a:fld>
            <a:endParaRPr lang="de-DE" altLang="de-DE" sz="1300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0764211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848B415-94FE-49EC-87EF-271D4D79B845}" type="slidenum">
              <a:rPr lang="de-DE" altLang="de-DE" sz="1300" smtClean="0"/>
              <a:pPr>
                <a:spcBef>
                  <a:spcPct val="0"/>
                </a:spcBef>
              </a:pPr>
              <a:t>102</a:t>
            </a:fld>
            <a:endParaRPr lang="de-DE" altLang="de-DE" sz="1300"/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7850429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A07E045-FF9A-45C2-805A-9542CADA34D2}" type="slidenum">
              <a:rPr lang="de-DE" altLang="de-DE" sz="1300" smtClean="0"/>
              <a:pPr>
                <a:spcBef>
                  <a:spcPct val="0"/>
                </a:spcBef>
              </a:pPr>
              <a:t>103</a:t>
            </a:fld>
            <a:endParaRPr lang="de-DE" altLang="de-DE" sz="1300"/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6102282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3DDD8F5-B880-4A9A-8FF5-8FC8F87BC595}" type="slidenum">
              <a:rPr lang="de-DE" altLang="de-DE" sz="1300" smtClean="0"/>
              <a:pPr>
                <a:spcBef>
                  <a:spcPct val="0"/>
                </a:spcBef>
              </a:pPr>
              <a:t>104</a:t>
            </a:fld>
            <a:endParaRPr lang="de-DE" altLang="de-DE" sz="1300"/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5559943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1ACFBD0-5378-4F4F-A229-29018C23CD84}" type="slidenum">
              <a:rPr lang="de-DE" altLang="de-DE" sz="1300" smtClean="0"/>
              <a:pPr>
                <a:spcBef>
                  <a:spcPct val="0"/>
                </a:spcBef>
              </a:pPr>
              <a:t>105</a:t>
            </a:fld>
            <a:endParaRPr lang="de-DE" altLang="de-DE" sz="1300"/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9511923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5AF4DBD-DF5F-48F8-A97B-F2DA747DB386}" type="slidenum">
              <a:rPr lang="de-DE" altLang="de-DE" sz="1300" smtClean="0"/>
              <a:pPr>
                <a:spcBef>
                  <a:spcPct val="0"/>
                </a:spcBef>
              </a:pPr>
              <a:t>106</a:t>
            </a:fld>
            <a:endParaRPr lang="de-DE" altLang="de-DE" sz="1300"/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8539638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C4D7999-2897-4EBB-A368-029EF8C77BAE}" type="slidenum">
              <a:rPr lang="de-DE" altLang="de-DE" sz="1300" smtClean="0"/>
              <a:pPr>
                <a:spcBef>
                  <a:spcPct val="0"/>
                </a:spcBef>
              </a:pPr>
              <a:t>107</a:t>
            </a:fld>
            <a:endParaRPr lang="de-DE" altLang="de-DE" sz="1300"/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7378804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7E6149B-EF38-40E8-8B25-912FB78C24F9}" type="slidenum">
              <a:rPr lang="de-DE" altLang="de-DE" sz="1300" smtClean="0"/>
              <a:pPr>
                <a:spcBef>
                  <a:spcPct val="0"/>
                </a:spcBef>
              </a:pPr>
              <a:t>108</a:t>
            </a:fld>
            <a:endParaRPr lang="de-DE" altLang="de-DE" sz="1300"/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58941975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584E2F9-8441-4227-BD96-0F4C1DCEC10A}" type="slidenum">
              <a:rPr lang="de-DE" altLang="de-DE" sz="1300" smtClean="0"/>
              <a:pPr>
                <a:spcBef>
                  <a:spcPct val="0"/>
                </a:spcBef>
              </a:pPr>
              <a:t>109</a:t>
            </a:fld>
            <a:endParaRPr lang="de-DE" altLang="de-DE" sz="1300"/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5500360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DEB60D0-ACEA-4DF9-8DD5-AD4A16F7F5DD}" type="slidenum">
              <a:rPr lang="de-DE" altLang="de-DE" sz="1300" smtClean="0"/>
              <a:pPr>
                <a:spcBef>
                  <a:spcPct val="0"/>
                </a:spcBef>
              </a:pPr>
              <a:t>110</a:t>
            </a:fld>
            <a:endParaRPr lang="de-DE" altLang="de-DE" sz="1300"/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13335662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16447E0-2982-453F-9735-3D9121B95409}" type="slidenum">
              <a:rPr lang="de-DE" altLang="de-DE" sz="1300" smtClean="0"/>
              <a:pPr>
                <a:spcBef>
                  <a:spcPct val="0"/>
                </a:spcBef>
              </a:pPr>
              <a:t>111</a:t>
            </a:fld>
            <a:endParaRPr lang="de-DE" altLang="de-DE" sz="1300"/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5021151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376DDDC-EF0F-4DEC-B0A7-F22C72D6D41B}" type="slidenum">
              <a:rPr lang="de-DE" altLang="de-DE" sz="1300" smtClean="0"/>
              <a:pPr>
                <a:spcBef>
                  <a:spcPct val="0"/>
                </a:spcBef>
              </a:pPr>
              <a:t>112</a:t>
            </a:fld>
            <a:endParaRPr lang="de-DE" altLang="de-DE" sz="1300"/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02651016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6B4505D-C2B1-4D62-AD95-ABEF485E00BE}" type="slidenum">
              <a:rPr lang="de-DE" altLang="de-DE" sz="1300" smtClean="0"/>
              <a:pPr>
                <a:spcBef>
                  <a:spcPct val="0"/>
                </a:spcBef>
              </a:pPr>
              <a:t>113</a:t>
            </a:fld>
            <a:endParaRPr lang="de-DE" altLang="de-DE" sz="1300"/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9217243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CE96093-EA5D-4567-9478-FC07FC3A3FC2}" type="slidenum">
              <a:rPr lang="de-DE" altLang="de-DE" sz="1300" smtClean="0"/>
              <a:pPr>
                <a:spcBef>
                  <a:spcPct val="0"/>
                </a:spcBef>
              </a:pPr>
              <a:t>114</a:t>
            </a:fld>
            <a:endParaRPr lang="de-DE" altLang="de-DE" sz="1300"/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3762387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615CE2E-1DA1-4441-9DFC-9CAD2EF260F8}" type="slidenum">
              <a:rPr lang="de-DE" altLang="de-DE" sz="1300" smtClean="0"/>
              <a:pPr>
                <a:spcBef>
                  <a:spcPct val="0"/>
                </a:spcBef>
              </a:pPr>
              <a:t>115</a:t>
            </a:fld>
            <a:endParaRPr lang="de-DE" altLang="de-DE" sz="1300"/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00318530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7A0255F-66EF-447C-A605-B0040DDBA7DC}" type="slidenum">
              <a:rPr lang="de-DE" altLang="de-DE" sz="1300" smtClean="0"/>
              <a:pPr>
                <a:spcBef>
                  <a:spcPct val="0"/>
                </a:spcBef>
              </a:pPr>
              <a:t>116</a:t>
            </a:fld>
            <a:endParaRPr lang="de-DE" altLang="de-DE" sz="1300"/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09494065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023BF14-2F3D-40FA-BE83-486C73DB85BA}" type="slidenum">
              <a:rPr lang="de-DE" altLang="de-DE" sz="1300" smtClean="0"/>
              <a:pPr>
                <a:spcBef>
                  <a:spcPct val="0"/>
                </a:spcBef>
              </a:pPr>
              <a:t>117</a:t>
            </a:fld>
            <a:endParaRPr lang="de-DE" altLang="de-DE" sz="1300"/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17527559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00022FA-E0CB-4F18-88F5-9A980E8444B0}" type="slidenum">
              <a:rPr lang="de-DE" altLang="de-DE" sz="1300" smtClean="0"/>
              <a:pPr>
                <a:spcBef>
                  <a:spcPct val="0"/>
                </a:spcBef>
              </a:pPr>
              <a:t>118</a:t>
            </a:fld>
            <a:endParaRPr lang="de-DE" altLang="de-DE" sz="1300"/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92542634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00022FA-E0CB-4F18-88F5-9A980E8444B0}" type="slidenum">
              <a:rPr lang="de-DE" altLang="de-DE" sz="1300" smtClean="0"/>
              <a:pPr>
                <a:spcBef>
                  <a:spcPct val="0"/>
                </a:spcBef>
              </a:pPr>
              <a:t>119</a:t>
            </a:fld>
            <a:endParaRPr lang="de-DE" altLang="de-DE" sz="1300"/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92542634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C2F2D65-1A95-4650-9C69-4AE890CD208E}" type="slidenum">
              <a:rPr lang="de-DE" altLang="de-DE" sz="1300" smtClean="0"/>
              <a:pPr>
                <a:spcBef>
                  <a:spcPct val="0"/>
                </a:spcBef>
              </a:pPr>
              <a:t>120</a:t>
            </a:fld>
            <a:endParaRPr lang="de-DE" altLang="de-DE" sz="1300"/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98960633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CF79B65-2979-4C19-93C3-062BE62B3BF0}" type="slidenum">
              <a:rPr lang="de-DE" altLang="de-DE" sz="1300" smtClean="0"/>
              <a:pPr>
                <a:spcBef>
                  <a:spcPct val="0"/>
                </a:spcBef>
              </a:pPr>
              <a:t>121</a:t>
            </a:fld>
            <a:endParaRPr lang="de-DE" altLang="de-DE" sz="1300"/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37105359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E60D880-714A-4010-B0CF-82C9A5A45974}" type="slidenum">
              <a:rPr lang="de-DE" altLang="de-DE" sz="1300" smtClean="0"/>
              <a:pPr>
                <a:spcBef>
                  <a:spcPct val="0"/>
                </a:spcBef>
              </a:pPr>
              <a:t>122</a:t>
            </a:fld>
            <a:endParaRPr lang="de-DE" altLang="de-DE" sz="1300"/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97414938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9046380-3FE6-454E-A9BC-C099C9A48EBC}" type="slidenum">
              <a:rPr lang="de-DE" altLang="de-DE" sz="1300" smtClean="0"/>
              <a:pPr>
                <a:spcBef>
                  <a:spcPct val="0"/>
                </a:spcBef>
              </a:pPr>
              <a:t>123</a:t>
            </a:fld>
            <a:endParaRPr lang="de-DE" altLang="de-DE" sz="1300"/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236795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B16D717-3A86-44C4-8694-67BA0CC42BAF}" type="slidenum">
              <a:rPr lang="de-DE" altLang="de-DE" sz="1300" smtClean="0"/>
              <a:pPr>
                <a:spcBef>
                  <a:spcPct val="0"/>
                </a:spcBef>
              </a:pPr>
              <a:t>124</a:t>
            </a:fld>
            <a:endParaRPr lang="de-DE" altLang="de-DE" sz="1300"/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59201606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5F9A246-A17C-42FA-9435-7BC09B84900E}" type="slidenum">
              <a:rPr lang="de-DE" altLang="de-DE" sz="1300" smtClean="0"/>
              <a:pPr>
                <a:spcBef>
                  <a:spcPct val="0"/>
                </a:spcBef>
              </a:pPr>
              <a:t>125</a:t>
            </a:fld>
            <a:endParaRPr lang="de-DE" altLang="de-DE" sz="1300"/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99653057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B4DC708-BD66-41FE-8A4F-8E63E94FF11A}" type="slidenum">
              <a:rPr lang="de-DE" altLang="de-DE" sz="1300" smtClean="0"/>
              <a:pPr>
                <a:spcBef>
                  <a:spcPct val="0"/>
                </a:spcBef>
              </a:pPr>
              <a:t>126</a:t>
            </a:fld>
            <a:endParaRPr lang="de-DE" altLang="de-DE" sz="1300"/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70427672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F116BBB-0851-4339-A52D-10E5EB64F411}" type="slidenum">
              <a:rPr lang="de-DE" altLang="de-DE" sz="1300" smtClean="0"/>
              <a:pPr>
                <a:spcBef>
                  <a:spcPct val="0"/>
                </a:spcBef>
              </a:pPr>
              <a:t>127</a:t>
            </a:fld>
            <a:endParaRPr lang="de-DE" altLang="de-DE" sz="1300"/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03659147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87F770-7005-4FD8-8EF1-FBA067812CCF}" type="slidenum">
              <a:rPr lang="de-DE" altLang="de-DE" sz="1300" smtClean="0"/>
              <a:pPr>
                <a:spcBef>
                  <a:spcPct val="0"/>
                </a:spcBef>
              </a:pPr>
              <a:t>128</a:t>
            </a:fld>
            <a:endParaRPr lang="de-DE" altLang="de-DE" sz="1300"/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42148519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0D9B8D0-9F07-4810-83D7-CB91A3AD1429}" type="slidenum">
              <a:rPr lang="de-DE" altLang="de-DE" sz="1300" smtClean="0"/>
              <a:pPr>
                <a:spcBef>
                  <a:spcPct val="0"/>
                </a:spcBef>
              </a:pPr>
              <a:t>129</a:t>
            </a:fld>
            <a:endParaRPr lang="de-DE" altLang="de-DE" sz="1300"/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65861117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25319AB-8007-409D-A437-0711C95095A1}" type="slidenum">
              <a:rPr lang="de-DE" altLang="de-DE" sz="1300" smtClean="0"/>
              <a:pPr>
                <a:spcBef>
                  <a:spcPct val="0"/>
                </a:spcBef>
              </a:pPr>
              <a:t>130</a:t>
            </a:fld>
            <a:endParaRPr lang="de-DE" altLang="de-DE" sz="1300"/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98474582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BC233C8-A03D-4B31-9347-0535DC160E16}" type="slidenum">
              <a:rPr lang="de-DE" altLang="de-DE" sz="1300" smtClean="0"/>
              <a:pPr>
                <a:spcBef>
                  <a:spcPct val="0"/>
                </a:spcBef>
              </a:pPr>
              <a:t>131</a:t>
            </a:fld>
            <a:endParaRPr lang="de-DE" altLang="de-DE" sz="1300"/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39555184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CA15492-C7F8-4270-BF2B-BD8C487EA953}" type="slidenum">
              <a:rPr lang="de-DE" altLang="de-DE" sz="1300" smtClean="0"/>
              <a:pPr>
                <a:spcBef>
                  <a:spcPct val="0"/>
                </a:spcBef>
              </a:pPr>
              <a:t>132</a:t>
            </a:fld>
            <a:endParaRPr lang="de-DE" altLang="de-DE" sz="1300"/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78366970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9807678-7609-453B-8EF7-2206F08A66CA}" type="slidenum">
              <a:rPr lang="de-DE" altLang="de-DE" sz="1300" smtClean="0"/>
              <a:pPr>
                <a:spcBef>
                  <a:spcPct val="0"/>
                </a:spcBef>
              </a:pPr>
              <a:t>133</a:t>
            </a:fld>
            <a:endParaRPr lang="de-DE" altLang="de-DE" sz="1300"/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62280232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B9F30BF-AF1E-482F-A0F0-1762357A153B}" type="slidenum">
              <a:rPr lang="de-DE" altLang="de-DE" sz="1300" smtClean="0"/>
              <a:pPr>
                <a:spcBef>
                  <a:spcPct val="0"/>
                </a:spcBef>
              </a:pPr>
              <a:t>134</a:t>
            </a:fld>
            <a:endParaRPr lang="de-DE" altLang="de-DE" sz="1300"/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38477711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B9F30BF-AF1E-482F-A0F0-1762357A153B}" type="slidenum">
              <a:rPr lang="de-DE" altLang="de-DE" sz="1300" smtClean="0"/>
              <a:pPr>
                <a:spcBef>
                  <a:spcPct val="0"/>
                </a:spcBef>
              </a:pPr>
              <a:t>135</a:t>
            </a:fld>
            <a:endParaRPr lang="de-DE" altLang="de-DE" sz="1300"/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3847771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0E85E43-E88A-41BF-8012-3DF42E61477E}" type="slidenum">
              <a:rPr lang="de-DE" altLang="de-DE" sz="1300" smtClean="0"/>
              <a:pPr>
                <a:spcBef>
                  <a:spcPct val="0"/>
                </a:spcBef>
              </a:pPr>
              <a:t>136</a:t>
            </a:fld>
            <a:endParaRPr lang="de-DE" altLang="de-DE" sz="1300"/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5306280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0E85E43-E88A-41BF-8012-3DF42E61477E}" type="slidenum">
              <a:rPr lang="de-DE" altLang="de-DE" sz="1300" smtClean="0"/>
              <a:pPr>
                <a:spcBef>
                  <a:spcPct val="0"/>
                </a:spcBef>
              </a:pPr>
              <a:t>137</a:t>
            </a:fld>
            <a:endParaRPr lang="de-DE" altLang="de-DE" sz="1300"/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5306280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0E85E43-E88A-41BF-8012-3DF42E61477E}" type="slidenum">
              <a:rPr lang="de-DE" altLang="de-DE" sz="1300" smtClean="0"/>
              <a:pPr>
                <a:spcBef>
                  <a:spcPct val="0"/>
                </a:spcBef>
              </a:pPr>
              <a:t>138</a:t>
            </a:fld>
            <a:endParaRPr lang="de-DE" altLang="de-DE" sz="1300"/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5306280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0E85E43-E88A-41BF-8012-3DF42E61477E}" type="slidenum">
              <a:rPr lang="de-DE" altLang="de-DE" sz="1300" smtClean="0"/>
              <a:pPr>
                <a:spcBef>
                  <a:spcPct val="0"/>
                </a:spcBef>
              </a:pPr>
              <a:t>139</a:t>
            </a:fld>
            <a:endParaRPr lang="de-DE" altLang="de-DE" sz="1300"/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5306280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0E85E43-E88A-41BF-8012-3DF42E61477E}" type="slidenum">
              <a:rPr lang="de-DE" altLang="de-DE" sz="1300" smtClean="0"/>
              <a:pPr>
                <a:spcBef>
                  <a:spcPct val="0"/>
                </a:spcBef>
              </a:pPr>
              <a:t>140</a:t>
            </a:fld>
            <a:endParaRPr lang="de-DE" altLang="de-DE" sz="1300"/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5306280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399F9CA-C0E6-4547-9F41-83AB0E6D21EA}" type="slidenum">
              <a:rPr lang="de-DE" altLang="de-DE" sz="1300" smtClean="0"/>
              <a:pPr>
                <a:spcBef>
                  <a:spcPct val="0"/>
                </a:spcBef>
              </a:pPr>
              <a:t>141</a:t>
            </a:fld>
            <a:endParaRPr lang="de-DE" altLang="de-DE" sz="1300"/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27156120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3729344-4758-46CE-8101-015091BEA133}" type="slidenum">
              <a:rPr lang="de-DE" altLang="de-DE" sz="1300" smtClean="0"/>
              <a:pPr>
                <a:spcBef>
                  <a:spcPct val="0"/>
                </a:spcBef>
              </a:pPr>
              <a:t>142</a:t>
            </a:fld>
            <a:endParaRPr lang="de-DE" altLang="de-DE" sz="1300"/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674284441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8707B2-3383-45C9-92A8-B6E32F468B17}" type="slidenum">
              <a:rPr lang="de-DE" altLang="de-DE" sz="1300" smtClean="0"/>
              <a:pPr>
                <a:spcBef>
                  <a:spcPct val="0"/>
                </a:spcBef>
              </a:pPr>
              <a:t>143</a:t>
            </a:fld>
            <a:endParaRPr lang="de-DE" altLang="de-DE" sz="1300"/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884856312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30123D0-C189-499E-BE97-3901BD3BE0EA}" type="slidenum">
              <a:rPr lang="de-DE" altLang="de-DE" sz="1300" smtClean="0"/>
              <a:pPr>
                <a:spcBef>
                  <a:spcPct val="0"/>
                </a:spcBef>
              </a:pPr>
              <a:t>146</a:t>
            </a:fld>
            <a:endParaRPr lang="de-DE" altLang="de-DE" sz="1300"/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52710082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9C2A419-5D23-47EB-AECA-A89988F74406}" type="slidenum">
              <a:rPr lang="de-DE" altLang="de-DE" sz="1300"/>
              <a:pPr algn="r" eaLnBrk="1" hangingPunct="1">
                <a:spcBef>
                  <a:spcPct val="0"/>
                </a:spcBef>
              </a:pPr>
              <a:t>147</a:t>
            </a:fld>
            <a:endParaRPr lang="de-DE" altLang="de-DE" sz="1300"/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757627937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1CE8ED5-8E8B-44E9-A1CE-151544036081}" type="slidenum">
              <a:rPr lang="de-DE" altLang="de-DE" sz="1300"/>
              <a:pPr algn="r" eaLnBrk="1" hangingPunct="1">
                <a:spcBef>
                  <a:spcPct val="0"/>
                </a:spcBef>
              </a:pPr>
              <a:t>148</a:t>
            </a:fld>
            <a:endParaRPr lang="de-DE" altLang="de-DE" sz="1300"/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114851755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00D7E73-63F4-4829-8836-74A7BDBC4D44}" type="slidenum">
              <a:rPr lang="de-DE" altLang="de-DE" sz="1300"/>
              <a:pPr algn="r" eaLnBrk="1" hangingPunct="1">
                <a:spcBef>
                  <a:spcPct val="0"/>
                </a:spcBef>
              </a:pPr>
              <a:t>149</a:t>
            </a:fld>
            <a:endParaRPr lang="de-DE" altLang="de-DE" sz="1300"/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522268177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BF15E6-15BC-4EC0-AF2B-C30F192828D8}" type="slidenum">
              <a:rPr lang="de-DE" altLang="de-DE" sz="1300"/>
              <a:pPr algn="r" eaLnBrk="1" hangingPunct="1">
                <a:spcBef>
                  <a:spcPct val="0"/>
                </a:spcBef>
              </a:pPr>
              <a:t>150</a:t>
            </a:fld>
            <a:endParaRPr lang="de-DE" altLang="de-DE" sz="1300"/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482095631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175A2A2-9DBA-4F0A-B1D5-1D5D54C99214}" type="slidenum">
              <a:rPr lang="de-DE" altLang="de-DE" sz="1300"/>
              <a:pPr algn="r" eaLnBrk="1" hangingPunct="1">
                <a:spcBef>
                  <a:spcPct val="0"/>
                </a:spcBef>
              </a:pPr>
              <a:t>151</a:t>
            </a:fld>
            <a:endParaRPr lang="de-DE" altLang="de-DE" sz="1300"/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493315176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21191B8-CD15-487F-8850-AFAB952E18AD}" type="slidenum">
              <a:rPr lang="de-DE" altLang="de-DE" sz="1300" smtClean="0"/>
              <a:pPr>
                <a:spcBef>
                  <a:spcPct val="0"/>
                </a:spcBef>
              </a:pPr>
              <a:t>152</a:t>
            </a:fld>
            <a:endParaRPr lang="de-DE" altLang="de-DE" sz="13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846495207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Folienbildplatzhalt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9011" name="Notizenplatzhalter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/>
          </a:p>
        </p:txBody>
      </p:sp>
      <p:sp>
        <p:nvSpPr>
          <p:cNvPr id="299012" name="Foliennummernplatzhalter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0DF134A-08D7-4A6C-A007-C8BB17EC347A}" type="slidenum">
              <a:rPr lang="de-DE" altLang="de-DE" smtClean="0">
                <a:latin typeface="Times New Roman" panose="02020603050405020304" pitchFamily="18" charset="0"/>
              </a:rPr>
              <a:pPr/>
              <a:t>154</a:t>
            </a:fld>
            <a:endParaRPr lang="de-DE" altLang="de-DE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232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B753B9EC-D0E7-46BD-BE46-B8EFC249187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26E5050-4AD3-4937-8679-190C3273144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2BA7A26-C64D-4AD4-9010-93CA2DED1BC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0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0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0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0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0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0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0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0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0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0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0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0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0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0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0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0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0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0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1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1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8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8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1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1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1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0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0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5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5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2s1dlkinMgnH7o2" TargetMode="External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6.png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0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0.xml"/><Relationship Id="rId4" Type="http://schemas.openxmlformats.org/officeDocument/2006/relationships/image" Target="http://upload.wikimedia.org/wikipedia/commons/thumb/2/2b/NASA_AS-11-40-5875.jpg/595px-NASA_AS-11-40-5875.jpg" TargetMode="Externa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0.xml"/><Relationship Id="rId4" Type="http://schemas.openxmlformats.org/officeDocument/2006/relationships/image" Target="http://upload.wikimedia.org/wikipedia/commons/thumb/2/2b/NASA_AS-11-40-5875.jpg/595px-NASA_AS-11-40-5875.jpg" TargetMode="Externa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0.xml"/><Relationship Id="rId4" Type="http://schemas.openxmlformats.org/officeDocument/2006/relationships/image" Target="http://upload.wikimedia.org/wikipedia/commons/thumb/2/2b/NASA_AS-11-40-5875.jpg/595px-NASA_AS-11-40-5875.jpg" TargetMode="Externa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0.xml"/><Relationship Id="rId4" Type="http://schemas.openxmlformats.org/officeDocument/2006/relationships/image" Target="http://upload.wikimedia.org/wikipedia/commons/thumb/2/2b/NASA_AS-11-40-5875.jpg/595px-NASA_AS-11-40-5875.jpg" TargetMode="Externa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0.xml"/><Relationship Id="rId4" Type="http://schemas.openxmlformats.org/officeDocument/2006/relationships/image" Target="http://upload.wikimedia.org/wikipedia/commons/thumb/2/2b/NASA_AS-11-40-5875.jpg/595px-NASA_AS-11-40-5875.jpg" TargetMode="Externa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5.xml"/><Relationship Id="rId4" Type="http://schemas.openxmlformats.org/officeDocument/2006/relationships/image" Target="http://upload.wikimedia.org/wikipedia/commons/thumb/2/2b/NASA_AS-11-40-5875.jpg/595px-NASA_AS-11-40-5875.jpg" TargetMode="Externa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MCT</a:t>
            </a:r>
            <a:r>
              <a:rPr lang="uk-UA" dirty="0"/>
              <a:t> 2 A. Поспішні висновки 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0137" y="5805412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4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835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Часто ми робимо судження на основі дуже складної інформації, що нас оточує.</a:t>
            </a:r>
          </a:p>
          <a:p>
            <a:pPr marL="381000" indent="-381000" algn="l" eaLnBrk="1" hangingPunct="1">
              <a:buFont typeface="Wingdings" panose="05000000000000000000" pitchFamily="2" charset="2"/>
              <a:buNone/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2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Часто ми робимо судження на основі дуже складної інформації, що нас оточує.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Іноді ми робимо висновки без 100% доказів. </a:t>
            </a:r>
          </a:p>
          <a:p>
            <a:pPr marL="381000" indent="-381000" algn="l" eaLnBrk="1" hangingPunct="1">
              <a:buFont typeface="Wingdings" panose="05000000000000000000" pitchFamily="2" charset="2"/>
              <a:buNone/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3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</a:t>
            </a:r>
          </a:p>
        </p:txBody>
      </p:sp>
      <p:sp>
        <p:nvSpPr>
          <p:cNvPr id="43213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Часто ми робимо судження на основі дуже складної інформації, що нас оточує.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Іноді ми робимо висновки без 100% доказів. 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Ми повинні прагнути до </a:t>
            </a:r>
            <a:r>
              <a:rPr lang="uk-UA" sz="2400" i="1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</a:rPr>
              <a:t>золотої середини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у наших судженнях: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4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</a:t>
            </a:r>
          </a:p>
        </p:txBody>
      </p:sp>
      <p:sp>
        <p:nvSpPr>
          <p:cNvPr id="4331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Часто ми робимо судження на основі дуже складної інформації, що нас оточує.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Іноді ми робимо висновки без 100% доказів. 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Ми повинні прагнути до </a:t>
            </a:r>
            <a:r>
              <a:rPr lang="uk-UA" sz="2400" i="1" dirty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</a:rPr>
              <a:t>золотої середини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у наших судженнях:</a:t>
            </a:r>
          </a:p>
          <a:p>
            <a:pPr marL="596963" lvl="2" indent="-381000"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дуже швидке рішення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</a:rPr>
              <a:t>(</a:t>
            </a:r>
            <a:r>
              <a:rPr lang="uk-UA" sz="2400" dirty="0">
                <a:solidFill>
                  <a:srgbClr val="004992"/>
                </a:solidFill>
                <a:latin typeface="Calibri Light"/>
              </a:rPr>
              <a:t>ризик: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неправильне рішення)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</a:rPr>
              <a:t>і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5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</a:t>
            </a:r>
          </a:p>
        </p:txBody>
      </p:sp>
      <p:sp>
        <p:nvSpPr>
          <p:cNvPr id="4331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Часто ми робимо судження на основі дуже складної інформації, що нас оточує.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Іноді ми робимо висновки без 100% доказів. 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Ми повинні прагнути до </a:t>
            </a:r>
            <a:r>
              <a:rPr lang="uk-UA" sz="2400" i="1" dirty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</a:rPr>
              <a:t>золотої середини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у наших судженнях:</a:t>
            </a:r>
          </a:p>
          <a:p>
            <a:pPr marL="596963" lvl="2" indent="-381000">
              <a:spcBef>
                <a:spcPts val="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дуже швидке рішення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</a:rPr>
              <a:t>(</a:t>
            </a:r>
            <a:r>
              <a:rPr lang="uk-UA" sz="2400" dirty="0">
                <a:solidFill>
                  <a:srgbClr val="004992"/>
                </a:solidFill>
                <a:latin typeface="Calibri Light"/>
              </a:rPr>
              <a:t>ризик: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неправильне рішення)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</a:rPr>
              <a:t>і</a:t>
            </a:r>
          </a:p>
          <a:p>
            <a:pPr marL="596963" lvl="2" indent="-381000">
              <a:spcBef>
                <a:spcPts val="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 dirty="0"/>
              <a:t>надто прискіпливий підхід</a:t>
            </a:r>
            <a:br>
              <a:rPr lang="uk-UA" sz="2400" dirty="0"/>
            </a:br>
            <a:r>
              <a:rPr lang="uk-UA" sz="2400" dirty="0"/>
              <a:t>(</a:t>
            </a:r>
            <a:r>
              <a:rPr lang="uk-UA" sz="2400" dirty="0">
                <a:solidFill>
                  <a:srgbClr val="004992"/>
                </a:solidFill>
              </a:rPr>
              <a:t>недолік:</a:t>
            </a:r>
            <a:r>
              <a:rPr lang="uk-UA" sz="2400" dirty="0"/>
              <a:t> велика втрата часу)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6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105218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 без 100% доказів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53B9EC-D0E7-46BD-BE46-B8EFC2491877}" type="slidenum">
              <a:rPr lang="de-DE" altLang="de-DE" smtClean="0">
                <a:latin typeface="Calibri Light"/>
              </a:rPr>
              <a:pPr>
                <a:defRPr/>
              </a:pPr>
              <a:t>7</a:t>
            </a:fld>
            <a:endParaRPr lang="de-DE" altLang="de-DE">
              <a:latin typeface="Calibri Light"/>
            </a:endParaRPr>
          </a:p>
        </p:txBody>
      </p:sp>
      <p:graphicFrame>
        <p:nvGraphicFramePr>
          <p:cNvPr id="524315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760400"/>
              </p:ext>
            </p:extLst>
          </p:nvPr>
        </p:nvGraphicFramePr>
        <p:xfrm>
          <a:off x="408955" y="2033264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6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5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Можливе пояснення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Це виправдано?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 квартири виходить дим.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Сталася пожежа?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– Що б ви зробили?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Чоловік задрімав.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Він п'яний?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 без 100% доказів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53B9EC-D0E7-46BD-BE46-B8EFC2491877}" type="slidenum">
              <a:rPr lang="de-DE" altLang="de-DE" smtClean="0">
                <a:latin typeface="Calibri Light"/>
              </a:rPr>
              <a:pPr>
                <a:defRPr/>
              </a:pPr>
              <a:t>8</a:t>
            </a:fld>
            <a:endParaRPr lang="de-DE" altLang="de-DE">
              <a:latin typeface="Calibri Light"/>
            </a:endParaRPr>
          </a:p>
        </p:txBody>
      </p:sp>
      <p:graphicFrame>
        <p:nvGraphicFramePr>
          <p:cNvPr id="526360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173448"/>
              </p:ext>
            </p:extLst>
          </p:nvPr>
        </p:nvGraphicFramePr>
        <p:xfrm>
          <a:off x="408955" y="2033264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6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5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Можливе пояснення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Це виправдано?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 квартири виходить дим.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Сталася пожежа?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Мабуть</a:t>
                      </a: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– бо є прислів'я: «Не буває диму без вогню!»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Потрібно викликати пожежну службу: якщо цього не зробити, наслідки будуть більш серйозними, ніж хибна тривога.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Чоловік задрімав.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Він п'яний?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 без 100% доказів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53B9EC-D0E7-46BD-BE46-B8EFC2491877}" type="slidenum">
              <a:rPr lang="de-DE" altLang="de-DE" smtClean="0">
                <a:latin typeface="Calibri Light"/>
              </a:rPr>
              <a:pPr>
                <a:defRPr/>
              </a:pPr>
              <a:t>9</a:t>
            </a:fld>
            <a:endParaRPr lang="de-DE" altLang="de-DE">
              <a:latin typeface="Calibri Light"/>
            </a:endParaRPr>
          </a:p>
        </p:txBody>
      </p:sp>
      <p:graphicFrame>
        <p:nvGraphicFramePr>
          <p:cNvPr id="525337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453789"/>
              </p:ext>
            </p:extLst>
          </p:nvPr>
        </p:nvGraphicFramePr>
        <p:xfrm>
          <a:off x="408955" y="2033264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6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5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Можливе пояснення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Це виправдано?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 квартири виходить дим.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Сталася пожежа?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Мабуть</a:t>
                      </a: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– бо є прислів'я: «Не буває диму без вогню!»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Потрібно викликати пожежну службу: якщо цього не зробити, наслідки будуть більш серйозними, ніж хибна тривога.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Чоловік задрімав.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Він п'яний?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Можливо</a:t>
                      </a: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– є низка інших пояснень (деменція, хвороба Альцгеймера, інсульт тощо). Якщо ігнорувати інші пояснення, ви можете образити людину.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1951" name="Group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043068"/>
              </p:ext>
            </p:extLst>
          </p:nvPr>
        </p:nvGraphicFramePr>
        <p:xfrm>
          <a:off x="408955" y="1712160"/>
          <a:ext cx="11593288" cy="466916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3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5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Сфера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Приклад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4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Політика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???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Поспішні висновки у разі злочинів. Залежно від політичних переконань,</a:t>
                      </a:r>
                      <a:b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походження або релігійних переконань, зловмисникам часто передчасно приписують певні мотиви.</a:t>
                      </a:r>
                      <a:b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Приклад:</a:t>
                      </a:r>
                      <a:b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злочинець та жертва мають різний колір шкіри або релігійні переконання: мотивом злочину можуть вважати расизм/екстремізм</a:t>
                      </a:r>
                    </a:p>
                    <a:p>
                      <a:endParaRPr kumimoji="0" lang="de-DE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 Ligh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Іноді такі тлумачення в решті решт дійсно відповідають дійсності. Однак у розслідуванні</a:t>
                      </a:r>
                      <a:b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часто не розглядають інші мотиви або передумови злочину. Одну точку зору обирають</a:t>
                      </a:r>
                      <a:b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заздалегідь і спираються на неї надалі.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7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Медицина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974307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1951" name="Group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907749"/>
              </p:ext>
            </p:extLst>
          </p:nvPr>
        </p:nvGraphicFramePr>
        <p:xfrm>
          <a:off x="408955" y="1712160"/>
          <a:ext cx="11593288" cy="4408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6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Сфера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Приклад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Політика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Поспішні висновки часто роблять у разі злочинів. Залежно від політичних переконань,</a:t>
                      </a:r>
                      <a:b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походження або релігійних переконань, зловмисникам часто передчасно приписують певні мотиви.</a:t>
                      </a:r>
                      <a:b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Приклад.</a:t>
                      </a:r>
                      <a:b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Злочинець та жертва відрізняються за кольором шкіри або вірою: мотивом злочину можуть вважати расизм/екстремізм</a:t>
                      </a:r>
                    </a:p>
                    <a:p>
                      <a:endParaRPr kumimoji="0" lang="de-DE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Іноді такі тлумачення врешті-решт відповідають дійсності. Однак у розслідуванні</a:t>
                      </a:r>
                      <a:b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часто не розглядають інші мотиви або передумови злочину. Одну точку зору обирають</a:t>
                      </a:r>
                      <a:b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заздалегідь і спираються на неї надалі.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53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Медицина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0927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1951" name="Group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878345"/>
              </p:ext>
            </p:extLst>
          </p:nvPr>
        </p:nvGraphicFramePr>
        <p:xfrm>
          <a:off x="408955" y="1712160"/>
          <a:ext cx="11593288" cy="475488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3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5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Сфера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Приклад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Політика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Поспішні висновки часто роблять у разі злочинів. Залежно від політичних переконань,</a:t>
                      </a:r>
                      <a:b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походження або релігійних переконань, зловмисникам часто передчасно приписують певні мотиви.</a:t>
                      </a:r>
                      <a:b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Приклад.</a:t>
                      </a:r>
                      <a:b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Злочинець та жертва відрізняються за кольором шкіри або вірою: мотивом злочину можуть вважати расизм/екстремізм</a:t>
                      </a:r>
                    </a:p>
                    <a:p>
                      <a:endParaRPr kumimoji="0" lang="de-DE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Іноді такі тлумачення врешті-решт відповідають дійсності. Однак у розслідуванні</a:t>
                      </a:r>
                      <a:b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часто не розглядають інші мотиви або передумови злочину. Одну точку зору обирають</a:t>
                      </a:r>
                      <a:b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</a:b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заздалегідь і спираються на неї надалі.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Медицина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Єдиний симптом 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 діагноз?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Поодинокі напади іноді помилково діагностують як епілепсію. Однак напади також виникають після відмови від алкоголю або сильної лихоманки.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 іншого боку, через передчасне припинення діагностики хвороби іноді ігнорують (наприклад, рак).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12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73491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987723"/>
              </p:ext>
            </p:extLst>
          </p:nvPr>
        </p:nvGraphicFramePr>
        <p:xfrm>
          <a:off x="408955" y="2443688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0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5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 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Маккартні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(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the Beatles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) помер в аварії у 1966 році, і його замінив двійник.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 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начебто є понад 70 прихованих доказів, деякі з них на обкладинці альбому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Abbey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Road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 (праворуч):</a:t>
                      </a:r>
                    </a:p>
                    <a:p>
                      <a:pPr marL="45712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Блідий як труп Пол йде босоніж</a:t>
                      </a:r>
                    </a:p>
                    <a:p>
                      <a:pPr marL="45712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Пол — шульга, але тримає сигарету у правій руці!</a:t>
                      </a:r>
                    </a:p>
                    <a:p>
                      <a:pPr marL="45712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Номерний знак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LMW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 (стрілка) означає "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Linda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McCartney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Weeping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" (Лінда 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Маккартні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 у жалобі)</a:t>
                      </a:r>
                    </a:p>
                    <a:p>
                      <a:pPr marL="457123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крім того, його стиль гри на бас-гітарі змінився після 1966 року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Проти: 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495794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 поспішних висновків</a:t>
            </a:r>
            <a:br>
              <a:rPr lang="uk-UA" sz="3600" dirty="0"/>
            </a:br>
            <a:r>
              <a:rPr lang="uk-UA" dirty="0"/>
              <a:t>– Сучасні легенди – </a:t>
            </a:r>
            <a:br>
              <a:rPr lang="uk-UA" dirty="0"/>
            </a:br>
            <a:r>
              <a:rPr lang="uk-UA" sz="2400" dirty="0"/>
              <a:t>(іншу вправу наведено у кінці презентації)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13</a:t>
            </a:fld>
            <a:endParaRPr lang="de-DE" altLang="de-DE">
              <a:latin typeface="Calibri Light"/>
            </a:endParaRPr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105" y="5805264"/>
            <a:ext cx="798022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915" y="3068960"/>
            <a:ext cx="2560320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9556342" y="4584129"/>
            <a:ext cx="740748" cy="13479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13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786174"/>
              </p:ext>
            </p:extLst>
          </p:nvPr>
        </p:nvGraphicFramePr>
        <p:xfrm>
          <a:off x="408955" y="2443688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0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5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 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Маккартні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(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the Beatles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) помер в аварії у 1966 році, і його замінив двійник.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</a:t>
                      </a:r>
                      <a:r>
                        <a:rPr kumimoji="0" lang="uk-UA" sz="160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начебто є понад 70 прихованих доказів, деякі з них на обкладинці альбому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Abbey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Road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(праворуч):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Блідий як труп Пол йде босоніж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 — шульга, але тримає сигарету у правій руці!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Номерний знак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LMW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(стрілка) означає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Linda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McCartney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Weeping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(Лінда 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Маккартні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у жалобі)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Крім того, його стиль гри на бас-гітарі змінився після 1966 року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Проти: 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uk-UA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14</a:t>
            </a:fld>
            <a:endParaRPr lang="de-DE" altLang="de-DE">
              <a:latin typeface="Calibri Light"/>
            </a:endParaRPr>
          </a:p>
        </p:txBody>
      </p:sp>
      <p:pic>
        <p:nvPicPr>
          <p:cNvPr id="12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105" y="5805264"/>
            <a:ext cx="798022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915" y="3068960"/>
            <a:ext cx="2560320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Line 18"/>
          <p:cNvSpPr>
            <a:spLocks noChangeShapeType="1"/>
          </p:cNvSpPr>
          <p:nvPr/>
        </p:nvSpPr>
        <p:spPr bwMode="auto">
          <a:xfrm>
            <a:off x="9556342" y="4584129"/>
            <a:ext cx="740748" cy="13479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798596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37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347990"/>
              </p:ext>
            </p:extLst>
          </p:nvPr>
        </p:nvGraphicFramePr>
        <p:xfrm>
          <a:off x="408955" y="2443688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0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5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 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Маккартні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(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the Beatles)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помер в аварії у 1966 році, і його замінив двійник.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</a:t>
                      </a:r>
                      <a:r>
                        <a:rPr kumimoji="0" lang="uk-UA" sz="160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начебто є понад 70 прихованих доказів, деякі з них на обкладинці альбому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Abbey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Road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(праворуч):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Блідий як труп Пол йде босоніж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 — шульга, але тримає сигарету у правій руці!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Номерний знак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LMW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(стрілка) означає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Linda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McCartney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Weeping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(Лінда 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Маккартні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у жалобі)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Крім того, його стиль гри на бас-гітарі змінився після 1966 року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Ті самі зовнішність і голос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Докази дуже суперечливі, </a:t>
                      </a:r>
                      <a:r>
                        <a:rPr kumimoji="0" lang="uk-UA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LMW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може означати що завгодно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Походження: легенда виникла у 1969 році через цілеспрямовані жарти у пресі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15</a:t>
            </a:fld>
            <a:endParaRPr lang="de-DE" altLang="de-DE">
              <a:latin typeface="Calibri Light"/>
            </a:endParaRPr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105" y="5805264"/>
            <a:ext cx="798022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915" y="3068960"/>
            <a:ext cx="2560320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9556342" y="4584129"/>
            <a:ext cx="740748" cy="13479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Чи замінив Пола Маккартні двійник?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16</a:t>
            </a:fld>
            <a:endParaRPr lang="de-DE" altLang="de-DE">
              <a:latin typeface="Calibri Light"/>
            </a:endParaRP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08955" y="5733256"/>
            <a:ext cx="11376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4000">
                <a:solidFill>
                  <a:srgbClr val="FF0000"/>
                </a:solidFill>
                <a:latin typeface="Calibri Light"/>
              </a:rPr>
              <a:t>Ні!</a:t>
            </a:r>
            <a:r>
              <a:rPr lang="uk-UA" sz="4000">
                <a:latin typeface="Calibri Light"/>
              </a:rPr>
              <a:t> </a:t>
            </a:r>
          </a:p>
        </p:txBody>
      </p:sp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4945459" y="2865593"/>
            <a:ext cx="6529863" cy="2015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r>
              <a:rPr lang="uk-UA" sz="2400" dirty="0">
                <a:latin typeface="Calibri Light"/>
              </a:rPr>
              <a:t>Сам </a:t>
            </a:r>
            <a:r>
              <a:rPr lang="uk-UA" sz="2400" dirty="0" err="1">
                <a:latin typeface="Calibri Light"/>
              </a:rPr>
              <a:t>Маккартні</a:t>
            </a:r>
            <a:r>
              <a:rPr lang="uk-UA" sz="2400" dirty="0">
                <a:latin typeface="Calibri Light"/>
              </a:rPr>
              <a:t> з гумором відреагував на чутки про свою смерть, випустивши сольний альбом під назвою </a:t>
            </a:r>
            <a:r>
              <a:rPr lang="uk-UA" sz="2400" dirty="0" err="1">
                <a:latin typeface="Calibri Light"/>
              </a:rPr>
              <a:t>Paul</a:t>
            </a:r>
            <a:r>
              <a:rPr lang="uk-UA" sz="2400" dirty="0">
                <a:latin typeface="Calibri Light"/>
              </a:rPr>
              <a:t> </a:t>
            </a:r>
            <a:r>
              <a:rPr lang="uk-UA" sz="2400" dirty="0" err="1">
                <a:latin typeface="Calibri Light"/>
              </a:rPr>
              <a:t>is</a:t>
            </a:r>
            <a:r>
              <a:rPr lang="uk-UA" sz="2400" dirty="0">
                <a:latin typeface="Calibri Light"/>
              </a:rPr>
              <a:t> </a:t>
            </a:r>
            <a:r>
              <a:rPr lang="uk-UA" sz="2400" dirty="0" err="1">
                <a:latin typeface="Calibri Light"/>
              </a:rPr>
              <a:t>live</a:t>
            </a:r>
            <a:r>
              <a:rPr lang="uk-UA" sz="2400" dirty="0">
                <a:latin typeface="Calibri Light"/>
              </a:rPr>
              <a:t> (Пол живий). Зверніть увагу, що обкладинка платівки дуже схожа на ту, яку ви щойно бачили.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96987" y="2855152"/>
            <a:ext cx="3967336" cy="2734088"/>
            <a:chOff x="408955" y="2720752"/>
            <a:chExt cx="3967336" cy="2734088"/>
          </a:xfrm>
        </p:grpSpPr>
        <p:pic>
          <p:nvPicPr>
            <p:cNvPr id="34820" name="Picture 7" descr="liv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3091" y="2720753"/>
              <a:ext cx="2743200" cy="273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2" name="Picture 10" descr="mharrsch - fickr - Beatle Paul McCartney 2 - cclicens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955" y="3970277"/>
              <a:ext cx="1115568" cy="1484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3" name="Picture 12" descr="ala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955" y="2720752"/>
              <a:ext cx="1115568" cy="1210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???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8841502" y="3657600"/>
            <a:ext cx="33536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en-US" altLang="de-DE" sz="16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Як виникають ці та інші теорії змови?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17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spcAft>
                <a:spcPct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Вони часто є більш захопливими, ніж реальність! 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Вони ґрунтуються на твердженнях, які важко перевірити (наприклад, стиль гри на бас-гітарі </a:t>
            </a:r>
            <a:r>
              <a:rPr lang="uk-UA" sz="2400" dirty="0" err="1">
                <a:solidFill>
                  <a:srgbClr val="333333"/>
                </a:solidFill>
                <a:latin typeface="Calibri Light"/>
              </a:rPr>
              <a:t>Маккартні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змінився), у що деякі люди легковажно вірять.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Вони приховують інші пояснення (наприклад, що </a:t>
            </a:r>
            <a:r>
              <a:rPr lang="uk-UA" sz="2400" dirty="0" err="1">
                <a:solidFill>
                  <a:srgbClr val="333333"/>
                </a:solidFill>
                <a:latin typeface="Calibri Light"/>
              </a:rPr>
              <a:t>LMW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може означати що завгодно).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У легендах факти вирвано з контексту і приправлено цікавими подробицями</a:t>
            </a:r>
            <a:r>
              <a:rPr lang="uk-UA" sz="2400" b="1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(</a:t>
            </a:r>
            <a:r>
              <a:rPr lang="uk-UA" sz="2400" dirty="0" err="1">
                <a:solidFill>
                  <a:srgbClr val="333333"/>
                </a:solidFill>
                <a:latin typeface="Calibri Light"/>
              </a:rPr>
              <a:t>Маккартні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дійсно був шульгою, але це не означає, що він не міг тримати сигарету в правій руці. Наприклад, його міг попросити про це фотограф).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8841502" y="3657600"/>
            <a:ext cx="33536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en-US" altLang="de-DE" sz="16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Як виникають ці та інші теорії змови?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18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 історії є багато випадків, коли у неконтрольованих ситуаціях або катастрофах звинувачували групи меншин або сторонніх осіб. Наприклад, у Середньовіччі у неврожаї часто звинувачували євреїв або жінок, яких вважали відьмами.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Такі прості звинувачення допомагали народу випустити гнів і давали хибне відчуття контролю. 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8841502" y="3657600"/>
            <a:ext cx="33536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en-US" altLang="de-DE" sz="16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Як виникають ці та інші теорії змови?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19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це все означає?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53B9EC-D0E7-46BD-BE46-B8EFC2491877}" type="slidenum">
              <a:rPr lang="de-DE" altLang="de-DE" smtClean="0">
                <a:latin typeface="Calibri Light"/>
              </a:rPr>
              <a:pPr>
                <a:defRPr/>
              </a:pPr>
              <a:t>20</a:t>
            </a:fld>
            <a:endParaRPr lang="de-DE" altLang="de-DE">
              <a:latin typeface="Calibri Light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ClrTx/>
            </a:pPr>
            <a:endParaRPr lang="en-GB" altLang="de-DE" sz="200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Дослідження показують, що багато (але не всі!) людей, які страждають на психоз, схильні </a:t>
            </a:r>
            <a:r>
              <a:rPr lang="uk-UA" sz="2400" dirty="0">
                <a:solidFill>
                  <a:srgbClr val="004992"/>
                </a:solidFill>
                <a:latin typeface="Calibri Light"/>
              </a:rPr>
              <a:t>приймати поспішні рішення.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Дослідження показують, що багато (але не всі!) людей, які страждають на психоз, схильні </a:t>
            </a:r>
            <a:r>
              <a:rPr lang="uk-UA" sz="2400" dirty="0">
                <a:solidFill>
                  <a:srgbClr val="004992"/>
                </a:solidFill>
                <a:latin typeface="Calibri Light"/>
              </a:rPr>
              <a:t>приймати поспішні рішення.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І такий підхід часто призводить до неправильних рішень. Тому доцільно </a:t>
            </a:r>
            <a:r>
              <a:rPr lang="uk-UA" sz="2400" dirty="0">
                <a:solidFill>
                  <a:srgbClr val="004992"/>
                </a:solidFill>
                <a:latin typeface="Calibri Light"/>
              </a:rPr>
              <a:t>збирати й брати до уваги якомога більше інформації,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особливо у важливих питаннях</a:t>
            </a:r>
            <a:r>
              <a:rPr lang="uk-UA" sz="2400" dirty="0">
                <a:solidFill>
                  <a:srgbClr val="004992"/>
                </a:solidFill>
                <a:latin typeface="Calibri Light"/>
              </a:rPr>
              <a:t>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53B9EC-D0E7-46BD-BE46-B8EFC2491877}" type="slidenum">
              <a:rPr lang="de-DE" altLang="de-DE" smtClean="0">
                <a:latin typeface="Calibri Light"/>
              </a:rPr>
              <a:pPr>
                <a:defRPr/>
              </a:pPr>
              <a:t>21</a:t>
            </a:fld>
            <a:endParaRPr lang="de-DE" altLang="de-DE">
              <a:latin typeface="Calibri Light"/>
            </a:endParaRPr>
          </a:p>
        </p:txBody>
      </p:sp>
      <p:sp>
        <p:nvSpPr>
          <p:cNvPr id="45059" name="Rectangle 1027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ClrTx/>
            </a:pPr>
            <a:endParaRPr lang="en-GB" altLang="de-DE" sz="2000">
              <a:latin typeface="Calibri Ligh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0" name="Rechteck 1"/>
          <p:cNvSpPr>
            <a:spLocks noChangeArrowheads="1"/>
          </p:cNvSpPr>
          <p:nvPr/>
        </p:nvSpPr>
        <p:spPr bwMode="auto">
          <a:xfrm>
            <a:off x="408955" y="5951538"/>
            <a:ext cx="1137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Clr>
                <a:srgbClr val="336699"/>
              </a:buClr>
              <a:buFontTx/>
              <a:buNone/>
            </a:pPr>
            <a:r>
              <a:rPr lang="uk-UA" sz="1800">
                <a:solidFill>
                  <a:srgbClr val="004992"/>
                </a:solidFill>
                <a:latin typeface="Calibri Light"/>
              </a:rPr>
              <a:t>Можливо, хтось хоче поділитися власним досвідом?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Як поспішні висновки сприяють помилковій оцінці у разі психозу (приклади)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22</a:t>
            </a:fld>
            <a:endParaRPr lang="de-DE" altLang="de-DE">
              <a:latin typeface="Calibri Ligh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678754"/>
              </p:ext>
            </p:extLst>
          </p:nvPr>
        </p:nvGraphicFramePr>
        <p:xfrm>
          <a:off x="408955" y="2420832"/>
          <a:ext cx="11376000" cy="338801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Оцінка у разі психозу</a:t>
                      </a: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Інші пояснення</a:t>
                      </a: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2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Телефон зламався</a:t>
                      </a: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підслуховує СБУ</a:t>
                      </a: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Пошкодження кабелю, типові шуми під час міжміських дзвінків, переривання телефонних розмов</a:t>
                      </a: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2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 радіо лунає пісня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Toxic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(Токсичний)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Брітні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 Спірс</a:t>
                      </a: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Це таємний знак, що попереджає про можливе отруєння газом</a:t>
                      </a: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Музична станція просто програє композиції у жанрі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попмузики</a:t>
                      </a:r>
                      <a:endParaRPr kumimoji="0" lang="uk-UA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2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 кухонному столі з'явився білий пил, якого раніше не було</a:t>
                      </a: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Впевненість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 тому, що було вчинено теракт з використанням сибірської виразки або що поліція хоче підкинути наркотики</a:t>
                      </a: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Хтось перед цим щось пік або довго не витирав пил</a:t>
                      </a: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Завдання (1)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23</a:t>
            </a:fld>
            <a:endParaRPr lang="de-DE" altLang="de-DE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dirty="0">
                <a:solidFill>
                  <a:srgbClr val="333333"/>
                </a:solidFill>
                <a:latin typeface="Calibri Light"/>
              </a:rPr>
              <a:t>Нижче ви побачите кілька зображень. На першому зображенні буде видно лише одну деталь. На другому — ще одну деталь і так далі, доки зображення не буде видно повністю. 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Завдання (1)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24</a:t>
            </a:fld>
            <a:endParaRPr lang="de-DE" altLang="de-DE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dirty="0">
                <a:solidFill>
                  <a:srgbClr val="333333"/>
                </a:solidFill>
                <a:latin typeface="Calibri Light"/>
              </a:rPr>
              <a:t>Нижче ви побачите кілька зображень. На першому зображенні буде видно лише одну деталь. На другому — ще одну деталь і так далі, доки зображення не буде видно повністю.</a:t>
            </a:r>
          </a:p>
          <a:p>
            <a:pPr marL="342900" indent="-342900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Ваше завдання — впізнати предмет.</a:t>
            </a:r>
          </a:p>
        </p:txBody>
      </p:sp>
    </p:spTree>
    <p:extLst>
      <p:ext uri="{BB962C8B-B14F-4D97-AF65-F5344CB8AC3E}">
        <p14:creationId xmlns:p14="http://schemas.microsoft.com/office/powerpoint/2010/main" val="4037440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Завдання (1)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25</a:t>
            </a:fld>
            <a:endParaRPr lang="de-DE" altLang="de-DE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dirty="0">
                <a:solidFill>
                  <a:srgbClr val="333333"/>
                </a:solidFill>
                <a:latin typeface="Calibri Light"/>
              </a:rPr>
              <a:t>Нижче ви побачите кілька зображень. На першому зображенні буде видно лише одну деталь. На другому — ще одну деталь і так далі, доки зображення не буде видно повністю.</a:t>
            </a:r>
          </a:p>
          <a:p>
            <a:pPr marL="342900" indent="-342900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Ваше завдання — впізнати предмет.</a:t>
            </a:r>
          </a:p>
          <a:p>
            <a:pPr marL="342900" indent="-342900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Слід уникати поспішних і занадто зважених рішень. У кожному випадку обговоріть, аргументи за та проти конкретного рішення.</a:t>
            </a:r>
          </a:p>
        </p:txBody>
      </p:sp>
    </p:spTree>
    <p:extLst>
      <p:ext uri="{BB962C8B-B14F-4D97-AF65-F5344CB8AC3E}">
        <p14:creationId xmlns:p14="http://schemas.microsoft.com/office/powerpoint/2010/main" val="3846452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Зображення 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Існують різні можливі відповіді. Обговоріть у групі, наскільки вони ймовірні, на вашу думку, і чи достатньо ви впевнені, щоб прийняти рішення.</a:t>
            </a:r>
            <a:r>
              <a:rPr lang="uk-UA" sz="2400" dirty="0">
                <a:solidFill>
                  <a:srgbClr val="FF0066"/>
                </a:solidFill>
                <a:latin typeface="Calibri Light"/>
              </a:rPr>
              <a:t>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26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57349" name="Picture 6" descr="stuhlneu7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Усміхнене обличчя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Чаша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Човен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Сани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Крісло-гойдалка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Голова слона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27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stuhlneu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Усміхнене обличчя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Чаша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Човен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Сани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Крісло-гойдалка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Голова слона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28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2943789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stuhlneu5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Усміхнене обличчя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Чаша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Човен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Сани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Крісло-гойдалка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Голова слона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29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4094267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stuhlneu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Усміхнене обличчя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Чаша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Човен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Сани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Крісло-гойдалка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Голова слона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30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27731585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stuhlneu4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Усміхнене обличчя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Чаша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Човен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Сани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Крісло-гойдалка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Голова слона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31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11819831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Stuhl 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Усміхнене обличчя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Чаша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Човен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Сани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Крісло-гойдалка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Голова слона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32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8132251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Stuhl 2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Усміхнене обличчя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Чаша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Човен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Сани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Крісло-гойдалка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Голова слона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33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19025438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stuhlneu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78" y="2203704"/>
            <a:ext cx="44478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Усміхнене обличчя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Чаша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Човен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Сани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Крісло-гойдалка</a:t>
            </a:r>
          </a:p>
          <a:p>
            <a:pPr marL="457200" lvl="0" indent="-4572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Голова слона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34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16837326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Зображення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У наступному не наведено можливі варіанти відповідей. </a:t>
            </a: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Подумайте про те, що може бути показано на зображенні. Ви можете дати кілька відповідей. Обговоріть свої оцінки в групі.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35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>
            <a:extLst>
              <a:ext uri="{FF2B5EF4-FFF2-40B4-BE49-F238E27FC236}">
                <a16:creationId xmlns:a16="http://schemas.microsoft.com/office/drawing/2014/main" id="{6EC489E7-3777-4A7B-B697-9127678DE7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81" y="1825625"/>
            <a:ext cx="6155037" cy="4351338"/>
          </a:xfrm>
          <a:prstGeom prst="rect">
            <a:avLst/>
          </a:prstGeom>
        </p:spPr>
      </p:pic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36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>
            <a:extLst>
              <a:ext uri="{FF2B5EF4-FFF2-40B4-BE49-F238E27FC236}">
                <a16:creationId xmlns:a16="http://schemas.microsoft.com/office/drawing/2014/main" id="{91527466-05ED-4215-A3D0-A31233D329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81" y="1825625"/>
            <a:ext cx="6155037" cy="4351338"/>
          </a:xfrm>
          <a:prstGeom prst="rect">
            <a:avLst/>
          </a:prstGeom>
        </p:spPr>
      </p:pic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37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595098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3">
            <a:extLst>
              <a:ext uri="{FF2B5EF4-FFF2-40B4-BE49-F238E27FC236}">
                <a16:creationId xmlns:a16="http://schemas.microsoft.com/office/drawing/2014/main" id="{2E06CC29-4ECC-45FA-8CCD-FBE1D7E4EC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81" y="1825625"/>
            <a:ext cx="6155037" cy="4351338"/>
          </a:xfrm>
          <a:prstGeom prst="rect">
            <a:avLst/>
          </a:prstGeom>
        </p:spPr>
      </p:pic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38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6490177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3">
            <a:extLst>
              <a:ext uri="{FF2B5EF4-FFF2-40B4-BE49-F238E27FC236}">
                <a16:creationId xmlns:a16="http://schemas.microsoft.com/office/drawing/2014/main" id="{D2323CAB-9ED0-4B2A-BD61-66173FC0A6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81" y="1825625"/>
            <a:ext cx="6155037" cy="4351338"/>
          </a:xfrm>
          <a:prstGeom prst="rect">
            <a:avLst/>
          </a:prstGeom>
        </p:spPr>
      </p:pic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39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32440901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3">
            <a:extLst>
              <a:ext uri="{FF2B5EF4-FFF2-40B4-BE49-F238E27FC236}">
                <a16:creationId xmlns:a16="http://schemas.microsoft.com/office/drawing/2014/main" id="{F08EC2CA-44D4-433C-BBD8-AE9B22B48D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81" y="1825625"/>
            <a:ext cx="6155037" cy="4351338"/>
          </a:xfrm>
          <a:prstGeom prst="rect">
            <a:avLst/>
          </a:prstGeom>
        </p:spPr>
      </p:pic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40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23822055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3">
            <a:extLst>
              <a:ext uri="{FF2B5EF4-FFF2-40B4-BE49-F238E27FC236}">
                <a16:creationId xmlns:a16="http://schemas.microsoft.com/office/drawing/2014/main" id="{28B49535-EC61-4A0E-8FE5-CE345C0E17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81" y="1825625"/>
            <a:ext cx="6155037" cy="4351338"/>
          </a:xfrm>
          <a:prstGeom prst="rect">
            <a:avLst/>
          </a:prstGeom>
        </p:spPr>
      </p:pic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41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442485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3">
            <a:extLst>
              <a:ext uri="{FF2B5EF4-FFF2-40B4-BE49-F238E27FC236}">
                <a16:creationId xmlns:a16="http://schemas.microsoft.com/office/drawing/2014/main" id="{A1841551-B4ED-405B-A4F7-EAC133A9D6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81" y="1825625"/>
            <a:ext cx="6155037" cy="4351338"/>
          </a:xfrm>
          <a:prstGeom prst="rect">
            <a:avLst/>
          </a:prstGeom>
        </p:spPr>
      </p:pic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42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4601751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nhaltsplatzhalter 3">
            <a:extLst>
              <a:ext uri="{FF2B5EF4-FFF2-40B4-BE49-F238E27FC236}">
                <a16:creationId xmlns:a16="http://schemas.microsoft.com/office/drawing/2014/main" id="{35015F93-B109-43C8-92A8-6F484434AB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81" y="1825625"/>
            <a:ext cx="6155037" cy="4351338"/>
          </a:xfrm>
          <a:prstGeom prst="rect">
            <a:avLst/>
          </a:prstGeom>
        </p:spPr>
      </p:pic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43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3083109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Зображення 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44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75779" name="Picture 4" descr="elefant paint 8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45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35730151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77827" name="Picture 4" descr="elefant paint 7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46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79875" name="Picture 4" descr="elefant paint 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47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81923" name="Picture 4" descr="elefant paint 5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48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83971" name="Picture 4" descr="elefant paint 4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49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86019" name="Picture 4" descr="elefant paint 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50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88067" name="Picture 4" descr="elefant paint neu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63" y="2203704"/>
            <a:ext cx="225725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51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9011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28" y="2203704"/>
            <a:ext cx="22555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52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Зображення 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53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980987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4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94211" name="Picture 7" descr="mühle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740" y="2203704"/>
            <a:ext cx="5455695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54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4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96259" name="Picture 6" descr="mühle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4" y="2203704"/>
            <a:ext cx="545438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55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4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98307" name="Picture 6" descr="mühle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4" y="2203704"/>
            <a:ext cx="545438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56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4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00355" name="Picture 6" descr="mühle6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4" y="2203704"/>
            <a:ext cx="545438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57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4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02403" name="Picture 6" descr="mühle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4" y="2203704"/>
            <a:ext cx="545438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58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4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04451" name="Picture 6" descr="mühle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4" y="2203704"/>
            <a:ext cx="545438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59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4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06499" name="Picture 6" descr="mühle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4" y="2203704"/>
            <a:ext cx="545438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60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mühl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013" y="2203704"/>
            <a:ext cx="5453149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498" name="Rectangle 4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61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23607583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Зображення 5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62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12644" name="Picture 4" descr="Schwein09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63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14692" name="Picture 4" descr="Schwein08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64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16740" name="Picture 4" descr="Schwein07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65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18788" name="Picture 4" descr="Schwein06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66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20836" name="Picture 4" descr="Schwein03_4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67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22883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22884" name="Picture 4" descr="Schwein03_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68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24932" name="Picture 4" descr="Schwein02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69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26980" name="Picture 4" descr="Schwein01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31" y="2203704"/>
            <a:ext cx="3437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70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Зображення 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71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Rectangle 6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Пила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Старий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Їжак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Вкритий травою пагорб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Дракон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Паркан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Гірський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Дикобраз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Вушна раковина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72</a:t>
            </a:fld>
            <a:endParaRPr lang="de-DE" altLang="de-DE">
              <a:latin typeface="Calibri Light"/>
            </a:endParaRPr>
          </a:p>
        </p:txBody>
      </p:sp>
      <p:pic>
        <p:nvPicPr>
          <p:cNvPr id="133124" name="Picture 7" descr="Drach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485" y="2203704"/>
            <a:ext cx="3154204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chemeClr val="accent1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chemeClr val="accent1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Пила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Старий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Їжак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Вкритий травою пагорб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Дракон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Паркан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Гірський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Дикобраз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Вушна раковина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73</a:t>
            </a:fld>
            <a:endParaRPr lang="de-DE" altLang="de-DE">
              <a:latin typeface="Calibri Light"/>
            </a:endParaRPr>
          </a:p>
        </p:txBody>
      </p:sp>
      <p:pic>
        <p:nvPicPr>
          <p:cNvPr id="135172" name="Picture 6" descr="Drach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667" y="2203704"/>
            <a:ext cx="314984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Пила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Старий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Їжак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Вкритий травою пагорб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Дракон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Паркан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Гірський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Дикобраз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Вушна раковина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74</a:t>
            </a:fld>
            <a:endParaRPr lang="de-DE" altLang="de-DE">
              <a:latin typeface="Calibri Light"/>
            </a:endParaRPr>
          </a:p>
        </p:txBody>
      </p:sp>
      <p:pic>
        <p:nvPicPr>
          <p:cNvPr id="137220" name="Picture 6" descr="Drache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667" y="2203704"/>
            <a:ext cx="314984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39268" name="Picture 8" descr="Drache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485" y="2203704"/>
            <a:ext cx="3154204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Пила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Старий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Їжак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Вкритий травою пагорб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Дракон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Паркан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Гірський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Дикобраз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Вушна раковина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75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Пила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Старий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Їжак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Вкритий травою пагорб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Дракон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Паркан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Гірський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Дикобраз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Вушна раковина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76</a:t>
            </a:fld>
            <a:endParaRPr lang="de-DE" altLang="de-DE">
              <a:latin typeface="Calibri Light"/>
            </a:endParaRPr>
          </a:p>
        </p:txBody>
      </p:sp>
      <p:pic>
        <p:nvPicPr>
          <p:cNvPr id="12" name="Picture 8" descr="Drache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486" y="2203704"/>
            <a:ext cx="315420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43364" name="Picture 6" descr="Drache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667" y="2203704"/>
            <a:ext cx="314984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Пила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Старий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Їжак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Вкритий травою пагорб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Дракон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Паркан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Гірський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Дикобраз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Вушна раковина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77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  <p:extLst>
      <p:ext uri="{BB962C8B-B14F-4D97-AF65-F5344CB8AC3E}">
        <p14:creationId xmlns:p14="http://schemas.microsoft.com/office/powerpoint/2010/main" val="6451818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45413" name="Picture 6" descr="Drache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667" y="2203704"/>
            <a:ext cx="314984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Пила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Старий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Їжак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Вкритий травою пагорб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Дракон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Паркан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Гірський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Дикобраз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 Вушна раковина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78</a:t>
            </a:fld>
            <a:endParaRPr lang="de-DE" altLang="de-DE">
              <a:latin typeface="Calibri Light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87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Зображення 7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79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80</a:t>
            </a:fld>
            <a:endParaRPr lang="de-DE" altLang="de-DE">
              <a:latin typeface="Calibri Light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149580" name="Picture 7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64" y="2203704"/>
            <a:ext cx="2859648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81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151628" name="Picture 7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49" y="2203704"/>
            <a:ext cx="2859677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82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153676" name="Picture 7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49" y="2203704"/>
            <a:ext cx="2859677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83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155724" name="Picture 7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49" y="2203704"/>
            <a:ext cx="2859677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84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157771" name="Picture 7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49" y="2203704"/>
            <a:ext cx="2859677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85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159819" name="Picture 7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49" y="2203704"/>
            <a:ext cx="2859677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86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161867" name="Picture 7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18"/>
          <a:stretch/>
        </p:blipFill>
        <p:spPr bwMode="auto">
          <a:xfrm>
            <a:off x="4667749" y="2203704"/>
            <a:ext cx="2859677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87</a:t>
            </a:fld>
            <a:endParaRPr lang="de-DE" altLang="de-DE">
              <a:latin typeface="Calibri Light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163915" name="Picture 7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8"/>
          <a:stretch/>
        </p:blipFill>
        <p:spPr bwMode="auto">
          <a:xfrm>
            <a:off x="4667748" y="2203704"/>
            <a:ext cx="2859678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Зображення 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88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ext Box 1026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67939" name="Picture 1027" descr="Ros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7940" name="Rectangle 1028"/>
          <p:cNvSpPr>
            <a:spLocks noChangeArrowheads="1"/>
          </p:cNvSpPr>
          <p:nvPr/>
        </p:nvSpPr>
        <p:spPr bwMode="auto">
          <a:xfrm>
            <a:off x="5894335" y="1813842"/>
            <a:ext cx="406506" cy="1920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>
                <a:solidFill>
                  <a:srgbClr val="333333"/>
                </a:solidFill>
                <a:latin typeface="Calibri Light"/>
              </a:rPr>
              <a:t>Трос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Якір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Ланцюжок з підвіскою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Змія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Папуга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Локшина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Квасоля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Шосе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89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BF8F3CF-4AF9-46A2-BCC8-58B38B61D6FF}"/>
              </a:ext>
            </a:extLst>
          </p:cNvPr>
          <p:cNvSpPr txBox="1"/>
          <p:nvPr/>
        </p:nvSpPr>
        <p:spPr bwMode="gray">
          <a:xfrm>
            <a:off x="4657427" y="2005929"/>
            <a:ext cx="406506" cy="3429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DE0ECC4-77E8-4E04-AE47-9F61C37315E6}"/>
              </a:ext>
            </a:extLst>
          </p:cNvPr>
          <p:cNvSpPr txBox="1"/>
          <p:nvPr/>
        </p:nvSpPr>
        <p:spPr bwMode="gray">
          <a:xfrm>
            <a:off x="4801443" y="2132856"/>
            <a:ext cx="144016" cy="15841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69987" name="Picture 3" descr="Ros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5894335" y="1813842"/>
            <a:ext cx="406506" cy="1920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>
                <a:solidFill>
                  <a:srgbClr val="333333"/>
                </a:solidFill>
                <a:latin typeface="Calibri Light"/>
              </a:rPr>
              <a:t>Трос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Якір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Ланцюжок з підвіскою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Змія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Папуга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Локшина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Квасоля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Шосе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90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B75245D-4E3C-40B3-991F-D261E75C6A5A}"/>
              </a:ext>
            </a:extLst>
          </p:cNvPr>
          <p:cNvSpPr txBox="1"/>
          <p:nvPr/>
        </p:nvSpPr>
        <p:spPr bwMode="gray">
          <a:xfrm>
            <a:off x="4657427" y="2005929"/>
            <a:ext cx="406506" cy="3429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0E4263C-82AE-4D6A-B722-F7A429B9ABE2}"/>
              </a:ext>
            </a:extLst>
          </p:cNvPr>
          <p:cNvSpPr txBox="1"/>
          <p:nvPr/>
        </p:nvSpPr>
        <p:spPr bwMode="gray">
          <a:xfrm>
            <a:off x="4801443" y="2132856"/>
            <a:ext cx="144016" cy="15841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 descr="Rose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35" name="Rectangle 3"/>
          <p:cNvSpPr>
            <a:spLocks noChangeArrowheads="1"/>
          </p:cNvSpPr>
          <p:nvPr/>
        </p:nvSpPr>
        <p:spPr bwMode="auto">
          <a:xfrm>
            <a:off x="5894335" y="1813842"/>
            <a:ext cx="406506" cy="1920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>
                <a:solidFill>
                  <a:srgbClr val="333333"/>
                </a:solidFill>
                <a:latin typeface="Calibri Light"/>
              </a:rPr>
              <a:t>Трос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Якір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Ланцюжок з підвіскою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Змія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Папуга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Локшина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Квасоля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Шосе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91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2EFD300-A339-47C6-B895-284B9DDA8BE4}"/>
              </a:ext>
            </a:extLst>
          </p:cNvPr>
          <p:cNvSpPr txBox="1"/>
          <p:nvPr/>
        </p:nvSpPr>
        <p:spPr bwMode="gray">
          <a:xfrm>
            <a:off x="4657427" y="2005929"/>
            <a:ext cx="406506" cy="3429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F9DB9C8-C2C1-48A0-8347-3750E6A905FE}"/>
              </a:ext>
            </a:extLst>
          </p:cNvPr>
          <p:cNvSpPr txBox="1"/>
          <p:nvPr/>
        </p:nvSpPr>
        <p:spPr bwMode="gray">
          <a:xfrm>
            <a:off x="4801443" y="2132856"/>
            <a:ext cx="144016" cy="15841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74083" name="Picture 3" descr="Rose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084" name="Rectangle 4"/>
          <p:cNvSpPr>
            <a:spLocks noChangeArrowheads="1"/>
          </p:cNvSpPr>
          <p:nvPr/>
        </p:nvSpPr>
        <p:spPr bwMode="auto">
          <a:xfrm>
            <a:off x="5894335" y="1813842"/>
            <a:ext cx="406506" cy="1920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>
                <a:solidFill>
                  <a:srgbClr val="333333"/>
                </a:solidFill>
                <a:latin typeface="Calibri Light"/>
              </a:rPr>
              <a:t>Трос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Якір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Ланцюжок з підвіскою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Змія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Папуга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Локшина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Квасоля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Шосе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92</a:t>
            </a:fld>
            <a:endParaRPr lang="de-DE" altLang="de-DE">
              <a:latin typeface="Calibri Light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A48327F-DFC6-4B09-9A47-1E4C43B14515}"/>
              </a:ext>
            </a:extLst>
          </p:cNvPr>
          <p:cNvSpPr txBox="1"/>
          <p:nvPr/>
        </p:nvSpPr>
        <p:spPr bwMode="gray">
          <a:xfrm>
            <a:off x="4657427" y="2005929"/>
            <a:ext cx="406506" cy="3429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5FC24E-9232-4270-BFF9-3EC4F7C419C0}"/>
              </a:ext>
            </a:extLst>
          </p:cNvPr>
          <p:cNvSpPr txBox="1"/>
          <p:nvPr/>
        </p:nvSpPr>
        <p:spPr bwMode="gray">
          <a:xfrm>
            <a:off x="4801443" y="2132856"/>
            <a:ext cx="144016" cy="15841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76131" name="Picture 3" descr="Rose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5894335" y="1813842"/>
            <a:ext cx="406506" cy="1920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>
                <a:solidFill>
                  <a:srgbClr val="333333"/>
                </a:solidFill>
                <a:latin typeface="Calibri Light"/>
              </a:rPr>
              <a:t>Трос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Якір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Ланцюжок з підвіскою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Змія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Папуга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Локшина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Квасоля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Шосе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93</a:t>
            </a:fld>
            <a:endParaRPr lang="de-DE" altLang="de-DE">
              <a:latin typeface="Calibri Light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5212FF8-448F-4667-8524-F6C8A13B6749}"/>
              </a:ext>
            </a:extLst>
          </p:cNvPr>
          <p:cNvSpPr txBox="1"/>
          <p:nvPr/>
        </p:nvSpPr>
        <p:spPr bwMode="gray">
          <a:xfrm>
            <a:off x="4657427" y="2005929"/>
            <a:ext cx="406506" cy="3429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2DA515C-278E-4B90-BC26-76E188B87774}"/>
              </a:ext>
            </a:extLst>
          </p:cNvPr>
          <p:cNvSpPr txBox="1"/>
          <p:nvPr/>
        </p:nvSpPr>
        <p:spPr bwMode="gray">
          <a:xfrm>
            <a:off x="4801443" y="2132856"/>
            <a:ext cx="144016" cy="15841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78179" name="Picture 3" descr="Rose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894335" y="1813842"/>
            <a:ext cx="406506" cy="1920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>
                <a:solidFill>
                  <a:srgbClr val="333333"/>
                </a:solidFill>
                <a:latin typeface="Calibri Light"/>
              </a:rPr>
              <a:t>Трос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Якір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Ланцюжок з підвіскою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Змія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Папуга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Локшина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Квасоля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Шосе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94</a:t>
            </a:fld>
            <a:endParaRPr lang="de-DE" altLang="de-DE">
              <a:latin typeface="Calibri Light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6888828-1BB8-4B00-B2B3-79AC1484B291}"/>
              </a:ext>
            </a:extLst>
          </p:cNvPr>
          <p:cNvSpPr txBox="1"/>
          <p:nvPr/>
        </p:nvSpPr>
        <p:spPr bwMode="gray">
          <a:xfrm>
            <a:off x="4657427" y="2005929"/>
            <a:ext cx="406506" cy="3429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58F4243-C199-42B4-B7AB-AF47FE513ECF}"/>
              </a:ext>
            </a:extLst>
          </p:cNvPr>
          <p:cNvSpPr txBox="1"/>
          <p:nvPr/>
        </p:nvSpPr>
        <p:spPr bwMode="gray">
          <a:xfrm>
            <a:off x="4801443" y="2132856"/>
            <a:ext cx="144016" cy="15841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80227" name="Picture 3" descr="Rose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28" name="Rectangle 4"/>
          <p:cNvSpPr>
            <a:spLocks noChangeArrowheads="1"/>
          </p:cNvSpPr>
          <p:nvPr/>
        </p:nvSpPr>
        <p:spPr bwMode="auto">
          <a:xfrm>
            <a:off x="5894335" y="1813842"/>
            <a:ext cx="406506" cy="1920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>
                <a:solidFill>
                  <a:srgbClr val="333333"/>
                </a:solidFill>
                <a:latin typeface="Calibri Light"/>
              </a:rPr>
              <a:t>Трос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Якір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Ланцюжок з підвіскою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Змія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Папуга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Локшина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Квасоля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Шосе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95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1BDE710-8122-450C-907E-0C0CBD04C483}"/>
              </a:ext>
            </a:extLst>
          </p:cNvPr>
          <p:cNvSpPr txBox="1"/>
          <p:nvPr/>
        </p:nvSpPr>
        <p:spPr bwMode="gray">
          <a:xfrm>
            <a:off x="4657427" y="2005929"/>
            <a:ext cx="406506" cy="3429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2E051D7-2D05-4EA4-9961-A0C4120E7C09}"/>
              </a:ext>
            </a:extLst>
          </p:cNvPr>
          <p:cNvSpPr txBox="1"/>
          <p:nvPr/>
        </p:nvSpPr>
        <p:spPr bwMode="gray">
          <a:xfrm>
            <a:off x="4801443" y="2132856"/>
            <a:ext cx="144016" cy="15841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82275" name="Picture 3" descr="Ro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82" y="2203704"/>
            <a:ext cx="245901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6" name="Rectangle 4"/>
          <p:cNvSpPr>
            <a:spLocks noChangeArrowheads="1"/>
          </p:cNvSpPr>
          <p:nvPr/>
        </p:nvSpPr>
        <p:spPr bwMode="auto">
          <a:xfrm>
            <a:off x="5894335" y="1813842"/>
            <a:ext cx="406506" cy="1920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CC"/>
                </a:solidFill>
                <a:latin typeface="Calibri Light"/>
              </a:rPr>
              <a:t> </a:t>
            </a:r>
            <a:r>
              <a:rPr lang="uk-UA" sz="2000">
                <a:solidFill>
                  <a:srgbClr val="333333"/>
                </a:solidFill>
                <a:latin typeface="Calibri Light"/>
              </a:rPr>
              <a:t>Трос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Якір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Ланцюжок з підвіскою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Змія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Папуга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Локшина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Квасоля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Шосе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96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7CF799E-42E0-4040-99A1-6EE84EE138D3}"/>
              </a:ext>
            </a:extLst>
          </p:cNvPr>
          <p:cNvSpPr txBox="1"/>
          <p:nvPr/>
        </p:nvSpPr>
        <p:spPr bwMode="gray">
          <a:xfrm>
            <a:off x="4657427" y="2005929"/>
            <a:ext cx="406506" cy="3429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72D0787-7CBF-4C61-BCEE-E7DC845AF127}"/>
              </a:ext>
            </a:extLst>
          </p:cNvPr>
          <p:cNvSpPr txBox="1"/>
          <p:nvPr/>
        </p:nvSpPr>
        <p:spPr bwMode="gray">
          <a:xfrm>
            <a:off x="4801443" y="2132856"/>
            <a:ext cx="144016" cy="15841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Зображення 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97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98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2508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967" y="2203704"/>
            <a:ext cx="2723241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88419" name="Picture 3" descr="maulwur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99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8" name="Picture 3" descr="maulwur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90467" name="Picture 3" descr="maulwurf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100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92515" name="Picture 3" descr="maulwurf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101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94563" name="Picture 3" descr="maulwurf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102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96611" name="Picture 3" descr="maulwurf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103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98659" name="Picture 3" descr="maulwurf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104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200707" name="Picture 3" descr="maulwurf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34" y="2203704"/>
            <a:ext cx="272550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105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Зображення 10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106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Тюлень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Чоловік у зимовому одязі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Річковий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Русалка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Каракатиця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Арфа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Мушля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Риба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107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204879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Тюлень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Чоловік у зимовому одязі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Річковий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Русалка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Каракатиця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Арфа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Мушля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Риба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108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206927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Тюлень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Чоловік у зимовому одязі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Річковий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Русалка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Каракатиця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Арфа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Мушля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Риба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109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208975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Тюлень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Чоловік у зимовому одязі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Річковий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Русалка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Каракатиця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Арфа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Мушля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Риба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110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211023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Тюлень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Чоловік у зимовому одязі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Річковий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Русалка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Каракатиця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Арфа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Мушля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Риба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111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213071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Тюлень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Чоловік у зимовому одязі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Річковий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Русалка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Каракатиця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Арфа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Мушля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Риба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112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215119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Тюлень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Чоловік у зимовому одязі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Річковий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Русалка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Каракатиця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Арфа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Мушля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Риба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113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217167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тут зображено?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Тюлень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Чоловік у зимовому одязі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Квітка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Річковий пейзаж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Русалка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Каракатиця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Арфа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Мушля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 Риба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114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219215" name="Picture 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2203704"/>
            <a:ext cx="4572000" cy="2813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5"/>
          <p:cNvSpPr>
            <a:spLocks noChangeArrowheads="1"/>
          </p:cNvSpPr>
          <p:nvPr/>
        </p:nvSpPr>
        <p:spPr bwMode="auto">
          <a:xfrm>
            <a:off x="408955" y="2312440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Група завдань 2: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115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5" name="Picture 5" descr="foreveralway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707" y="3000375"/>
            <a:ext cx="112776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Що ви бачите?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116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4" name="Picture 5" descr="foreveralw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252" y="2839641"/>
            <a:ext cx="1550670" cy="117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Що ви бачите?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117</a:t>
            </a:fld>
            <a:endParaRPr lang="de-DE" altLang="de-DE">
              <a:latin typeface="Calibri Light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08955" y="5666277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Стара пара, кубок чи ...?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1" name="Picture 7" descr="foreveralw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157" y="1844675"/>
            <a:ext cx="5356860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Що ви бачите?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118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1" name="Picture 7" descr="foreveralw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157" y="1844675"/>
            <a:ext cx="5356860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Що ви бачите?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119</a:t>
            </a:fld>
            <a:endParaRPr lang="de-DE" altLang="de-DE">
              <a:latin typeface="Calibri Light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4523675" y="2996852"/>
            <a:ext cx="1645920" cy="246888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5953571" y="2996852"/>
            <a:ext cx="1645920" cy="246888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7537747" y="3356992"/>
            <a:ext cx="731520" cy="118872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91528304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 defTabSz="914400" fontAlgn="base"/>
            <a:r>
              <a:rPr lang="uk-UA" sz="2400">
                <a:solidFill>
                  <a:srgbClr val="333333"/>
                </a:solidFill>
                <a:latin typeface="Calibri Light"/>
              </a:rPr>
              <a:t>Швидкі рішення не завжди неправильні. Іноді ми бачимо лише «напівправду»!</a:t>
            </a:r>
          </a:p>
          <a:p>
            <a:pPr algn="ctr"/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120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 defTabSz="914400" fontAlgn="base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Швидкі рішення не завжди неправильні. Іноді ми бачимо лише «напівправду»!</a:t>
            </a:r>
          </a:p>
          <a:p>
            <a:pPr lvl="0" algn="ctr" defTabSz="914400" fontAlgn="base">
              <a:spcAft>
                <a:spcPct val="0"/>
              </a:spcAft>
            </a:pPr>
            <a:r>
              <a:rPr lang="uk-UA" sz="2400" b="1">
                <a:solidFill>
                  <a:srgbClr val="004992"/>
                </a:solidFill>
                <a:latin typeface="Calibri Light"/>
              </a:rPr>
              <a:t>Спробуйте знайти всі фігури на зображеннях нижче!</a:t>
            </a:r>
          </a:p>
          <a:p>
            <a:pPr algn="ctr"/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121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122</a:t>
            </a:fld>
            <a:endParaRPr lang="de-DE" altLang="de-DE">
              <a:latin typeface="Calibri Light"/>
            </a:endParaRPr>
          </a:p>
        </p:txBody>
      </p:sp>
      <p:pic>
        <p:nvPicPr>
          <p:cNvPr id="9" name="Picture 4" descr="N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658" y="2203704"/>
            <a:ext cx="2297859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123</a:t>
            </a:fld>
            <a:endParaRPr lang="de-DE" altLang="de-DE">
              <a:latin typeface="Calibri Light"/>
            </a:endParaRPr>
          </a:p>
        </p:txBody>
      </p:sp>
      <p:pic>
        <p:nvPicPr>
          <p:cNvPr id="12" name="Picture 4" descr="Nr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657" y="2203704"/>
            <a:ext cx="229786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08955" y="6028132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Стара жінка, дівчина, вусань?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124</a:t>
            </a:fld>
            <a:endParaRPr lang="de-DE" altLang="de-DE">
              <a:latin typeface="Calibri Light"/>
            </a:endParaRPr>
          </a:p>
        </p:txBody>
      </p:sp>
      <p:pic>
        <p:nvPicPr>
          <p:cNvPr id="11" name="Picture 4" descr="ElViejoyElRio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80" y="2734888"/>
            <a:ext cx="989215" cy="138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125</a:t>
            </a:fld>
            <a:endParaRPr lang="de-DE" altLang="de-DE">
              <a:latin typeface="Calibri Light"/>
            </a:endParaRPr>
          </a:p>
        </p:txBody>
      </p:sp>
      <p:pic>
        <p:nvPicPr>
          <p:cNvPr id="11" name="Picture 6" descr="ElViejoyElRio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002" y="2203704"/>
            <a:ext cx="2417169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08955" y="6028132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Старий чоловік чи вершник?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Text Box 3"/>
          <p:cNvSpPr txBox="1">
            <a:spLocks noChangeArrowheads="1"/>
          </p:cNvSpPr>
          <p:nvPr/>
        </p:nvSpPr>
        <p:spPr bwMode="auto">
          <a:xfrm>
            <a:off x="2352230" y="5084764"/>
            <a:ext cx="78252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GB" altLang="de-DE" sz="4000" b="1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126</a:t>
            </a:fld>
            <a:endParaRPr lang="de-DE" altLang="de-DE">
              <a:latin typeface="Calibri Light"/>
            </a:endParaRPr>
          </a:p>
        </p:txBody>
      </p:sp>
      <p:pic>
        <p:nvPicPr>
          <p:cNvPr id="9" name="Picture 4" descr="Jastrow, J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306" y="2203704"/>
            <a:ext cx="501456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127</a:t>
            </a:fld>
            <a:endParaRPr lang="de-DE" altLang="de-DE">
              <a:latin typeface="Calibri Light"/>
            </a:endParaRPr>
          </a:p>
        </p:txBody>
      </p:sp>
      <p:pic>
        <p:nvPicPr>
          <p:cNvPr id="7" name="Picture 4" descr="Jastrow, J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306" y="2203704"/>
            <a:ext cx="501456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08955" y="6028132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Качка чи заєць?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128</a:t>
            </a:fld>
            <a:endParaRPr lang="de-DE" altLang="de-DE">
              <a:latin typeface="Calibri Light"/>
            </a:endParaRPr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6105637"/>
              </p:ext>
            </p:extLst>
          </p:nvPr>
        </p:nvGraphicFramePr>
        <p:xfrm>
          <a:off x="4876781" y="2203704"/>
          <a:ext cx="2441612" cy="3383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PhotoPaint.Image.11" r:id="rId3" imgW="2770296" imgH="3838337" progId="CorelPhotoPaint.Image.11">
                  <p:embed/>
                </p:oleObj>
              </mc:Choice>
              <mc:Fallback>
                <p:oleObj name="CorelPhotoPaint.Image.11" r:id="rId3" imgW="2770296" imgH="3838337" progId="CorelPhotoPaint.Image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781" y="2203704"/>
                        <a:ext cx="2441612" cy="3383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129</a:t>
            </a:fld>
            <a:endParaRPr lang="de-DE" altLang="de-DE">
              <a:latin typeface="Calibri Light"/>
            </a:endParaRPr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28004582"/>
              </p:ext>
            </p:extLst>
          </p:nvPr>
        </p:nvGraphicFramePr>
        <p:xfrm>
          <a:off x="4877316" y="2203704"/>
          <a:ext cx="2440543" cy="3383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PhotoPaint.Image.11" r:id="rId3" imgW="2770296" imgH="3838337" progId="CorelPhotoPaint.Image.11">
                  <p:embed/>
                </p:oleObj>
              </mc:Choice>
              <mc:Fallback>
                <p:oleObj name="CorelPhotoPaint.Image.11" r:id="rId3" imgW="2770296" imgH="3838337" progId="CorelPhotoPaint.Image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7316" y="2203704"/>
                        <a:ext cx="2440543" cy="3383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08955" y="6028132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Що зображено у перевернутому вигляді?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130</a:t>
            </a:fld>
            <a:endParaRPr lang="de-DE" altLang="de-DE">
              <a:latin typeface="Calibri Light"/>
            </a:endParaRPr>
          </a:p>
        </p:txBody>
      </p:sp>
      <p:pic>
        <p:nvPicPr>
          <p:cNvPr id="9" name="Picture 3" descr="upside down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841" y="2203704"/>
            <a:ext cx="4885492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08955" y="6028132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Кінь чи вершник?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3"/>
          <p:cNvSpPr>
            <a:spLocks noChangeArrowheads="1"/>
          </p:cNvSpPr>
          <p:nvPr/>
        </p:nvSpPr>
        <p:spPr bwMode="auto">
          <a:xfrm>
            <a:off x="3120779" y="5661025"/>
            <a:ext cx="5953617" cy="9477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253955" name="Text Box 4"/>
          <p:cNvSpPr txBox="1">
            <a:spLocks noChangeArrowheads="1"/>
          </p:cNvSpPr>
          <p:nvPr/>
        </p:nvSpPr>
        <p:spPr bwMode="auto">
          <a:xfrm>
            <a:off x="6358006" y="1813842"/>
            <a:ext cx="1847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253957" name="Rectangle 6"/>
          <p:cNvSpPr>
            <a:spLocks noChangeArrowheads="1"/>
          </p:cNvSpPr>
          <p:nvPr/>
        </p:nvSpPr>
        <p:spPr bwMode="auto">
          <a:xfrm>
            <a:off x="408955" y="1813842"/>
            <a:ext cx="113760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 b="1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53958" name="Text Box 7"/>
          <p:cNvSpPr txBox="1">
            <a:spLocks noChangeArrowheads="1"/>
          </p:cNvSpPr>
          <p:nvPr/>
        </p:nvSpPr>
        <p:spPr bwMode="auto">
          <a:xfrm>
            <a:off x="624580" y="5805488"/>
            <a:ext cx="1113868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GB" altLang="de-DE" sz="2800" b="1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131</a:t>
            </a:fld>
            <a:endParaRPr lang="de-DE" altLang="de-DE">
              <a:latin typeface="Calibri Light"/>
            </a:endParaRPr>
          </a:p>
        </p:txBody>
      </p:sp>
      <p:pic>
        <p:nvPicPr>
          <p:cNvPr id="12" name="Picture 10" descr="PandeaMuertosl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37" y="2636838"/>
            <a:ext cx="12065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3" descr="PandeaMuertosl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178" y="2203704"/>
            <a:ext cx="2578819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132</a:t>
            </a:fld>
            <a:endParaRPr lang="de-DE" altLang="de-DE">
              <a:latin typeface="Calibri Light"/>
            </a:endParaRPr>
          </a:p>
        </p:txBody>
      </p:sp>
      <p:sp>
        <p:nvSpPr>
          <p:cNvPr id="256008" name="Rectangle 14"/>
          <p:cNvSpPr>
            <a:spLocks noChangeArrowheads="1"/>
          </p:cNvSpPr>
          <p:nvPr/>
        </p:nvSpPr>
        <p:spPr bwMode="auto">
          <a:xfrm>
            <a:off x="5096352" y="5250686"/>
            <a:ext cx="20024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>
                <a:latin typeface="Calibri Light"/>
              </a:rPr>
              <a:t>reproduced with kind pemission by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>
                <a:latin typeface="Calibri Light"/>
              </a:rPr>
              <a:t>rockypointcollectibles.easystorecreator.net/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08955" y="6028132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Череп чи пекарка?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1" name="Text Box 3"/>
          <p:cNvSpPr txBox="1">
            <a:spLocks noChangeArrowheads="1"/>
          </p:cNvSpPr>
          <p:nvPr/>
        </p:nvSpPr>
        <p:spPr bwMode="auto">
          <a:xfrm>
            <a:off x="5877397" y="1813842"/>
            <a:ext cx="1847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Що ви бачите?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133</a:t>
            </a:fld>
            <a:endParaRPr lang="de-DE" altLang="de-DE">
              <a:latin typeface="Calibri Light"/>
            </a:endParaRPr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481" y="2414588"/>
            <a:ext cx="1446213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4000" b="1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60099" name="Text Box 3"/>
          <p:cNvSpPr txBox="1">
            <a:spLocks noChangeArrowheads="1"/>
          </p:cNvSpPr>
          <p:nvPr/>
        </p:nvSpPr>
        <p:spPr bwMode="auto">
          <a:xfrm>
            <a:off x="5877397" y="1813842"/>
            <a:ext cx="1847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Спробуйте знайти всі фігури!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134</a:t>
            </a:fld>
            <a:endParaRPr lang="de-DE" altLang="de-DE">
              <a:latin typeface="Calibri Light"/>
            </a:endParaRPr>
          </a:p>
        </p:txBody>
      </p:sp>
      <p:pic>
        <p:nvPicPr>
          <p:cNvPr id="9" name="Picture 6" descr="LaSilladelaGioconda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131" y="2203704"/>
            <a:ext cx="24009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9" name="Text Box 3"/>
          <p:cNvSpPr txBox="1">
            <a:spLocks noChangeArrowheads="1"/>
          </p:cNvSpPr>
          <p:nvPr/>
        </p:nvSpPr>
        <p:spPr bwMode="auto">
          <a:xfrm>
            <a:off x="5877397" y="1813842"/>
            <a:ext cx="1847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135</a:t>
            </a:fld>
            <a:endParaRPr lang="de-DE" altLang="de-DE">
              <a:latin typeface="Calibri Light"/>
            </a:endParaRPr>
          </a:p>
        </p:txBody>
      </p:sp>
      <p:pic>
        <p:nvPicPr>
          <p:cNvPr id="9" name="Picture 6" descr="LaSilladelaGioconda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325" y="2203704"/>
            <a:ext cx="2400525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4539573" y="4653136"/>
            <a:ext cx="2377440" cy="108012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5377507" y="3501008"/>
            <a:ext cx="1513344" cy="1008112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4226350" y="2492896"/>
            <a:ext cx="1439189" cy="1071432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 rot="728438">
            <a:off x="6441914" y="2812774"/>
            <a:ext cx="1056491" cy="6477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78974624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Завдання призначені для наочності:</a:t>
            </a:r>
            <a:b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швидкі рішення часто призводять до помилок і визнання лише «напівправди».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136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Завдання призначені для наочності:</a:t>
            </a:r>
            <a:b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швидкі рішення часто призводять до помилок і визнання лише «напівправди».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Зберіть якомога більше інформації й діліться думками з іншими, коли рішення мають серйозні наслідки (наприклад, відчуття, що сусіди переслідують вас → фізична атака ймовірними ворогами).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137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86320250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Завдання призначені для наочності:</a:t>
            </a:r>
            <a:b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швидкі рішення часто призводять до помилок і визнання лише «напівправди».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Зберіть якомога більше інформації й діліться думками з іншими, коли рішення мають серйозні наслідки (наприклад, відчуття, що сусіди переслідують вас → фізична атака ймовірними ворогами).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Проте у менш важливих речах слід приймати рішення швидко (наприклад, марка йогурту, вид торта в кафе, номери лотереї).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138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4193980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Завдання призначені для наочності:</a:t>
            </a:r>
            <a:b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швидкі рішення часто призводять до помилок і визнання лише «напівправди».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Зберіть якомога більше інформації й діліться думками з іншими, коли рішення мають серйозні наслідки (наприклад, відчуття, що сусіди переслідують вас → фізична атака ймовірними ворогами).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Проте у менш важливих речах слід приймати рішення швидко (наприклад, марка йогурту, вид торта в кафе, номери лотереї).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Людині притаманно помилятися — завжди враховуйте можливість того, що ви можете помилятися.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139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4687707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Завдання призначені для наочності:</a:t>
            </a:r>
            <a:b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швидкі рішення часто призводять до помилок і визнання лише «напівправди».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Зберіть якомога більше інформації й діліться думками з іншими, коли рішення мають серйозні наслідки (наприклад, відчуття, що сусіди переслідують вас → фізична атака ймовірними ворогами).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Проте у менш важливих речах слід приймати рішення швидко (наприклад, марка йогурту, вид торта в кафе, номери лотереї).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Людині притаманно помилятися — завжди враховуйте можливість того, що ви можете помилятися.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Важливі рішення повинні ґрунтуватися на фактах. Звичайні припущення — це «погані порадники». Завжди враховуйте наслідки прийняття неправильного рішення.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140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86397757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(але не усі!) людей, які страждають на психоз, зазвичай схильні робити поспішні та надмірні висновки. 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141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(але не усі!) людей, які страждають на психоз, зазвичай схильні робити поспішні та надмірні висновки.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dirty="0">
                <a:latin typeface="Calibri Light"/>
                <a:cs typeface="Times New Roman" panose="02020603050405020304" pitchFamily="18" charset="0"/>
              </a:rPr>
              <a:t>Приклад: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На світській події Олег стверджує, що є майбутнім президентом України.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dirty="0">
                <a:latin typeface="Calibri Light"/>
                <a:cs typeface="Times New Roman" panose="02020603050405020304" pitchFamily="18" charset="0"/>
              </a:rPr>
              <a:t>Підґрунтя: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Олег знайшов фігуру короля в короні у </a:t>
            </a:r>
            <a:r>
              <a:rPr lang="uk-UA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Кіндер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-сюрпризі.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dirty="0">
                <a:latin typeface="Calibri Light"/>
                <a:cs typeface="Times New Roman" panose="02020603050405020304" pitchFamily="18" charset="0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він не народився у дворянському роду, монархію давно скасовано; але перш за все: "</a:t>
            </a:r>
            <a:r>
              <a:rPr lang="uk-UA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Кіндер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-сюрприз" не є переконливим доказом.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142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(але не усі!) людей, які страждають на психоз, зазвичай схильні робити поспішні та надмірні висновки. 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6699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на світській події Олег стверджує, що він — майбутній президент України.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Підґрунтя:</a:t>
            </a:r>
            <a:r>
              <a:rPr lang="uk-UA" dirty="0">
                <a:solidFill>
                  <a:srgbClr val="336699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Олег знайшов фігурку короля в короні у «</a:t>
            </a:r>
            <a:r>
              <a:rPr lang="uk-UA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Кіндер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-сюрпризі».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Проте:</a:t>
            </a:r>
            <a:r>
              <a:rPr lang="uk-UA" dirty="0">
                <a:solidFill>
                  <a:srgbClr val="336699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він не належить до дворянському роду, а монархію давно скасовано, але перш за все: «</a:t>
            </a:r>
            <a:r>
              <a:rPr lang="uk-UA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Кіндер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-сюрприз» не є вагомим доказом.</a:t>
            </a:r>
          </a:p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Необхідно зібрати більше інформації та розглянути інші пояснення, наприклад, разом з людьми, яким ви довіряєте.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dirty="0" err="1">
                <a:latin typeface="Calibri Light"/>
              </a:rPr>
              <a:t>Метакогнітивний</a:t>
            </a:r>
            <a:r>
              <a:rPr lang="uk-UA" dirty="0">
                <a:latin typeface="Calibri Light"/>
              </a:rPr>
              <a:t>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143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indent="-216000" algn="l" rtl="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uk" dirty="0" err="1">
              <a:latin typeface="+mj-lt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lvl="8" indent="-216000" algn="l" rtl="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uk" dirty="0">
              <a:latin typeface="+mj-lt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indent="-342900" algn="l" defTabSz="914400" rtl="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" sz="2400" u="none" baseline="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indent="-342900" algn="l" defTabSz="914400" rtl="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" sz="2400" u="none" baseline="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indent="-342900" algn="l" defTabSz="914400" rtl="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" sz="2400" u="none" baseline="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</a:rPr>
              <a:t>Опитування анонімне.  </a:t>
            </a:r>
          </a:p>
          <a:p>
            <a:pPr algn="l" defTabSz="914400" rtl="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</a:pPr>
            <a:endParaRPr lang="uk" sz="2400" dirty="0">
              <a:solidFill>
                <a:srgbClr val="333333"/>
              </a:solidFill>
              <a:latin typeface="+mj-lt"/>
              <a:cs typeface="Calibri" panose="020F0502020204030204" pitchFamily="34" charset="0"/>
            </a:endParaRPr>
          </a:p>
          <a:p>
            <a:pPr marL="342900" indent="-342900" algn="l" defTabSz="914400" rtl="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 pitchFamily="2" charset="2"/>
              <a:buChar char="à"/>
            </a:pPr>
            <a:r>
              <a:rPr lang="uk" sz="2400" u="none" baseline="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lang="uk" sz="240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</a:br>
            <a:r>
              <a:rPr lang="uk" sz="2400" u="none" baseline="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lang="uk" sz="240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ct val="105000"/>
              </a:lnSpc>
            </a:pPr>
            <a:r>
              <a:rPr lang="de-DE" sz="2000" b="0" i="0" u="none" baseline="0" dirty="0">
                <a:effectLst/>
                <a:hlinkClick r:id="rId3"/>
              </a:rPr>
              <a:t>https://qeurope.eu.qualtrics.com/jfe/form/SV_2s1dlkinMgnH7o2</a:t>
            </a:r>
            <a:endParaRPr lang="uk" sz="2000" dirty="0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2. Поспішні висновки І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fld id="{9B00EF49-7894-4F53-A8DD-F7DB3BFC5032}" type="slidenum">
              <a:rPr lang="de-DE" smtClean="0"/>
              <a:pPr/>
              <a:t>144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2. Поспішні висновки І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145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9B5F95C-08F6-31CE-E607-1098C52E2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326" y="3310428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4291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82" name="Rectangle 88"/>
          <p:cNvSpPr>
            <a:spLocks noChangeArrowheads="1"/>
          </p:cNvSpPr>
          <p:nvPr/>
        </p:nvSpPr>
        <p:spPr bwMode="auto">
          <a:xfrm>
            <a:off x="408955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146</a:t>
            </a:fld>
            <a:endParaRPr lang="de-DE" altLang="de-DE">
              <a:latin typeface="Calibri Light"/>
            </a:endParaRPr>
          </a:p>
        </p:txBody>
      </p:sp>
      <p:sp>
        <p:nvSpPr>
          <p:cNvPr id="7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>
                <a:solidFill>
                  <a:srgbClr val="333333"/>
                </a:solidFill>
                <a:latin typeface="+mj-lt"/>
              </a:rPr>
            </a:br>
            <a:r>
              <a:rPr lang="uk-UA" sz="120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112385"/>
              </p:ext>
            </p:extLst>
          </p:nvPr>
        </p:nvGraphicFramePr>
        <p:xfrm>
          <a:off x="408954" y="2011680"/>
          <a:ext cx="11375999" cy="472432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Photographer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Artist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sprinsy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cover.beatles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Abbey road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mharrsch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Beatle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Paul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McCartney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2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young Paul McCartney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/Пол Маккартні в молодості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Alan Light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Paul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McCartney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older Paul McCartney/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Пол Маккартні у старості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Arbeitsgruppe Neuropsychologie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Black&amp;white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drawings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of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fragmented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pictures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/Чорно-білі фрагменти зображень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Produced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for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the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MCT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/На замовлення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MCT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; ©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Arbeitsgruppe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Neuropsychologie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Various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motives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: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rocking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chair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elephant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etc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./Різні мотиви: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крісло-гойдалка, слон тощо.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American Journal of Psychology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Mother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father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and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daughter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Copyright 1961 by the Board of Trustees of the University of Illinois. Used with permission of the University of Illinois Press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Old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woman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young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woman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with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mustache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/Стара жінка, дівчина, вусань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Jastrow, J.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Popular Science Monthly, 54, 299-312 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mind's eye 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public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domain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rabbit-duck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Качкозаєць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Octavio Ocampo - Vexierbilder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rockypointcollectibles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Different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pictures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/Різні зображення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rockypointcollectibles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---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37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449782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Конспіролог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у 1969 році ніхто не висаджувався на Місяць,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Можливі мотиви уряду США: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СРСР, яка в той час конкурувала з США, успішно відправила супутник у космос перед цим. США терміново потрібно було продемонструвати успіх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Відволікання від тодішньої війни у В’єтнамі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NASA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(космічне агентство США) обдурило уряд США через страх скорочення бюджету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147</a:t>
            </a:fld>
            <a:endParaRPr lang="de-DE" altLang="de-DE">
              <a:latin typeface="Calibri Light"/>
            </a:endParaRPr>
          </a:p>
        </p:txBody>
      </p:sp>
      <p:pic>
        <p:nvPicPr>
          <p:cNvPr id="8" name="Picture 17" descr="http://upload.wikimedia.org/wikipedia/commons/thumb/2/2b/NASA_AS-11-40-5875.jpg/595px-NASA_AS-11-40-5875.jpg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67" y="2780929"/>
            <a:ext cx="2833688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5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273731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у 1969 році ніхто не висаджувався на Місяць,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AutoNum type="arabicPeriod"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148</a:t>
            </a:fld>
            <a:endParaRPr lang="de-DE" altLang="de-DE">
              <a:latin typeface="Calibri Light"/>
            </a:endParaRPr>
          </a:p>
        </p:txBody>
      </p:sp>
      <p:pic>
        <p:nvPicPr>
          <p:cNvPr id="8" name="Picture 17" descr="http://upload.wikimedia.org/wikipedia/commons/thumb/2/2b/NASA_AS-11-40-5875.jpg/595px-NASA_AS-11-40-5875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67" y="2780929"/>
            <a:ext cx="2833688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5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3050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у 1969 році ніхто не висаджувався на Місяць,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Прапор не може розвіватися, оскільки на Місяці немає атмосфери / клімату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Небо без зірок та тіні на зображеннях вказують на те, що фотографії було зроблено на кіностудії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lang="uk-UA" sz="1800" dirty="0">
                          <a:solidFill>
                            <a:srgbClr val="333333"/>
                          </a:solidFill>
                          <a:latin typeface="Calibri Light"/>
                        </a:rPr>
                        <a:t>Через велику відстань між Місяцем і Землею радіозв’язок між ними відбувається з затримкою у кілька секунд. Однак на деякі запитання Ніксона Армстронг, який перебуває на Місяці відповідає відразу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149</a:t>
            </a:fld>
            <a:endParaRPr lang="de-DE" altLang="de-DE">
              <a:latin typeface="Calibri Light"/>
            </a:endParaRPr>
          </a:p>
        </p:txBody>
      </p:sp>
      <p:pic>
        <p:nvPicPr>
          <p:cNvPr id="8" name="Picture 17" descr="http://upload.wikimedia.org/wikipedia/commons/thumb/2/2b/NASA_AS-11-40-5875.jpg/595px-NASA_AS-11-40-5875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67" y="2780929"/>
            <a:ext cx="2833688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891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052779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у 1969 році ніхто не висаджувався на Місяць,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Проти: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Прапор розвівався через вбивання щогли в поверхню Місяця та встановлення поперечини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Фотографії, зроблені в дуже яскравому середовищі, не фіксують слабкі джерела світла (наприклад, зірки)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itchFamily="2" charset="2"/>
                        </a:rPr>
                        <a:t>→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небо без зірок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Через нерівності поверхні виникли різні структури та тіні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AutoNum type="arabicPeriod"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150</a:t>
            </a:fld>
            <a:endParaRPr lang="de-DE" altLang="de-DE">
              <a:latin typeface="Calibri Light"/>
            </a:endParaRPr>
          </a:p>
        </p:txBody>
      </p:sp>
      <p:pic>
        <p:nvPicPr>
          <p:cNvPr id="8" name="Picture 17" descr="http://upload.wikimedia.org/wikipedia/commons/thumb/2/2b/NASA_AS-11-40-5875.jpg/595px-NASA_AS-11-40-5875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67" y="2780929"/>
            <a:ext cx="2833688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891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745140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у 1969 році ніхто не висаджувався на Місяць,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Проти: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Прапор розвівався через вбивання щогли в поверхню Місяця та встановлення поперечини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Фотографії, зроблені в дуже яскравому середовищі, не фіксують слабкі джерела світла (наприклад, зірки)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itchFamily="2" charset="2"/>
                        </a:rPr>
                        <a:t>→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небо без зірок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Через нерівності поверхні виникли різні структури та тіні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Відбулося зшивання інтерв’ю, тому що в оригіналі запису у діалозі між Ніксоном і Армстронгом була затримка у кілька секунд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92880" name="Picture 17" descr="http://upload.wikimedia.org/wikipedia/commons/thumb/2/2b/NASA_AS-11-40-5875.jpg/595px-NASA_AS-11-40-5875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67" y="2780929"/>
            <a:ext cx="2833688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151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Чи було приземлення на Місяць сфабриковано урядом США?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152</a:t>
            </a:fld>
            <a:endParaRPr lang="de-DE" altLang="de-DE">
              <a:latin typeface="Calibri Light"/>
            </a:endParaRPr>
          </a:p>
        </p:txBody>
      </p:sp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4138971" y="3496940"/>
            <a:ext cx="7609984" cy="137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r>
              <a:rPr lang="uk-UA" sz="2000" dirty="0">
                <a:latin typeface="Calibri Light"/>
              </a:rPr>
              <a:t>Режисер Роланд </a:t>
            </a:r>
            <a:r>
              <a:rPr lang="uk-UA" sz="2000" dirty="0" err="1">
                <a:latin typeface="Calibri Light"/>
              </a:rPr>
              <a:t>Еммеріх</a:t>
            </a:r>
            <a:r>
              <a:rPr lang="uk-UA" sz="2000" dirty="0">
                <a:latin typeface="Calibri Light"/>
              </a:rPr>
              <a:t> (наприклад, «День незалежності»):</a:t>
            </a:r>
            <a:br>
              <a:rPr lang="uk-UA" sz="2000" dirty="0">
                <a:latin typeface="Calibri Light"/>
              </a:rPr>
            </a:br>
            <a:r>
              <a:rPr lang="uk-UA" sz="2000" i="1" dirty="0">
                <a:latin typeface="Calibri Light"/>
              </a:rPr>
              <a:t>«Висадку на Місяць було (...) технічно зроблена занадто добре. Таке ще не могли знімати у 60-х роках настільки якісно. Навіть з сучасними технологіями було б проблематично це зробити».</a:t>
            </a:r>
          </a:p>
        </p:txBody>
      </p:sp>
      <p:sp>
        <p:nvSpPr>
          <p:cNvPr id="13" name="Textfeld 7"/>
          <p:cNvSpPr txBox="1">
            <a:spLocks noChangeArrowheads="1"/>
          </p:cNvSpPr>
          <p:nvPr/>
        </p:nvSpPr>
        <p:spPr bwMode="auto">
          <a:xfrm>
            <a:off x="4139115" y="5445224"/>
            <a:ext cx="76098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200">
                <a:latin typeface="+mj-lt"/>
              </a:rPr>
              <a:t>Джерело: ZDF „Vorsicht Verschwörung“ 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955" y="2649106"/>
            <a:ext cx="11376000" cy="707886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spcBef>
                <a:spcPts val="0"/>
              </a:spcBef>
            </a:pPr>
            <a:r>
              <a:rPr lang="uk-UA" sz="4000">
                <a:solidFill>
                  <a:srgbClr val="FF0000"/>
                </a:solidFill>
                <a:latin typeface="Calibri Light"/>
              </a:rPr>
              <a:t>Ні!</a:t>
            </a:r>
          </a:p>
        </p:txBody>
      </p:sp>
      <p:pic>
        <p:nvPicPr>
          <p:cNvPr id="16" name="Picture 17" descr="http://upload.wikimedia.org/wikipedia/commons/thumb/2/2b/NASA_AS-11-40-5875.jpg/595px-NASA_AS-11-40-5875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87" y="3600126"/>
            <a:ext cx="2833688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47865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hteck 1"/>
          <p:cNvSpPr>
            <a:spLocks noChangeArrowheads="1"/>
          </p:cNvSpPr>
          <p:nvPr/>
        </p:nvSpPr>
        <p:spPr bwMode="auto">
          <a:xfrm>
            <a:off x="408955" y="1813842"/>
            <a:ext cx="1137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400">
                <a:solidFill>
                  <a:schemeClr val="bg1"/>
                </a:solidFill>
                <a:latin typeface="Calibri Light"/>
              </a:rPr>
              <a:t>Як виникають ці та інші </a:t>
            </a:r>
            <a:r>
              <a:rPr lang="uk-UA" sz="2800">
                <a:solidFill>
                  <a:schemeClr val="bg1"/>
                </a:solidFill>
                <a:latin typeface="Calibri Light"/>
              </a:rPr>
              <a:t>теорії змови</a:t>
            </a:r>
            <a:r>
              <a:rPr lang="uk-UA" sz="2400">
                <a:solidFill>
                  <a:schemeClr val="bg1"/>
                </a:solidFill>
                <a:latin typeface="Calibri Light"/>
              </a:rPr>
              <a:t>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Як виникають ці та інші теорії змови?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???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153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Вони часто є більш захопливими, ніж реальність!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Вони ґрунтуються на твердженнях, які важко перевірити (наприклад, прапор, що розвівається, вказує на те, що фотографії було зроблено на Землі), у що деякі люди сліпо вірять, навіть не сумніваючись.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Вони приховують альтернативні пояснення (наприклад, що небо без зірок зумовлене коротким часом експозиції нічної фотозйомки).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Легенди виривають факти з контексту й ускладнюють їх.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Як виникають ці та інші теорії змови?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154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6697</Words>
  <Application>Microsoft Macintosh PowerPoint</Application>
  <PresentationFormat>Benutzerdefiniert</PresentationFormat>
  <Paragraphs>1302</Paragraphs>
  <Slides>154</Slides>
  <Notes>152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154</vt:i4>
      </vt:variant>
    </vt:vector>
  </HeadingPairs>
  <TitlesOfParts>
    <vt:vector size="164" baseType="lpstr">
      <vt:lpstr>Arial</vt:lpstr>
      <vt:lpstr>Calibri</vt:lpstr>
      <vt:lpstr>Calibri Light</vt:lpstr>
      <vt:lpstr>Symbol</vt:lpstr>
      <vt:lpstr>Times New Roman</vt:lpstr>
      <vt:lpstr>Verdana</vt:lpstr>
      <vt:lpstr>WingDings</vt:lpstr>
      <vt:lpstr>WingDings</vt:lpstr>
      <vt:lpstr>UKE_PPT-Vorlage_16zu9</vt:lpstr>
      <vt:lpstr>CorelPhotoPaint.Image.11</vt:lpstr>
      <vt:lpstr>MCT 2 A. Поспішні висновки I</vt:lpstr>
      <vt:lpstr>Поспішні висновки</vt:lpstr>
      <vt:lpstr>Поспішні висновки</vt:lpstr>
      <vt:lpstr>Поспішні висновки</vt:lpstr>
      <vt:lpstr>Поспішні висновки</vt:lpstr>
      <vt:lpstr>Поспішні висновки</vt:lpstr>
      <vt:lpstr>Поспішні висновки без 100% доказів</vt:lpstr>
      <vt:lpstr>Поспішні висновки без 100% доказів</vt:lpstr>
      <vt:lpstr>Поспішні висновки без 100% доказів</vt:lpstr>
      <vt:lpstr>Приклади поспішних висновків</vt:lpstr>
      <vt:lpstr>Приклади поспішних висновків</vt:lpstr>
      <vt:lpstr>Приклади поспішних висновків</vt:lpstr>
      <vt:lpstr>Приклад поспішних висновків – Сучасні легенди –  (іншу вправу наведено у кінці презентації)</vt:lpstr>
      <vt:lpstr>Приклад поспішних висновків – Сучасні легенди –</vt:lpstr>
      <vt:lpstr>Приклад поспішних висновків – Сучасні легенди –</vt:lpstr>
      <vt:lpstr>Приклад поспішних висновків – Сучасні легенди –</vt:lpstr>
      <vt:lpstr>Як виникають ці та інші теорії змови?</vt:lpstr>
      <vt:lpstr>Як виникають ці та інші теорії змови?</vt:lpstr>
      <vt:lpstr>Як виникають ці та інші теорії змови?</vt:lpstr>
      <vt:lpstr>Що це все означає?</vt:lpstr>
      <vt:lpstr>Що це все означає?</vt:lpstr>
      <vt:lpstr>Як поспішні висновки сприяють помилковій оцінці у разі психозу (приклади)</vt:lpstr>
      <vt:lpstr>Завдання (1)</vt:lpstr>
      <vt:lpstr>Завдання (1)</vt:lpstr>
      <vt:lpstr>Завдання (1)</vt:lpstr>
      <vt:lpstr>Зображення 1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Зображення 2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Зображення 3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Зображення 4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Зображення 5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Зображення 6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Зображення 7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Зображення 8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Зображення 9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Зображення 10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Що тут зображено?</vt:lpstr>
      <vt:lpstr>Група завдань 2:</vt:lpstr>
      <vt:lpstr>Що ви бачите?</vt:lpstr>
      <vt:lpstr>Що ви бачите?</vt:lpstr>
      <vt:lpstr>Що ви бачите?</vt:lpstr>
      <vt:lpstr>Що ви бачите?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Що ви бачите?</vt:lpstr>
      <vt:lpstr>Спробуйте знайти всі фігури!</vt:lpstr>
      <vt:lpstr>PowerPoint-Präsentation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  <vt:lpstr>Приклади поспішних висновків – Сучасні легенди –</vt:lpstr>
      <vt:lpstr>Приклади поспішних висновків – Сучасні легенди –</vt:lpstr>
      <vt:lpstr>Приклади поспішних висновків – Сучасні легенди –</vt:lpstr>
      <vt:lpstr>Приклади поспішних висновків – Сучасні легенди –</vt:lpstr>
      <vt:lpstr>Приклади поспішних висновків – Сучасні легенди –</vt:lpstr>
      <vt:lpstr>Приклади поспішних висновків – Сучасні легенди –</vt:lpstr>
      <vt:lpstr>Як виникають ці та інші теорії змови?</vt:lpstr>
      <vt:lpstr>Як виникають ці та інші теорії змови?</vt:lpstr>
    </vt:vector>
  </TitlesOfParts>
  <Company>UKE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Steffen Moritz</dc:creator>
  <cp:lastModifiedBy>Arne Sibilis</cp:lastModifiedBy>
  <cp:revision>484</cp:revision>
  <dcterms:created xsi:type="dcterms:W3CDTF">2002-10-15T10:55:06Z</dcterms:created>
  <dcterms:modified xsi:type="dcterms:W3CDTF">2025-10-07T13:50:48Z</dcterms:modified>
</cp:coreProperties>
</file>