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4125" r:id="rId1"/>
    <p:sldMasterId id="2147484138" r:id="rId2"/>
    <p:sldMasterId id="2147484151" r:id="rId3"/>
    <p:sldMasterId id="2147484164" r:id="rId4"/>
  </p:sldMasterIdLst>
  <p:notesMasterIdLst>
    <p:notesMasterId r:id="rId127"/>
  </p:notesMasterIdLst>
  <p:handoutMasterIdLst>
    <p:handoutMasterId r:id="rId128"/>
  </p:handoutMasterIdLst>
  <p:sldIdLst>
    <p:sldId id="813" r:id="rId5"/>
    <p:sldId id="803" r:id="rId6"/>
    <p:sldId id="819" r:id="rId7"/>
    <p:sldId id="818" r:id="rId8"/>
    <p:sldId id="817" r:id="rId9"/>
    <p:sldId id="814" r:id="rId10"/>
    <p:sldId id="815" r:id="rId11"/>
    <p:sldId id="816" r:id="rId12"/>
    <p:sldId id="806" r:id="rId13"/>
    <p:sldId id="820" r:id="rId14"/>
    <p:sldId id="794" r:id="rId15"/>
    <p:sldId id="419" r:id="rId16"/>
    <p:sldId id="426" r:id="rId17"/>
    <p:sldId id="425" r:id="rId18"/>
    <p:sldId id="821" r:id="rId19"/>
    <p:sldId id="841" r:id="rId20"/>
    <p:sldId id="700" r:id="rId21"/>
    <p:sldId id="823" r:id="rId22"/>
    <p:sldId id="627" r:id="rId23"/>
    <p:sldId id="839" r:id="rId24"/>
    <p:sldId id="633" r:id="rId25"/>
    <p:sldId id="807" r:id="rId26"/>
    <p:sldId id="808" r:id="rId27"/>
    <p:sldId id="809" r:id="rId28"/>
    <p:sldId id="810" r:id="rId29"/>
    <p:sldId id="427" r:id="rId30"/>
    <p:sldId id="782" r:id="rId31"/>
    <p:sldId id="783" r:id="rId32"/>
    <p:sldId id="636" r:id="rId33"/>
    <p:sldId id="637" r:id="rId34"/>
    <p:sldId id="702" r:id="rId35"/>
    <p:sldId id="798" r:id="rId36"/>
    <p:sldId id="784" r:id="rId37"/>
    <p:sldId id="785" r:id="rId38"/>
    <p:sldId id="640" r:id="rId39"/>
    <p:sldId id="641" r:id="rId40"/>
    <p:sldId id="786" r:id="rId41"/>
    <p:sldId id="787" r:id="rId42"/>
    <p:sldId id="646" r:id="rId43"/>
    <p:sldId id="647" r:id="rId44"/>
    <p:sldId id="648" r:id="rId45"/>
    <p:sldId id="649" r:id="rId46"/>
    <p:sldId id="862" r:id="rId47"/>
    <p:sldId id="863" r:id="rId48"/>
    <p:sldId id="653" r:id="rId49"/>
    <p:sldId id="799" r:id="rId50"/>
    <p:sldId id="698" r:id="rId51"/>
    <p:sldId id="699" r:id="rId52"/>
    <p:sldId id="714" r:id="rId53"/>
    <p:sldId id="826" r:id="rId54"/>
    <p:sldId id="827" r:id="rId55"/>
    <p:sldId id="775" r:id="rId56"/>
    <p:sldId id="715" r:id="rId57"/>
    <p:sldId id="716" r:id="rId58"/>
    <p:sldId id="717" r:id="rId59"/>
    <p:sldId id="718" r:id="rId60"/>
    <p:sldId id="719" r:id="rId61"/>
    <p:sldId id="720" r:id="rId62"/>
    <p:sldId id="721" r:id="rId63"/>
    <p:sldId id="722" r:id="rId64"/>
    <p:sldId id="723" r:id="rId65"/>
    <p:sldId id="724" r:id="rId66"/>
    <p:sldId id="725" r:id="rId67"/>
    <p:sldId id="726" r:id="rId68"/>
    <p:sldId id="727" r:id="rId69"/>
    <p:sldId id="728" r:id="rId70"/>
    <p:sldId id="729" r:id="rId71"/>
    <p:sldId id="730" r:id="rId72"/>
    <p:sldId id="731" r:id="rId73"/>
    <p:sldId id="732" r:id="rId74"/>
    <p:sldId id="733" r:id="rId75"/>
    <p:sldId id="734" r:id="rId76"/>
    <p:sldId id="735" r:id="rId77"/>
    <p:sldId id="737" r:id="rId78"/>
    <p:sldId id="738" r:id="rId79"/>
    <p:sldId id="739" r:id="rId80"/>
    <p:sldId id="740" r:id="rId81"/>
    <p:sldId id="741" r:id="rId82"/>
    <p:sldId id="742" r:id="rId83"/>
    <p:sldId id="743" r:id="rId84"/>
    <p:sldId id="744" r:id="rId85"/>
    <p:sldId id="745" r:id="rId86"/>
    <p:sldId id="746" r:id="rId87"/>
    <p:sldId id="747" r:id="rId88"/>
    <p:sldId id="748" r:id="rId89"/>
    <p:sldId id="749" r:id="rId90"/>
    <p:sldId id="750" r:id="rId91"/>
    <p:sldId id="751" r:id="rId92"/>
    <p:sldId id="752" r:id="rId93"/>
    <p:sldId id="753" r:id="rId94"/>
    <p:sldId id="754" r:id="rId95"/>
    <p:sldId id="755" r:id="rId96"/>
    <p:sldId id="758" r:id="rId97"/>
    <p:sldId id="828" r:id="rId98"/>
    <p:sldId id="829" r:id="rId99"/>
    <p:sldId id="776" r:id="rId100"/>
    <p:sldId id="760" r:id="rId101"/>
    <p:sldId id="761" r:id="rId102"/>
    <p:sldId id="762" r:id="rId103"/>
    <p:sldId id="763" r:id="rId104"/>
    <p:sldId id="764" r:id="rId105"/>
    <p:sldId id="765" r:id="rId106"/>
    <p:sldId id="766" r:id="rId107"/>
    <p:sldId id="767" r:id="rId108"/>
    <p:sldId id="768" r:id="rId109"/>
    <p:sldId id="769" r:id="rId110"/>
    <p:sldId id="770" r:id="rId111"/>
    <p:sldId id="771" r:id="rId112"/>
    <p:sldId id="772" r:id="rId113"/>
    <p:sldId id="773" r:id="rId114"/>
    <p:sldId id="774" r:id="rId115"/>
    <p:sldId id="791" r:id="rId116"/>
    <p:sldId id="830" r:id="rId117"/>
    <p:sldId id="831" r:id="rId118"/>
    <p:sldId id="832" r:id="rId119"/>
    <p:sldId id="615" r:id="rId120"/>
    <p:sldId id="833" r:id="rId121"/>
    <p:sldId id="976" r:id="rId122"/>
    <p:sldId id="840" r:id="rId123"/>
    <p:sldId id="835" r:id="rId124"/>
    <p:sldId id="836" r:id="rId125"/>
    <p:sldId id="837" r:id="rId126"/>
  </p:sldIdLst>
  <p:sldSz cx="12195175" cy="6858000"/>
  <p:notesSz cx="7099300" cy="10234613"/>
  <p:defaultTextStyle>
    <a:defPPr>
      <a:defRPr lang="de-DE"/>
    </a:defPPr>
    <a:lvl1pPr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931">
          <p15:clr>
            <a:srgbClr val="A4A3A4"/>
          </p15:clr>
        </p15:guide>
        <p15:guide id="2" pos="3742">
          <p15:clr>
            <a:srgbClr val="A4A3A4"/>
          </p15:clr>
        </p15:guide>
        <p15:guide id="3" pos="499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080808"/>
    <a:srgbClr val="336699"/>
    <a:srgbClr val="006699"/>
    <a:srgbClr val="0070C0"/>
    <a:srgbClr val="66CCFF"/>
    <a:srgbClr val="33CCFF"/>
    <a:srgbClr val="DDDDDD"/>
    <a:srgbClr val="C0C0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828" autoAdjust="0"/>
    <p:restoredTop sz="93421" autoAdjust="0"/>
  </p:normalViewPr>
  <p:slideViewPr>
    <p:cSldViewPr>
      <p:cViewPr varScale="1">
        <p:scale>
          <a:sx n="117" d="100"/>
          <a:sy n="117" d="100"/>
        </p:scale>
        <p:origin x="952" y="176"/>
      </p:cViewPr>
      <p:guideLst>
        <p:guide orient="horz" pos="2931"/>
        <p:guide pos="3742"/>
        <p:guide pos="499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19472"/>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slide" Target="slides/slide108.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28" Type="http://schemas.openxmlformats.org/officeDocument/2006/relationships/handoutMaster" Target="handoutMasters/handoutMaster1.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slide" Target="slides/slide109.xml"/><Relationship Id="rId118" Type="http://schemas.openxmlformats.org/officeDocument/2006/relationships/slide" Target="slides/slide114.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124" Type="http://schemas.openxmlformats.org/officeDocument/2006/relationships/slide" Target="slides/slide120.xml"/><Relationship Id="rId129" Type="http://schemas.openxmlformats.org/officeDocument/2006/relationships/presProps" Target="presProps.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slideMaster" Target="slideMasters/slideMaster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119" Type="http://schemas.openxmlformats.org/officeDocument/2006/relationships/slide" Target="slides/slide115.xml"/><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130" Type="http://schemas.openxmlformats.org/officeDocument/2006/relationships/viewProps" Target="viewProps.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slide" Target="slides/slide121.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slideMaster" Target="slideMasters/slideMaster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131" Type="http://schemas.openxmlformats.org/officeDocument/2006/relationships/theme" Target="theme/theme1.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slide" Target="slides/slide122.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3" Type="http://schemas.openxmlformats.org/officeDocument/2006/relationships/slideMaster" Target="slideMasters/slideMaster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tableStyles" Target="tableStyles.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notesMaster" Target="notesMasters/notesMaster1.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4" Type="http://schemas.openxmlformats.org/officeDocument/2006/relationships/slideMaster" Target="slideMasters/slideMaster4.xml"/><Relationship Id="rId9" Type="http://schemas.openxmlformats.org/officeDocument/2006/relationships/slide" Target="slides/slide5.xml"/><Relationship Id="rId26" Type="http://schemas.openxmlformats.org/officeDocument/2006/relationships/slide" Target="slides/slide2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0642" name="Rectangle 2"/>
          <p:cNvSpPr>
            <a:spLocks noGrp="1" noChangeArrowheads="1"/>
          </p:cNvSpPr>
          <p:nvPr>
            <p:ph type="hdr" sz="quarter"/>
          </p:nvPr>
        </p:nvSpPr>
        <p:spPr bwMode="auto">
          <a:xfrm>
            <a:off x="0" y="0"/>
            <a:ext cx="3076575" cy="511175"/>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ea typeface="ＭＳ Ｐゴシック" charset="0"/>
                <a:cs typeface="+mn-cs"/>
              </a:defRPr>
            </a:lvl1pPr>
          </a:lstStyle>
          <a:p>
            <a:pPr>
              <a:defRPr/>
            </a:pPr>
            <a:endParaRPr lang="en-GB"/>
          </a:p>
        </p:txBody>
      </p:sp>
      <p:sp>
        <p:nvSpPr>
          <p:cNvPr id="240643" name="Rectangle 3"/>
          <p:cNvSpPr>
            <a:spLocks noGrp="1" noChangeArrowheads="1"/>
          </p:cNvSpPr>
          <p:nvPr>
            <p:ph type="dt" sz="quarter" idx="1"/>
          </p:nvPr>
        </p:nvSpPr>
        <p:spPr bwMode="auto">
          <a:xfrm>
            <a:off x="4022725" y="0"/>
            <a:ext cx="3076575" cy="511175"/>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ea typeface="ＭＳ Ｐゴシック" charset="0"/>
                <a:cs typeface="+mn-cs"/>
              </a:defRPr>
            </a:lvl1pPr>
          </a:lstStyle>
          <a:p>
            <a:pPr>
              <a:defRPr/>
            </a:pPr>
            <a:endParaRPr lang="en-GB"/>
          </a:p>
        </p:txBody>
      </p:sp>
      <p:sp>
        <p:nvSpPr>
          <p:cNvPr id="240644" name="Rectangle 4"/>
          <p:cNvSpPr>
            <a:spLocks noGrp="1" noChangeArrowheads="1"/>
          </p:cNvSpPr>
          <p:nvPr>
            <p:ph type="ftr" sz="quarter" idx="2"/>
          </p:nvPr>
        </p:nvSpPr>
        <p:spPr bwMode="auto">
          <a:xfrm>
            <a:off x="0" y="9723438"/>
            <a:ext cx="3076575" cy="511175"/>
          </a:xfrm>
          <a:prstGeom prst="rect">
            <a:avLst/>
          </a:prstGeom>
          <a:noFill/>
          <a:ln>
            <a:noFill/>
          </a:ln>
          <a:effectLst/>
          <a:extLst>
            <a:ext uri="{FAA26D3D-D897-4be2-8F04-BA451C77F1D7}"/>
          </a:ex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ea typeface="ＭＳ Ｐゴシック" charset="0"/>
                <a:cs typeface="+mn-cs"/>
              </a:defRPr>
            </a:lvl1pPr>
          </a:lstStyle>
          <a:p>
            <a:pPr>
              <a:defRPr/>
            </a:pPr>
            <a:endParaRPr lang="en-GB"/>
          </a:p>
        </p:txBody>
      </p:sp>
      <p:sp>
        <p:nvSpPr>
          <p:cNvPr id="240645" name="Rectangle 5"/>
          <p:cNvSpPr>
            <a:spLocks noGrp="1" noChangeArrowheads="1"/>
          </p:cNvSpPr>
          <p:nvPr>
            <p:ph type="sldNum" sz="quarter" idx="3"/>
          </p:nvPr>
        </p:nvSpPr>
        <p:spPr bwMode="auto">
          <a:xfrm>
            <a:off x="4022725" y="9723438"/>
            <a:ext cx="3076575" cy="511175"/>
          </a:xfrm>
          <a:prstGeom prst="rect">
            <a:avLst/>
          </a:prstGeom>
          <a:noFill/>
          <a:ln>
            <a:noFill/>
          </a:ln>
          <a:effectLst/>
          <a:extLst>
            <a:ext uri="{FAA26D3D-D897-4be2-8F04-BA451C77F1D7}"/>
          </a:ex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A9719C57-FC0B-4638-B9E6-26F42682D4E6}" type="slidenum">
              <a:rPr lang="en-GB" altLang="de-DE"/>
              <a:pPr>
                <a:defRPr/>
              </a:pPr>
              <a:t>‹Nr.›</a:t>
            </a:fld>
            <a:endParaRPr lang="en-GB" altLang="de-DE"/>
          </a:p>
        </p:txBody>
      </p:sp>
    </p:spTree>
    <p:extLst>
      <p:ext uri="{BB962C8B-B14F-4D97-AF65-F5344CB8AC3E}">
        <p14:creationId xmlns:p14="http://schemas.microsoft.com/office/powerpoint/2010/main" val="1963936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ea typeface="ＭＳ Ｐゴシック" charset="0"/>
                <a:cs typeface="+mn-cs"/>
              </a:defRPr>
            </a:lvl1pPr>
          </a:lstStyle>
          <a:p>
            <a:pPr>
              <a:defRPr/>
            </a:pPr>
            <a:endParaRPr lang="en-US"/>
          </a:p>
        </p:txBody>
      </p:sp>
      <p:sp>
        <p:nvSpPr>
          <p:cNvPr id="142339" name="Rectangle 3"/>
          <p:cNvSpPr>
            <a:spLocks noGrp="1" noChangeArrowheads="1"/>
          </p:cNvSpPr>
          <p:nvPr>
            <p:ph type="dt" idx="1"/>
          </p:nvPr>
        </p:nvSpPr>
        <p:spPr bwMode="auto">
          <a:xfrm>
            <a:off x="4022725" y="0"/>
            <a:ext cx="3076575" cy="511175"/>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ea typeface="ＭＳ Ｐゴシック" charset="0"/>
                <a:cs typeface="+mn-cs"/>
              </a:defRPr>
            </a:lvl1pPr>
          </a:lstStyle>
          <a:p>
            <a:pPr>
              <a:defRPr/>
            </a:pPr>
            <a:endParaRPr lang="en-US"/>
          </a:p>
        </p:txBody>
      </p:sp>
      <p:sp>
        <p:nvSpPr>
          <p:cNvPr id="15364"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41" name="Rectangle 5"/>
          <p:cNvSpPr>
            <a:spLocks noGrp="1" noChangeArrowheads="1"/>
          </p:cNvSpPr>
          <p:nvPr>
            <p:ph type="body" sz="quarter" idx="3"/>
          </p:nvPr>
        </p:nvSpPr>
        <p:spPr bwMode="auto">
          <a:xfrm>
            <a:off x="946150" y="4860925"/>
            <a:ext cx="5207000" cy="4605338"/>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42342" name="Rectangle 6"/>
          <p:cNvSpPr>
            <a:spLocks noGrp="1" noChangeArrowheads="1"/>
          </p:cNvSpPr>
          <p:nvPr>
            <p:ph type="ftr" sz="quarter" idx="4"/>
          </p:nvPr>
        </p:nvSpPr>
        <p:spPr bwMode="auto">
          <a:xfrm>
            <a:off x="0" y="9723438"/>
            <a:ext cx="3076575" cy="511175"/>
          </a:xfrm>
          <a:prstGeom prst="rect">
            <a:avLst/>
          </a:prstGeom>
          <a:noFill/>
          <a:ln>
            <a:noFill/>
          </a:ln>
          <a:effectLst/>
          <a:extLst>
            <a:ext uri="{FAA26D3D-D897-4be2-8F04-BA451C77F1D7}"/>
          </a:ex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ea typeface="ＭＳ Ｐゴシック" charset="0"/>
                <a:cs typeface="+mn-cs"/>
              </a:defRPr>
            </a:lvl1pPr>
          </a:lstStyle>
          <a:p>
            <a:pPr>
              <a:defRPr/>
            </a:pPr>
            <a:endParaRPr lang="en-US"/>
          </a:p>
        </p:txBody>
      </p:sp>
      <p:sp>
        <p:nvSpPr>
          <p:cNvPr id="142343" name="Rectangle 7"/>
          <p:cNvSpPr>
            <a:spLocks noGrp="1" noChangeArrowheads="1"/>
          </p:cNvSpPr>
          <p:nvPr>
            <p:ph type="sldNum" sz="quarter" idx="5"/>
          </p:nvPr>
        </p:nvSpPr>
        <p:spPr bwMode="auto">
          <a:xfrm>
            <a:off x="4022725" y="9723438"/>
            <a:ext cx="3076575" cy="511175"/>
          </a:xfrm>
          <a:prstGeom prst="rect">
            <a:avLst/>
          </a:prstGeom>
          <a:noFill/>
          <a:ln>
            <a:noFill/>
          </a:ln>
          <a:effectLst/>
          <a:extLst>
            <a:ext uri="{FAA26D3D-D897-4be2-8F04-BA451C77F1D7}"/>
          </a:ex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D43AA77F-6EC2-4C22-885B-3029EADFE12B}" type="slidenum">
              <a:rPr lang="en-US" altLang="de-DE"/>
              <a:pPr>
                <a:defRPr/>
              </a:pPr>
              <a:t>‹Nr.›</a:t>
            </a:fld>
            <a:endParaRPr lang="en-US" altLang="de-DE"/>
          </a:p>
        </p:txBody>
      </p:sp>
    </p:spTree>
    <p:extLst>
      <p:ext uri="{BB962C8B-B14F-4D97-AF65-F5344CB8AC3E}">
        <p14:creationId xmlns:p14="http://schemas.microsoft.com/office/powerpoint/2010/main" val="298181614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F09475A-59D1-4A70-A377-7F3826645811}" type="slidenum">
              <a:rPr lang="en-US" altLang="de-DE" sz="1300" smtClean="0">
                <a:cs typeface="Times New Roman" panose="02020603050405020304" pitchFamily="18" charset="0"/>
              </a:rPr>
              <a:pPr>
                <a:spcBef>
                  <a:spcPct val="0"/>
                </a:spcBef>
              </a:pPr>
              <a:t>2</a:t>
            </a:fld>
            <a:endParaRPr lang="en-US" altLang="de-DE" sz="1300">
              <a:cs typeface="Times New Roman" panose="02020603050405020304" pitchFamily="18" charset="0"/>
            </a:endParaRPr>
          </a:p>
        </p:txBody>
      </p:sp>
      <p:sp>
        <p:nvSpPr>
          <p:cNvPr id="32771" name="Rectangle 1026"/>
          <p:cNvSpPr>
            <a:spLocks noGrp="1" noRot="1" noChangeAspect="1" noChangeArrowheads="1" noTextEdit="1"/>
          </p:cNvSpPr>
          <p:nvPr>
            <p:ph type="sldImg"/>
          </p:nvPr>
        </p:nvSpPr>
        <p:spPr>
          <a:xfrm>
            <a:off x="138113" y="768350"/>
            <a:ext cx="6823075" cy="3836988"/>
          </a:xfrm>
          <a:ln/>
        </p:spPr>
      </p:sp>
      <p:sp>
        <p:nvSpPr>
          <p:cNvPr id="508931" name="Rectangle 1027"/>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3536774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F09475A-59D1-4A70-A377-7F3826645811}" type="slidenum">
              <a:rPr lang="en-US" altLang="de-DE" sz="1300" smtClean="0">
                <a:cs typeface="Times New Roman" panose="02020603050405020304" pitchFamily="18" charset="0"/>
              </a:rPr>
              <a:pPr>
                <a:spcBef>
                  <a:spcPct val="0"/>
                </a:spcBef>
              </a:pPr>
              <a:t>3</a:t>
            </a:fld>
            <a:endParaRPr lang="en-US" altLang="de-DE" sz="1300">
              <a:cs typeface="Times New Roman" panose="02020603050405020304" pitchFamily="18" charset="0"/>
            </a:endParaRPr>
          </a:p>
        </p:txBody>
      </p:sp>
      <p:sp>
        <p:nvSpPr>
          <p:cNvPr id="32771" name="Rectangle 1026"/>
          <p:cNvSpPr>
            <a:spLocks noGrp="1" noRot="1" noChangeAspect="1" noChangeArrowheads="1" noTextEdit="1"/>
          </p:cNvSpPr>
          <p:nvPr>
            <p:ph type="sldImg"/>
          </p:nvPr>
        </p:nvSpPr>
        <p:spPr>
          <a:xfrm>
            <a:off x="138113" y="768350"/>
            <a:ext cx="6823075" cy="3836988"/>
          </a:xfrm>
          <a:ln/>
        </p:spPr>
      </p:sp>
      <p:sp>
        <p:nvSpPr>
          <p:cNvPr id="508931" name="Rectangle 1027"/>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3536774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F09475A-59D1-4A70-A377-7F3826645811}" type="slidenum">
              <a:rPr lang="en-US" altLang="de-DE" sz="1300" smtClean="0">
                <a:cs typeface="Times New Roman" panose="02020603050405020304" pitchFamily="18" charset="0"/>
              </a:rPr>
              <a:pPr>
                <a:spcBef>
                  <a:spcPct val="0"/>
                </a:spcBef>
              </a:pPr>
              <a:t>4</a:t>
            </a:fld>
            <a:endParaRPr lang="en-US" altLang="de-DE" sz="1300">
              <a:cs typeface="Times New Roman" panose="02020603050405020304" pitchFamily="18" charset="0"/>
            </a:endParaRPr>
          </a:p>
        </p:txBody>
      </p:sp>
      <p:sp>
        <p:nvSpPr>
          <p:cNvPr id="32771" name="Rectangle 1026"/>
          <p:cNvSpPr>
            <a:spLocks noGrp="1" noRot="1" noChangeAspect="1" noChangeArrowheads="1" noTextEdit="1"/>
          </p:cNvSpPr>
          <p:nvPr>
            <p:ph type="sldImg"/>
          </p:nvPr>
        </p:nvSpPr>
        <p:spPr>
          <a:xfrm>
            <a:off x="138113" y="768350"/>
            <a:ext cx="6823075" cy="3836988"/>
          </a:xfrm>
          <a:ln/>
        </p:spPr>
      </p:sp>
      <p:sp>
        <p:nvSpPr>
          <p:cNvPr id="508931" name="Rectangle 1027"/>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3536774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F09475A-59D1-4A70-A377-7F3826645811}" type="slidenum">
              <a:rPr lang="en-US" altLang="de-DE" sz="1300" smtClean="0">
                <a:cs typeface="Times New Roman" panose="02020603050405020304" pitchFamily="18" charset="0"/>
              </a:rPr>
              <a:pPr>
                <a:spcBef>
                  <a:spcPct val="0"/>
                </a:spcBef>
              </a:pPr>
              <a:t>5</a:t>
            </a:fld>
            <a:endParaRPr lang="en-US" altLang="de-DE" sz="1300">
              <a:cs typeface="Times New Roman" panose="02020603050405020304" pitchFamily="18" charset="0"/>
            </a:endParaRPr>
          </a:p>
        </p:txBody>
      </p:sp>
      <p:sp>
        <p:nvSpPr>
          <p:cNvPr id="32771" name="Rectangle 1026"/>
          <p:cNvSpPr>
            <a:spLocks noGrp="1" noRot="1" noChangeAspect="1" noChangeArrowheads="1" noTextEdit="1"/>
          </p:cNvSpPr>
          <p:nvPr>
            <p:ph type="sldImg"/>
          </p:nvPr>
        </p:nvSpPr>
        <p:spPr>
          <a:xfrm>
            <a:off x="138113" y="768350"/>
            <a:ext cx="6823075" cy="3836988"/>
          </a:xfrm>
          <a:ln/>
        </p:spPr>
      </p:sp>
      <p:sp>
        <p:nvSpPr>
          <p:cNvPr id="508931" name="Rectangle 1027"/>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3536774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F09475A-59D1-4A70-A377-7F3826645811}" type="slidenum">
              <a:rPr lang="en-US" altLang="de-DE" sz="1300" smtClean="0">
                <a:cs typeface="Times New Roman" panose="02020603050405020304" pitchFamily="18" charset="0"/>
              </a:rPr>
              <a:pPr>
                <a:spcBef>
                  <a:spcPct val="0"/>
                </a:spcBef>
              </a:pPr>
              <a:t>6</a:t>
            </a:fld>
            <a:endParaRPr lang="en-US" altLang="de-DE" sz="1300">
              <a:cs typeface="Times New Roman" panose="02020603050405020304" pitchFamily="18" charset="0"/>
            </a:endParaRPr>
          </a:p>
        </p:txBody>
      </p:sp>
      <p:sp>
        <p:nvSpPr>
          <p:cNvPr id="32771" name="Rectangle 1026"/>
          <p:cNvSpPr>
            <a:spLocks noGrp="1" noRot="1" noChangeAspect="1" noChangeArrowheads="1" noTextEdit="1"/>
          </p:cNvSpPr>
          <p:nvPr>
            <p:ph type="sldImg"/>
          </p:nvPr>
        </p:nvSpPr>
        <p:spPr>
          <a:xfrm>
            <a:off x="138113" y="768350"/>
            <a:ext cx="6823075" cy="3836988"/>
          </a:xfrm>
          <a:ln/>
        </p:spPr>
      </p:sp>
      <p:sp>
        <p:nvSpPr>
          <p:cNvPr id="508931" name="Rectangle 1027"/>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3536774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F09475A-59D1-4A70-A377-7F3826645811}" type="slidenum">
              <a:rPr lang="en-US" altLang="de-DE" sz="1300" smtClean="0">
                <a:cs typeface="Times New Roman" panose="02020603050405020304" pitchFamily="18" charset="0"/>
              </a:rPr>
              <a:pPr>
                <a:spcBef>
                  <a:spcPct val="0"/>
                </a:spcBef>
              </a:pPr>
              <a:t>7</a:t>
            </a:fld>
            <a:endParaRPr lang="en-US" altLang="de-DE" sz="1300">
              <a:cs typeface="Times New Roman" panose="02020603050405020304" pitchFamily="18" charset="0"/>
            </a:endParaRPr>
          </a:p>
        </p:txBody>
      </p:sp>
      <p:sp>
        <p:nvSpPr>
          <p:cNvPr id="32771" name="Rectangle 1026"/>
          <p:cNvSpPr>
            <a:spLocks noGrp="1" noRot="1" noChangeAspect="1" noChangeArrowheads="1" noTextEdit="1"/>
          </p:cNvSpPr>
          <p:nvPr>
            <p:ph type="sldImg"/>
          </p:nvPr>
        </p:nvSpPr>
        <p:spPr>
          <a:xfrm>
            <a:off x="138113" y="768350"/>
            <a:ext cx="6823075" cy="3836988"/>
          </a:xfrm>
          <a:ln/>
        </p:spPr>
      </p:sp>
      <p:sp>
        <p:nvSpPr>
          <p:cNvPr id="508931" name="Rectangle 1027"/>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3536774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F09475A-59D1-4A70-A377-7F3826645811}" type="slidenum">
              <a:rPr lang="en-US" altLang="de-DE" sz="1300" smtClean="0">
                <a:cs typeface="Times New Roman" panose="02020603050405020304" pitchFamily="18" charset="0"/>
              </a:rPr>
              <a:pPr>
                <a:spcBef>
                  <a:spcPct val="0"/>
                </a:spcBef>
              </a:pPr>
              <a:t>8</a:t>
            </a:fld>
            <a:endParaRPr lang="en-US" altLang="de-DE" sz="1300">
              <a:cs typeface="Times New Roman" panose="02020603050405020304" pitchFamily="18" charset="0"/>
            </a:endParaRPr>
          </a:p>
        </p:txBody>
      </p:sp>
      <p:sp>
        <p:nvSpPr>
          <p:cNvPr id="32771" name="Rectangle 1026"/>
          <p:cNvSpPr>
            <a:spLocks noGrp="1" noRot="1" noChangeAspect="1" noChangeArrowheads="1" noTextEdit="1"/>
          </p:cNvSpPr>
          <p:nvPr>
            <p:ph type="sldImg"/>
          </p:nvPr>
        </p:nvSpPr>
        <p:spPr>
          <a:xfrm>
            <a:off x="138113" y="768350"/>
            <a:ext cx="6823075" cy="3836988"/>
          </a:xfrm>
          <a:ln/>
        </p:spPr>
      </p:sp>
      <p:sp>
        <p:nvSpPr>
          <p:cNvPr id="508931" name="Rectangle 1027"/>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3536774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9A71AB3-E39F-42CB-A377-806E5E756582}" type="slidenum">
              <a:rPr lang="en-US" altLang="de-DE" sz="1300" smtClean="0">
                <a:cs typeface="Times New Roman" panose="02020603050405020304" pitchFamily="18" charset="0"/>
              </a:rPr>
              <a:pPr>
                <a:spcBef>
                  <a:spcPct val="0"/>
                </a:spcBef>
              </a:pPr>
              <a:t>9</a:t>
            </a:fld>
            <a:endParaRPr lang="en-US" altLang="de-DE" sz="1300">
              <a:cs typeface="Times New Roman" panose="02020603050405020304" pitchFamily="18" charset="0"/>
            </a:endParaRPr>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80896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1069005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9A71AB3-E39F-42CB-A377-806E5E756582}" type="slidenum">
              <a:rPr lang="en-US" altLang="de-DE" sz="1300" smtClean="0">
                <a:cs typeface="Times New Roman" panose="02020603050405020304" pitchFamily="18" charset="0"/>
              </a:rPr>
              <a:pPr>
                <a:spcBef>
                  <a:spcPct val="0"/>
                </a:spcBef>
              </a:pPr>
              <a:t>10</a:t>
            </a:fld>
            <a:endParaRPr lang="en-US" altLang="de-DE" sz="1300">
              <a:cs typeface="Times New Roman" panose="02020603050405020304" pitchFamily="18" charset="0"/>
            </a:endParaRPr>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80896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1069005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601404C-4B58-44C8-9E46-1F7D723B6BEF}" type="slidenum">
              <a:rPr lang="en-US" altLang="de-DE" sz="1300" smtClean="0">
                <a:cs typeface="Times New Roman" panose="02020603050405020304" pitchFamily="18" charset="0"/>
              </a:rPr>
              <a:pPr>
                <a:spcBef>
                  <a:spcPct val="0"/>
                </a:spcBef>
              </a:pPr>
              <a:t>11</a:t>
            </a:fld>
            <a:endParaRPr lang="en-US" altLang="de-DE" sz="1300">
              <a:cs typeface="Times New Roman" panose="02020603050405020304" pitchFamily="18" charset="0"/>
            </a:endParaRPr>
          </a:p>
        </p:txBody>
      </p:sp>
      <p:sp>
        <p:nvSpPr>
          <p:cNvPr id="38915" name="Rectangle 2"/>
          <p:cNvSpPr>
            <a:spLocks noGrp="1" noRot="1" noChangeAspect="1" noChangeArrowheads="1" noTextEdit="1"/>
          </p:cNvSpPr>
          <p:nvPr>
            <p:ph type="sldImg"/>
          </p:nvPr>
        </p:nvSpPr>
        <p:spPr>
          <a:xfrm>
            <a:off x="139700" y="768350"/>
            <a:ext cx="6821488" cy="3836988"/>
          </a:xfrm>
          <a:ln/>
        </p:spPr>
      </p:sp>
      <p:sp>
        <p:nvSpPr>
          <p:cNvPr id="67174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5054653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4DFE25A-5568-4C96-A89C-BC9AF5F246AE}" type="slidenum">
              <a:rPr lang="en-US" altLang="de-DE" sz="1300" smtClean="0">
                <a:cs typeface="Times New Roman" panose="02020603050405020304" pitchFamily="18" charset="0"/>
              </a:rPr>
              <a:pPr>
                <a:spcBef>
                  <a:spcPct val="0"/>
                </a:spcBef>
              </a:pPr>
              <a:t>12</a:t>
            </a:fld>
            <a:endParaRPr lang="en-US" altLang="de-DE" sz="1300">
              <a:cs typeface="Times New Roman" panose="02020603050405020304" pitchFamily="18" charset="0"/>
            </a:endParaRPr>
          </a:p>
        </p:txBody>
      </p:sp>
      <p:sp>
        <p:nvSpPr>
          <p:cNvPr id="40963" name="Rectangle 2"/>
          <p:cNvSpPr>
            <a:spLocks noGrp="1" noRot="1" noChangeAspect="1" noChangeArrowheads="1" noTextEdit="1"/>
          </p:cNvSpPr>
          <p:nvPr>
            <p:ph type="sldImg"/>
          </p:nvPr>
        </p:nvSpPr>
        <p:spPr>
          <a:xfrm>
            <a:off x="138113" y="768350"/>
            <a:ext cx="6823075" cy="3836988"/>
          </a:xfrm>
          <a:ln/>
        </p:spPr>
      </p:sp>
      <p:sp>
        <p:nvSpPr>
          <p:cNvPr id="512003"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19788176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9141147-3ED5-4FB1-8707-322B45C4BBCF}" type="slidenum">
              <a:rPr lang="en-US" altLang="de-DE" sz="1300" smtClean="0">
                <a:cs typeface="Times New Roman" panose="02020603050405020304" pitchFamily="18" charset="0"/>
              </a:rPr>
              <a:pPr>
                <a:spcBef>
                  <a:spcPct val="0"/>
                </a:spcBef>
              </a:pPr>
              <a:t>13</a:t>
            </a:fld>
            <a:endParaRPr lang="en-US" altLang="de-DE" sz="1300">
              <a:cs typeface="Times New Roman" panose="02020603050405020304" pitchFamily="18" charset="0"/>
            </a:endParaRPr>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51302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1685821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D758632-08F6-46E2-B0DB-E0868857CAEA}" type="slidenum">
              <a:rPr lang="en-US" altLang="de-DE" sz="1300" smtClean="0">
                <a:cs typeface="Times New Roman" panose="02020603050405020304" pitchFamily="18" charset="0"/>
              </a:rPr>
              <a:pPr>
                <a:spcBef>
                  <a:spcPct val="0"/>
                </a:spcBef>
              </a:pPr>
              <a:t>14</a:t>
            </a:fld>
            <a:endParaRPr lang="en-US" altLang="de-DE" sz="1300">
              <a:cs typeface="Times New Roman" panose="02020603050405020304" pitchFamily="18" charset="0"/>
            </a:endParaRPr>
          </a:p>
        </p:txBody>
      </p:sp>
      <p:sp>
        <p:nvSpPr>
          <p:cNvPr id="45059" name="Rectangle 1026"/>
          <p:cNvSpPr>
            <a:spLocks noGrp="1" noRot="1" noChangeAspect="1" noChangeArrowheads="1" noTextEdit="1"/>
          </p:cNvSpPr>
          <p:nvPr>
            <p:ph type="sldImg"/>
          </p:nvPr>
        </p:nvSpPr>
        <p:spPr>
          <a:xfrm>
            <a:off x="138113" y="768350"/>
            <a:ext cx="6823075" cy="3836988"/>
          </a:xfrm>
          <a:ln/>
        </p:spPr>
      </p:sp>
      <p:sp>
        <p:nvSpPr>
          <p:cNvPr id="514051"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3560445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3126283-6C28-42D7-96FB-4A420DC858BB}" type="slidenum">
              <a:rPr lang="en-US" altLang="de-DE" sz="1300" smtClean="0">
                <a:cs typeface="Times New Roman" panose="02020603050405020304" pitchFamily="18" charset="0"/>
              </a:rPr>
              <a:pPr>
                <a:spcBef>
                  <a:spcPct val="0"/>
                </a:spcBef>
              </a:pPr>
              <a:t>15</a:t>
            </a:fld>
            <a:endParaRPr lang="en-US" altLang="de-DE" sz="1300">
              <a:cs typeface="Times New Roman" panose="02020603050405020304" pitchFamily="18" charset="0"/>
            </a:endParaRPr>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515075"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13125590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3126283-6C28-42D7-96FB-4A420DC858BB}" type="slidenum">
              <a:rPr lang="en-US" altLang="de-DE" sz="1300" smtClean="0">
                <a:cs typeface="Times New Roman" panose="02020603050405020304" pitchFamily="18" charset="0"/>
              </a:rPr>
              <a:pPr>
                <a:spcBef>
                  <a:spcPct val="0"/>
                </a:spcBef>
              </a:pPr>
              <a:t>16</a:t>
            </a:fld>
            <a:endParaRPr lang="en-US" altLang="de-DE" sz="1300">
              <a:cs typeface="Times New Roman" panose="02020603050405020304" pitchFamily="18" charset="0"/>
            </a:endParaRPr>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515075"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13125590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177E650-DAF1-4178-A32F-E5D99FFE87B5}" type="slidenum">
              <a:rPr lang="en-US" altLang="de-DE" sz="1300" smtClean="0">
                <a:cs typeface="Times New Roman" panose="02020603050405020304" pitchFamily="18" charset="0"/>
              </a:rPr>
              <a:pPr>
                <a:spcBef>
                  <a:spcPct val="0"/>
                </a:spcBef>
              </a:pPr>
              <a:t>17</a:t>
            </a:fld>
            <a:endParaRPr lang="en-US" altLang="de-DE" sz="1300">
              <a:cs typeface="Times New Roman" panose="02020603050405020304" pitchFamily="18" charset="0"/>
            </a:endParaRPr>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61030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7136851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177E650-DAF1-4178-A32F-E5D99FFE87B5}" type="slidenum">
              <a:rPr lang="en-US" altLang="de-DE" sz="1300" smtClean="0">
                <a:cs typeface="Times New Roman" panose="02020603050405020304" pitchFamily="18" charset="0"/>
              </a:rPr>
              <a:pPr>
                <a:spcBef>
                  <a:spcPct val="0"/>
                </a:spcBef>
              </a:pPr>
              <a:t>18</a:t>
            </a:fld>
            <a:endParaRPr lang="en-US" altLang="de-DE" sz="1300">
              <a:cs typeface="Times New Roman" panose="02020603050405020304" pitchFamily="18" charset="0"/>
            </a:endParaRPr>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61030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7136851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9882617-F37C-402E-A5BA-C3696838B94E}" type="slidenum">
              <a:rPr lang="en-US" altLang="de-DE" sz="1300" smtClean="0">
                <a:cs typeface="Times New Roman" panose="02020603050405020304" pitchFamily="18" charset="0"/>
              </a:rPr>
              <a:pPr>
                <a:spcBef>
                  <a:spcPct val="0"/>
                </a:spcBef>
              </a:pPr>
              <a:t>19</a:t>
            </a:fld>
            <a:endParaRPr lang="en-US" altLang="de-DE" sz="1300">
              <a:cs typeface="Times New Roman" panose="02020603050405020304" pitchFamily="18" charset="0"/>
            </a:endParaRPr>
          </a:p>
        </p:txBody>
      </p:sp>
      <p:sp>
        <p:nvSpPr>
          <p:cNvPr id="55299" name="Rectangle 1026"/>
          <p:cNvSpPr>
            <a:spLocks noGrp="1" noRot="1" noChangeAspect="1" noChangeArrowheads="1" noTextEdit="1"/>
          </p:cNvSpPr>
          <p:nvPr>
            <p:ph type="sldImg"/>
          </p:nvPr>
        </p:nvSpPr>
        <p:spPr>
          <a:xfrm>
            <a:off x="138113" y="768350"/>
            <a:ext cx="6823075" cy="3836988"/>
          </a:xfrm>
          <a:ln/>
        </p:spPr>
      </p:sp>
      <p:sp>
        <p:nvSpPr>
          <p:cNvPr id="519171"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5216245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9882617-F37C-402E-A5BA-C3696838B94E}" type="slidenum">
              <a:rPr lang="en-US" altLang="de-DE" sz="1300" smtClean="0">
                <a:cs typeface="Times New Roman" panose="02020603050405020304" pitchFamily="18" charset="0"/>
              </a:rPr>
              <a:pPr>
                <a:spcBef>
                  <a:spcPct val="0"/>
                </a:spcBef>
              </a:pPr>
              <a:t>20</a:t>
            </a:fld>
            <a:endParaRPr lang="en-US" altLang="de-DE" sz="1300">
              <a:cs typeface="Times New Roman" panose="02020603050405020304" pitchFamily="18" charset="0"/>
            </a:endParaRPr>
          </a:p>
        </p:txBody>
      </p:sp>
      <p:sp>
        <p:nvSpPr>
          <p:cNvPr id="55299" name="Rectangle 1026"/>
          <p:cNvSpPr>
            <a:spLocks noGrp="1" noRot="1" noChangeAspect="1" noChangeArrowheads="1" noTextEdit="1"/>
          </p:cNvSpPr>
          <p:nvPr>
            <p:ph type="sldImg"/>
          </p:nvPr>
        </p:nvSpPr>
        <p:spPr>
          <a:xfrm>
            <a:off x="138113" y="768350"/>
            <a:ext cx="6823075" cy="3836988"/>
          </a:xfrm>
          <a:ln/>
        </p:spPr>
      </p:sp>
      <p:sp>
        <p:nvSpPr>
          <p:cNvPr id="519171"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5216245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C762E93-140C-4ECE-9D9F-BF6A7EE3F748}" type="slidenum">
              <a:rPr lang="en-US" altLang="de-DE" sz="1300" smtClean="0">
                <a:cs typeface="Times New Roman" panose="02020603050405020304" pitchFamily="18" charset="0"/>
              </a:rPr>
              <a:pPr>
                <a:spcBef>
                  <a:spcPct val="0"/>
                </a:spcBef>
              </a:pPr>
              <a:t>21</a:t>
            </a:fld>
            <a:endParaRPr lang="en-US" altLang="de-DE" sz="1300">
              <a:cs typeface="Times New Roman" panose="02020603050405020304" pitchFamily="18" charset="0"/>
            </a:endParaRPr>
          </a:p>
        </p:txBody>
      </p:sp>
      <p:sp>
        <p:nvSpPr>
          <p:cNvPr id="59395" name="Rectangle 1026"/>
          <p:cNvSpPr>
            <a:spLocks noGrp="1" noRot="1" noChangeAspect="1" noChangeArrowheads="1" noTextEdit="1"/>
          </p:cNvSpPr>
          <p:nvPr>
            <p:ph type="sldImg"/>
          </p:nvPr>
        </p:nvSpPr>
        <p:spPr>
          <a:xfrm>
            <a:off x="138113" y="768350"/>
            <a:ext cx="6823075" cy="3836988"/>
          </a:xfrm>
          <a:ln/>
        </p:spPr>
      </p:sp>
      <p:sp>
        <p:nvSpPr>
          <p:cNvPr id="521219" name="Rectangle 1027"/>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9112872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6D51DF3-487A-4C83-A432-F896F52C0258}" type="slidenum">
              <a:rPr lang="en-US" altLang="de-DE" sz="1300" smtClean="0">
                <a:cs typeface="Times New Roman" panose="02020603050405020304" pitchFamily="18" charset="0"/>
              </a:rPr>
              <a:pPr>
                <a:spcBef>
                  <a:spcPct val="0"/>
                </a:spcBef>
              </a:pPr>
              <a:t>22</a:t>
            </a:fld>
            <a:endParaRPr lang="en-US" altLang="de-DE" sz="1300">
              <a:cs typeface="Times New Roman" panose="02020603050405020304" pitchFamily="18" charset="0"/>
            </a:endParaRPr>
          </a:p>
        </p:txBody>
      </p:sp>
      <p:sp>
        <p:nvSpPr>
          <p:cNvPr id="61443" name="Rectangle 1026"/>
          <p:cNvSpPr>
            <a:spLocks noGrp="1" noRot="1" noChangeAspect="1" noChangeArrowheads="1" noTextEdit="1"/>
          </p:cNvSpPr>
          <p:nvPr>
            <p:ph type="sldImg"/>
          </p:nvPr>
        </p:nvSpPr>
        <p:spPr>
          <a:xfrm>
            <a:off x="138113" y="768350"/>
            <a:ext cx="6823075" cy="3836988"/>
          </a:xfrm>
          <a:ln/>
        </p:spPr>
      </p:sp>
      <p:sp>
        <p:nvSpPr>
          <p:cNvPr id="523267" name="Rectangle 1027"/>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39905106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7FD2332-7F97-441E-BA2E-F214B97777BA}" type="slidenum">
              <a:rPr lang="en-US" altLang="de-DE" sz="1300" smtClean="0">
                <a:cs typeface="Times New Roman" panose="02020603050405020304" pitchFamily="18" charset="0"/>
              </a:rPr>
              <a:pPr>
                <a:spcBef>
                  <a:spcPct val="0"/>
                </a:spcBef>
              </a:pPr>
              <a:t>23</a:t>
            </a:fld>
            <a:endParaRPr lang="en-US" altLang="de-DE" sz="1300">
              <a:cs typeface="Times New Roman" panose="02020603050405020304" pitchFamily="18" charset="0"/>
            </a:endParaRPr>
          </a:p>
        </p:txBody>
      </p:sp>
      <p:sp>
        <p:nvSpPr>
          <p:cNvPr id="63491" name="Rectangle 1026"/>
          <p:cNvSpPr>
            <a:spLocks noGrp="1" noRot="1" noChangeAspect="1" noChangeArrowheads="1" noTextEdit="1"/>
          </p:cNvSpPr>
          <p:nvPr>
            <p:ph type="sldImg"/>
          </p:nvPr>
        </p:nvSpPr>
        <p:spPr>
          <a:xfrm>
            <a:off x="138113" y="768350"/>
            <a:ext cx="6823075" cy="3836988"/>
          </a:xfrm>
          <a:ln/>
        </p:spPr>
      </p:sp>
      <p:sp>
        <p:nvSpPr>
          <p:cNvPr id="523267" name="Rectangle 1027"/>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23874857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8BAE888-EC21-4F73-BF7A-4F061091033C}" type="slidenum">
              <a:rPr lang="en-US" altLang="de-DE" sz="1300" smtClean="0">
                <a:cs typeface="Times New Roman" panose="02020603050405020304" pitchFamily="18" charset="0"/>
              </a:rPr>
              <a:pPr>
                <a:spcBef>
                  <a:spcPct val="0"/>
                </a:spcBef>
              </a:pPr>
              <a:t>24</a:t>
            </a:fld>
            <a:endParaRPr lang="en-US" altLang="de-DE" sz="1300">
              <a:cs typeface="Times New Roman" panose="02020603050405020304" pitchFamily="18" charset="0"/>
            </a:endParaRPr>
          </a:p>
        </p:txBody>
      </p:sp>
      <p:sp>
        <p:nvSpPr>
          <p:cNvPr id="65539" name="Rectangle 1026"/>
          <p:cNvSpPr>
            <a:spLocks noGrp="1" noRot="1" noChangeAspect="1" noChangeArrowheads="1" noTextEdit="1"/>
          </p:cNvSpPr>
          <p:nvPr>
            <p:ph type="sldImg"/>
          </p:nvPr>
        </p:nvSpPr>
        <p:spPr>
          <a:xfrm>
            <a:off x="138113" y="768350"/>
            <a:ext cx="6823075" cy="3836988"/>
          </a:xfrm>
          <a:ln/>
        </p:spPr>
      </p:sp>
      <p:sp>
        <p:nvSpPr>
          <p:cNvPr id="525315" name="Rectangle 1027"/>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64488232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5A52925-CB5D-4ACA-B00F-618AE29AED4C}" type="slidenum">
              <a:rPr lang="en-US" altLang="de-DE" sz="1300" smtClean="0">
                <a:cs typeface="Times New Roman" panose="02020603050405020304" pitchFamily="18" charset="0"/>
              </a:rPr>
              <a:pPr>
                <a:spcBef>
                  <a:spcPct val="0"/>
                </a:spcBef>
              </a:pPr>
              <a:t>25</a:t>
            </a:fld>
            <a:endParaRPr lang="en-US" altLang="de-DE" sz="1300">
              <a:cs typeface="Times New Roman" panose="02020603050405020304" pitchFamily="18" charset="0"/>
            </a:endParaRPr>
          </a:p>
        </p:txBody>
      </p:sp>
      <p:sp>
        <p:nvSpPr>
          <p:cNvPr id="67587" name="Rectangle 1026"/>
          <p:cNvSpPr>
            <a:spLocks noGrp="1" noRot="1" noChangeAspect="1" noChangeArrowheads="1" noTextEdit="1"/>
          </p:cNvSpPr>
          <p:nvPr>
            <p:ph type="sldImg"/>
          </p:nvPr>
        </p:nvSpPr>
        <p:spPr>
          <a:xfrm>
            <a:off x="138113" y="768350"/>
            <a:ext cx="6823075" cy="3836988"/>
          </a:xfrm>
          <a:ln/>
        </p:spPr>
      </p:sp>
      <p:sp>
        <p:nvSpPr>
          <p:cNvPr id="525315"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68150617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98731ED-46DB-42D4-AECC-D880D6421E25}" type="slidenum">
              <a:rPr lang="en-US" altLang="de-DE" sz="1300" smtClean="0">
                <a:cs typeface="Times New Roman" panose="02020603050405020304" pitchFamily="18" charset="0"/>
              </a:rPr>
              <a:pPr>
                <a:spcBef>
                  <a:spcPct val="0"/>
                </a:spcBef>
              </a:pPr>
              <a:t>26</a:t>
            </a:fld>
            <a:endParaRPr lang="en-US" altLang="de-DE" sz="1300">
              <a:cs typeface="Times New Roman" panose="02020603050405020304" pitchFamily="18" charset="0"/>
            </a:endParaRPr>
          </a:p>
        </p:txBody>
      </p:sp>
      <p:sp>
        <p:nvSpPr>
          <p:cNvPr id="69635" name="Rectangle 1026"/>
          <p:cNvSpPr>
            <a:spLocks noGrp="1" noRot="1" noChangeAspect="1" noChangeArrowheads="1" noTextEdit="1"/>
          </p:cNvSpPr>
          <p:nvPr>
            <p:ph type="sldImg"/>
          </p:nvPr>
        </p:nvSpPr>
        <p:spPr>
          <a:xfrm>
            <a:off x="138113" y="768350"/>
            <a:ext cx="6823075" cy="3836988"/>
          </a:xfrm>
          <a:ln/>
        </p:spPr>
      </p:sp>
      <p:sp>
        <p:nvSpPr>
          <p:cNvPr id="526339"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38515442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EA32F9E-2AC6-458F-9837-6AA3BF56A767}" type="slidenum">
              <a:rPr lang="en-US" altLang="de-DE" sz="1300" smtClean="0">
                <a:cs typeface="Times New Roman" panose="02020603050405020304" pitchFamily="18" charset="0"/>
              </a:rPr>
              <a:pPr>
                <a:spcBef>
                  <a:spcPct val="0"/>
                </a:spcBef>
              </a:pPr>
              <a:t>27</a:t>
            </a:fld>
            <a:endParaRPr lang="en-US" altLang="de-DE" sz="1300">
              <a:cs typeface="Times New Roman" panose="02020603050405020304" pitchFamily="18" charset="0"/>
            </a:endParaRPr>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81715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42309857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F321072-8539-4A7E-BC23-21A169DAADA3}" type="slidenum">
              <a:rPr lang="en-US" altLang="de-DE" sz="1300" smtClean="0">
                <a:cs typeface="Times New Roman" panose="02020603050405020304" pitchFamily="18" charset="0"/>
              </a:rPr>
              <a:pPr>
                <a:spcBef>
                  <a:spcPct val="0"/>
                </a:spcBef>
              </a:pPr>
              <a:t>28</a:t>
            </a:fld>
            <a:endParaRPr lang="en-US" altLang="de-DE" sz="1300">
              <a:cs typeface="Times New Roman" panose="02020603050405020304" pitchFamily="18" charset="0"/>
            </a:endParaRPr>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81920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05899814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F500D51-D912-4C1A-934F-32B7393145CF}" type="slidenum">
              <a:rPr lang="en-US" altLang="de-DE" sz="1300" smtClean="0">
                <a:cs typeface="Times New Roman" panose="02020603050405020304" pitchFamily="18" charset="0"/>
              </a:rPr>
              <a:pPr>
                <a:spcBef>
                  <a:spcPct val="0"/>
                </a:spcBef>
              </a:pPr>
              <a:t>29</a:t>
            </a:fld>
            <a:endParaRPr lang="en-US" altLang="de-DE" sz="1300">
              <a:cs typeface="Times New Roman" panose="02020603050405020304" pitchFamily="18" charset="0"/>
            </a:endParaRPr>
          </a:p>
        </p:txBody>
      </p:sp>
      <p:sp>
        <p:nvSpPr>
          <p:cNvPr id="75779" name="Rectangle 1026"/>
          <p:cNvSpPr>
            <a:spLocks noGrp="1" noRot="1" noChangeAspect="1" noChangeArrowheads="1" noTextEdit="1"/>
          </p:cNvSpPr>
          <p:nvPr>
            <p:ph type="sldImg"/>
          </p:nvPr>
        </p:nvSpPr>
        <p:spPr>
          <a:xfrm>
            <a:off x="138113" y="768350"/>
            <a:ext cx="6823075" cy="3836988"/>
          </a:xfrm>
          <a:ln/>
        </p:spPr>
      </p:sp>
      <p:sp>
        <p:nvSpPr>
          <p:cNvPr id="527363" name="Rectangle 1027"/>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380246243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662CBBF-E8ED-4D6C-B479-826BFB08B8F1}" type="slidenum">
              <a:rPr lang="en-US" altLang="de-DE" sz="1300" smtClean="0">
                <a:cs typeface="Times New Roman" panose="02020603050405020304" pitchFamily="18" charset="0"/>
              </a:rPr>
              <a:pPr>
                <a:spcBef>
                  <a:spcPct val="0"/>
                </a:spcBef>
              </a:pPr>
              <a:t>30</a:t>
            </a:fld>
            <a:endParaRPr lang="en-US" altLang="de-DE" sz="1300">
              <a:cs typeface="Times New Roman" panose="02020603050405020304" pitchFamily="18" charset="0"/>
            </a:endParaRPr>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528387"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394653547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3E3C351-19FA-4197-9634-7C58C5A7E1AE}" type="slidenum">
              <a:rPr lang="en-US" altLang="de-DE" sz="1300" smtClean="0">
                <a:cs typeface="Times New Roman" panose="02020603050405020304" pitchFamily="18" charset="0"/>
              </a:rPr>
              <a:pPr>
                <a:spcBef>
                  <a:spcPct val="0"/>
                </a:spcBef>
              </a:pPr>
              <a:t>31</a:t>
            </a:fld>
            <a:endParaRPr lang="en-US" altLang="de-DE" sz="1300">
              <a:cs typeface="Times New Roman" panose="02020603050405020304" pitchFamily="18" charset="0"/>
            </a:endParaRPr>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614403"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376416275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9BB9549-9790-46AE-A823-B52F718D25C9}" type="slidenum">
              <a:rPr lang="en-US" altLang="de-DE" sz="1300" smtClean="0">
                <a:cs typeface="Times New Roman" panose="02020603050405020304" pitchFamily="18" charset="0"/>
              </a:rPr>
              <a:pPr>
                <a:spcBef>
                  <a:spcPct val="0"/>
                </a:spcBef>
              </a:pPr>
              <a:t>32</a:t>
            </a:fld>
            <a:endParaRPr lang="en-US" altLang="de-DE" sz="1300">
              <a:cs typeface="Times New Roman" panose="02020603050405020304" pitchFamily="18" charset="0"/>
            </a:endParaRPr>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614403"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17006074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343DE94-4353-42D3-8C70-AE3CA739473C}" type="slidenum">
              <a:rPr lang="en-US" altLang="de-DE" sz="1300" smtClean="0">
                <a:cs typeface="Times New Roman" panose="02020603050405020304" pitchFamily="18" charset="0"/>
              </a:rPr>
              <a:pPr>
                <a:spcBef>
                  <a:spcPct val="0"/>
                </a:spcBef>
              </a:pPr>
              <a:t>33</a:t>
            </a:fld>
            <a:endParaRPr lang="en-US" altLang="de-DE" sz="1300">
              <a:cs typeface="Times New Roman" panose="02020603050405020304" pitchFamily="18" charset="0"/>
            </a:endParaRPr>
          </a:p>
        </p:txBody>
      </p:sp>
      <p:sp>
        <p:nvSpPr>
          <p:cNvPr id="83971"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nchor="b"/>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pPr>
            <a:fld id="{61040CBC-D70A-4F34-9976-07B3E6A67F38}" type="slidenum">
              <a:rPr lang="en-US" altLang="de-DE" sz="1300">
                <a:cs typeface="Times New Roman" panose="02020603050405020304" pitchFamily="18" charset="0"/>
              </a:rPr>
              <a:pPr algn="r" eaLnBrk="1" hangingPunct="1">
                <a:spcBef>
                  <a:spcPct val="0"/>
                </a:spcBef>
              </a:pPr>
              <a:t>33</a:t>
            </a:fld>
            <a:endParaRPr lang="en-US" altLang="de-DE" sz="1300">
              <a:cs typeface="Times New Roman" panose="02020603050405020304" pitchFamily="18" charset="0"/>
            </a:endParaRPr>
          </a:p>
        </p:txBody>
      </p:sp>
      <p:sp>
        <p:nvSpPr>
          <p:cNvPr id="83972" name="Rectangle 2"/>
          <p:cNvSpPr>
            <a:spLocks noGrp="1" noRot="1" noChangeAspect="1" noChangeArrowheads="1" noTextEdit="1"/>
          </p:cNvSpPr>
          <p:nvPr>
            <p:ph type="sldImg"/>
          </p:nvPr>
        </p:nvSpPr>
        <p:spPr>
          <a:xfrm>
            <a:off x="139700" y="768350"/>
            <a:ext cx="6821488" cy="3836988"/>
          </a:xfrm>
          <a:ln/>
        </p:spPr>
      </p:sp>
      <p:sp>
        <p:nvSpPr>
          <p:cNvPr id="821252" name="Rectangle 3"/>
          <p:cNvSpPr>
            <a:spLocks noGrp="1" noChangeArrowheads="1"/>
          </p:cNvSpPr>
          <p:nvPr>
            <p:ph type="body" idx="1"/>
          </p:nvPr>
        </p:nvSpPr>
        <p:spPr/>
        <p:txBody>
          <a:bodyPr lIns="99032" tIns="49516" rIns="99032" bIns="49516"/>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8974586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2B8BF05-5977-4533-8832-A63E8418CB13}" type="slidenum">
              <a:rPr lang="en-US" altLang="de-DE" sz="1300" smtClean="0">
                <a:cs typeface="Times New Roman" panose="02020603050405020304" pitchFamily="18" charset="0"/>
              </a:rPr>
              <a:pPr>
                <a:spcBef>
                  <a:spcPct val="0"/>
                </a:spcBef>
              </a:pPr>
              <a:t>34</a:t>
            </a:fld>
            <a:endParaRPr lang="en-US" altLang="de-DE" sz="1300">
              <a:cs typeface="Times New Roman" panose="02020603050405020304" pitchFamily="18" charset="0"/>
            </a:endParaRPr>
          </a:p>
        </p:txBody>
      </p:sp>
      <p:sp>
        <p:nvSpPr>
          <p:cNvPr id="86019"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pPr>
            <a:fld id="{261B9BD8-1AA2-447A-8BC0-4A1D9D02952B}" type="slidenum">
              <a:rPr lang="en-US" altLang="de-DE" sz="1300">
                <a:cs typeface="Times New Roman" panose="02020603050405020304" pitchFamily="18" charset="0"/>
              </a:rPr>
              <a:pPr algn="r" eaLnBrk="1" hangingPunct="1">
                <a:spcBef>
                  <a:spcPct val="0"/>
                </a:spcBef>
              </a:pPr>
              <a:t>34</a:t>
            </a:fld>
            <a:endParaRPr lang="en-US" altLang="de-DE" sz="1300">
              <a:cs typeface="Times New Roman" panose="02020603050405020304" pitchFamily="18" charset="0"/>
            </a:endParaRPr>
          </a:p>
        </p:txBody>
      </p:sp>
      <p:sp>
        <p:nvSpPr>
          <p:cNvPr id="86020" name="Rectangle 2"/>
          <p:cNvSpPr>
            <a:spLocks noGrp="1" noRot="1" noChangeAspect="1" noChangeArrowheads="1" noTextEdit="1"/>
          </p:cNvSpPr>
          <p:nvPr>
            <p:ph type="sldImg"/>
          </p:nvPr>
        </p:nvSpPr>
        <p:spPr>
          <a:xfrm>
            <a:off x="138113" y="768350"/>
            <a:ext cx="6823075" cy="3836988"/>
          </a:xfrm>
          <a:ln/>
        </p:spPr>
      </p:sp>
      <p:sp>
        <p:nvSpPr>
          <p:cNvPr id="823300"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70723061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BDB24D1-F6FB-4E31-9FBF-9A5A9C0406C8}" type="slidenum">
              <a:rPr lang="en-US" altLang="de-DE" sz="1300" smtClean="0">
                <a:cs typeface="Times New Roman" panose="02020603050405020304" pitchFamily="18" charset="0"/>
              </a:rPr>
              <a:pPr>
                <a:spcBef>
                  <a:spcPct val="0"/>
                </a:spcBef>
              </a:pPr>
              <a:t>35</a:t>
            </a:fld>
            <a:endParaRPr lang="en-US" altLang="de-DE" sz="1300">
              <a:cs typeface="Times New Roman" panose="02020603050405020304" pitchFamily="18" charset="0"/>
            </a:endParaRPr>
          </a:p>
        </p:txBody>
      </p:sp>
      <p:sp>
        <p:nvSpPr>
          <p:cNvPr id="88067" name="Rectangle 1026"/>
          <p:cNvSpPr>
            <a:spLocks noGrp="1" noRot="1" noChangeAspect="1" noChangeArrowheads="1" noTextEdit="1"/>
          </p:cNvSpPr>
          <p:nvPr>
            <p:ph type="sldImg"/>
          </p:nvPr>
        </p:nvSpPr>
        <p:spPr>
          <a:xfrm>
            <a:off x="138113" y="768350"/>
            <a:ext cx="6823075" cy="3836988"/>
          </a:xfrm>
          <a:ln/>
        </p:spPr>
      </p:sp>
      <p:sp>
        <p:nvSpPr>
          <p:cNvPr id="531459"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2596463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730FA88-1F15-4379-929C-ECA43A0F2087}" type="slidenum">
              <a:rPr lang="en-US" altLang="de-DE" sz="1300" smtClean="0">
                <a:cs typeface="Times New Roman" panose="02020603050405020304" pitchFamily="18" charset="0"/>
              </a:rPr>
              <a:pPr>
                <a:spcBef>
                  <a:spcPct val="0"/>
                </a:spcBef>
              </a:pPr>
              <a:t>36</a:t>
            </a:fld>
            <a:endParaRPr lang="en-US" altLang="de-DE" sz="1300">
              <a:cs typeface="Times New Roman" panose="02020603050405020304" pitchFamily="18" charset="0"/>
            </a:endParaRPr>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532483"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88241857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0B4D021-E2D6-4E9F-BB48-53BD0C4272AB}" type="slidenum">
              <a:rPr lang="en-US" altLang="de-DE" sz="1300" smtClean="0">
                <a:cs typeface="Times New Roman" panose="02020603050405020304" pitchFamily="18" charset="0"/>
              </a:rPr>
              <a:pPr>
                <a:spcBef>
                  <a:spcPct val="0"/>
                </a:spcBef>
              </a:pPr>
              <a:t>37</a:t>
            </a:fld>
            <a:endParaRPr lang="en-US" altLang="de-DE" sz="1300">
              <a:cs typeface="Times New Roman" panose="02020603050405020304" pitchFamily="18" charset="0"/>
            </a:endParaRPr>
          </a:p>
        </p:txBody>
      </p:sp>
      <p:sp>
        <p:nvSpPr>
          <p:cNvPr id="94211"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nchor="b"/>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pPr>
            <a:fld id="{8B93C50E-6C65-412B-8C79-FD94BF4DEC44}" type="slidenum">
              <a:rPr lang="en-US" altLang="de-DE" sz="1300">
                <a:cs typeface="Times New Roman" panose="02020603050405020304" pitchFamily="18" charset="0"/>
              </a:rPr>
              <a:pPr algn="r" eaLnBrk="1" hangingPunct="1">
                <a:spcBef>
                  <a:spcPct val="0"/>
                </a:spcBef>
              </a:pPr>
              <a:t>37</a:t>
            </a:fld>
            <a:endParaRPr lang="en-US" altLang="de-DE" sz="1300">
              <a:cs typeface="Times New Roman" panose="02020603050405020304" pitchFamily="18" charset="0"/>
            </a:endParaRPr>
          </a:p>
        </p:txBody>
      </p:sp>
      <p:sp>
        <p:nvSpPr>
          <p:cNvPr id="94212" name="Rectangle 2"/>
          <p:cNvSpPr>
            <a:spLocks noGrp="1" noRot="1" noChangeAspect="1" noChangeArrowheads="1" noTextEdit="1"/>
          </p:cNvSpPr>
          <p:nvPr>
            <p:ph type="sldImg"/>
          </p:nvPr>
        </p:nvSpPr>
        <p:spPr>
          <a:xfrm>
            <a:off x="139700" y="768350"/>
            <a:ext cx="6821488" cy="3836988"/>
          </a:xfrm>
          <a:ln/>
        </p:spPr>
      </p:sp>
      <p:sp>
        <p:nvSpPr>
          <p:cNvPr id="825348" name="Rectangle 3"/>
          <p:cNvSpPr>
            <a:spLocks noGrp="1" noChangeArrowheads="1"/>
          </p:cNvSpPr>
          <p:nvPr>
            <p:ph type="body" idx="1"/>
          </p:nvPr>
        </p:nvSpPr>
        <p:spPr/>
        <p:txBody>
          <a:bodyPr lIns="99032" tIns="49516" rIns="99032" bIns="49516"/>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22494154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5EB783F-39E2-4CBC-A485-1383A4168269}" type="slidenum">
              <a:rPr lang="en-US" altLang="de-DE" sz="1300" smtClean="0">
                <a:cs typeface="Times New Roman" panose="02020603050405020304" pitchFamily="18" charset="0"/>
              </a:rPr>
              <a:pPr>
                <a:spcBef>
                  <a:spcPct val="0"/>
                </a:spcBef>
              </a:pPr>
              <a:t>38</a:t>
            </a:fld>
            <a:endParaRPr lang="en-US" altLang="de-DE" sz="1300">
              <a:cs typeface="Times New Roman" panose="02020603050405020304" pitchFamily="18" charset="0"/>
            </a:endParaRPr>
          </a:p>
        </p:txBody>
      </p:sp>
      <p:sp>
        <p:nvSpPr>
          <p:cNvPr id="96259"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pPr>
            <a:fld id="{E9D95182-701F-4C64-8ED1-ACD02133B5EE}" type="slidenum">
              <a:rPr lang="en-US" altLang="de-DE" sz="1300">
                <a:cs typeface="Times New Roman" panose="02020603050405020304" pitchFamily="18" charset="0"/>
              </a:rPr>
              <a:pPr algn="r" eaLnBrk="1" hangingPunct="1">
                <a:spcBef>
                  <a:spcPct val="0"/>
                </a:spcBef>
              </a:pPr>
              <a:t>38</a:t>
            </a:fld>
            <a:endParaRPr lang="en-US" altLang="de-DE" sz="1300">
              <a:cs typeface="Times New Roman" panose="02020603050405020304" pitchFamily="18" charset="0"/>
            </a:endParaRPr>
          </a:p>
        </p:txBody>
      </p:sp>
      <p:sp>
        <p:nvSpPr>
          <p:cNvPr id="96260" name="Rectangle 2"/>
          <p:cNvSpPr>
            <a:spLocks noGrp="1" noRot="1" noChangeAspect="1" noChangeArrowheads="1" noTextEdit="1"/>
          </p:cNvSpPr>
          <p:nvPr>
            <p:ph type="sldImg"/>
          </p:nvPr>
        </p:nvSpPr>
        <p:spPr>
          <a:xfrm>
            <a:off x="138113" y="768350"/>
            <a:ext cx="6823075" cy="3836988"/>
          </a:xfrm>
          <a:ln/>
        </p:spPr>
      </p:sp>
      <p:sp>
        <p:nvSpPr>
          <p:cNvPr id="827396"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309250341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5D00353-F18A-4EA2-BA62-629E8D05D53D}" type="slidenum">
              <a:rPr lang="en-US" altLang="de-DE" sz="1300" smtClean="0">
                <a:cs typeface="Times New Roman" panose="02020603050405020304" pitchFamily="18" charset="0"/>
              </a:rPr>
              <a:pPr>
                <a:spcBef>
                  <a:spcPct val="0"/>
                </a:spcBef>
              </a:pPr>
              <a:t>39</a:t>
            </a:fld>
            <a:endParaRPr lang="en-US" altLang="de-DE" sz="1300">
              <a:cs typeface="Times New Roman" panose="02020603050405020304" pitchFamily="18" charset="0"/>
            </a:endParaRPr>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537603"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384394489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6B6FB22-226A-45CA-9EF2-B963D28F693E}" type="slidenum">
              <a:rPr lang="en-US" altLang="de-DE" sz="1300" smtClean="0">
                <a:cs typeface="Times New Roman" panose="02020603050405020304" pitchFamily="18" charset="0"/>
              </a:rPr>
              <a:pPr>
                <a:spcBef>
                  <a:spcPct val="0"/>
                </a:spcBef>
              </a:pPr>
              <a:t>40</a:t>
            </a:fld>
            <a:endParaRPr lang="en-US" altLang="de-DE" sz="1300">
              <a:cs typeface="Times New Roman" panose="02020603050405020304" pitchFamily="18" charset="0"/>
            </a:endParaRPr>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538627"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329776285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0E3DF92-19F6-4B5E-958A-26F0860570A1}" type="slidenum">
              <a:rPr lang="en-US" altLang="de-DE" sz="1300" smtClean="0">
                <a:cs typeface="Times New Roman" panose="02020603050405020304" pitchFamily="18" charset="0"/>
              </a:rPr>
              <a:pPr>
                <a:spcBef>
                  <a:spcPct val="0"/>
                </a:spcBef>
              </a:pPr>
              <a:t>41</a:t>
            </a:fld>
            <a:endParaRPr lang="en-US" altLang="de-DE" sz="1300">
              <a:cs typeface="Times New Roman" panose="02020603050405020304" pitchFamily="18" charset="0"/>
            </a:endParaRPr>
          </a:p>
        </p:txBody>
      </p:sp>
      <p:sp>
        <p:nvSpPr>
          <p:cNvPr id="102403" name="Rectangle 1026"/>
          <p:cNvSpPr>
            <a:spLocks noGrp="1" noRot="1" noChangeAspect="1" noChangeArrowheads="1" noTextEdit="1"/>
          </p:cNvSpPr>
          <p:nvPr>
            <p:ph type="sldImg"/>
          </p:nvPr>
        </p:nvSpPr>
        <p:spPr>
          <a:xfrm>
            <a:off x="138113" y="768350"/>
            <a:ext cx="6823075" cy="3836988"/>
          </a:xfrm>
          <a:ln/>
        </p:spPr>
      </p:sp>
      <p:sp>
        <p:nvSpPr>
          <p:cNvPr id="539651"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26973761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2CB930F-F47C-4688-B4B3-6EF2AD24A6F8}" type="slidenum">
              <a:rPr lang="en-US" altLang="de-DE" sz="1300" smtClean="0">
                <a:cs typeface="Times New Roman" panose="02020603050405020304" pitchFamily="18" charset="0"/>
              </a:rPr>
              <a:pPr>
                <a:spcBef>
                  <a:spcPct val="0"/>
                </a:spcBef>
              </a:pPr>
              <a:t>42</a:t>
            </a:fld>
            <a:endParaRPr lang="en-US" altLang="de-DE" sz="1300">
              <a:cs typeface="Times New Roman" panose="02020603050405020304" pitchFamily="18" charset="0"/>
            </a:endParaRPr>
          </a:p>
        </p:txBody>
      </p:sp>
      <p:sp>
        <p:nvSpPr>
          <p:cNvPr id="104451" name="Rectangle 1026"/>
          <p:cNvSpPr>
            <a:spLocks noGrp="1" noRot="1" noChangeAspect="1" noChangeArrowheads="1" noTextEdit="1"/>
          </p:cNvSpPr>
          <p:nvPr>
            <p:ph type="sldImg"/>
          </p:nvPr>
        </p:nvSpPr>
        <p:spPr>
          <a:xfrm>
            <a:off x="138113" y="768350"/>
            <a:ext cx="6823075" cy="3836988"/>
          </a:xfrm>
          <a:ln/>
        </p:spPr>
      </p:sp>
      <p:sp>
        <p:nvSpPr>
          <p:cNvPr id="540675"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28885249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46150" rtl="0" eaLnBrk="1" fontAlgn="base" latinLnBrk="0" hangingPunct="1">
              <a:lnSpc>
                <a:spcPct val="100000"/>
              </a:lnSpc>
              <a:spcBef>
                <a:spcPct val="0"/>
              </a:spcBef>
              <a:spcAft>
                <a:spcPct val="0"/>
              </a:spcAft>
              <a:buClrTx/>
              <a:buSzTx/>
              <a:buFontTx/>
              <a:buNone/>
              <a:tabLst/>
              <a:defRPr/>
            </a:pPr>
            <a:fld id="{CD971C50-DE63-4B0E-BB1D-2AA9298F5403}" type="slidenum">
              <a:rPr kumimoji="0" lang="en-US" altLang="de-DE"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Times New Roman" panose="02020603050405020304" pitchFamily="18" charset="0"/>
              </a:rPr>
              <a:pPr marL="0" marR="0" lvl="0" indent="0" algn="r" defTabSz="946150" rtl="0" eaLnBrk="1" fontAlgn="base" latinLnBrk="0" hangingPunct="1">
                <a:lnSpc>
                  <a:spcPct val="100000"/>
                </a:lnSpc>
                <a:spcBef>
                  <a:spcPct val="0"/>
                </a:spcBef>
                <a:spcAft>
                  <a:spcPct val="0"/>
                </a:spcAft>
                <a:buClrTx/>
                <a:buSzTx/>
                <a:buFontTx/>
                <a:buNone/>
                <a:tabLst/>
                <a:defRPr/>
              </a:pPr>
              <a:t>43</a:t>
            </a:fld>
            <a:endParaRPr kumimoji="0" lang="en-US"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Times New Roman" panose="02020603050405020304" pitchFamily="18" charset="0"/>
            </a:endParaRPr>
          </a:p>
        </p:txBody>
      </p:sp>
      <p:sp>
        <p:nvSpPr>
          <p:cNvPr id="105475" name="Rectangle 2"/>
          <p:cNvSpPr>
            <a:spLocks noGrp="1" noRot="1" noChangeAspect="1" noChangeArrowheads="1" noTextEdit="1"/>
          </p:cNvSpPr>
          <p:nvPr>
            <p:ph type="sldImg"/>
          </p:nvPr>
        </p:nvSpPr>
        <p:spPr>
          <a:xfrm>
            <a:off x="38100" y="742950"/>
            <a:ext cx="6594475" cy="3709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2816601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spcBef>
                <a:spcPct val="30000"/>
              </a:spcBef>
              <a:defRPr sz="1200">
                <a:solidFill>
                  <a:schemeClr val="tx1"/>
                </a:solidFill>
                <a:latin typeface="Arial" panose="020B0604020202020204" pitchFamily="34" charset="0"/>
              </a:defRPr>
            </a:lvl1pPr>
            <a:lvl2pPr marL="742950" indent="-285750" defTabSz="946150">
              <a:spcBef>
                <a:spcPct val="30000"/>
              </a:spcBef>
              <a:defRPr sz="1200">
                <a:solidFill>
                  <a:schemeClr val="tx1"/>
                </a:solidFill>
                <a:latin typeface="Arial" panose="020B0604020202020204" pitchFamily="34" charset="0"/>
              </a:defRPr>
            </a:lvl2pPr>
            <a:lvl3pPr marL="1143000" indent="-228600" defTabSz="946150">
              <a:spcBef>
                <a:spcPct val="30000"/>
              </a:spcBef>
              <a:defRPr sz="1200">
                <a:solidFill>
                  <a:schemeClr val="tx1"/>
                </a:solidFill>
                <a:latin typeface="Arial" panose="020B0604020202020204" pitchFamily="34" charset="0"/>
              </a:defRPr>
            </a:lvl3pPr>
            <a:lvl4pPr marL="1600200" indent="-228600" defTabSz="946150">
              <a:spcBef>
                <a:spcPct val="30000"/>
              </a:spcBef>
              <a:defRPr sz="1200">
                <a:solidFill>
                  <a:schemeClr val="tx1"/>
                </a:solidFill>
                <a:latin typeface="Arial" panose="020B0604020202020204" pitchFamily="34" charset="0"/>
              </a:defRPr>
            </a:lvl4pPr>
            <a:lvl5pPr marL="2057400" indent="-228600" defTabSz="946150">
              <a:spcBef>
                <a:spcPct val="30000"/>
              </a:spcBef>
              <a:defRPr sz="1200">
                <a:solidFill>
                  <a:schemeClr val="tx1"/>
                </a:solidFill>
                <a:latin typeface="Arial" panose="020B0604020202020204" pitchFamily="34" charset="0"/>
              </a:defRPr>
            </a:lvl5pPr>
            <a:lvl6pPr marL="2514600" indent="-228600" defTabSz="9461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61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61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615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46150" rtl="0" eaLnBrk="1" fontAlgn="base" latinLnBrk="0" hangingPunct="1">
              <a:lnSpc>
                <a:spcPct val="100000"/>
              </a:lnSpc>
              <a:spcBef>
                <a:spcPct val="0"/>
              </a:spcBef>
              <a:spcAft>
                <a:spcPct val="0"/>
              </a:spcAft>
              <a:buClrTx/>
              <a:buSzTx/>
              <a:buFontTx/>
              <a:buNone/>
              <a:tabLst/>
              <a:defRPr/>
            </a:pPr>
            <a:fld id="{CD971C50-DE63-4B0E-BB1D-2AA9298F5403}" type="slidenum">
              <a:rPr kumimoji="0" lang="en-US" altLang="de-DE"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Times New Roman" panose="02020603050405020304" pitchFamily="18" charset="0"/>
              </a:rPr>
              <a:pPr marL="0" marR="0" lvl="0" indent="0" algn="r" defTabSz="946150" rtl="0" eaLnBrk="1" fontAlgn="base" latinLnBrk="0" hangingPunct="1">
                <a:lnSpc>
                  <a:spcPct val="100000"/>
                </a:lnSpc>
                <a:spcBef>
                  <a:spcPct val="0"/>
                </a:spcBef>
                <a:spcAft>
                  <a:spcPct val="0"/>
                </a:spcAft>
                <a:buClrTx/>
                <a:buSzTx/>
                <a:buFontTx/>
                <a:buNone/>
                <a:tabLst/>
                <a:defRPr/>
              </a:pPr>
              <a:t>44</a:t>
            </a:fld>
            <a:endParaRPr kumimoji="0" lang="en-US" altLang="de-DE" sz="1200" b="0" i="0" u="none" strike="noStrike" kern="1200" cap="none" spc="0" normalizeH="0" baseline="0" noProof="0">
              <a:ln>
                <a:noFill/>
              </a:ln>
              <a:solidFill>
                <a:srgbClr val="000000"/>
              </a:solidFill>
              <a:effectLst/>
              <a:uLnTx/>
              <a:uFillTx/>
              <a:latin typeface="Arial" panose="020B0604020202020204" pitchFamily="34" charset="0"/>
              <a:ea typeface="+mn-ea"/>
              <a:cs typeface="Times New Roman" panose="02020603050405020304" pitchFamily="18" charset="0"/>
            </a:endParaRPr>
          </a:p>
        </p:txBody>
      </p:sp>
      <p:sp>
        <p:nvSpPr>
          <p:cNvPr id="105475" name="Rectangle 2"/>
          <p:cNvSpPr>
            <a:spLocks noGrp="1" noRot="1" noChangeAspect="1" noChangeArrowheads="1" noTextEdit="1"/>
          </p:cNvSpPr>
          <p:nvPr>
            <p:ph type="sldImg"/>
          </p:nvPr>
        </p:nvSpPr>
        <p:spPr>
          <a:xfrm>
            <a:off x="38100" y="742950"/>
            <a:ext cx="6594475" cy="3709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9188985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AEC53E6-03EA-4481-979F-B4D3C9FA2DA0}" type="slidenum">
              <a:rPr lang="en-US" altLang="de-DE" sz="1300" smtClean="0">
                <a:cs typeface="Times New Roman" panose="02020603050405020304" pitchFamily="18" charset="0"/>
              </a:rPr>
              <a:pPr>
                <a:spcBef>
                  <a:spcPct val="0"/>
                </a:spcBef>
              </a:pPr>
              <a:t>45</a:t>
            </a:fld>
            <a:endParaRPr lang="en-US" altLang="de-DE" sz="1300">
              <a:cs typeface="Times New Roman" panose="02020603050405020304" pitchFamily="18" charset="0"/>
            </a:endParaRPr>
          </a:p>
        </p:txBody>
      </p:sp>
      <p:sp>
        <p:nvSpPr>
          <p:cNvPr id="110595" name="Rectangle 1026"/>
          <p:cNvSpPr>
            <a:spLocks noGrp="1" noRot="1" noChangeAspect="1" noChangeArrowheads="1" noTextEdit="1"/>
          </p:cNvSpPr>
          <p:nvPr>
            <p:ph type="sldImg"/>
          </p:nvPr>
        </p:nvSpPr>
        <p:spPr>
          <a:xfrm>
            <a:off x="138113" y="768350"/>
            <a:ext cx="6823075" cy="3836988"/>
          </a:xfrm>
          <a:ln/>
        </p:spPr>
      </p:sp>
      <p:sp>
        <p:nvSpPr>
          <p:cNvPr id="544771"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59261195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2DC73FC-F9BF-4634-A369-56ADC7A3562A}" type="slidenum">
              <a:rPr lang="en-US" altLang="de-DE" sz="1300" smtClean="0">
                <a:cs typeface="Times New Roman" panose="02020603050405020304" pitchFamily="18" charset="0"/>
              </a:rPr>
              <a:pPr>
                <a:spcBef>
                  <a:spcPct val="0"/>
                </a:spcBef>
              </a:pPr>
              <a:t>46</a:t>
            </a:fld>
            <a:endParaRPr lang="en-US" altLang="de-DE" sz="1300">
              <a:cs typeface="Times New Roman" panose="02020603050405020304" pitchFamily="18" charset="0"/>
            </a:endParaRPr>
          </a:p>
        </p:txBody>
      </p:sp>
      <p:sp>
        <p:nvSpPr>
          <p:cNvPr id="112643" name="Rectangle 1026"/>
          <p:cNvSpPr>
            <a:spLocks noGrp="1" noRot="1" noChangeAspect="1" noChangeArrowheads="1" noTextEdit="1"/>
          </p:cNvSpPr>
          <p:nvPr>
            <p:ph type="sldImg"/>
          </p:nvPr>
        </p:nvSpPr>
        <p:spPr>
          <a:xfrm>
            <a:off x="138113" y="768350"/>
            <a:ext cx="6823075" cy="3836988"/>
          </a:xfrm>
          <a:ln/>
        </p:spPr>
      </p:sp>
      <p:sp>
        <p:nvSpPr>
          <p:cNvPr id="544771" name="Rectangle 1027"/>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32039677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321941B-3AA7-43DB-8C05-C123AD9CC40D}" type="slidenum">
              <a:rPr lang="en-US" altLang="de-DE" sz="1300" smtClean="0">
                <a:cs typeface="Times New Roman" panose="02020603050405020304" pitchFamily="18" charset="0"/>
              </a:rPr>
              <a:pPr>
                <a:spcBef>
                  <a:spcPct val="0"/>
                </a:spcBef>
              </a:pPr>
              <a:t>47</a:t>
            </a:fld>
            <a:endParaRPr lang="en-US" altLang="de-DE" sz="1300">
              <a:cs typeface="Times New Roman" panose="02020603050405020304" pitchFamily="18" charset="0"/>
            </a:endParaRPr>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54989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64732351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02ED998-044B-4C78-8791-6B14F570A2CE}" type="slidenum">
              <a:rPr lang="en-US" altLang="de-DE" sz="1300" smtClean="0">
                <a:cs typeface="Times New Roman" panose="02020603050405020304" pitchFamily="18" charset="0"/>
              </a:rPr>
              <a:pPr>
                <a:spcBef>
                  <a:spcPct val="0"/>
                </a:spcBef>
              </a:pPr>
              <a:t>48</a:t>
            </a:fld>
            <a:endParaRPr lang="en-US" altLang="de-DE" sz="1300">
              <a:cs typeface="Times New Roman" panose="02020603050405020304" pitchFamily="18" charset="0"/>
            </a:endParaRPr>
          </a:p>
        </p:txBody>
      </p:sp>
      <p:sp>
        <p:nvSpPr>
          <p:cNvPr id="116739" name="Rectangle 2"/>
          <p:cNvSpPr>
            <a:spLocks noGrp="1" noRot="1" noChangeAspect="1" noChangeArrowheads="1" noTextEdit="1"/>
          </p:cNvSpPr>
          <p:nvPr>
            <p:ph type="sldImg"/>
          </p:nvPr>
        </p:nvSpPr>
        <p:spPr>
          <a:xfrm>
            <a:off x="138113" y="768350"/>
            <a:ext cx="6823075" cy="3836988"/>
          </a:xfrm>
          <a:ln/>
        </p:spPr>
      </p:sp>
      <p:sp>
        <p:nvSpPr>
          <p:cNvPr id="55091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80791678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A5C8BD2-C9E0-4358-AA3A-5B25EB97261F}" type="slidenum">
              <a:rPr lang="en-US" altLang="de-DE" sz="1300" smtClean="0">
                <a:cs typeface="Times New Roman" panose="02020603050405020304" pitchFamily="18" charset="0"/>
              </a:rPr>
              <a:pPr>
                <a:spcBef>
                  <a:spcPct val="0"/>
                </a:spcBef>
              </a:pPr>
              <a:t>49</a:t>
            </a:fld>
            <a:endParaRPr lang="en-US" altLang="de-DE" sz="1300">
              <a:cs typeface="Times New Roman" panose="02020603050405020304" pitchFamily="18" charset="0"/>
            </a:endParaRPr>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677891" name="Rectangle 3"/>
          <p:cNvSpPr>
            <a:spLocks noGrp="1" noChangeArrowheads="1"/>
          </p:cNvSpPr>
          <p:nvPr>
            <p:ph type="body" idx="1"/>
          </p:nvPr>
        </p:nvSpPr>
        <p:spPr/>
        <p:txBody>
          <a:bodyPr/>
          <a:lstStyle/>
          <a:p>
            <a:pPr>
              <a:defRPr/>
            </a:pPr>
            <a:endParaRPr lang="en-US" dirty="0">
              <a:ea typeface="ＭＳ Ｐゴシック" charset="0"/>
              <a:cs typeface="+mn-cs"/>
            </a:endParaRPr>
          </a:p>
        </p:txBody>
      </p:sp>
    </p:spTree>
    <p:extLst>
      <p:ext uri="{BB962C8B-B14F-4D97-AF65-F5344CB8AC3E}">
        <p14:creationId xmlns:p14="http://schemas.microsoft.com/office/powerpoint/2010/main" val="312520572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A5C8BD2-C9E0-4358-AA3A-5B25EB97261F}" type="slidenum">
              <a:rPr lang="en-US" altLang="de-DE" sz="1300" smtClean="0">
                <a:cs typeface="Times New Roman" panose="02020603050405020304" pitchFamily="18" charset="0"/>
              </a:rPr>
              <a:pPr>
                <a:spcBef>
                  <a:spcPct val="0"/>
                </a:spcBef>
              </a:pPr>
              <a:t>50</a:t>
            </a:fld>
            <a:endParaRPr lang="en-US" altLang="de-DE" sz="1300">
              <a:cs typeface="Times New Roman" panose="02020603050405020304" pitchFamily="18" charset="0"/>
            </a:endParaRPr>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677891" name="Rectangle 3"/>
          <p:cNvSpPr>
            <a:spLocks noGrp="1" noChangeArrowheads="1"/>
          </p:cNvSpPr>
          <p:nvPr>
            <p:ph type="body" idx="1"/>
          </p:nvPr>
        </p:nvSpPr>
        <p:spPr/>
        <p:txBody>
          <a:bodyPr/>
          <a:lstStyle/>
          <a:p>
            <a:pPr>
              <a:defRPr/>
            </a:pPr>
            <a:endParaRPr lang="en-US" dirty="0">
              <a:ea typeface="ＭＳ Ｐゴシック" charset="0"/>
              <a:cs typeface="+mn-cs"/>
            </a:endParaRPr>
          </a:p>
        </p:txBody>
      </p:sp>
    </p:spTree>
    <p:extLst>
      <p:ext uri="{BB962C8B-B14F-4D97-AF65-F5344CB8AC3E}">
        <p14:creationId xmlns:p14="http://schemas.microsoft.com/office/powerpoint/2010/main" val="312520572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A5C8BD2-C9E0-4358-AA3A-5B25EB97261F}" type="slidenum">
              <a:rPr lang="en-US" altLang="de-DE" sz="1300" smtClean="0">
                <a:cs typeface="Times New Roman" panose="02020603050405020304" pitchFamily="18" charset="0"/>
              </a:rPr>
              <a:pPr>
                <a:spcBef>
                  <a:spcPct val="0"/>
                </a:spcBef>
              </a:pPr>
              <a:t>51</a:t>
            </a:fld>
            <a:endParaRPr lang="en-US" altLang="de-DE" sz="1300">
              <a:cs typeface="Times New Roman" panose="02020603050405020304" pitchFamily="18" charset="0"/>
            </a:endParaRPr>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677891" name="Rectangle 3"/>
          <p:cNvSpPr>
            <a:spLocks noGrp="1" noChangeArrowheads="1"/>
          </p:cNvSpPr>
          <p:nvPr>
            <p:ph type="body" idx="1"/>
          </p:nvPr>
        </p:nvSpPr>
        <p:spPr/>
        <p:txBody>
          <a:bodyPr/>
          <a:lstStyle/>
          <a:p>
            <a:pPr>
              <a:defRPr/>
            </a:pPr>
            <a:endParaRPr lang="en-US" dirty="0">
              <a:ea typeface="ＭＳ Ｐゴシック" charset="0"/>
              <a:cs typeface="+mn-cs"/>
            </a:endParaRPr>
          </a:p>
        </p:txBody>
      </p:sp>
    </p:spTree>
    <p:extLst>
      <p:ext uri="{BB962C8B-B14F-4D97-AF65-F5344CB8AC3E}">
        <p14:creationId xmlns:p14="http://schemas.microsoft.com/office/powerpoint/2010/main" val="312520572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51C25FD-590D-42D8-998A-6C3037338CAD}" type="slidenum">
              <a:rPr lang="en-US" altLang="de-DE" sz="1300" smtClean="0">
                <a:cs typeface="Times New Roman" panose="02020603050405020304" pitchFamily="18" charset="0"/>
              </a:rPr>
              <a:pPr>
                <a:spcBef>
                  <a:spcPct val="0"/>
                </a:spcBef>
              </a:pPr>
              <a:t>52</a:t>
            </a:fld>
            <a:endParaRPr lang="en-US" altLang="de-DE" sz="1300">
              <a:cs typeface="Times New Roman" panose="02020603050405020304" pitchFamily="18" charset="0"/>
            </a:endParaRPr>
          </a:p>
        </p:txBody>
      </p:sp>
      <p:sp>
        <p:nvSpPr>
          <p:cNvPr id="124931" name="Rectangle 2"/>
          <p:cNvSpPr>
            <a:spLocks noGrp="1" noRot="1" noChangeAspect="1" noChangeArrowheads="1" noTextEdit="1"/>
          </p:cNvSpPr>
          <p:nvPr>
            <p:ph type="sldImg"/>
          </p:nvPr>
        </p:nvSpPr>
        <p:spPr>
          <a:xfrm>
            <a:off x="138113" y="768350"/>
            <a:ext cx="6823075" cy="3836988"/>
          </a:xfrm>
          <a:ln/>
        </p:spPr>
      </p:sp>
      <p:sp>
        <p:nvSpPr>
          <p:cNvPr id="80281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66700200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F99AD9E-8403-42F0-B633-A5F1F3FA556B}" type="slidenum">
              <a:rPr lang="en-US" altLang="de-DE" sz="1300" smtClean="0">
                <a:cs typeface="Times New Roman" panose="02020603050405020304" pitchFamily="18" charset="0"/>
              </a:rPr>
              <a:pPr>
                <a:spcBef>
                  <a:spcPct val="0"/>
                </a:spcBef>
              </a:pPr>
              <a:t>53</a:t>
            </a:fld>
            <a:endParaRPr lang="en-US" altLang="de-DE" sz="1300">
              <a:cs typeface="Times New Roman" panose="02020603050405020304" pitchFamily="18" charset="0"/>
            </a:endParaRPr>
          </a:p>
        </p:txBody>
      </p:sp>
      <p:sp>
        <p:nvSpPr>
          <p:cNvPr id="126979" name="Rectangle 2"/>
          <p:cNvSpPr>
            <a:spLocks noGrp="1" noRot="1" noChangeAspect="1" noChangeArrowheads="1" noTextEdit="1"/>
          </p:cNvSpPr>
          <p:nvPr>
            <p:ph type="sldImg"/>
          </p:nvPr>
        </p:nvSpPr>
        <p:spPr>
          <a:xfrm>
            <a:off x="138113" y="768350"/>
            <a:ext cx="6823075" cy="3836988"/>
          </a:xfrm>
          <a:ln/>
        </p:spPr>
      </p:sp>
      <p:sp>
        <p:nvSpPr>
          <p:cNvPr id="67993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59773266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56E5ECB-A195-45EE-A290-827DE8365094}" type="slidenum">
              <a:rPr lang="en-US" altLang="de-DE" sz="1300" smtClean="0">
                <a:cs typeface="Times New Roman" panose="02020603050405020304" pitchFamily="18" charset="0"/>
              </a:rPr>
              <a:pPr>
                <a:spcBef>
                  <a:spcPct val="0"/>
                </a:spcBef>
              </a:pPr>
              <a:t>54</a:t>
            </a:fld>
            <a:endParaRPr lang="en-US" altLang="de-DE" sz="1300">
              <a:cs typeface="Times New Roman" panose="02020603050405020304" pitchFamily="18" charset="0"/>
            </a:endParaRPr>
          </a:p>
        </p:txBody>
      </p:sp>
      <p:sp>
        <p:nvSpPr>
          <p:cNvPr id="129027" name="Rectangle 2"/>
          <p:cNvSpPr>
            <a:spLocks noGrp="1" noRot="1" noChangeAspect="1" noChangeArrowheads="1" noTextEdit="1"/>
          </p:cNvSpPr>
          <p:nvPr>
            <p:ph type="sldImg"/>
          </p:nvPr>
        </p:nvSpPr>
        <p:spPr>
          <a:xfrm>
            <a:off x="138113" y="768350"/>
            <a:ext cx="6823075" cy="3836988"/>
          </a:xfrm>
          <a:ln/>
        </p:spPr>
      </p:sp>
      <p:sp>
        <p:nvSpPr>
          <p:cNvPr id="68198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16625732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1D28B12-8EC0-498A-873F-8444E1C91E4D}" type="slidenum">
              <a:rPr lang="en-US" altLang="de-DE" sz="1300" smtClean="0">
                <a:cs typeface="Times New Roman" panose="02020603050405020304" pitchFamily="18" charset="0"/>
              </a:rPr>
              <a:pPr>
                <a:spcBef>
                  <a:spcPct val="0"/>
                </a:spcBef>
              </a:pPr>
              <a:t>55</a:t>
            </a:fld>
            <a:endParaRPr lang="en-US" altLang="de-DE" sz="1300">
              <a:cs typeface="Times New Roman" panose="02020603050405020304" pitchFamily="18" charset="0"/>
            </a:endParaRPr>
          </a:p>
        </p:txBody>
      </p:sp>
      <p:sp>
        <p:nvSpPr>
          <p:cNvPr id="131075" name="Rectangle 2"/>
          <p:cNvSpPr>
            <a:spLocks noGrp="1" noRot="1" noChangeAspect="1" noChangeArrowheads="1" noTextEdit="1"/>
          </p:cNvSpPr>
          <p:nvPr>
            <p:ph type="sldImg"/>
          </p:nvPr>
        </p:nvSpPr>
        <p:spPr>
          <a:xfrm>
            <a:off x="138113" y="768350"/>
            <a:ext cx="6823075" cy="3836988"/>
          </a:xfrm>
          <a:ln/>
        </p:spPr>
      </p:sp>
      <p:sp>
        <p:nvSpPr>
          <p:cNvPr id="68403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84089721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CBEBADA-6410-4416-9639-5877E6FD17AC}" type="slidenum">
              <a:rPr lang="en-US" altLang="de-DE" sz="1300" smtClean="0">
                <a:cs typeface="Times New Roman" panose="02020603050405020304" pitchFamily="18" charset="0"/>
              </a:rPr>
              <a:pPr>
                <a:spcBef>
                  <a:spcPct val="0"/>
                </a:spcBef>
              </a:pPr>
              <a:t>56</a:t>
            </a:fld>
            <a:endParaRPr lang="en-US" altLang="de-DE" sz="1300">
              <a:cs typeface="Times New Roman" panose="02020603050405020304" pitchFamily="18" charset="0"/>
            </a:endParaRPr>
          </a:p>
        </p:txBody>
      </p:sp>
      <p:sp>
        <p:nvSpPr>
          <p:cNvPr id="133123" name="Rectangle 2"/>
          <p:cNvSpPr>
            <a:spLocks noGrp="1" noRot="1" noChangeAspect="1" noChangeArrowheads="1" noTextEdit="1"/>
          </p:cNvSpPr>
          <p:nvPr>
            <p:ph type="sldImg"/>
          </p:nvPr>
        </p:nvSpPr>
        <p:spPr>
          <a:xfrm>
            <a:off x="138113" y="768350"/>
            <a:ext cx="6823075" cy="3836988"/>
          </a:xfrm>
          <a:ln/>
        </p:spPr>
      </p:sp>
      <p:sp>
        <p:nvSpPr>
          <p:cNvPr id="68608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25476650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5EF50FC-1221-45F4-8811-D902635A9412}" type="slidenum">
              <a:rPr lang="en-US" altLang="de-DE" sz="1300" smtClean="0">
                <a:cs typeface="Times New Roman" panose="02020603050405020304" pitchFamily="18" charset="0"/>
              </a:rPr>
              <a:pPr>
                <a:spcBef>
                  <a:spcPct val="0"/>
                </a:spcBef>
              </a:pPr>
              <a:t>57</a:t>
            </a:fld>
            <a:endParaRPr lang="en-US" altLang="de-DE" sz="1300">
              <a:cs typeface="Times New Roman" panose="02020603050405020304" pitchFamily="18" charset="0"/>
            </a:endParaRPr>
          </a:p>
        </p:txBody>
      </p:sp>
      <p:sp>
        <p:nvSpPr>
          <p:cNvPr id="135171" name="Rectangle 2"/>
          <p:cNvSpPr>
            <a:spLocks noGrp="1" noRot="1" noChangeAspect="1" noChangeArrowheads="1" noTextEdit="1"/>
          </p:cNvSpPr>
          <p:nvPr>
            <p:ph type="sldImg"/>
          </p:nvPr>
        </p:nvSpPr>
        <p:spPr>
          <a:xfrm>
            <a:off x="138113" y="768350"/>
            <a:ext cx="6823075" cy="3836988"/>
          </a:xfrm>
          <a:ln/>
        </p:spPr>
      </p:sp>
      <p:sp>
        <p:nvSpPr>
          <p:cNvPr id="68813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5592027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7796DEB-7369-407B-8481-A9E2FD968B3D}" type="slidenum">
              <a:rPr lang="en-US" altLang="de-DE" sz="1300" smtClean="0">
                <a:cs typeface="Times New Roman" panose="02020603050405020304" pitchFamily="18" charset="0"/>
              </a:rPr>
              <a:pPr>
                <a:spcBef>
                  <a:spcPct val="0"/>
                </a:spcBef>
              </a:pPr>
              <a:t>58</a:t>
            </a:fld>
            <a:endParaRPr lang="en-US" altLang="de-DE" sz="1300">
              <a:cs typeface="Times New Roman" panose="02020603050405020304" pitchFamily="18" charset="0"/>
            </a:endParaRPr>
          </a:p>
        </p:txBody>
      </p:sp>
      <p:sp>
        <p:nvSpPr>
          <p:cNvPr id="137219" name="Rectangle 2"/>
          <p:cNvSpPr>
            <a:spLocks noGrp="1" noRot="1" noChangeAspect="1" noChangeArrowheads="1" noTextEdit="1"/>
          </p:cNvSpPr>
          <p:nvPr>
            <p:ph type="sldImg"/>
          </p:nvPr>
        </p:nvSpPr>
        <p:spPr>
          <a:xfrm>
            <a:off x="138113" y="768350"/>
            <a:ext cx="6823075" cy="3836988"/>
          </a:xfrm>
          <a:ln/>
        </p:spPr>
      </p:sp>
      <p:sp>
        <p:nvSpPr>
          <p:cNvPr id="69017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36140337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C0531E3-7704-4F9A-91EA-247453F1DA0B}" type="slidenum">
              <a:rPr lang="en-US" altLang="de-DE" sz="1300" smtClean="0">
                <a:cs typeface="Times New Roman" panose="02020603050405020304" pitchFamily="18" charset="0"/>
              </a:rPr>
              <a:pPr>
                <a:spcBef>
                  <a:spcPct val="0"/>
                </a:spcBef>
              </a:pPr>
              <a:t>59</a:t>
            </a:fld>
            <a:endParaRPr lang="en-US" altLang="de-DE" sz="1300">
              <a:cs typeface="Times New Roman" panose="02020603050405020304" pitchFamily="18" charset="0"/>
            </a:endParaRPr>
          </a:p>
        </p:txBody>
      </p:sp>
      <p:sp>
        <p:nvSpPr>
          <p:cNvPr id="139267" name="Rectangle 2"/>
          <p:cNvSpPr>
            <a:spLocks noGrp="1" noRot="1" noChangeAspect="1" noChangeArrowheads="1" noTextEdit="1"/>
          </p:cNvSpPr>
          <p:nvPr>
            <p:ph type="sldImg"/>
          </p:nvPr>
        </p:nvSpPr>
        <p:spPr>
          <a:xfrm>
            <a:off x="138113" y="768350"/>
            <a:ext cx="6823075" cy="3836988"/>
          </a:xfrm>
          <a:ln/>
        </p:spPr>
      </p:sp>
      <p:sp>
        <p:nvSpPr>
          <p:cNvPr id="69222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60555816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C2ADB47-1E2E-4396-8103-504806B21268}" type="slidenum">
              <a:rPr lang="en-US" altLang="de-DE" sz="1300" smtClean="0">
                <a:cs typeface="Times New Roman" panose="02020603050405020304" pitchFamily="18" charset="0"/>
              </a:rPr>
              <a:pPr>
                <a:spcBef>
                  <a:spcPct val="0"/>
                </a:spcBef>
              </a:pPr>
              <a:t>60</a:t>
            </a:fld>
            <a:endParaRPr lang="en-US" altLang="de-DE" sz="1300">
              <a:cs typeface="Times New Roman" panose="02020603050405020304" pitchFamily="18" charset="0"/>
            </a:endParaRPr>
          </a:p>
        </p:txBody>
      </p:sp>
      <p:sp>
        <p:nvSpPr>
          <p:cNvPr id="141315" name="Rectangle 2"/>
          <p:cNvSpPr>
            <a:spLocks noGrp="1" noRot="1" noChangeAspect="1" noChangeArrowheads="1" noTextEdit="1"/>
          </p:cNvSpPr>
          <p:nvPr>
            <p:ph type="sldImg"/>
          </p:nvPr>
        </p:nvSpPr>
        <p:spPr>
          <a:xfrm>
            <a:off x="138113" y="768350"/>
            <a:ext cx="6823075" cy="3836988"/>
          </a:xfrm>
          <a:ln/>
        </p:spPr>
      </p:sp>
      <p:sp>
        <p:nvSpPr>
          <p:cNvPr id="69427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58651298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2CB812B-BBE3-4BAF-B147-8397F18B0EBD}" type="slidenum">
              <a:rPr lang="en-US" altLang="de-DE" sz="1300" smtClean="0">
                <a:cs typeface="Times New Roman" panose="02020603050405020304" pitchFamily="18" charset="0"/>
              </a:rPr>
              <a:pPr>
                <a:spcBef>
                  <a:spcPct val="0"/>
                </a:spcBef>
              </a:pPr>
              <a:t>61</a:t>
            </a:fld>
            <a:endParaRPr lang="en-US" altLang="de-DE" sz="1300">
              <a:cs typeface="Times New Roman" panose="02020603050405020304" pitchFamily="18" charset="0"/>
            </a:endParaRPr>
          </a:p>
        </p:txBody>
      </p:sp>
      <p:sp>
        <p:nvSpPr>
          <p:cNvPr id="143363" name="Rectangle 2"/>
          <p:cNvSpPr>
            <a:spLocks noGrp="1" noRot="1" noChangeAspect="1" noChangeArrowheads="1" noTextEdit="1"/>
          </p:cNvSpPr>
          <p:nvPr>
            <p:ph type="sldImg"/>
          </p:nvPr>
        </p:nvSpPr>
        <p:spPr>
          <a:xfrm>
            <a:off x="138113" y="768350"/>
            <a:ext cx="6823075" cy="3836988"/>
          </a:xfrm>
          <a:ln/>
        </p:spPr>
      </p:sp>
      <p:sp>
        <p:nvSpPr>
          <p:cNvPr id="69632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21276437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258545C-7D6A-4CC7-B4B4-4C317FF4153C}" type="slidenum">
              <a:rPr lang="en-US" altLang="de-DE" sz="1300" smtClean="0">
                <a:cs typeface="Times New Roman" panose="02020603050405020304" pitchFamily="18" charset="0"/>
              </a:rPr>
              <a:pPr>
                <a:spcBef>
                  <a:spcPct val="0"/>
                </a:spcBef>
              </a:pPr>
              <a:t>62</a:t>
            </a:fld>
            <a:endParaRPr lang="en-US" altLang="de-DE" sz="1300">
              <a:cs typeface="Times New Roman" panose="02020603050405020304" pitchFamily="18" charset="0"/>
            </a:endParaRPr>
          </a:p>
        </p:txBody>
      </p:sp>
      <p:sp>
        <p:nvSpPr>
          <p:cNvPr id="145411" name="Rectangle 2"/>
          <p:cNvSpPr>
            <a:spLocks noGrp="1" noRot="1" noChangeAspect="1" noChangeArrowheads="1" noTextEdit="1"/>
          </p:cNvSpPr>
          <p:nvPr>
            <p:ph type="sldImg"/>
          </p:nvPr>
        </p:nvSpPr>
        <p:spPr>
          <a:xfrm>
            <a:off x="138113" y="768350"/>
            <a:ext cx="6823075" cy="3836988"/>
          </a:xfrm>
          <a:ln/>
        </p:spPr>
      </p:sp>
      <p:sp>
        <p:nvSpPr>
          <p:cNvPr id="69837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34163271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AF27101-5B80-4184-A97B-E00DB9FDD12B}" type="slidenum">
              <a:rPr lang="en-US" altLang="de-DE" sz="1300" smtClean="0">
                <a:cs typeface="Times New Roman" panose="02020603050405020304" pitchFamily="18" charset="0"/>
              </a:rPr>
              <a:pPr>
                <a:spcBef>
                  <a:spcPct val="0"/>
                </a:spcBef>
              </a:pPr>
              <a:t>63</a:t>
            </a:fld>
            <a:endParaRPr lang="en-US" altLang="de-DE" sz="1300">
              <a:cs typeface="Times New Roman" panose="02020603050405020304" pitchFamily="18" charset="0"/>
            </a:endParaRPr>
          </a:p>
        </p:txBody>
      </p:sp>
      <p:sp>
        <p:nvSpPr>
          <p:cNvPr id="147459" name="Rectangle 2"/>
          <p:cNvSpPr>
            <a:spLocks noGrp="1" noRot="1" noChangeAspect="1" noChangeArrowheads="1" noTextEdit="1"/>
          </p:cNvSpPr>
          <p:nvPr>
            <p:ph type="sldImg"/>
          </p:nvPr>
        </p:nvSpPr>
        <p:spPr>
          <a:xfrm>
            <a:off x="138113" y="768350"/>
            <a:ext cx="6823075" cy="3836988"/>
          </a:xfrm>
          <a:ln/>
        </p:spPr>
      </p:sp>
      <p:sp>
        <p:nvSpPr>
          <p:cNvPr id="70041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81857936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917185D-9932-4CCE-B9DA-FECBF7A44B3A}" type="slidenum">
              <a:rPr lang="en-US" altLang="de-DE" sz="1300" smtClean="0">
                <a:cs typeface="Times New Roman" panose="02020603050405020304" pitchFamily="18" charset="0"/>
              </a:rPr>
              <a:pPr>
                <a:spcBef>
                  <a:spcPct val="0"/>
                </a:spcBef>
              </a:pPr>
              <a:t>64</a:t>
            </a:fld>
            <a:endParaRPr lang="en-US" altLang="de-DE" sz="1300">
              <a:cs typeface="Times New Roman" panose="02020603050405020304" pitchFamily="18" charset="0"/>
            </a:endParaRPr>
          </a:p>
        </p:txBody>
      </p:sp>
      <p:sp>
        <p:nvSpPr>
          <p:cNvPr id="149507" name="Rectangle 2"/>
          <p:cNvSpPr>
            <a:spLocks noGrp="1" noRot="1" noChangeAspect="1" noChangeArrowheads="1" noTextEdit="1"/>
          </p:cNvSpPr>
          <p:nvPr>
            <p:ph type="sldImg"/>
          </p:nvPr>
        </p:nvSpPr>
        <p:spPr>
          <a:xfrm>
            <a:off x="138113" y="768350"/>
            <a:ext cx="6823075" cy="3836988"/>
          </a:xfrm>
          <a:ln/>
        </p:spPr>
      </p:sp>
      <p:sp>
        <p:nvSpPr>
          <p:cNvPr id="70246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10040429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988AAC2-A11C-4B98-9B9E-A37712B35E36}" type="slidenum">
              <a:rPr lang="en-US" altLang="de-DE" sz="1300" smtClean="0">
                <a:cs typeface="Times New Roman" panose="02020603050405020304" pitchFamily="18" charset="0"/>
              </a:rPr>
              <a:pPr>
                <a:spcBef>
                  <a:spcPct val="0"/>
                </a:spcBef>
              </a:pPr>
              <a:t>65</a:t>
            </a:fld>
            <a:endParaRPr lang="en-US" altLang="de-DE" sz="1300">
              <a:cs typeface="Times New Roman" panose="02020603050405020304" pitchFamily="18" charset="0"/>
            </a:endParaRPr>
          </a:p>
        </p:txBody>
      </p:sp>
      <p:sp>
        <p:nvSpPr>
          <p:cNvPr id="151555" name="Rectangle 2"/>
          <p:cNvSpPr>
            <a:spLocks noGrp="1" noRot="1" noChangeAspect="1" noChangeArrowheads="1" noTextEdit="1"/>
          </p:cNvSpPr>
          <p:nvPr>
            <p:ph type="sldImg"/>
          </p:nvPr>
        </p:nvSpPr>
        <p:spPr>
          <a:xfrm>
            <a:off x="138113" y="768350"/>
            <a:ext cx="6823075" cy="3836988"/>
          </a:xfrm>
          <a:ln/>
        </p:spPr>
      </p:sp>
      <p:sp>
        <p:nvSpPr>
          <p:cNvPr id="70451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48798017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F21B626-0478-4B5B-955A-8D75228403C6}" type="slidenum">
              <a:rPr lang="en-US" altLang="de-DE" sz="1300" smtClean="0">
                <a:cs typeface="Times New Roman" panose="02020603050405020304" pitchFamily="18" charset="0"/>
              </a:rPr>
              <a:pPr>
                <a:spcBef>
                  <a:spcPct val="0"/>
                </a:spcBef>
              </a:pPr>
              <a:t>66</a:t>
            </a:fld>
            <a:endParaRPr lang="en-US" altLang="de-DE" sz="1300">
              <a:cs typeface="Times New Roman" panose="02020603050405020304" pitchFamily="18" charset="0"/>
            </a:endParaRPr>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70656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80520405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90CF4AB-344C-48DB-829F-1AEE33C87C02}" type="slidenum">
              <a:rPr lang="en-US" altLang="de-DE" sz="1300" smtClean="0">
                <a:cs typeface="Times New Roman" panose="02020603050405020304" pitchFamily="18" charset="0"/>
              </a:rPr>
              <a:pPr>
                <a:spcBef>
                  <a:spcPct val="0"/>
                </a:spcBef>
              </a:pPr>
              <a:t>67</a:t>
            </a:fld>
            <a:endParaRPr lang="en-US" altLang="de-DE" sz="1300">
              <a:cs typeface="Times New Roman" panose="02020603050405020304" pitchFamily="18" charset="0"/>
            </a:endParaRPr>
          </a:p>
        </p:txBody>
      </p:sp>
      <p:sp>
        <p:nvSpPr>
          <p:cNvPr id="155651" name="Rectangle 2"/>
          <p:cNvSpPr>
            <a:spLocks noGrp="1" noRot="1" noChangeAspect="1" noChangeArrowheads="1" noTextEdit="1"/>
          </p:cNvSpPr>
          <p:nvPr>
            <p:ph type="sldImg"/>
          </p:nvPr>
        </p:nvSpPr>
        <p:spPr>
          <a:xfrm>
            <a:off x="138113" y="768350"/>
            <a:ext cx="6823075" cy="3836988"/>
          </a:xfrm>
          <a:ln/>
        </p:spPr>
      </p:sp>
      <p:sp>
        <p:nvSpPr>
          <p:cNvPr id="70861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61563847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112724E-D95F-4E2E-8543-D9CDC72D522A}" type="slidenum">
              <a:rPr lang="en-US" altLang="de-DE" sz="1300" smtClean="0">
                <a:cs typeface="Times New Roman" panose="02020603050405020304" pitchFamily="18" charset="0"/>
              </a:rPr>
              <a:pPr>
                <a:spcBef>
                  <a:spcPct val="0"/>
                </a:spcBef>
              </a:pPr>
              <a:t>68</a:t>
            </a:fld>
            <a:endParaRPr lang="en-US" altLang="de-DE" sz="1300">
              <a:cs typeface="Times New Roman" panose="02020603050405020304" pitchFamily="18" charset="0"/>
            </a:endParaRPr>
          </a:p>
        </p:txBody>
      </p:sp>
      <p:sp>
        <p:nvSpPr>
          <p:cNvPr id="157699" name="Rectangle 2"/>
          <p:cNvSpPr>
            <a:spLocks noGrp="1" noRot="1" noChangeAspect="1" noChangeArrowheads="1" noTextEdit="1"/>
          </p:cNvSpPr>
          <p:nvPr>
            <p:ph type="sldImg"/>
          </p:nvPr>
        </p:nvSpPr>
        <p:spPr>
          <a:xfrm>
            <a:off x="138113" y="768350"/>
            <a:ext cx="6823075" cy="3836988"/>
          </a:xfrm>
          <a:ln/>
        </p:spPr>
      </p:sp>
      <p:sp>
        <p:nvSpPr>
          <p:cNvPr id="71065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31030804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1ACEF9F-7D07-45BE-8F3A-61F3DA752FC8}" type="slidenum">
              <a:rPr lang="en-US" altLang="de-DE" sz="1300" smtClean="0">
                <a:cs typeface="Times New Roman" panose="02020603050405020304" pitchFamily="18" charset="0"/>
              </a:rPr>
              <a:pPr>
                <a:spcBef>
                  <a:spcPct val="0"/>
                </a:spcBef>
              </a:pPr>
              <a:t>69</a:t>
            </a:fld>
            <a:endParaRPr lang="en-US" altLang="de-DE" sz="1300">
              <a:cs typeface="Times New Roman" panose="02020603050405020304" pitchFamily="18" charset="0"/>
            </a:endParaRPr>
          </a:p>
        </p:txBody>
      </p:sp>
      <p:sp>
        <p:nvSpPr>
          <p:cNvPr id="159747" name="Rectangle 2"/>
          <p:cNvSpPr>
            <a:spLocks noGrp="1" noRot="1" noChangeAspect="1" noChangeArrowheads="1" noTextEdit="1"/>
          </p:cNvSpPr>
          <p:nvPr>
            <p:ph type="sldImg"/>
          </p:nvPr>
        </p:nvSpPr>
        <p:spPr>
          <a:xfrm>
            <a:off x="138113" y="768350"/>
            <a:ext cx="6823075" cy="3836988"/>
          </a:xfrm>
          <a:ln/>
        </p:spPr>
      </p:sp>
      <p:sp>
        <p:nvSpPr>
          <p:cNvPr id="71270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55815688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4CF4B9C-013E-4C00-AA2D-C23E55E7C80C}" type="slidenum">
              <a:rPr lang="en-US" altLang="de-DE" sz="1300" smtClean="0">
                <a:cs typeface="Times New Roman" panose="02020603050405020304" pitchFamily="18" charset="0"/>
              </a:rPr>
              <a:pPr>
                <a:spcBef>
                  <a:spcPct val="0"/>
                </a:spcBef>
              </a:pPr>
              <a:t>70</a:t>
            </a:fld>
            <a:endParaRPr lang="en-US" altLang="de-DE" sz="1300">
              <a:cs typeface="Times New Roman" panose="02020603050405020304" pitchFamily="18" charset="0"/>
            </a:endParaRPr>
          </a:p>
        </p:txBody>
      </p:sp>
      <p:sp>
        <p:nvSpPr>
          <p:cNvPr id="161795" name="Rectangle 2"/>
          <p:cNvSpPr>
            <a:spLocks noGrp="1" noRot="1" noChangeAspect="1" noChangeArrowheads="1" noTextEdit="1"/>
          </p:cNvSpPr>
          <p:nvPr>
            <p:ph type="sldImg"/>
          </p:nvPr>
        </p:nvSpPr>
        <p:spPr>
          <a:xfrm>
            <a:off x="138113" y="768350"/>
            <a:ext cx="6823075" cy="3836988"/>
          </a:xfrm>
          <a:ln/>
        </p:spPr>
      </p:sp>
      <p:sp>
        <p:nvSpPr>
          <p:cNvPr id="71475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65271328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F39707C-6D80-4F4B-94E5-D4D4F3C34098}" type="slidenum">
              <a:rPr lang="en-US" altLang="de-DE" sz="1300" smtClean="0">
                <a:cs typeface="Times New Roman" panose="02020603050405020304" pitchFamily="18" charset="0"/>
              </a:rPr>
              <a:pPr>
                <a:spcBef>
                  <a:spcPct val="0"/>
                </a:spcBef>
              </a:pPr>
              <a:t>71</a:t>
            </a:fld>
            <a:endParaRPr lang="en-US" altLang="de-DE" sz="1300">
              <a:cs typeface="Times New Roman" panose="02020603050405020304" pitchFamily="18" charset="0"/>
            </a:endParaRPr>
          </a:p>
        </p:txBody>
      </p:sp>
      <p:sp>
        <p:nvSpPr>
          <p:cNvPr id="163843" name="Rectangle 2"/>
          <p:cNvSpPr>
            <a:spLocks noGrp="1" noRot="1" noChangeAspect="1" noChangeArrowheads="1" noTextEdit="1"/>
          </p:cNvSpPr>
          <p:nvPr>
            <p:ph type="sldImg"/>
          </p:nvPr>
        </p:nvSpPr>
        <p:spPr>
          <a:xfrm>
            <a:off x="138113" y="768350"/>
            <a:ext cx="6823075" cy="3836988"/>
          </a:xfrm>
          <a:ln/>
        </p:spPr>
      </p:sp>
      <p:sp>
        <p:nvSpPr>
          <p:cNvPr id="71680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16798737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6D057C2-8B64-4C37-973D-905C73C77474}" type="slidenum">
              <a:rPr lang="en-US" altLang="de-DE" sz="1300" smtClean="0">
                <a:cs typeface="Times New Roman" panose="02020603050405020304" pitchFamily="18" charset="0"/>
              </a:rPr>
              <a:pPr>
                <a:spcBef>
                  <a:spcPct val="0"/>
                </a:spcBef>
              </a:pPr>
              <a:t>72</a:t>
            </a:fld>
            <a:endParaRPr lang="en-US" altLang="de-DE" sz="1300">
              <a:cs typeface="Times New Roman" panose="02020603050405020304" pitchFamily="18" charset="0"/>
            </a:endParaRPr>
          </a:p>
        </p:txBody>
      </p:sp>
      <p:sp>
        <p:nvSpPr>
          <p:cNvPr id="165891" name="Rectangle 2"/>
          <p:cNvSpPr>
            <a:spLocks noGrp="1" noRot="1" noChangeAspect="1" noChangeArrowheads="1" noTextEdit="1"/>
          </p:cNvSpPr>
          <p:nvPr>
            <p:ph type="sldImg"/>
          </p:nvPr>
        </p:nvSpPr>
        <p:spPr>
          <a:xfrm>
            <a:off x="138113" y="768350"/>
            <a:ext cx="6823075" cy="3836988"/>
          </a:xfrm>
          <a:ln/>
        </p:spPr>
      </p:sp>
      <p:sp>
        <p:nvSpPr>
          <p:cNvPr id="71885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18920998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2EF98F1-7991-4910-9DE2-C3F0F056452B}" type="slidenum">
              <a:rPr lang="en-US" altLang="de-DE" sz="1300" smtClean="0">
                <a:cs typeface="Times New Roman" panose="02020603050405020304" pitchFamily="18" charset="0"/>
              </a:rPr>
              <a:pPr>
                <a:spcBef>
                  <a:spcPct val="0"/>
                </a:spcBef>
              </a:pPr>
              <a:t>73</a:t>
            </a:fld>
            <a:endParaRPr lang="en-US" altLang="de-DE" sz="1300">
              <a:cs typeface="Times New Roman" panose="02020603050405020304" pitchFamily="18" charset="0"/>
            </a:endParaRPr>
          </a:p>
        </p:txBody>
      </p:sp>
      <p:sp>
        <p:nvSpPr>
          <p:cNvPr id="167939" name="Rectangle 2"/>
          <p:cNvSpPr>
            <a:spLocks noGrp="1" noRot="1" noChangeAspect="1" noChangeArrowheads="1" noTextEdit="1"/>
          </p:cNvSpPr>
          <p:nvPr>
            <p:ph type="sldImg"/>
          </p:nvPr>
        </p:nvSpPr>
        <p:spPr>
          <a:xfrm>
            <a:off x="138113" y="768350"/>
            <a:ext cx="6823075" cy="3836988"/>
          </a:xfrm>
          <a:ln/>
        </p:spPr>
      </p:sp>
      <p:sp>
        <p:nvSpPr>
          <p:cNvPr id="72089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00303887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194F3AE-1089-459A-B0B4-0DC778516401}" type="slidenum">
              <a:rPr lang="en-US" altLang="de-DE" sz="1300" smtClean="0">
                <a:cs typeface="Times New Roman" panose="02020603050405020304" pitchFamily="18" charset="0"/>
              </a:rPr>
              <a:pPr>
                <a:spcBef>
                  <a:spcPct val="0"/>
                </a:spcBef>
              </a:pPr>
              <a:t>74</a:t>
            </a:fld>
            <a:endParaRPr lang="en-US" altLang="de-DE" sz="1300">
              <a:cs typeface="Times New Roman" panose="02020603050405020304" pitchFamily="18" charset="0"/>
            </a:endParaRPr>
          </a:p>
        </p:txBody>
      </p:sp>
      <p:sp>
        <p:nvSpPr>
          <p:cNvPr id="169987" name="Rectangle 2"/>
          <p:cNvSpPr>
            <a:spLocks noGrp="1" noRot="1" noChangeAspect="1" noChangeArrowheads="1" noTextEdit="1"/>
          </p:cNvSpPr>
          <p:nvPr>
            <p:ph type="sldImg"/>
          </p:nvPr>
        </p:nvSpPr>
        <p:spPr>
          <a:xfrm>
            <a:off x="138113" y="768350"/>
            <a:ext cx="6823075" cy="3836988"/>
          </a:xfrm>
          <a:ln/>
        </p:spPr>
      </p:sp>
      <p:sp>
        <p:nvSpPr>
          <p:cNvPr id="72499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3699917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F6BF3BA-F2C0-4C88-8B48-B4B0D104E223}" type="slidenum">
              <a:rPr lang="en-US" altLang="de-DE" sz="1300" smtClean="0">
                <a:cs typeface="Times New Roman" panose="02020603050405020304" pitchFamily="18" charset="0"/>
              </a:rPr>
              <a:pPr>
                <a:spcBef>
                  <a:spcPct val="0"/>
                </a:spcBef>
              </a:pPr>
              <a:t>75</a:t>
            </a:fld>
            <a:endParaRPr lang="en-US" altLang="de-DE" sz="1300">
              <a:cs typeface="Times New Roman" panose="02020603050405020304" pitchFamily="18" charset="0"/>
            </a:endParaRPr>
          </a:p>
        </p:txBody>
      </p:sp>
      <p:sp>
        <p:nvSpPr>
          <p:cNvPr id="172035" name="Rectangle 2"/>
          <p:cNvSpPr>
            <a:spLocks noGrp="1" noRot="1" noChangeAspect="1" noChangeArrowheads="1" noTextEdit="1"/>
          </p:cNvSpPr>
          <p:nvPr>
            <p:ph type="sldImg"/>
          </p:nvPr>
        </p:nvSpPr>
        <p:spPr>
          <a:xfrm>
            <a:off x="138113" y="768350"/>
            <a:ext cx="6823075" cy="3836988"/>
          </a:xfrm>
          <a:ln/>
        </p:spPr>
      </p:sp>
      <p:sp>
        <p:nvSpPr>
          <p:cNvPr id="72704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8347791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9EB74BB-B959-4B21-B81A-F4B20AD7394C}" type="slidenum">
              <a:rPr lang="en-US" altLang="de-DE" sz="1300" smtClean="0">
                <a:cs typeface="Times New Roman" panose="02020603050405020304" pitchFamily="18" charset="0"/>
              </a:rPr>
              <a:pPr>
                <a:spcBef>
                  <a:spcPct val="0"/>
                </a:spcBef>
              </a:pPr>
              <a:t>76</a:t>
            </a:fld>
            <a:endParaRPr lang="en-US" altLang="de-DE" sz="1300">
              <a:cs typeface="Times New Roman" panose="02020603050405020304" pitchFamily="18" charset="0"/>
            </a:endParaRPr>
          </a:p>
        </p:txBody>
      </p:sp>
      <p:sp>
        <p:nvSpPr>
          <p:cNvPr id="174083" name="Rectangle 2"/>
          <p:cNvSpPr>
            <a:spLocks noGrp="1" noRot="1" noChangeAspect="1" noChangeArrowheads="1" noTextEdit="1"/>
          </p:cNvSpPr>
          <p:nvPr>
            <p:ph type="sldImg"/>
          </p:nvPr>
        </p:nvSpPr>
        <p:spPr>
          <a:xfrm>
            <a:off x="138113" y="768350"/>
            <a:ext cx="6823075" cy="3836988"/>
          </a:xfrm>
          <a:ln/>
        </p:spPr>
      </p:sp>
      <p:sp>
        <p:nvSpPr>
          <p:cNvPr id="729091"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174237896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FDF7164-1BB4-4123-857E-35733AF71CA5}" type="slidenum">
              <a:rPr lang="en-US" altLang="de-DE" sz="1300" smtClean="0">
                <a:cs typeface="Times New Roman" panose="02020603050405020304" pitchFamily="18" charset="0"/>
              </a:rPr>
              <a:pPr>
                <a:spcBef>
                  <a:spcPct val="0"/>
                </a:spcBef>
              </a:pPr>
              <a:t>77</a:t>
            </a:fld>
            <a:endParaRPr lang="en-US" altLang="de-DE" sz="1300">
              <a:cs typeface="Times New Roman" panose="02020603050405020304" pitchFamily="18" charset="0"/>
            </a:endParaRPr>
          </a:p>
        </p:txBody>
      </p:sp>
      <p:sp>
        <p:nvSpPr>
          <p:cNvPr id="176131" name="Rectangle 2"/>
          <p:cNvSpPr>
            <a:spLocks noGrp="1" noRot="1" noChangeAspect="1" noChangeArrowheads="1" noTextEdit="1"/>
          </p:cNvSpPr>
          <p:nvPr>
            <p:ph type="sldImg"/>
          </p:nvPr>
        </p:nvSpPr>
        <p:spPr>
          <a:xfrm>
            <a:off x="138113" y="768350"/>
            <a:ext cx="6823075" cy="3836988"/>
          </a:xfrm>
          <a:ln/>
        </p:spPr>
      </p:sp>
      <p:sp>
        <p:nvSpPr>
          <p:cNvPr id="73113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9937354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F32CC6A-353C-4B02-8D8B-B1F49CE88EF4}" type="slidenum">
              <a:rPr lang="en-US" altLang="de-DE" sz="1300" smtClean="0">
                <a:cs typeface="Times New Roman" panose="02020603050405020304" pitchFamily="18" charset="0"/>
              </a:rPr>
              <a:pPr>
                <a:spcBef>
                  <a:spcPct val="0"/>
                </a:spcBef>
              </a:pPr>
              <a:t>78</a:t>
            </a:fld>
            <a:endParaRPr lang="en-US" altLang="de-DE" sz="1300">
              <a:cs typeface="Times New Roman" panose="02020603050405020304" pitchFamily="18" charset="0"/>
            </a:endParaRPr>
          </a:p>
        </p:txBody>
      </p:sp>
      <p:sp>
        <p:nvSpPr>
          <p:cNvPr id="178179" name="Rectangle 2"/>
          <p:cNvSpPr>
            <a:spLocks noGrp="1" noRot="1" noChangeAspect="1" noChangeArrowheads="1" noTextEdit="1"/>
          </p:cNvSpPr>
          <p:nvPr>
            <p:ph type="sldImg"/>
          </p:nvPr>
        </p:nvSpPr>
        <p:spPr>
          <a:xfrm>
            <a:off x="138113" y="768350"/>
            <a:ext cx="6823075" cy="3836988"/>
          </a:xfrm>
          <a:ln/>
        </p:spPr>
      </p:sp>
      <p:sp>
        <p:nvSpPr>
          <p:cNvPr id="73318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26644203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68030B2-0080-4056-8C10-CD64127C13EA}" type="slidenum">
              <a:rPr lang="en-US" altLang="de-DE" sz="1300" smtClean="0">
                <a:cs typeface="Times New Roman" panose="02020603050405020304" pitchFamily="18" charset="0"/>
              </a:rPr>
              <a:pPr>
                <a:spcBef>
                  <a:spcPct val="0"/>
                </a:spcBef>
              </a:pPr>
              <a:t>79</a:t>
            </a:fld>
            <a:endParaRPr lang="en-US" altLang="de-DE" sz="1300">
              <a:cs typeface="Times New Roman" panose="02020603050405020304" pitchFamily="18" charset="0"/>
            </a:endParaRPr>
          </a:p>
        </p:txBody>
      </p:sp>
      <p:sp>
        <p:nvSpPr>
          <p:cNvPr id="180227" name="Rectangle 2"/>
          <p:cNvSpPr>
            <a:spLocks noGrp="1" noRot="1" noChangeAspect="1" noChangeArrowheads="1" noTextEdit="1"/>
          </p:cNvSpPr>
          <p:nvPr>
            <p:ph type="sldImg"/>
          </p:nvPr>
        </p:nvSpPr>
        <p:spPr>
          <a:xfrm>
            <a:off x="138113" y="768350"/>
            <a:ext cx="6823075" cy="3836988"/>
          </a:xfrm>
          <a:ln/>
        </p:spPr>
      </p:sp>
      <p:sp>
        <p:nvSpPr>
          <p:cNvPr id="73523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80510067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3C92981-4C1F-4DB5-8ACB-C784D7D180A3}" type="slidenum">
              <a:rPr lang="en-US" altLang="de-DE" sz="1300" smtClean="0">
                <a:cs typeface="Times New Roman" panose="02020603050405020304" pitchFamily="18" charset="0"/>
              </a:rPr>
              <a:pPr>
                <a:spcBef>
                  <a:spcPct val="0"/>
                </a:spcBef>
              </a:pPr>
              <a:t>80</a:t>
            </a:fld>
            <a:endParaRPr lang="en-US" altLang="de-DE" sz="1300">
              <a:cs typeface="Times New Roman" panose="02020603050405020304" pitchFamily="18" charset="0"/>
            </a:endParaRPr>
          </a:p>
        </p:txBody>
      </p:sp>
      <p:sp>
        <p:nvSpPr>
          <p:cNvPr id="182275" name="Rectangle 2"/>
          <p:cNvSpPr>
            <a:spLocks noGrp="1" noRot="1" noChangeAspect="1" noChangeArrowheads="1" noTextEdit="1"/>
          </p:cNvSpPr>
          <p:nvPr>
            <p:ph type="sldImg"/>
          </p:nvPr>
        </p:nvSpPr>
        <p:spPr>
          <a:xfrm>
            <a:off x="138113" y="768350"/>
            <a:ext cx="6823075" cy="3836988"/>
          </a:xfrm>
          <a:ln/>
        </p:spPr>
      </p:sp>
      <p:sp>
        <p:nvSpPr>
          <p:cNvPr id="73728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22391625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143BD14-E47F-47BD-B083-1982520E3ED2}" type="slidenum">
              <a:rPr lang="en-US" altLang="de-DE" sz="1300" smtClean="0">
                <a:cs typeface="Times New Roman" panose="02020603050405020304" pitchFamily="18" charset="0"/>
              </a:rPr>
              <a:pPr>
                <a:spcBef>
                  <a:spcPct val="0"/>
                </a:spcBef>
              </a:pPr>
              <a:t>81</a:t>
            </a:fld>
            <a:endParaRPr lang="en-US" altLang="de-DE" sz="1300">
              <a:cs typeface="Times New Roman" panose="02020603050405020304" pitchFamily="18" charset="0"/>
            </a:endParaRPr>
          </a:p>
        </p:txBody>
      </p:sp>
      <p:sp>
        <p:nvSpPr>
          <p:cNvPr id="184323" name="Rectangle 2"/>
          <p:cNvSpPr>
            <a:spLocks noGrp="1" noRot="1" noChangeAspect="1" noChangeArrowheads="1" noTextEdit="1"/>
          </p:cNvSpPr>
          <p:nvPr>
            <p:ph type="sldImg"/>
          </p:nvPr>
        </p:nvSpPr>
        <p:spPr>
          <a:xfrm>
            <a:off x="138113" y="768350"/>
            <a:ext cx="6823075" cy="3836988"/>
          </a:xfrm>
          <a:ln/>
        </p:spPr>
      </p:sp>
      <p:sp>
        <p:nvSpPr>
          <p:cNvPr id="73933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87755211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F72486E-B6C3-4C5B-8F76-1D92C86DC427}" type="slidenum">
              <a:rPr lang="en-US" altLang="de-DE" sz="1300" smtClean="0">
                <a:cs typeface="Times New Roman" panose="02020603050405020304" pitchFamily="18" charset="0"/>
              </a:rPr>
              <a:pPr>
                <a:spcBef>
                  <a:spcPct val="0"/>
                </a:spcBef>
              </a:pPr>
              <a:t>82</a:t>
            </a:fld>
            <a:endParaRPr lang="en-US" altLang="de-DE" sz="1300">
              <a:cs typeface="Times New Roman" panose="02020603050405020304" pitchFamily="18" charset="0"/>
            </a:endParaRPr>
          </a:p>
        </p:txBody>
      </p:sp>
      <p:sp>
        <p:nvSpPr>
          <p:cNvPr id="186371" name="Rectangle 2"/>
          <p:cNvSpPr>
            <a:spLocks noGrp="1" noRot="1" noChangeAspect="1" noChangeArrowheads="1" noTextEdit="1"/>
          </p:cNvSpPr>
          <p:nvPr>
            <p:ph type="sldImg"/>
          </p:nvPr>
        </p:nvSpPr>
        <p:spPr>
          <a:xfrm>
            <a:off x="138113" y="768350"/>
            <a:ext cx="6823075" cy="3836988"/>
          </a:xfrm>
          <a:ln/>
        </p:spPr>
      </p:sp>
      <p:sp>
        <p:nvSpPr>
          <p:cNvPr id="74137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0120995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A7FD46F-196E-4CBB-BCEC-AD5A165C4003}" type="slidenum">
              <a:rPr lang="en-US" altLang="de-DE" sz="1300" smtClean="0">
                <a:cs typeface="Times New Roman" panose="02020603050405020304" pitchFamily="18" charset="0"/>
              </a:rPr>
              <a:pPr>
                <a:spcBef>
                  <a:spcPct val="0"/>
                </a:spcBef>
              </a:pPr>
              <a:t>83</a:t>
            </a:fld>
            <a:endParaRPr lang="en-US" altLang="de-DE" sz="1300">
              <a:cs typeface="Times New Roman" panose="02020603050405020304" pitchFamily="18" charset="0"/>
            </a:endParaRPr>
          </a:p>
        </p:txBody>
      </p:sp>
      <p:sp>
        <p:nvSpPr>
          <p:cNvPr id="188419" name="Rectangle 2"/>
          <p:cNvSpPr>
            <a:spLocks noGrp="1" noRot="1" noChangeAspect="1" noChangeArrowheads="1" noTextEdit="1"/>
          </p:cNvSpPr>
          <p:nvPr>
            <p:ph type="sldImg"/>
          </p:nvPr>
        </p:nvSpPr>
        <p:spPr>
          <a:xfrm>
            <a:off x="138113" y="768350"/>
            <a:ext cx="6823075" cy="3836988"/>
          </a:xfrm>
          <a:ln/>
        </p:spPr>
      </p:sp>
      <p:sp>
        <p:nvSpPr>
          <p:cNvPr id="74342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68767847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15297CC-C076-4E6E-B3D3-C0A6DDF672D7}" type="slidenum">
              <a:rPr lang="en-US" altLang="de-DE" sz="1300" smtClean="0">
                <a:cs typeface="Times New Roman" panose="02020603050405020304" pitchFamily="18" charset="0"/>
              </a:rPr>
              <a:pPr>
                <a:spcBef>
                  <a:spcPct val="0"/>
                </a:spcBef>
              </a:pPr>
              <a:t>84</a:t>
            </a:fld>
            <a:endParaRPr lang="en-US" altLang="de-DE" sz="1300">
              <a:cs typeface="Times New Roman" panose="02020603050405020304" pitchFamily="18" charset="0"/>
            </a:endParaRPr>
          </a:p>
        </p:txBody>
      </p:sp>
      <p:sp>
        <p:nvSpPr>
          <p:cNvPr id="190467" name="Rectangle 2"/>
          <p:cNvSpPr>
            <a:spLocks noGrp="1" noRot="1" noChangeAspect="1" noChangeArrowheads="1" noTextEdit="1"/>
          </p:cNvSpPr>
          <p:nvPr>
            <p:ph type="sldImg"/>
          </p:nvPr>
        </p:nvSpPr>
        <p:spPr>
          <a:xfrm>
            <a:off x="138113" y="768350"/>
            <a:ext cx="6823075" cy="3836988"/>
          </a:xfrm>
          <a:ln/>
        </p:spPr>
      </p:sp>
      <p:sp>
        <p:nvSpPr>
          <p:cNvPr id="74547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12729620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DC6B6BB-AAAE-4FDF-97BC-35033C699B3E}" type="slidenum">
              <a:rPr lang="en-US" altLang="de-DE" sz="1300" smtClean="0">
                <a:cs typeface="Times New Roman" panose="02020603050405020304" pitchFamily="18" charset="0"/>
              </a:rPr>
              <a:pPr>
                <a:spcBef>
                  <a:spcPct val="0"/>
                </a:spcBef>
              </a:pPr>
              <a:t>85</a:t>
            </a:fld>
            <a:endParaRPr lang="en-US" altLang="de-DE" sz="1300">
              <a:cs typeface="Times New Roman" panose="02020603050405020304" pitchFamily="18" charset="0"/>
            </a:endParaRPr>
          </a:p>
        </p:txBody>
      </p:sp>
      <p:sp>
        <p:nvSpPr>
          <p:cNvPr id="192515" name="Rectangle 2"/>
          <p:cNvSpPr>
            <a:spLocks noGrp="1" noRot="1" noChangeAspect="1" noChangeArrowheads="1" noTextEdit="1"/>
          </p:cNvSpPr>
          <p:nvPr>
            <p:ph type="sldImg"/>
          </p:nvPr>
        </p:nvSpPr>
        <p:spPr>
          <a:xfrm>
            <a:off x="138113" y="768350"/>
            <a:ext cx="6823075" cy="3836988"/>
          </a:xfrm>
          <a:ln/>
        </p:spPr>
      </p:sp>
      <p:sp>
        <p:nvSpPr>
          <p:cNvPr id="74752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53401879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B37C865-0B96-4BF4-8A1B-73929D999DBF}" type="slidenum">
              <a:rPr lang="en-US" altLang="de-DE" sz="1300" smtClean="0">
                <a:cs typeface="Times New Roman" panose="02020603050405020304" pitchFamily="18" charset="0"/>
              </a:rPr>
              <a:pPr>
                <a:spcBef>
                  <a:spcPct val="0"/>
                </a:spcBef>
              </a:pPr>
              <a:t>86</a:t>
            </a:fld>
            <a:endParaRPr lang="en-US" altLang="de-DE" sz="1300">
              <a:cs typeface="Times New Roman" panose="02020603050405020304" pitchFamily="18" charset="0"/>
            </a:endParaRPr>
          </a:p>
        </p:txBody>
      </p:sp>
      <p:sp>
        <p:nvSpPr>
          <p:cNvPr id="194563" name="Rectangle 2"/>
          <p:cNvSpPr>
            <a:spLocks noGrp="1" noRot="1" noChangeAspect="1" noChangeArrowheads="1" noTextEdit="1"/>
          </p:cNvSpPr>
          <p:nvPr>
            <p:ph type="sldImg"/>
          </p:nvPr>
        </p:nvSpPr>
        <p:spPr>
          <a:xfrm>
            <a:off x="138113" y="768350"/>
            <a:ext cx="6823075" cy="3836988"/>
          </a:xfrm>
          <a:ln/>
        </p:spPr>
      </p:sp>
      <p:sp>
        <p:nvSpPr>
          <p:cNvPr id="74957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82645176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59D941E-C2C9-4261-97B4-C6E6EF81B142}" type="slidenum">
              <a:rPr lang="en-US" altLang="de-DE" sz="1300" smtClean="0">
                <a:cs typeface="Times New Roman" panose="02020603050405020304" pitchFamily="18" charset="0"/>
              </a:rPr>
              <a:pPr>
                <a:spcBef>
                  <a:spcPct val="0"/>
                </a:spcBef>
              </a:pPr>
              <a:t>87</a:t>
            </a:fld>
            <a:endParaRPr lang="en-US" altLang="de-DE" sz="1300">
              <a:cs typeface="Times New Roman" panose="02020603050405020304" pitchFamily="18" charset="0"/>
            </a:endParaRPr>
          </a:p>
        </p:txBody>
      </p:sp>
      <p:sp>
        <p:nvSpPr>
          <p:cNvPr id="196611" name="Rectangle 2"/>
          <p:cNvSpPr>
            <a:spLocks noGrp="1" noRot="1" noChangeAspect="1" noChangeArrowheads="1" noTextEdit="1"/>
          </p:cNvSpPr>
          <p:nvPr>
            <p:ph type="sldImg"/>
          </p:nvPr>
        </p:nvSpPr>
        <p:spPr>
          <a:xfrm>
            <a:off x="138113" y="768350"/>
            <a:ext cx="6823075" cy="3836988"/>
          </a:xfrm>
          <a:ln/>
        </p:spPr>
      </p:sp>
      <p:sp>
        <p:nvSpPr>
          <p:cNvPr id="75161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101614828"/>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834433B-0FB4-40AD-B79C-EEB901EE1995}" type="slidenum">
              <a:rPr lang="en-US" altLang="de-DE" sz="1300" smtClean="0">
                <a:cs typeface="Times New Roman" panose="02020603050405020304" pitchFamily="18" charset="0"/>
              </a:rPr>
              <a:pPr>
                <a:spcBef>
                  <a:spcPct val="0"/>
                </a:spcBef>
              </a:pPr>
              <a:t>88</a:t>
            </a:fld>
            <a:endParaRPr lang="en-US" altLang="de-DE" sz="1300">
              <a:cs typeface="Times New Roman" panose="02020603050405020304" pitchFamily="18" charset="0"/>
            </a:endParaRPr>
          </a:p>
        </p:txBody>
      </p:sp>
      <p:sp>
        <p:nvSpPr>
          <p:cNvPr id="198659" name="Rectangle 2"/>
          <p:cNvSpPr>
            <a:spLocks noGrp="1" noRot="1" noChangeAspect="1" noChangeArrowheads="1" noTextEdit="1"/>
          </p:cNvSpPr>
          <p:nvPr>
            <p:ph type="sldImg"/>
          </p:nvPr>
        </p:nvSpPr>
        <p:spPr>
          <a:xfrm>
            <a:off x="138113" y="768350"/>
            <a:ext cx="6823075" cy="3836988"/>
          </a:xfrm>
          <a:ln/>
        </p:spPr>
      </p:sp>
      <p:sp>
        <p:nvSpPr>
          <p:cNvPr id="75366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963334259"/>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36A2123-719A-4C24-BA76-10E88CAC7D47}" type="slidenum">
              <a:rPr lang="en-US" altLang="de-DE" sz="1300" smtClean="0">
                <a:cs typeface="Times New Roman" panose="02020603050405020304" pitchFamily="18" charset="0"/>
              </a:rPr>
              <a:pPr>
                <a:spcBef>
                  <a:spcPct val="0"/>
                </a:spcBef>
              </a:pPr>
              <a:t>89</a:t>
            </a:fld>
            <a:endParaRPr lang="en-US" altLang="de-DE" sz="1300">
              <a:cs typeface="Times New Roman" panose="02020603050405020304" pitchFamily="18" charset="0"/>
            </a:endParaRPr>
          </a:p>
        </p:txBody>
      </p:sp>
      <p:sp>
        <p:nvSpPr>
          <p:cNvPr id="200707" name="Rectangle 2"/>
          <p:cNvSpPr>
            <a:spLocks noGrp="1" noRot="1" noChangeAspect="1" noChangeArrowheads="1" noTextEdit="1"/>
          </p:cNvSpPr>
          <p:nvPr>
            <p:ph type="sldImg"/>
          </p:nvPr>
        </p:nvSpPr>
        <p:spPr>
          <a:xfrm>
            <a:off x="138113" y="768350"/>
            <a:ext cx="6823075" cy="3836988"/>
          </a:xfrm>
          <a:ln/>
        </p:spPr>
      </p:sp>
      <p:sp>
        <p:nvSpPr>
          <p:cNvPr id="75571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41584328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107C16E-66F7-4261-8648-A72EAB40C066}" type="slidenum">
              <a:rPr lang="en-US" altLang="de-DE" sz="1300" smtClean="0">
                <a:cs typeface="Times New Roman" panose="02020603050405020304" pitchFamily="18" charset="0"/>
              </a:rPr>
              <a:pPr>
                <a:spcBef>
                  <a:spcPct val="0"/>
                </a:spcBef>
              </a:pPr>
              <a:t>90</a:t>
            </a:fld>
            <a:endParaRPr lang="en-US" altLang="de-DE" sz="1300">
              <a:cs typeface="Times New Roman" panose="02020603050405020304" pitchFamily="18" charset="0"/>
            </a:endParaRPr>
          </a:p>
        </p:txBody>
      </p:sp>
      <p:sp>
        <p:nvSpPr>
          <p:cNvPr id="202755" name="Rectangle 2"/>
          <p:cNvSpPr>
            <a:spLocks noGrp="1" noRot="1" noChangeAspect="1" noChangeArrowheads="1" noTextEdit="1"/>
          </p:cNvSpPr>
          <p:nvPr>
            <p:ph type="sldImg"/>
          </p:nvPr>
        </p:nvSpPr>
        <p:spPr>
          <a:xfrm>
            <a:off x="138113" y="768350"/>
            <a:ext cx="6823075" cy="3836988"/>
          </a:xfrm>
          <a:ln/>
        </p:spPr>
      </p:sp>
      <p:sp>
        <p:nvSpPr>
          <p:cNvPr id="75776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088012822"/>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548A968-A46E-4C5E-8170-09AE57E7D2FB}" type="slidenum">
              <a:rPr lang="en-US" altLang="de-DE" sz="1300" smtClean="0">
                <a:cs typeface="Times New Roman" panose="02020603050405020304" pitchFamily="18" charset="0"/>
              </a:rPr>
              <a:pPr>
                <a:spcBef>
                  <a:spcPct val="0"/>
                </a:spcBef>
              </a:pPr>
              <a:t>91</a:t>
            </a:fld>
            <a:endParaRPr lang="en-US" altLang="de-DE" sz="1300">
              <a:cs typeface="Times New Roman" panose="02020603050405020304" pitchFamily="18" charset="0"/>
            </a:endParaRPr>
          </a:p>
        </p:txBody>
      </p:sp>
      <p:sp>
        <p:nvSpPr>
          <p:cNvPr id="204803" name="Rectangle 2"/>
          <p:cNvSpPr>
            <a:spLocks noGrp="1" noRot="1" noChangeAspect="1" noChangeArrowheads="1" noTextEdit="1"/>
          </p:cNvSpPr>
          <p:nvPr>
            <p:ph type="sldImg"/>
          </p:nvPr>
        </p:nvSpPr>
        <p:spPr>
          <a:xfrm>
            <a:off x="138113" y="768350"/>
            <a:ext cx="6823075" cy="3836988"/>
          </a:xfrm>
          <a:ln/>
        </p:spPr>
      </p:sp>
      <p:sp>
        <p:nvSpPr>
          <p:cNvPr id="75981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465592488"/>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D8D498B-ACC7-427E-A2E5-F68887930F25}" type="slidenum">
              <a:rPr lang="en-US" altLang="de-DE" sz="1300" smtClean="0">
                <a:cs typeface="Times New Roman" panose="02020603050405020304" pitchFamily="18" charset="0"/>
              </a:rPr>
              <a:pPr>
                <a:spcBef>
                  <a:spcPct val="0"/>
                </a:spcBef>
              </a:pPr>
              <a:t>92</a:t>
            </a:fld>
            <a:endParaRPr lang="en-US" altLang="de-DE" sz="1300">
              <a:cs typeface="Times New Roman" panose="02020603050405020304" pitchFamily="18" charset="0"/>
            </a:endParaRPr>
          </a:p>
        </p:txBody>
      </p:sp>
      <p:sp>
        <p:nvSpPr>
          <p:cNvPr id="206851" name="Rectangle 2"/>
          <p:cNvSpPr>
            <a:spLocks noGrp="1" noRot="1" noChangeAspect="1" noChangeArrowheads="1" noTextEdit="1"/>
          </p:cNvSpPr>
          <p:nvPr>
            <p:ph type="sldImg"/>
          </p:nvPr>
        </p:nvSpPr>
        <p:spPr>
          <a:xfrm>
            <a:off x="138113" y="768350"/>
            <a:ext cx="6823075" cy="3836988"/>
          </a:xfrm>
          <a:ln/>
        </p:spPr>
      </p:sp>
      <p:sp>
        <p:nvSpPr>
          <p:cNvPr id="76185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893131047"/>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8759F4F-9D59-4D70-A9B1-1425BC6BDAB7}" type="slidenum">
              <a:rPr lang="en-US" altLang="de-DE" sz="1300" smtClean="0">
                <a:cs typeface="Times New Roman" panose="02020603050405020304" pitchFamily="18" charset="0"/>
              </a:rPr>
              <a:pPr>
                <a:spcBef>
                  <a:spcPct val="0"/>
                </a:spcBef>
              </a:pPr>
              <a:t>93</a:t>
            </a:fld>
            <a:endParaRPr lang="en-US" altLang="de-DE" sz="1300">
              <a:cs typeface="Times New Roman" panose="02020603050405020304" pitchFamily="18" charset="0"/>
            </a:endParaRPr>
          </a:p>
        </p:txBody>
      </p:sp>
      <p:sp>
        <p:nvSpPr>
          <p:cNvPr id="212995" name="Rectangle 2"/>
          <p:cNvSpPr>
            <a:spLocks noGrp="1" noRot="1" noChangeAspect="1" noChangeArrowheads="1" noTextEdit="1"/>
          </p:cNvSpPr>
          <p:nvPr>
            <p:ph type="sldImg"/>
          </p:nvPr>
        </p:nvSpPr>
        <p:spPr>
          <a:xfrm>
            <a:off x="138113" y="768350"/>
            <a:ext cx="6823075" cy="3836988"/>
          </a:xfrm>
          <a:ln/>
        </p:spPr>
      </p:sp>
      <p:sp>
        <p:nvSpPr>
          <p:cNvPr id="76800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58022988"/>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8759F4F-9D59-4D70-A9B1-1425BC6BDAB7}" type="slidenum">
              <a:rPr lang="en-US" altLang="de-DE" sz="1300" smtClean="0">
                <a:cs typeface="Times New Roman" panose="02020603050405020304" pitchFamily="18" charset="0"/>
              </a:rPr>
              <a:pPr>
                <a:spcBef>
                  <a:spcPct val="0"/>
                </a:spcBef>
              </a:pPr>
              <a:t>94</a:t>
            </a:fld>
            <a:endParaRPr lang="en-US" altLang="de-DE" sz="1300">
              <a:cs typeface="Times New Roman" panose="02020603050405020304" pitchFamily="18" charset="0"/>
            </a:endParaRPr>
          </a:p>
        </p:txBody>
      </p:sp>
      <p:sp>
        <p:nvSpPr>
          <p:cNvPr id="212995" name="Rectangle 2"/>
          <p:cNvSpPr>
            <a:spLocks noGrp="1" noRot="1" noChangeAspect="1" noChangeArrowheads="1" noTextEdit="1"/>
          </p:cNvSpPr>
          <p:nvPr>
            <p:ph type="sldImg"/>
          </p:nvPr>
        </p:nvSpPr>
        <p:spPr>
          <a:xfrm>
            <a:off x="138113" y="768350"/>
            <a:ext cx="6823075" cy="3836988"/>
          </a:xfrm>
          <a:ln/>
        </p:spPr>
      </p:sp>
      <p:sp>
        <p:nvSpPr>
          <p:cNvPr id="76800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58022988"/>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8759F4F-9D59-4D70-A9B1-1425BC6BDAB7}" type="slidenum">
              <a:rPr lang="en-US" altLang="de-DE" sz="1300" smtClean="0">
                <a:cs typeface="Times New Roman" panose="02020603050405020304" pitchFamily="18" charset="0"/>
              </a:rPr>
              <a:pPr>
                <a:spcBef>
                  <a:spcPct val="0"/>
                </a:spcBef>
              </a:pPr>
              <a:t>95</a:t>
            </a:fld>
            <a:endParaRPr lang="en-US" altLang="de-DE" sz="1300">
              <a:cs typeface="Times New Roman" panose="02020603050405020304" pitchFamily="18" charset="0"/>
            </a:endParaRPr>
          </a:p>
        </p:txBody>
      </p:sp>
      <p:sp>
        <p:nvSpPr>
          <p:cNvPr id="212995" name="Rectangle 2"/>
          <p:cNvSpPr>
            <a:spLocks noGrp="1" noRot="1" noChangeAspect="1" noChangeArrowheads="1" noTextEdit="1"/>
          </p:cNvSpPr>
          <p:nvPr>
            <p:ph type="sldImg"/>
          </p:nvPr>
        </p:nvSpPr>
        <p:spPr>
          <a:xfrm>
            <a:off x="138113" y="768350"/>
            <a:ext cx="6823075" cy="3836988"/>
          </a:xfrm>
          <a:ln/>
        </p:spPr>
      </p:sp>
      <p:sp>
        <p:nvSpPr>
          <p:cNvPr id="76800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58022988"/>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594CCCE-BF88-407E-9E76-F1F78FB4817E}" type="slidenum">
              <a:rPr lang="en-US" altLang="de-DE" sz="1300" smtClean="0">
                <a:cs typeface="Times New Roman" panose="02020603050405020304" pitchFamily="18" charset="0"/>
              </a:rPr>
              <a:pPr>
                <a:spcBef>
                  <a:spcPct val="0"/>
                </a:spcBef>
              </a:pPr>
              <a:t>96</a:t>
            </a:fld>
            <a:endParaRPr lang="en-US" altLang="de-DE" sz="1300">
              <a:cs typeface="Times New Roman" panose="02020603050405020304" pitchFamily="18" charset="0"/>
            </a:endParaRPr>
          </a:p>
        </p:txBody>
      </p:sp>
      <p:sp>
        <p:nvSpPr>
          <p:cNvPr id="215043" name="Rectangle 2"/>
          <p:cNvSpPr>
            <a:spLocks noGrp="1" noRot="1" noChangeAspect="1" noChangeArrowheads="1" noTextEdit="1"/>
          </p:cNvSpPr>
          <p:nvPr>
            <p:ph type="sldImg"/>
          </p:nvPr>
        </p:nvSpPr>
        <p:spPr>
          <a:xfrm>
            <a:off x="138113" y="768350"/>
            <a:ext cx="6823075" cy="3836988"/>
          </a:xfrm>
          <a:ln/>
        </p:spPr>
      </p:sp>
      <p:sp>
        <p:nvSpPr>
          <p:cNvPr id="804867" name="Rectangle 3"/>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272851801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10B5DAB-4838-4F4C-A87B-B57A226D96BC}" type="slidenum">
              <a:rPr lang="en-US" altLang="de-DE" sz="1300" smtClean="0">
                <a:cs typeface="Times New Roman" panose="02020603050405020304" pitchFamily="18" charset="0"/>
              </a:rPr>
              <a:pPr>
                <a:spcBef>
                  <a:spcPct val="0"/>
                </a:spcBef>
              </a:pPr>
              <a:t>97</a:t>
            </a:fld>
            <a:endParaRPr lang="en-US" altLang="de-DE" sz="1300">
              <a:cs typeface="Times New Roman" panose="02020603050405020304" pitchFamily="18" charset="0"/>
            </a:endParaRPr>
          </a:p>
        </p:txBody>
      </p:sp>
      <p:sp>
        <p:nvSpPr>
          <p:cNvPr id="217091" name="Rectangle 2"/>
          <p:cNvSpPr>
            <a:spLocks noGrp="1" noRot="1" noChangeAspect="1" noChangeArrowheads="1" noTextEdit="1"/>
          </p:cNvSpPr>
          <p:nvPr>
            <p:ph type="sldImg"/>
          </p:nvPr>
        </p:nvSpPr>
        <p:spPr>
          <a:xfrm>
            <a:off x="138113" y="768350"/>
            <a:ext cx="6823075" cy="3836988"/>
          </a:xfrm>
          <a:ln/>
        </p:spPr>
      </p:sp>
      <p:sp>
        <p:nvSpPr>
          <p:cNvPr id="77209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174282506"/>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F260AB8-9C06-4F1B-B8D7-709CC890F09E}" type="slidenum">
              <a:rPr lang="en-US" altLang="de-DE" sz="1300" smtClean="0">
                <a:cs typeface="Times New Roman" panose="02020603050405020304" pitchFamily="18" charset="0"/>
              </a:rPr>
              <a:pPr>
                <a:spcBef>
                  <a:spcPct val="0"/>
                </a:spcBef>
              </a:pPr>
              <a:t>98</a:t>
            </a:fld>
            <a:endParaRPr lang="en-US" altLang="de-DE" sz="1300">
              <a:cs typeface="Times New Roman" panose="02020603050405020304" pitchFamily="18" charset="0"/>
            </a:endParaRPr>
          </a:p>
        </p:txBody>
      </p:sp>
      <p:sp>
        <p:nvSpPr>
          <p:cNvPr id="219139" name="Rectangle 2"/>
          <p:cNvSpPr>
            <a:spLocks noGrp="1" noRot="1" noChangeAspect="1" noChangeArrowheads="1" noTextEdit="1"/>
          </p:cNvSpPr>
          <p:nvPr>
            <p:ph type="sldImg"/>
          </p:nvPr>
        </p:nvSpPr>
        <p:spPr>
          <a:xfrm>
            <a:off x="138113" y="768350"/>
            <a:ext cx="6823075" cy="3836988"/>
          </a:xfrm>
          <a:ln/>
        </p:spPr>
      </p:sp>
      <p:sp>
        <p:nvSpPr>
          <p:cNvPr id="77414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608416020"/>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A81F1F1-EF01-48E9-852D-39F23C00DE44}" type="slidenum">
              <a:rPr lang="en-US" altLang="de-DE" sz="1300" smtClean="0">
                <a:cs typeface="Times New Roman" panose="02020603050405020304" pitchFamily="18" charset="0"/>
              </a:rPr>
              <a:pPr>
                <a:spcBef>
                  <a:spcPct val="0"/>
                </a:spcBef>
              </a:pPr>
              <a:t>99</a:t>
            </a:fld>
            <a:endParaRPr lang="en-US" altLang="de-DE" sz="1300">
              <a:cs typeface="Times New Roman" panose="02020603050405020304" pitchFamily="18" charset="0"/>
            </a:endParaRPr>
          </a:p>
        </p:txBody>
      </p:sp>
      <p:sp>
        <p:nvSpPr>
          <p:cNvPr id="221187" name="Rectangle 2"/>
          <p:cNvSpPr>
            <a:spLocks noGrp="1" noRot="1" noChangeAspect="1" noChangeArrowheads="1" noTextEdit="1"/>
          </p:cNvSpPr>
          <p:nvPr>
            <p:ph type="sldImg"/>
          </p:nvPr>
        </p:nvSpPr>
        <p:spPr>
          <a:xfrm>
            <a:off x="138113" y="768350"/>
            <a:ext cx="6823075" cy="3836988"/>
          </a:xfrm>
          <a:ln/>
        </p:spPr>
      </p:sp>
      <p:sp>
        <p:nvSpPr>
          <p:cNvPr id="77619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413853396"/>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93F14EE-2922-4DFF-B1D3-BF46EFE75A13}" type="slidenum">
              <a:rPr lang="en-US" altLang="de-DE" sz="1300" smtClean="0">
                <a:cs typeface="Times New Roman" panose="02020603050405020304" pitchFamily="18" charset="0"/>
              </a:rPr>
              <a:pPr>
                <a:spcBef>
                  <a:spcPct val="0"/>
                </a:spcBef>
              </a:pPr>
              <a:t>100</a:t>
            </a:fld>
            <a:endParaRPr lang="en-US" altLang="de-DE" sz="1300">
              <a:cs typeface="Times New Roman" panose="02020603050405020304" pitchFamily="18" charset="0"/>
            </a:endParaRPr>
          </a:p>
        </p:txBody>
      </p:sp>
      <p:sp>
        <p:nvSpPr>
          <p:cNvPr id="223235" name="Rectangle 2"/>
          <p:cNvSpPr>
            <a:spLocks noGrp="1" noRot="1" noChangeAspect="1" noChangeArrowheads="1" noTextEdit="1"/>
          </p:cNvSpPr>
          <p:nvPr>
            <p:ph type="sldImg"/>
          </p:nvPr>
        </p:nvSpPr>
        <p:spPr>
          <a:xfrm>
            <a:off x="138113" y="768350"/>
            <a:ext cx="6823075" cy="3836988"/>
          </a:xfrm>
          <a:ln/>
        </p:spPr>
      </p:sp>
      <p:sp>
        <p:nvSpPr>
          <p:cNvPr id="77824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022340887"/>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980AAE1-5D3A-46EE-B97F-5437A7AE96D2}" type="slidenum">
              <a:rPr lang="en-US" altLang="de-DE" sz="1300" smtClean="0">
                <a:cs typeface="Times New Roman" panose="02020603050405020304" pitchFamily="18" charset="0"/>
              </a:rPr>
              <a:pPr>
                <a:spcBef>
                  <a:spcPct val="0"/>
                </a:spcBef>
              </a:pPr>
              <a:t>101</a:t>
            </a:fld>
            <a:endParaRPr lang="en-US" altLang="de-DE" sz="1300">
              <a:cs typeface="Times New Roman" panose="02020603050405020304" pitchFamily="18" charset="0"/>
            </a:endParaRPr>
          </a:p>
        </p:txBody>
      </p:sp>
      <p:sp>
        <p:nvSpPr>
          <p:cNvPr id="225283" name="Rectangle 2"/>
          <p:cNvSpPr>
            <a:spLocks noGrp="1" noRot="1" noChangeAspect="1" noChangeArrowheads="1" noTextEdit="1"/>
          </p:cNvSpPr>
          <p:nvPr>
            <p:ph type="sldImg"/>
          </p:nvPr>
        </p:nvSpPr>
        <p:spPr>
          <a:xfrm>
            <a:off x="138113" y="768350"/>
            <a:ext cx="6823075" cy="3836988"/>
          </a:xfrm>
          <a:ln/>
        </p:spPr>
      </p:sp>
      <p:sp>
        <p:nvSpPr>
          <p:cNvPr id="78029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98336404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4188FF5-934A-4DA0-952C-B089B18C7CFB}" type="slidenum">
              <a:rPr lang="en-US" altLang="de-DE" sz="1300" smtClean="0">
                <a:cs typeface="Times New Roman" panose="02020603050405020304" pitchFamily="18" charset="0"/>
              </a:rPr>
              <a:pPr>
                <a:spcBef>
                  <a:spcPct val="0"/>
                </a:spcBef>
              </a:pPr>
              <a:t>102</a:t>
            </a:fld>
            <a:endParaRPr lang="en-US" altLang="de-DE" sz="1300">
              <a:cs typeface="Times New Roman" panose="02020603050405020304" pitchFamily="18" charset="0"/>
            </a:endParaRPr>
          </a:p>
        </p:txBody>
      </p:sp>
      <p:sp>
        <p:nvSpPr>
          <p:cNvPr id="227331" name="Rectangle 2"/>
          <p:cNvSpPr>
            <a:spLocks noGrp="1" noRot="1" noChangeAspect="1" noChangeArrowheads="1" noTextEdit="1"/>
          </p:cNvSpPr>
          <p:nvPr>
            <p:ph type="sldImg"/>
          </p:nvPr>
        </p:nvSpPr>
        <p:spPr>
          <a:xfrm>
            <a:off x="138113" y="768350"/>
            <a:ext cx="6823075" cy="3836988"/>
          </a:xfrm>
          <a:ln/>
        </p:spPr>
      </p:sp>
      <p:sp>
        <p:nvSpPr>
          <p:cNvPr id="78233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155730202"/>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2C5B855-D2B6-4393-AB06-3AF34FF83F25}" type="slidenum">
              <a:rPr lang="en-US" altLang="de-DE" sz="1300" smtClean="0">
                <a:cs typeface="Times New Roman" panose="02020603050405020304" pitchFamily="18" charset="0"/>
              </a:rPr>
              <a:pPr>
                <a:spcBef>
                  <a:spcPct val="0"/>
                </a:spcBef>
              </a:pPr>
              <a:t>103</a:t>
            </a:fld>
            <a:endParaRPr lang="en-US" altLang="de-DE" sz="1300">
              <a:cs typeface="Times New Roman" panose="02020603050405020304" pitchFamily="18" charset="0"/>
            </a:endParaRPr>
          </a:p>
        </p:txBody>
      </p:sp>
      <p:sp>
        <p:nvSpPr>
          <p:cNvPr id="229379" name="Rectangle 2"/>
          <p:cNvSpPr>
            <a:spLocks noGrp="1" noRot="1" noChangeAspect="1" noChangeArrowheads="1" noTextEdit="1"/>
          </p:cNvSpPr>
          <p:nvPr>
            <p:ph type="sldImg"/>
          </p:nvPr>
        </p:nvSpPr>
        <p:spPr>
          <a:xfrm>
            <a:off x="138113" y="768350"/>
            <a:ext cx="6823075" cy="3836988"/>
          </a:xfrm>
          <a:ln/>
        </p:spPr>
      </p:sp>
      <p:sp>
        <p:nvSpPr>
          <p:cNvPr id="78438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5988367"/>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F824651-D0EE-4B79-97F4-3278E2E065CD}" type="slidenum">
              <a:rPr lang="en-US" altLang="de-DE" sz="1300" smtClean="0">
                <a:cs typeface="Times New Roman" panose="02020603050405020304" pitchFamily="18" charset="0"/>
              </a:rPr>
              <a:pPr>
                <a:spcBef>
                  <a:spcPct val="0"/>
                </a:spcBef>
              </a:pPr>
              <a:t>104</a:t>
            </a:fld>
            <a:endParaRPr lang="en-US" altLang="de-DE" sz="1300">
              <a:cs typeface="Times New Roman" panose="02020603050405020304" pitchFamily="18" charset="0"/>
            </a:endParaRPr>
          </a:p>
        </p:txBody>
      </p:sp>
      <p:sp>
        <p:nvSpPr>
          <p:cNvPr id="231427" name="Rectangle 2"/>
          <p:cNvSpPr>
            <a:spLocks noGrp="1" noRot="1" noChangeAspect="1" noChangeArrowheads="1" noTextEdit="1"/>
          </p:cNvSpPr>
          <p:nvPr>
            <p:ph type="sldImg"/>
          </p:nvPr>
        </p:nvSpPr>
        <p:spPr>
          <a:xfrm>
            <a:off x="138113" y="768350"/>
            <a:ext cx="6823075" cy="3836988"/>
          </a:xfrm>
          <a:ln/>
        </p:spPr>
      </p:sp>
      <p:sp>
        <p:nvSpPr>
          <p:cNvPr id="78643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87047486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A85F4F2-5CE5-4741-8CB3-332F0D9AA59B}" type="slidenum">
              <a:rPr lang="en-US" altLang="de-DE" sz="1300" smtClean="0">
                <a:cs typeface="Times New Roman" panose="02020603050405020304" pitchFamily="18" charset="0"/>
              </a:rPr>
              <a:pPr>
                <a:spcBef>
                  <a:spcPct val="0"/>
                </a:spcBef>
              </a:pPr>
              <a:t>105</a:t>
            </a:fld>
            <a:endParaRPr lang="en-US" altLang="de-DE" sz="1300">
              <a:cs typeface="Times New Roman" panose="02020603050405020304" pitchFamily="18" charset="0"/>
            </a:endParaRPr>
          </a:p>
        </p:txBody>
      </p:sp>
      <p:sp>
        <p:nvSpPr>
          <p:cNvPr id="233475" name="Rectangle 2"/>
          <p:cNvSpPr>
            <a:spLocks noGrp="1" noRot="1" noChangeAspect="1" noChangeArrowheads="1" noTextEdit="1"/>
          </p:cNvSpPr>
          <p:nvPr>
            <p:ph type="sldImg"/>
          </p:nvPr>
        </p:nvSpPr>
        <p:spPr>
          <a:xfrm>
            <a:off x="138113" y="768350"/>
            <a:ext cx="6823075" cy="3836988"/>
          </a:xfrm>
          <a:ln/>
        </p:spPr>
      </p:sp>
      <p:sp>
        <p:nvSpPr>
          <p:cNvPr id="78848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654547608"/>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57DC8C5-D744-4A57-A7C0-B56F2804B204}" type="slidenum">
              <a:rPr lang="en-US" altLang="de-DE" sz="1300" smtClean="0">
                <a:cs typeface="Times New Roman" panose="02020603050405020304" pitchFamily="18" charset="0"/>
              </a:rPr>
              <a:pPr>
                <a:spcBef>
                  <a:spcPct val="0"/>
                </a:spcBef>
              </a:pPr>
              <a:t>106</a:t>
            </a:fld>
            <a:endParaRPr lang="en-US" altLang="de-DE" sz="1300">
              <a:cs typeface="Times New Roman" panose="02020603050405020304" pitchFamily="18" charset="0"/>
            </a:endParaRPr>
          </a:p>
        </p:txBody>
      </p:sp>
      <p:sp>
        <p:nvSpPr>
          <p:cNvPr id="235523" name="Rectangle 2"/>
          <p:cNvSpPr>
            <a:spLocks noGrp="1" noRot="1" noChangeAspect="1" noChangeArrowheads="1" noTextEdit="1"/>
          </p:cNvSpPr>
          <p:nvPr>
            <p:ph type="sldImg"/>
          </p:nvPr>
        </p:nvSpPr>
        <p:spPr>
          <a:xfrm>
            <a:off x="138113" y="768350"/>
            <a:ext cx="6823075" cy="3836988"/>
          </a:xfrm>
          <a:ln/>
        </p:spPr>
      </p:sp>
      <p:sp>
        <p:nvSpPr>
          <p:cNvPr id="79053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355785063"/>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4C067E2-BC4A-463D-A8FE-104558946FE4}" type="slidenum">
              <a:rPr lang="en-US" altLang="de-DE" sz="1300" smtClean="0">
                <a:cs typeface="Times New Roman" panose="02020603050405020304" pitchFamily="18" charset="0"/>
              </a:rPr>
              <a:pPr>
                <a:spcBef>
                  <a:spcPct val="0"/>
                </a:spcBef>
              </a:pPr>
              <a:t>107</a:t>
            </a:fld>
            <a:endParaRPr lang="en-US" altLang="de-DE" sz="1300">
              <a:cs typeface="Times New Roman" panose="02020603050405020304" pitchFamily="18" charset="0"/>
            </a:endParaRPr>
          </a:p>
        </p:txBody>
      </p:sp>
      <p:sp>
        <p:nvSpPr>
          <p:cNvPr id="237571" name="Rectangle 2"/>
          <p:cNvSpPr>
            <a:spLocks noGrp="1" noRot="1" noChangeAspect="1" noChangeArrowheads="1" noTextEdit="1"/>
          </p:cNvSpPr>
          <p:nvPr>
            <p:ph type="sldImg"/>
          </p:nvPr>
        </p:nvSpPr>
        <p:spPr>
          <a:xfrm>
            <a:off x="138113" y="768350"/>
            <a:ext cx="6823075" cy="3836988"/>
          </a:xfrm>
          <a:ln/>
        </p:spPr>
      </p:sp>
      <p:sp>
        <p:nvSpPr>
          <p:cNvPr id="79257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516669365"/>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13455CB-174B-4262-8764-3EB0ABAE79B5}" type="slidenum">
              <a:rPr lang="en-US" altLang="de-DE" sz="1300" smtClean="0">
                <a:cs typeface="Times New Roman" panose="02020603050405020304" pitchFamily="18" charset="0"/>
              </a:rPr>
              <a:pPr>
                <a:spcBef>
                  <a:spcPct val="0"/>
                </a:spcBef>
              </a:pPr>
              <a:t>108</a:t>
            </a:fld>
            <a:endParaRPr lang="en-US" altLang="de-DE" sz="1300">
              <a:cs typeface="Times New Roman" panose="02020603050405020304" pitchFamily="18" charset="0"/>
            </a:endParaRPr>
          </a:p>
        </p:txBody>
      </p:sp>
      <p:sp>
        <p:nvSpPr>
          <p:cNvPr id="239619" name="Rectangle 2"/>
          <p:cNvSpPr>
            <a:spLocks noGrp="1" noRot="1" noChangeAspect="1" noChangeArrowheads="1" noTextEdit="1"/>
          </p:cNvSpPr>
          <p:nvPr>
            <p:ph type="sldImg"/>
          </p:nvPr>
        </p:nvSpPr>
        <p:spPr>
          <a:xfrm>
            <a:off x="138113" y="768350"/>
            <a:ext cx="6823075" cy="3836988"/>
          </a:xfrm>
          <a:ln/>
        </p:spPr>
      </p:sp>
      <p:sp>
        <p:nvSpPr>
          <p:cNvPr id="79462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171213682"/>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74FEB37-28A9-4934-9EC7-780D3DFD61B2}" type="slidenum">
              <a:rPr lang="en-US" altLang="de-DE" sz="1300" smtClean="0">
                <a:cs typeface="Times New Roman" panose="02020603050405020304" pitchFamily="18" charset="0"/>
              </a:rPr>
              <a:pPr>
                <a:spcBef>
                  <a:spcPct val="0"/>
                </a:spcBef>
              </a:pPr>
              <a:t>109</a:t>
            </a:fld>
            <a:endParaRPr lang="en-US" altLang="de-DE" sz="1300">
              <a:cs typeface="Times New Roman" panose="02020603050405020304" pitchFamily="18" charset="0"/>
            </a:endParaRPr>
          </a:p>
        </p:txBody>
      </p:sp>
      <p:sp>
        <p:nvSpPr>
          <p:cNvPr id="241667" name="Rectangle 2"/>
          <p:cNvSpPr>
            <a:spLocks noGrp="1" noRot="1" noChangeAspect="1" noChangeArrowheads="1" noTextEdit="1"/>
          </p:cNvSpPr>
          <p:nvPr>
            <p:ph type="sldImg"/>
          </p:nvPr>
        </p:nvSpPr>
        <p:spPr>
          <a:xfrm>
            <a:off x="138113" y="768350"/>
            <a:ext cx="6823075" cy="3836988"/>
          </a:xfrm>
          <a:ln/>
        </p:spPr>
      </p:sp>
      <p:sp>
        <p:nvSpPr>
          <p:cNvPr id="79667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6067481"/>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CD2E19B-F3DD-43AD-BB56-CA8166528299}" type="slidenum">
              <a:rPr lang="en-US" altLang="de-DE" sz="1300" smtClean="0">
                <a:cs typeface="Times New Roman" panose="02020603050405020304" pitchFamily="18" charset="0"/>
              </a:rPr>
              <a:pPr>
                <a:spcBef>
                  <a:spcPct val="0"/>
                </a:spcBef>
              </a:pPr>
              <a:t>110</a:t>
            </a:fld>
            <a:endParaRPr lang="en-US" altLang="de-DE" sz="1300">
              <a:cs typeface="Times New Roman" panose="02020603050405020304" pitchFamily="18" charset="0"/>
            </a:endParaRPr>
          </a:p>
        </p:txBody>
      </p:sp>
      <p:sp>
        <p:nvSpPr>
          <p:cNvPr id="243715" name="Rectangle 2"/>
          <p:cNvSpPr>
            <a:spLocks noGrp="1" noRot="1" noChangeAspect="1" noChangeArrowheads="1" noTextEdit="1"/>
          </p:cNvSpPr>
          <p:nvPr>
            <p:ph type="sldImg"/>
          </p:nvPr>
        </p:nvSpPr>
        <p:spPr>
          <a:xfrm>
            <a:off x="138113" y="768350"/>
            <a:ext cx="6823075" cy="3836988"/>
          </a:xfrm>
          <a:ln/>
        </p:spPr>
      </p:sp>
      <p:sp>
        <p:nvSpPr>
          <p:cNvPr id="79872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367578462"/>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B435D4B-7404-4EEB-A2C8-10D93FC65B81}" type="slidenum">
              <a:rPr lang="en-US" altLang="de-DE" sz="1300" smtClean="0">
                <a:cs typeface="Times New Roman" panose="02020603050405020304" pitchFamily="18" charset="0"/>
              </a:rPr>
              <a:pPr>
                <a:spcBef>
                  <a:spcPct val="0"/>
                </a:spcBef>
              </a:pPr>
              <a:t>111</a:t>
            </a:fld>
            <a:endParaRPr lang="en-US" altLang="de-DE" sz="1300">
              <a:cs typeface="Times New Roman" panose="02020603050405020304" pitchFamily="18" charset="0"/>
            </a:endParaRPr>
          </a:p>
        </p:txBody>
      </p:sp>
      <p:sp>
        <p:nvSpPr>
          <p:cNvPr id="245763" name="Rectangle 2"/>
          <p:cNvSpPr>
            <a:spLocks noGrp="1" noRot="1" noChangeAspect="1" noChangeArrowheads="1" noTextEdit="1"/>
          </p:cNvSpPr>
          <p:nvPr>
            <p:ph type="sldImg"/>
          </p:nvPr>
        </p:nvSpPr>
        <p:spPr>
          <a:xfrm>
            <a:off x="138113" y="768350"/>
            <a:ext cx="6823075" cy="3836988"/>
          </a:xfrm>
          <a:ln/>
        </p:spPr>
      </p:sp>
      <p:sp>
        <p:nvSpPr>
          <p:cNvPr id="80077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775847348"/>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D2DF32D-5A86-4D1B-939E-C087913C940A}" type="slidenum">
              <a:rPr lang="en-US" altLang="de-DE" sz="1300" smtClean="0">
                <a:cs typeface="Times New Roman" panose="02020603050405020304" pitchFamily="18" charset="0"/>
              </a:rPr>
              <a:pPr>
                <a:spcBef>
                  <a:spcPct val="0"/>
                </a:spcBef>
              </a:pPr>
              <a:t>112</a:t>
            </a:fld>
            <a:endParaRPr lang="en-US" altLang="de-DE" sz="1300">
              <a:cs typeface="Times New Roman" panose="02020603050405020304" pitchFamily="18" charset="0"/>
            </a:endParaRPr>
          </a:p>
        </p:txBody>
      </p:sp>
      <p:sp>
        <p:nvSpPr>
          <p:cNvPr id="253955" name="Rectangle 2"/>
          <p:cNvSpPr>
            <a:spLocks noGrp="1" noRot="1" noChangeAspect="1" noChangeArrowheads="1" noTextEdit="1"/>
          </p:cNvSpPr>
          <p:nvPr>
            <p:ph type="sldImg"/>
          </p:nvPr>
        </p:nvSpPr>
        <p:spPr>
          <a:xfrm>
            <a:off x="138113" y="768350"/>
            <a:ext cx="6823075" cy="3836988"/>
          </a:xfrm>
          <a:ln/>
        </p:spPr>
      </p:sp>
      <p:sp>
        <p:nvSpPr>
          <p:cNvPr id="60518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7581573"/>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D2DF32D-5A86-4D1B-939E-C087913C940A}" type="slidenum">
              <a:rPr lang="en-US" altLang="de-DE" sz="1300" smtClean="0">
                <a:cs typeface="Times New Roman" panose="02020603050405020304" pitchFamily="18" charset="0"/>
              </a:rPr>
              <a:pPr>
                <a:spcBef>
                  <a:spcPct val="0"/>
                </a:spcBef>
              </a:pPr>
              <a:t>113</a:t>
            </a:fld>
            <a:endParaRPr lang="en-US" altLang="de-DE" sz="1300">
              <a:cs typeface="Times New Roman" panose="02020603050405020304" pitchFamily="18" charset="0"/>
            </a:endParaRPr>
          </a:p>
        </p:txBody>
      </p:sp>
      <p:sp>
        <p:nvSpPr>
          <p:cNvPr id="253955" name="Rectangle 2"/>
          <p:cNvSpPr>
            <a:spLocks noGrp="1" noRot="1" noChangeAspect="1" noChangeArrowheads="1" noTextEdit="1"/>
          </p:cNvSpPr>
          <p:nvPr>
            <p:ph type="sldImg"/>
          </p:nvPr>
        </p:nvSpPr>
        <p:spPr>
          <a:xfrm>
            <a:off x="138113" y="768350"/>
            <a:ext cx="6823075" cy="3836988"/>
          </a:xfrm>
          <a:ln/>
        </p:spPr>
      </p:sp>
      <p:sp>
        <p:nvSpPr>
          <p:cNvPr id="60518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7581573"/>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D2DF32D-5A86-4D1B-939E-C087913C940A}" type="slidenum">
              <a:rPr lang="en-US" altLang="de-DE" sz="1300" smtClean="0">
                <a:cs typeface="Times New Roman" panose="02020603050405020304" pitchFamily="18" charset="0"/>
              </a:rPr>
              <a:pPr>
                <a:spcBef>
                  <a:spcPct val="0"/>
                </a:spcBef>
              </a:pPr>
              <a:t>114</a:t>
            </a:fld>
            <a:endParaRPr lang="en-US" altLang="de-DE" sz="1300">
              <a:cs typeface="Times New Roman" panose="02020603050405020304" pitchFamily="18" charset="0"/>
            </a:endParaRPr>
          </a:p>
        </p:txBody>
      </p:sp>
      <p:sp>
        <p:nvSpPr>
          <p:cNvPr id="253955" name="Rectangle 2"/>
          <p:cNvSpPr>
            <a:spLocks noGrp="1" noRot="1" noChangeAspect="1" noChangeArrowheads="1" noTextEdit="1"/>
          </p:cNvSpPr>
          <p:nvPr>
            <p:ph type="sldImg"/>
          </p:nvPr>
        </p:nvSpPr>
        <p:spPr>
          <a:xfrm>
            <a:off x="138113" y="768350"/>
            <a:ext cx="6823075" cy="3836988"/>
          </a:xfrm>
          <a:ln/>
        </p:spPr>
      </p:sp>
      <p:sp>
        <p:nvSpPr>
          <p:cNvPr id="60518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7581573"/>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D2DF32D-5A86-4D1B-939E-C087913C940A}" type="slidenum">
              <a:rPr lang="en-US" altLang="de-DE" sz="1300" smtClean="0">
                <a:cs typeface="Times New Roman" panose="02020603050405020304" pitchFamily="18" charset="0"/>
              </a:rPr>
              <a:pPr>
                <a:spcBef>
                  <a:spcPct val="0"/>
                </a:spcBef>
              </a:pPr>
              <a:t>115</a:t>
            </a:fld>
            <a:endParaRPr lang="en-US" altLang="de-DE" sz="1300">
              <a:cs typeface="Times New Roman" panose="02020603050405020304" pitchFamily="18" charset="0"/>
            </a:endParaRPr>
          </a:p>
        </p:txBody>
      </p:sp>
      <p:sp>
        <p:nvSpPr>
          <p:cNvPr id="253955" name="Rectangle 2"/>
          <p:cNvSpPr>
            <a:spLocks noGrp="1" noRot="1" noChangeAspect="1" noChangeArrowheads="1" noTextEdit="1"/>
          </p:cNvSpPr>
          <p:nvPr>
            <p:ph type="sldImg"/>
          </p:nvPr>
        </p:nvSpPr>
        <p:spPr>
          <a:xfrm>
            <a:off x="138113" y="768350"/>
            <a:ext cx="6823075" cy="3836988"/>
          </a:xfrm>
          <a:ln/>
        </p:spPr>
      </p:sp>
      <p:sp>
        <p:nvSpPr>
          <p:cNvPr id="60518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7581573"/>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DAE2A27-FBEE-4AC9-9A94-2AC63FC53FC2}" type="slidenum">
              <a:rPr lang="en-US" altLang="de-DE" sz="1300" smtClean="0">
                <a:cs typeface="Times New Roman" panose="02020603050405020304" pitchFamily="18" charset="0"/>
              </a:rPr>
              <a:pPr>
                <a:spcBef>
                  <a:spcPct val="0"/>
                </a:spcBef>
              </a:pPr>
              <a:t>116</a:t>
            </a:fld>
            <a:endParaRPr lang="en-US" altLang="de-DE" sz="1300">
              <a:cs typeface="Times New Roman" panose="02020603050405020304" pitchFamily="18" charset="0"/>
            </a:endParaRPr>
          </a:p>
        </p:txBody>
      </p:sp>
      <p:sp>
        <p:nvSpPr>
          <p:cNvPr id="258051" name="Rectangle 2"/>
          <p:cNvSpPr>
            <a:spLocks noGrp="1" noRot="1" noChangeAspect="1" noChangeArrowheads="1" noTextEdit="1"/>
          </p:cNvSpPr>
          <p:nvPr>
            <p:ph type="sldImg"/>
          </p:nvPr>
        </p:nvSpPr>
        <p:spPr>
          <a:xfrm>
            <a:off x="138113" y="768350"/>
            <a:ext cx="6823075" cy="3836988"/>
          </a:xfrm>
          <a:ln/>
        </p:spPr>
      </p:sp>
      <p:sp>
        <p:nvSpPr>
          <p:cNvPr id="60723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657352315"/>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DAE2A27-FBEE-4AC9-9A94-2AC63FC53FC2}" type="slidenum">
              <a:rPr lang="en-US" altLang="de-DE" sz="1300" smtClean="0">
                <a:cs typeface="Times New Roman" panose="02020603050405020304" pitchFamily="18" charset="0"/>
              </a:rPr>
              <a:pPr>
                <a:spcBef>
                  <a:spcPct val="0"/>
                </a:spcBef>
              </a:pPr>
              <a:t>117</a:t>
            </a:fld>
            <a:endParaRPr lang="en-US" altLang="de-DE" sz="1300">
              <a:cs typeface="Times New Roman" panose="02020603050405020304" pitchFamily="18" charset="0"/>
            </a:endParaRPr>
          </a:p>
        </p:txBody>
      </p:sp>
      <p:sp>
        <p:nvSpPr>
          <p:cNvPr id="258051" name="Rectangle 2"/>
          <p:cNvSpPr>
            <a:spLocks noGrp="1" noRot="1" noChangeAspect="1" noChangeArrowheads="1" noTextEdit="1"/>
          </p:cNvSpPr>
          <p:nvPr>
            <p:ph type="sldImg"/>
          </p:nvPr>
        </p:nvSpPr>
        <p:spPr>
          <a:xfrm>
            <a:off x="138113" y="768350"/>
            <a:ext cx="6823075" cy="3836988"/>
          </a:xfrm>
          <a:ln/>
        </p:spPr>
      </p:sp>
      <p:sp>
        <p:nvSpPr>
          <p:cNvPr id="60723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657352315"/>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119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35187">
              <a:spcBef>
                <a:spcPct val="30000"/>
              </a:spcBef>
              <a:defRPr sz="1300">
                <a:solidFill>
                  <a:schemeClr val="tx1"/>
                </a:solidFill>
                <a:latin typeface="Times New Roman" panose="02020603050405020304" pitchFamily="18" charset="0"/>
                <a:cs typeface="Times New Roman" panose="02020603050405020304" pitchFamily="18" charset="0"/>
              </a:defRPr>
            </a:lvl1pPr>
            <a:lvl2pPr marL="804763" indent="-309524" defTabSz="1035187">
              <a:spcBef>
                <a:spcPct val="30000"/>
              </a:spcBef>
              <a:defRPr sz="1300">
                <a:solidFill>
                  <a:schemeClr val="tx1"/>
                </a:solidFill>
                <a:latin typeface="Times New Roman" panose="02020603050405020304" pitchFamily="18" charset="0"/>
                <a:cs typeface="Times New Roman" panose="02020603050405020304" pitchFamily="18" charset="0"/>
              </a:defRPr>
            </a:lvl2pPr>
            <a:lvl3pPr marL="1238098"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3pPr>
            <a:lvl4pPr marL="1733337"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4pPr>
            <a:lvl5pPr marL="2228576"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5pPr>
            <a:lvl6pPr marL="2723815"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6pPr>
            <a:lvl7pPr marL="3219054"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7pPr>
            <a:lvl8pPr marL="3714293"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8pPr>
            <a:lvl9pPr marL="4209532"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9pPr>
          </a:lstStyle>
          <a:p>
            <a:pPr>
              <a:spcBef>
                <a:spcPct val="0"/>
              </a:spcBef>
            </a:pPr>
            <a:fld id="{3F03D2BD-0335-48E0-840A-27807DA198B6}" type="slidenum">
              <a:rPr lang="en-US" altLang="de-DE" sz="1400">
                <a:latin typeface="Verdana" panose="020B0604030504040204" pitchFamily="34" charset="0"/>
              </a:rPr>
              <a:pPr>
                <a:spcBef>
                  <a:spcPct val="0"/>
                </a:spcBef>
              </a:pPr>
              <a:t>120</a:t>
            </a:fld>
            <a:endParaRPr lang="en-US" altLang="de-DE" sz="1400">
              <a:latin typeface="Verdana" panose="020B0604030504040204" pitchFamily="34" charset="0"/>
            </a:endParaRPr>
          </a:p>
        </p:txBody>
      </p:sp>
      <p:sp>
        <p:nvSpPr>
          <p:cNvPr id="119811" name="Rectangle 2"/>
          <p:cNvSpPr>
            <a:spLocks noGrp="1" noRot="1" noChangeAspect="1" noChangeArrowheads="1" noTextEdit="1"/>
          </p:cNvSpPr>
          <p:nvPr>
            <p:ph type="sldImg"/>
          </p:nvPr>
        </p:nvSpPr>
        <p:spPr>
          <a:xfrm>
            <a:off x="354013" y="604838"/>
            <a:ext cx="5729287" cy="3222625"/>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2700258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35187">
              <a:spcBef>
                <a:spcPct val="30000"/>
              </a:spcBef>
              <a:defRPr sz="1300">
                <a:solidFill>
                  <a:schemeClr val="tx1"/>
                </a:solidFill>
                <a:latin typeface="Times New Roman" panose="02020603050405020304" pitchFamily="18" charset="0"/>
                <a:cs typeface="Times New Roman" panose="02020603050405020304" pitchFamily="18" charset="0"/>
              </a:defRPr>
            </a:lvl1pPr>
            <a:lvl2pPr marL="804763" indent="-309524" defTabSz="1035187">
              <a:spcBef>
                <a:spcPct val="30000"/>
              </a:spcBef>
              <a:defRPr sz="1300">
                <a:solidFill>
                  <a:schemeClr val="tx1"/>
                </a:solidFill>
                <a:latin typeface="Times New Roman" panose="02020603050405020304" pitchFamily="18" charset="0"/>
                <a:cs typeface="Times New Roman" panose="02020603050405020304" pitchFamily="18" charset="0"/>
              </a:defRPr>
            </a:lvl2pPr>
            <a:lvl3pPr marL="1238098"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3pPr>
            <a:lvl4pPr marL="1733337"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4pPr>
            <a:lvl5pPr marL="2228576"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5pPr>
            <a:lvl6pPr marL="2723815"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6pPr>
            <a:lvl7pPr marL="3219054"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7pPr>
            <a:lvl8pPr marL="3714293"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8pPr>
            <a:lvl9pPr marL="4209532"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9pPr>
          </a:lstStyle>
          <a:p>
            <a:pPr>
              <a:spcBef>
                <a:spcPct val="0"/>
              </a:spcBef>
            </a:pPr>
            <a:fld id="{3F03D2BD-0335-48E0-840A-27807DA198B6}" type="slidenum">
              <a:rPr lang="en-US" altLang="de-DE" sz="1400">
                <a:latin typeface="Verdana" panose="020B0604030504040204" pitchFamily="34" charset="0"/>
              </a:rPr>
              <a:pPr>
                <a:spcBef>
                  <a:spcPct val="0"/>
                </a:spcBef>
              </a:pPr>
              <a:t>121</a:t>
            </a:fld>
            <a:endParaRPr lang="en-US" altLang="de-DE" sz="1400">
              <a:latin typeface="Verdana" panose="020B0604030504040204" pitchFamily="34" charset="0"/>
            </a:endParaRPr>
          </a:p>
        </p:txBody>
      </p:sp>
      <p:sp>
        <p:nvSpPr>
          <p:cNvPr id="119811" name="Rectangle 2"/>
          <p:cNvSpPr>
            <a:spLocks noGrp="1" noRot="1" noChangeAspect="1" noChangeArrowheads="1" noTextEdit="1"/>
          </p:cNvSpPr>
          <p:nvPr>
            <p:ph type="sldImg"/>
          </p:nvPr>
        </p:nvSpPr>
        <p:spPr>
          <a:xfrm>
            <a:off x="354013" y="604838"/>
            <a:ext cx="5729287" cy="3222625"/>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27002584"/>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35187">
              <a:spcBef>
                <a:spcPct val="30000"/>
              </a:spcBef>
              <a:defRPr sz="1300">
                <a:solidFill>
                  <a:schemeClr val="tx1"/>
                </a:solidFill>
                <a:latin typeface="Times New Roman" panose="02020603050405020304" pitchFamily="18" charset="0"/>
                <a:cs typeface="Times New Roman" panose="02020603050405020304" pitchFamily="18" charset="0"/>
              </a:defRPr>
            </a:lvl1pPr>
            <a:lvl2pPr marL="804763" indent="-309524" defTabSz="1035187">
              <a:spcBef>
                <a:spcPct val="30000"/>
              </a:spcBef>
              <a:defRPr sz="1300">
                <a:solidFill>
                  <a:schemeClr val="tx1"/>
                </a:solidFill>
                <a:latin typeface="Times New Roman" panose="02020603050405020304" pitchFamily="18" charset="0"/>
                <a:cs typeface="Times New Roman" panose="02020603050405020304" pitchFamily="18" charset="0"/>
              </a:defRPr>
            </a:lvl2pPr>
            <a:lvl3pPr marL="1238098"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3pPr>
            <a:lvl4pPr marL="1733337"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4pPr>
            <a:lvl5pPr marL="2228576"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5pPr>
            <a:lvl6pPr marL="2723815"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6pPr>
            <a:lvl7pPr marL="3219054"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7pPr>
            <a:lvl8pPr marL="3714293"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8pPr>
            <a:lvl9pPr marL="4209532"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9pPr>
          </a:lstStyle>
          <a:p>
            <a:pPr>
              <a:spcBef>
                <a:spcPct val="0"/>
              </a:spcBef>
            </a:pPr>
            <a:fld id="{3F03D2BD-0335-48E0-840A-27807DA198B6}" type="slidenum">
              <a:rPr lang="en-US" altLang="de-DE" sz="1400">
                <a:latin typeface="Verdana" panose="020B0604030504040204" pitchFamily="34" charset="0"/>
              </a:rPr>
              <a:pPr>
                <a:spcBef>
                  <a:spcPct val="0"/>
                </a:spcBef>
              </a:pPr>
              <a:t>122</a:t>
            </a:fld>
            <a:endParaRPr lang="en-US" altLang="de-DE" sz="1400">
              <a:latin typeface="Verdana" panose="020B0604030504040204" pitchFamily="34" charset="0"/>
            </a:endParaRPr>
          </a:p>
        </p:txBody>
      </p:sp>
      <p:sp>
        <p:nvSpPr>
          <p:cNvPr id="119811" name="Rectangle 2"/>
          <p:cNvSpPr>
            <a:spLocks noGrp="1" noRot="1" noChangeAspect="1" noChangeArrowheads="1" noTextEdit="1"/>
          </p:cNvSpPr>
          <p:nvPr>
            <p:ph type="sldImg"/>
          </p:nvPr>
        </p:nvSpPr>
        <p:spPr>
          <a:xfrm>
            <a:off x="354013" y="604838"/>
            <a:ext cx="5729287" cy="3222625"/>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2700258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1.xml"/><Relationship Id="rId5" Type="http://schemas.openxmlformats.org/officeDocument/2006/relationships/image" Target="../media/image8.png"/><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2.xml"/><Relationship Id="rId4" Type="http://schemas.openxmlformats.org/officeDocument/2006/relationships/image" Target="../media/image4.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3.xml"/><Relationship Id="rId4" Type="http://schemas.openxmlformats.org/officeDocument/2006/relationships/image" Target="../media/image4.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3.xml"/><Relationship Id="rId4" Type="http://schemas.openxmlformats.org/officeDocument/2006/relationships/image" Target="../media/image7.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0.jpeg"/><Relationship Id="rId1" Type="http://schemas.openxmlformats.org/officeDocument/2006/relationships/slideMaster" Target="../slideMasters/slideMaster4.xml"/><Relationship Id="rId5" Type="http://schemas.openxmlformats.org/officeDocument/2006/relationships/image" Target="../media/image4.emf"/><Relationship Id="rId4" Type="http://schemas.openxmlformats.org/officeDocument/2006/relationships/image" Target="../media/image1.emf"/></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emf"/><Relationship Id="rId1" Type="http://schemas.openxmlformats.org/officeDocument/2006/relationships/slideMaster" Target="../slideMasters/slideMaster4.xml"/><Relationship Id="rId4" Type="http://schemas.openxmlformats.org/officeDocument/2006/relationships/image" Target="../media/image7.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2"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uk-UA" dirty="0" err="1">
                <a:solidFill>
                  <a:srgbClr val="004992"/>
                </a:solidFill>
              </a:rPr>
              <a:t>Метакогнітивний</a:t>
            </a:r>
            <a:r>
              <a:rPr lang="uk-UA" dirty="0">
                <a:solidFill>
                  <a:srgbClr val="004992"/>
                </a:solidFill>
              </a:rPr>
              <a:t> тренінг </a:t>
            </a:r>
            <a:r>
              <a:rPr lang="de-DE" dirty="0">
                <a:solidFill>
                  <a:srgbClr val="004992"/>
                </a:solidFill>
              </a:rPr>
              <a:t>(M</a:t>
            </a:r>
            <a:r>
              <a:rPr lang="en-US" dirty="0">
                <a:solidFill>
                  <a:srgbClr val="004992"/>
                </a:solidFill>
              </a:rPr>
              <a:t>C</a:t>
            </a:r>
            <a:r>
              <a:rPr lang="de-DE" dirty="0">
                <a:solidFill>
                  <a:srgbClr val="004992"/>
                </a:solidFill>
              </a:rPr>
              <a:t>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ru-RU" altLang="de-DE" sz="1000" dirty="0" err="1">
                <a:latin typeface="+mj-lt"/>
              </a:rPr>
              <a:t>Дозвіл</a:t>
            </a:r>
            <a:r>
              <a:rPr lang="ru-RU" altLang="de-DE" sz="1000" dirty="0">
                <a:latin typeface="+mj-lt"/>
              </a:rPr>
              <a:t> на </a:t>
            </a:r>
            <a:r>
              <a:rPr lang="ru-RU" altLang="de-DE" sz="1000" dirty="0" err="1">
                <a:latin typeface="+mj-lt"/>
              </a:rPr>
              <a:t>використання</a:t>
            </a:r>
            <a:r>
              <a:rPr lang="ru-RU" altLang="de-DE" sz="1000" dirty="0">
                <a:latin typeface="+mj-lt"/>
              </a:rPr>
              <a:t> </a:t>
            </a:r>
            <a:r>
              <a:rPr lang="ru-RU" altLang="de-DE" sz="1000" dirty="0" err="1">
                <a:latin typeface="+mj-lt"/>
              </a:rPr>
              <a:t>зображень</a:t>
            </a:r>
            <a:r>
              <a:rPr lang="ru-RU" altLang="de-DE" sz="1000" dirty="0">
                <a:latin typeface="+mj-lt"/>
              </a:rPr>
              <a:t> </a:t>
            </a:r>
            <a:r>
              <a:rPr lang="ru-RU" altLang="de-DE" sz="1000" dirty="0" err="1">
                <a:latin typeface="+mj-lt"/>
              </a:rPr>
              <a:t>люб'язно</a:t>
            </a:r>
            <a:r>
              <a:rPr lang="ru-RU" altLang="de-DE" sz="1000" dirty="0">
                <a:latin typeface="+mj-lt"/>
              </a:rPr>
              <a:t> </a:t>
            </a:r>
            <a:r>
              <a:rPr lang="ru-RU" altLang="de-DE" sz="1000" dirty="0" err="1">
                <a:latin typeface="+mj-lt"/>
              </a:rPr>
              <a:t>надали</a:t>
            </a:r>
            <a:r>
              <a:rPr lang="ru-RU" altLang="de-DE" sz="1000" dirty="0">
                <a:latin typeface="+mj-lt"/>
              </a:rPr>
              <a:t> </a:t>
            </a:r>
            <a:r>
              <a:rPr lang="ru-RU" altLang="de-DE" sz="1000" dirty="0" err="1">
                <a:latin typeface="+mj-lt"/>
              </a:rPr>
              <a:t>митці</a:t>
            </a:r>
            <a:r>
              <a:rPr lang="ru-RU" altLang="de-DE" sz="1000" dirty="0">
                <a:latin typeface="+mj-lt"/>
              </a:rPr>
              <a:t> </a:t>
            </a:r>
            <a:r>
              <a:rPr lang="ru-RU" altLang="de-DE" sz="1000" dirty="0" err="1">
                <a:latin typeface="+mj-lt"/>
              </a:rPr>
              <a:t>або</a:t>
            </a:r>
            <a:r>
              <a:rPr lang="ru-RU" altLang="de-DE" sz="1000" dirty="0">
                <a:latin typeface="+mj-lt"/>
              </a:rPr>
              <a:t> </a:t>
            </a:r>
            <a:r>
              <a:rPr lang="ru-RU" altLang="de-DE" sz="1000" dirty="0" err="1">
                <a:latin typeface="+mj-lt"/>
              </a:rPr>
              <a:t>власники</a:t>
            </a:r>
            <a:r>
              <a:rPr lang="ru-RU" altLang="de-DE" sz="1000" dirty="0">
                <a:latin typeface="+mj-lt"/>
              </a:rPr>
              <a:t> </a:t>
            </a:r>
            <a:r>
              <a:rPr lang="ru-RU" altLang="de-DE" sz="1000" dirty="0" err="1">
                <a:latin typeface="+mj-lt"/>
              </a:rPr>
              <a:t>авторських</a:t>
            </a:r>
            <a:r>
              <a:rPr lang="ru-RU" altLang="de-DE" sz="1000" dirty="0">
                <a:latin typeface="+mj-lt"/>
              </a:rPr>
              <a:t> прав. </a:t>
            </a:r>
            <a:r>
              <a:rPr lang="ru-RU" altLang="de-DE" sz="1000" dirty="0" err="1">
                <a:latin typeface="+mj-lt"/>
              </a:rPr>
              <a:t>Подробиці</a:t>
            </a:r>
            <a:r>
              <a:rPr lang="ru-RU" altLang="de-DE" sz="1000" dirty="0">
                <a:latin typeface="+mj-lt"/>
              </a:rPr>
              <a:t> (</a:t>
            </a:r>
            <a:r>
              <a:rPr lang="ru-RU" altLang="de-DE" sz="1000" dirty="0" err="1">
                <a:latin typeface="+mj-lt"/>
              </a:rPr>
              <a:t>ім</a:t>
            </a:r>
            <a:r>
              <a:rPr lang="uk-UA" altLang="de-DE" sz="1000" dirty="0">
                <a:latin typeface="+mj-lt"/>
              </a:rPr>
              <a:t>’я митця</a:t>
            </a:r>
            <a:r>
              <a:rPr lang="ru-RU" altLang="de-DE" sz="1000" dirty="0">
                <a:latin typeface="+mj-lt"/>
              </a:rPr>
              <a:t>, </a:t>
            </a:r>
            <a:r>
              <a:rPr lang="ru-RU" altLang="de-DE" sz="1000" dirty="0" err="1">
                <a:latin typeface="+mj-lt"/>
              </a:rPr>
              <a:t>назва</a:t>
            </a:r>
            <a:r>
              <a:rPr lang="ru-RU" altLang="de-DE" sz="1000" dirty="0">
                <a:latin typeface="+mj-lt"/>
              </a:rPr>
              <a:t> </a:t>
            </a:r>
            <a:r>
              <a:rPr lang="ru-RU" altLang="de-DE" sz="1000" dirty="0" err="1">
                <a:latin typeface="+mj-lt"/>
              </a:rPr>
              <a:t>зображення</a:t>
            </a:r>
            <a:r>
              <a:rPr lang="ru-RU" altLang="de-DE" sz="1000" dirty="0">
                <a:latin typeface="+mj-lt"/>
              </a:rPr>
              <a:t>) наведено в </a:t>
            </a:r>
            <a:r>
              <a:rPr lang="ru-RU" altLang="de-DE" sz="1000" dirty="0" err="1">
                <a:latin typeface="+mj-lt"/>
              </a:rPr>
              <a:t>кінці</a:t>
            </a:r>
            <a:r>
              <a:rPr lang="ru-RU" altLang="de-DE" sz="1000" dirty="0">
                <a:latin typeface="+mj-lt"/>
              </a:rPr>
              <a:t> </a:t>
            </a:r>
            <a:r>
              <a:rPr lang="ru-RU" altLang="de-DE" sz="1000" dirty="0" err="1">
                <a:latin typeface="+mj-lt"/>
              </a:rPr>
              <a:t>презентації</a:t>
            </a:r>
            <a:r>
              <a:rPr lang="ru-RU" altLang="de-DE" sz="1000" dirty="0">
                <a:latin typeface="+mj-lt"/>
              </a:rPr>
              <a:t>.</a:t>
            </a:r>
            <a:endParaRPr lang="de-DE" altLang="de-DE" sz="1000" dirty="0">
              <a:latin typeface="+mj-lt"/>
            </a:endParaRPr>
          </a:p>
        </p:txBody>
      </p:sp>
      <p:pic>
        <p:nvPicPr>
          <p:cNvPr id="2" name="Grafik 7">
            <a:extLst>
              <a:ext uri="{FF2B5EF4-FFF2-40B4-BE49-F238E27FC236}">
                <a16:creationId xmlns:a16="http://schemas.microsoft.com/office/drawing/2014/main" id="{D7E29B10-A900-90BB-9387-405FE0E1B2F2}"/>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11542738" y="6290613"/>
            <a:ext cx="243101" cy="162574"/>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Metakognitives Training 4 - Einfühlung I</a:t>
            </a:r>
          </a:p>
        </p:txBody>
      </p:sp>
      <p:sp>
        <p:nvSpPr>
          <p:cNvPr id="4" name="Slide Number Placeholder 3"/>
          <p:cNvSpPr>
            <a:spLocks noGrp="1"/>
          </p:cNvSpPr>
          <p:nvPr>
            <p:ph type="sldNum" sz="quarter" idx="12"/>
          </p:nvPr>
        </p:nvSpPr>
        <p:spPr bwMode="gray"/>
        <p:txBody>
          <a:bodyPr/>
          <a:lstStyle/>
          <a:p>
            <a:pPr>
              <a:defRPr/>
            </a:pPr>
            <a:fld id="{81B416DF-CA24-41AF-B951-E70273A30521}"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t>Metakognitives Training 4 - Einfühlung I</a:t>
            </a:r>
          </a:p>
        </p:txBody>
      </p:sp>
      <p:sp>
        <p:nvSpPr>
          <p:cNvPr id="6" name="Slide Number Placeholder 5"/>
          <p:cNvSpPr>
            <a:spLocks noGrp="1"/>
          </p:cNvSpPr>
          <p:nvPr>
            <p:ph type="sldNum" sz="quarter" idx="12"/>
          </p:nvPr>
        </p:nvSpPr>
        <p:spPr bwMode="gray"/>
        <p:txBody>
          <a:bodyPr>
            <a:noAutofit/>
          </a:bodyPr>
          <a:lstStyle/>
          <a:p>
            <a:pPr>
              <a:defRPr/>
            </a:pPr>
            <a:fld id="{D43AC22C-7317-4776-9BA8-332A4787E03E}"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Metakognitives Training 4 - Einfühlung I</a:t>
            </a:r>
          </a:p>
        </p:txBody>
      </p:sp>
      <p:sp>
        <p:nvSpPr>
          <p:cNvPr id="7" name="Slide Number Placeholder 6"/>
          <p:cNvSpPr>
            <a:spLocks noGrp="1"/>
          </p:cNvSpPr>
          <p:nvPr>
            <p:ph type="sldNum" sz="quarter" idx="12"/>
          </p:nvPr>
        </p:nvSpPr>
        <p:spPr bwMode="gray"/>
        <p:txBody>
          <a:bodyPr/>
          <a:lstStyle/>
          <a:p>
            <a:pPr>
              <a:defRPr/>
            </a:pPr>
            <a:fld id="{EC6D36B9-A0B1-431D-81FF-646EC05C4528}"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Metakognitives Training 4 - Einfühlung I</a:t>
            </a:r>
          </a:p>
        </p:txBody>
      </p:sp>
      <p:sp>
        <p:nvSpPr>
          <p:cNvPr id="7" name="Slide Number Placeholder 6"/>
          <p:cNvSpPr>
            <a:spLocks noGrp="1"/>
          </p:cNvSpPr>
          <p:nvPr>
            <p:ph type="sldNum" sz="quarter" idx="12"/>
          </p:nvPr>
        </p:nvSpPr>
        <p:spPr bwMode="gray"/>
        <p:txBody>
          <a:bodyPr/>
          <a:lstStyle/>
          <a:p>
            <a:pPr>
              <a:defRPr/>
            </a:pPr>
            <a:fld id="{81B416DF-CA24-41AF-B951-E70273A30521}"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t>Metakognitives Training 4 - Einfühlung I</a:t>
            </a:r>
          </a:p>
        </p:txBody>
      </p:sp>
      <p:sp>
        <p:nvSpPr>
          <p:cNvPr id="7" name="Slide Number Placeholder 6"/>
          <p:cNvSpPr>
            <a:spLocks noGrp="1"/>
          </p:cNvSpPr>
          <p:nvPr>
            <p:ph type="sldNum" sz="quarter" idx="12"/>
          </p:nvPr>
        </p:nvSpPr>
        <p:spPr bwMode="gray"/>
        <p:txBody>
          <a:bodyPr/>
          <a:lstStyle/>
          <a:p>
            <a:pPr>
              <a:defRPr/>
            </a:pPr>
            <a:fld id="{81B416DF-CA24-41AF-B951-E70273A30521}"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t>Metakognitives Training 4 - Einfühlung I</a:t>
            </a:r>
          </a:p>
        </p:txBody>
      </p:sp>
      <p:sp>
        <p:nvSpPr>
          <p:cNvPr id="5" name="Slide Number Placeholder 4"/>
          <p:cNvSpPr>
            <a:spLocks noGrp="1"/>
          </p:cNvSpPr>
          <p:nvPr>
            <p:ph type="sldNum" sz="quarter" idx="12"/>
          </p:nvPr>
        </p:nvSpPr>
        <p:spPr bwMode="gray"/>
        <p:txBody>
          <a:bodyPr/>
          <a:lstStyle/>
          <a:p>
            <a:pPr>
              <a:defRPr/>
            </a:pPr>
            <a:fld id="{432277A9-8655-4B2C-B5B8-C1036B739388}"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Metakognitives Training 4 - Einfühlung I</a:t>
            </a:r>
          </a:p>
        </p:txBody>
      </p:sp>
      <p:sp>
        <p:nvSpPr>
          <p:cNvPr id="4" name="Slide Number Placeholder 3"/>
          <p:cNvSpPr>
            <a:spLocks noGrp="1"/>
          </p:cNvSpPr>
          <p:nvPr>
            <p:ph type="sldNum" sz="quarter" idx="12"/>
          </p:nvPr>
        </p:nvSpPr>
        <p:spPr bwMode="gray"/>
        <p:txBody>
          <a:bodyPr/>
          <a:lstStyle/>
          <a:p>
            <a:pPr>
              <a:defRPr/>
            </a:pPr>
            <a:fld id="{CEC7FB26-9FE3-4229-A449-63F58BF0BA1F}"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2"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pic>
        <p:nvPicPr>
          <p:cNvPr id="1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848256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95312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4000" dirty="0" err="1">
              <a:solidFill>
                <a:srgbClr val="333333"/>
              </a:solidFill>
              <a:latin typeface="Calibri Ligh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1000" dirty="0">
                <a:solidFill>
                  <a:srgbClr val="333333"/>
                </a:solidFill>
                <a:latin typeface="Calibri Light"/>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20996098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4 - Einfühlung I</a:t>
            </a: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2355134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Metakognitives Training 4 - Einfühlung I</a:t>
            </a: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64665597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spTree>
    <p:extLst>
      <p:ext uri="{BB962C8B-B14F-4D97-AF65-F5344CB8AC3E}">
        <p14:creationId xmlns:p14="http://schemas.microsoft.com/office/powerpoint/2010/main" val="54161927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4 - Einfühlung I</a:t>
            </a: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37395515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4 - Einfühlung I</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150299614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4 - Einfühlung I</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33799572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Metakognitives Training 4 - Einfühlung I</a:t>
            </a: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336760751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4 - Einfühlung I</a:t>
            </a: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87741563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1314952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2"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pic>
        <p:nvPicPr>
          <p:cNvPr id="1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544013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0538797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4000" dirty="0" err="1">
              <a:solidFill>
                <a:srgbClr val="333333"/>
              </a:solidFill>
              <a:latin typeface="Calibri Ligh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1000" dirty="0">
                <a:solidFill>
                  <a:srgbClr val="333333"/>
                </a:solidFill>
                <a:latin typeface="Calibri Light"/>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52388545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4 - Einfühlung I</a:t>
            </a: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27751962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Metakognitives Training 4 - Einfühlung I</a:t>
            </a: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32953329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spTree>
    <p:extLst>
      <p:ext uri="{BB962C8B-B14F-4D97-AF65-F5344CB8AC3E}">
        <p14:creationId xmlns:p14="http://schemas.microsoft.com/office/powerpoint/2010/main" val="68743919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4 - Einfühlung I</a:t>
            </a: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12140748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4 - Einfühlung I</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55286615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4 - Einfühlung I</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190017056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Metakognitives Training 4 - Einfühlung I</a:t>
            </a: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27246487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4 - Einfühlung I</a:t>
            </a: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63780480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0309076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6180319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0609681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11542738" y="6290613"/>
            <a:ext cx="24310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uk-UA" dirty="0" err="1">
                <a:solidFill>
                  <a:srgbClr val="004992"/>
                </a:solidFill>
              </a:rPr>
              <a:t>Метакогнітивний</a:t>
            </a:r>
            <a:r>
              <a:rPr lang="uk-UA" dirty="0">
                <a:solidFill>
                  <a:srgbClr val="004992"/>
                </a:solidFill>
              </a:rPr>
              <a:t> тренінг </a:t>
            </a:r>
            <a:r>
              <a:rPr lang="de-DE" dirty="0">
                <a:solidFill>
                  <a:srgbClr val="004992"/>
                </a:solidFill>
              </a:rPr>
              <a:t>(</a:t>
            </a:r>
            <a:r>
              <a:rPr lang="de-DE" dirty="0" err="1">
                <a:solidFill>
                  <a:srgbClr val="004992"/>
                </a:solidFill>
              </a:rPr>
              <a:t>MCT</a:t>
            </a:r>
            <a:r>
              <a:rPr lang="de-DE" dirty="0">
                <a:solidFill>
                  <a:srgbClr val="004992"/>
                </a:solidFill>
              </a:rPr>
              <a: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ru-RU" altLang="de-DE" sz="1000" dirty="0" err="1">
                <a:latin typeface="+mj-lt"/>
              </a:rPr>
              <a:t>Дозвіл</a:t>
            </a:r>
            <a:r>
              <a:rPr lang="ru-RU" altLang="de-DE" sz="1000" dirty="0">
                <a:latin typeface="+mj-lt"/>
              </a:rPr>
              <a:t> на </a:t>
            </a:r>
            <a:r>
              <a:rPr lang="ru-RU" altLang="de-DE" sz="1000" dirty="0" err="1">
                <a:latin typeface="+mj-lt"/>
              </a:rPr>
              <a:t>використання</a:t>
            </a:r>
            <a:r>
              <a:rPr lang="ru-RU" altLang="de-DE" sz="1000" dirty="0">
                <a:latin typeface="+mj-lt"/>
              </a:rPr>
              <a:t> </a:t>
            </a:r>
            <a:r>
              <a:rPr lang="ru-RU" altLang="de-DE" sz="1000" dirty="0" err="1">
                <a:latin typeface="+mj-lt"/>
              </a:rPr>
              <a:t>зображень</a:t>
            </a:r>
            <a:r>
              <a:rPr lang="ru-RU" altLang="de-DE" sz="1000" dirty="0">
                <a:latin typeface="+mj-lt"/>
              </a:rPr>
              <a:t> </a:t>
            </a:r>
            <a:r>
              <a:rPr lang="ru-RU" altLang="de-DE" sz="1000" dirty="0" err="1">
                <a:latin typeface="+mj-lt"/>
              </a:rPr>
              <a:t>люб'язно</a:t>
            </a:r>
            <a:r>
              <a:rPr lang="ru-RU" altLang="de-DE" sz="1000" dirty="0">
                <a:latin typeface="+mj-lt"/>
              </a:rPr>
              <a:t> </a:t>
            </a:r>
            <a:r>
              <a:rPr lang="ru-RU" altLang="de-DE" sz="1000" dirty="0" err="1">
                <a:latin typeface="+mj-lt"/>
              </a:rPr>
              <a:t>надали</a:t>
            </a:r>
            <a:r>
              <a:rPr lang="ru-RU" altLang="de-DE" sz="1000" dirty="0">
                <a:latin typeface="+mj-lt"/>
              </a:rPr>
              <a:t> </a:t>
            </a:r>
            <a:r>
              <a:rPr lang="ru-RU" altLang="de-DE" sz="1000" dirty="0" err="1">
                <a:latin typeface="+mj-lt"/>
              </a:rPr>
              <a:t>митці</a:t>
            </a:r>
            <a:r>
              <a:rPr lang="ru-RU" altLang="de-DE" sz="1000" dirty="0">
                <a:latin typeface="+mj-lt"/>
              </a:rPr>
              <a:t> </a:t>
            </a:r>
            <a:r>
              <a:rPr lang="ru-RU" altLang="de-DE" sz="1000" dirty="0" err="1">
                <a:latin typeface="+mj-lt"/>
              </a:rPr>
              <a:t>або</a:t>
            </a:r>
            <a:r>
              <a:rPr lang="ru-RU" altLang="de-DE" sz="1000" dirty="0">
                <a:latin typeface="+mj-lt"/>
              </a:rPr>
              <a:t> </a:t>
            </a:r>
            <a:r>
              <a:rPr lang="ru-RU" altLang="de-DE" sz="1000" dirty="0" err="1">
                <a:latin typeface="+mj-lt"/>
              </a:rPr>
              <a:t>власники</a:t>
            </a:r>
            <a:r>
              <a:rPr lang="ru-RU" altLang="de-DE" sz="1000" dirty="0">
                <a:latin typeface="+mj-lt"/>
              </a:rPr>
              <a:t> </a:t>
            </a:r>
            <a:r>
              <a:rPr lang="ru-RU" altLang="de-DE" sz="1000" dirty="0" err="1">
                <a:latin typeface="+mj-lt"/>
              </a:rPr>
              <a:t>авторських</a:t>
            </a:r>
            <a:r>
              <a:rPr lang="ru-RU" altLang="de-DE" sz="1000" dirty="0">
                <a:latin typeface="+mj-lt"/>
              </a:rPr>
              <a:t> прав. </a:t>
            </a:r>
            <a:r>
              <a:rPr lang="ru-RU" altLang="de-DE" sz="1000" dirty="0" err="1">
                <a:latin typeface="+mj-lt"/>
              </a:rPr>
              <a:t>Подробиці</a:t>
            </a:r>
            <a:r>
              <a:rPr lang="ru-RU" altLang="de-DE" sz="1000" dirty="0">
                <a:latin typeface="+mj-lt"/>
              </a:rPr>
              <a:t> (</a:t>
            </a:r>
            <a:r>
              <a:rPr lang="ru-RU" altLang="de-DE" sz="1000" dirty="0" err="1">
                <a:latin typeface="+mj-lt"/>
              </a:rPr>
              <a:t>ім</a:t>
            </a:r>
            <a:r>
              <a:rPr lang="uk-UA" altLang="de-DE" sz="1000" dirty="0">
                <a:latin typeface="+mj-lt"/>
              </a:rPr>
              <a:t>’я митця</a:t>
            </a:r>
            <a:r>
              <a:rPr lang="ru-RU" altLang="de-DE" sz="1000" dirty="0">
                <a:latin typeface="+mj-lt"/>
              </a:rPr>
              <a:t>, </a:t>
            </a:r>
            <a:r>
              <a:rPr lang="ru-RU" altLang="de-DE" sz="1000" dirty="0" err="1">
                <a:latin typeface="+mj-lt"/>
              </a:rPr>
              <a:t>назва</a:t>
            </a:r>
            <a:r>
              <a:rPr lang="ru-RU" altLang="de-DE" sz="1000" dirty="0">
                <a:latin typeface="+mj-lt"/>
              </a:rPr>
              <a:t> </a:t>
            </a:r>
            <a:r>
              <a:rPr lang="ru-RU" altLang="de-DE" sz="1000" dirty="0" err="1">
                <a:latin typeface="+mj-lt"/>
              </a:rPr>
              <a:t>зображення</a:t>
            </a:r>
            <a:r>
              <a:rPr lang="ru-RU" altLang="de-DE" sz="1000" dirty="0">
                <a:latin typeface="+mj-lt"/>
              </a:rPr>
              <a:t>) наведено в </a:t>
            </a:r>
            <a:r>
              <a:rPr lang="ru-RU" altLang="de-DE" sz="1000" dirty="0" err="1">
                <a:latin typeface="+mj-lt"/>
              </a:rPr>
              <a:t>кінці</a:t>
            </a:r>
            <a:r>
              <a:rPr lang="ru-RU" altLang="de-DE" sz="1000" dirty="0">
                <a:latin typeface="+mj-lt"/>
              </a:rPr>
              <a:t> </a:t>
            </a:r>
            <a:r>
              <a:rPr lang="ru-RU" altLang="de-DE" sz="1000" dirty="0" err="1">
                <a:latin typeface="+mj-lt"/>
              </a:rPr>
              <a:t>презентації</a:t>
            </a:r>
            <a:r>
              <a:rPr lang="ru-RU" altLang="de-DE" sz="1000" dirty="0">
                <a:latin typeface="+mj-lt"/>
              </a:rPr>
              <a:t>.</a:t>
            </a:r>
            <a:endParaRPr lang="de-DE" altLang="de-DE" sz="1000" dirty="0">
              <a:latin typeface="+mj-lt"/>
            </a:endParaRPr>
          </a:p>
        </p:txBody>
      </p:sp>
    </p:spTree>
    <p:extLst>
      <p:ext uri="{BB962C8B-B14F-4D97-AF65-F5344CB8AC3E}">
        <p14:creationId xmlns:p14="http://schemas.microsoft.com/office/powerpoint/2010/main" val="140075377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ru-RU" dirty="0" err="1"/>
              <a:t>Метакогнітивний</a:t>
            </a:r>
            <a:r>
              <a:rPr lang="ru-RU" dirty="0"/>
              <a:t> </a:t>
            </a:r>
            <a:r>
              <a:rPr lang="ru-RU" dirty="0" err="1"/>
              <a:t>тренінг</a:t>
            </a:r>
            <a:r>
              <a:rPr lang="ru-RU" dirty="0"/>
              <a:t> 2. </a:t>
            </a:r>
            <a:r>
              <a:rPr lang="ru-RU" dirty="0" err="1"/>
              <a:t>Поспішні</a:t>
            </a:r>
            <a:r>
              <a:rPr lang="ru-RU" dirty="0"/>
              <a:t> </a:t>
            </a:r>
            <a:r>
              <a:rPr lang="ru-RU" dirty="0" err="1"/>
              <a:t>висновки</a:t>
            </a:r>
            <a:r>
              <a:rPr lang="ru-RU" dirty="0"/>
              <a:t> І</a:t>
            </a:r>
            <a:endParaRPr lang="de-DE" dirty="0"/>
          </a:p>
        </p:txBody>
      </p:sp>
      <p:sp>
        <p:nvSpPr>
          <p:cNvPr id="4" name="Slide Number Placeholder 3"/>
          <p:cNvSpPr>
            <a:spLocks noGrp="1"/>
          </p:cNvSpPr>
          <p:nvPr>
            <p:ph type="sldNum" sz="quarter" idx="12"/>
          </p:nvPr>
        </p:nvSpPr>
        <p:spPr bwMode="gray"/>
        <p:txBody>
          <a:bodyPr/>
          <a:lstStyle/>
          <a:p>
            <a:pPr>
              <a:defRPr/>
            </a:pPr>
            <a:fld id="{1823985C-A473-412F-A241-91F81577CC33}"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5775571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ru-RU" dirty="0" err="1"/>
              <a:t>Метакогнітивний</a:t>
            </a:r>
            <a:r>
              <a:rPr lang="ru-RU" dirty="0"/>
              <a:t> </a:t>
            </a:r>
            <a:r>
              <a:rPr lang="ru-RU" dirty="0" err="1"/>
              <a:t>тренінг</a:t>
            </a:r>
            <a:r>
              <a:rPr lang="ru-RU" dirty="0"/>
              <a:t> 2. </a:t>
            </a:r>
            <a:r>
              <a:rPr lang="ru-RU" dirty="0" err="1"/>
              <a:t>Поспішні</a:t>
            </a:r>
            <a:r>
              <a:rPr lang="ru-RU" dirty="0"/>
              <a:t> </a:t>
            </a:r>
            <a:r>
              <a:rPr lang="ru-RU" dirty="0" err="1"/>
              <a:t>висновки</a:t>
            </a:r>
            <a:r>
              <a:rPr lang="ru-RU" dirty="0"/>
              <a:t> І</a:t>
            </a:r>
            <a:endParaRPr lang="de-DE" dirty="0"/>
          </a:p>
        </p:txBody>
      </p:sp>
      <p:sp>
        <p:nvSpPr>
          <p:cNvPr id="6" name="Slide Number Placeholder 5"/>
          <p:cNvSpPr>
            <a:spLocks noGrp="1"/>
          </p:cNvSpPr>
          <p:nvPr>
            <p:ph type="sldNum" sz="quarter" idx="12"/>
          </p:nvPr>
        </p:nvSpPr>
        <p:spPr bwMode="gray"/>
        <p:txBody>
          <a:bodyPr>
            <a:noAutofit/>
          </a:bodyPr>
          <a:lstStyle/>
          <a:p>
            <a:pPr>
              <a:defRPr/>
            </a:pPr>
            <a:fld id="{B753B9EC-D0E7-46BD-BE46-B8EFC2491877}" type="slidenum">
              <a:rPr lang="de-DE" altLang="de-DE" smtClean="0"/>
              <a:pPr>
                <a:defRPr/>
              </a:pPr>
              <a:t>‹Nr.›</a:t>
            </a:fld>
            <a:endParaRPr lang="de-DE" altLang="de-DE"/>
          </a:p>
        </p:txBody>
      </p:sp>
    </p:spTree>
    <p:extLst>
      <p:ext uri="{BB962C8B-B14F-4D97-AF65-F5344CB8AC3E}">
        <p14:creationId xmlns:p14="http://schemas.microsoft.com/office/powerpoint/2010/main" val="424671824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08293556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ru-RU" dirty="0" err="1"/>
              <a:t>Метакогнітивний</a:t>
            </a:r>
            <a:r>
              <a:rPr lang="ru-RU" dirty="0"/>
              <a:t> </a:t>
            </a:r>
            <a:r>
              <a:rPr lang="ru-RU" dirty="0" err="1"/>
              <a:t>тренінг</a:t>
            </a:r>
            <a:r>
              <a:rPr lang="ru-RU" dirty="0"/>
              <a:t> 2. </a:t>
            </a:r>
            <a:r>
              <a:rPr lang="ru-RU" dirty="0" err="1"/>
              <a:t>Поспішні</a:t>
            </a:r>
            <a:r>
              <a:rPr lang="ru-RU" dirty="0"/>
              <a:t> </a:t>
            </a:r>
            <a:r>
              <a:rPr lang="ru-RU" dirty="0" err="1"/>
              <a:t>висновки</a:t>
            </a:r>
            <a:r>
              <a:rPr lang="ru-RU" dirty="0"/>
              <a:t> І</a:t>
            </a:r>
            <a:endParaRPr lang="de-DE" dirty="0"/>
          </a:p>
        </p:txBody>
      </p:sp>
      <p:sp>
        <p:nvSpPr>
          <p:cNvPr id="7" name="Slide Number Placeholder 6"/>
          <p:cNvSpPr>
            <a:spLocks noGrp="1"/>
          </p:cNvSpPr>
          <p:nvPr>
            <p:ph type="sldNum" sz="quarter" idx="12"/>
          </p:nvPr>
        </p:nvSpPr>
        <p:spPr bwMode="gray"/>
        <p:txBody>
          <a:bodyPr/>
          <a:lstStyle/>
          <a:p>
            <a:pPr>
              <a:defRPr/>
            </a:pPr>
            <a:fld id="{726E5050-4AD3-4937-8679-190C32731444}" type="slidenum">
              <a:rPr lang="de-DE" altLang="de-DE" smtClean="0"/>
              <a:pPr>
                <a:defRPr/>
              </a:pPr>
              <a:t>‹Nr.›</a:t>
            </a:fld>
            <a:endParaRPr lang="de-DE" altLang="de-DE"/>
          </a:p>
        </p:txBody>
      </p:sp>
    </p:spTree>
    <p:extLst>
      <p:ext uri="{BB962C8B-B14F-4D97-AF65-F5344CB8AC3E}">
        <p14:creationId xmlns:p14="http://schemas.microsoft.com/office/powerpoint/2010/main" val="155360135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ru-RU" dirty="0" err="1"/>
              <a:t>Метакогнітивний</a:t>
            </a:r>
            <a:r>
              <a:rPr lang="ru-RU" dirty="0"/>
              <a:t> </a:t>
            </a:r>
            <a:r>
              <a:rPr lang="ru-RU" dirty="0" err="1"/>
              <a:t>тренінг</a:t>
            </a:r>
            <a:r>
              <a:rPr lang="ru-RU" dirty="0"/>
              <a:t> 2. </a:t>
            </a:r>
            <a:r>
              <a:rPr lang="ru-RU" dirty="0" err="1"/>
              <a:t>Поспішні</a:t>
            </a:r>
            <a:r>
              <a:rPr lang="ru-RU" dirty="0"/>
              <a:t> </a:t>
            </a:r>
            <a:r>
              <a:rPr lang="ru-RU" dirty="0" err="1"/>
              <a:t>висновки</a:t>
            </a:r>
            <a:r>
              <a:rPr lang="ru-RU" dirty="0"/>
              <a:t> І</a:t>
            </a:r>
            <a:endParaRPr lang="de-DE" dirty="0"/>
          </a:p>
        </p:txBody>
      </p:sp>
      <p:sp>
        <p:nvSpPr>
          <p:cNvPr id="7" name="Slide Number Placeholder 6"/>
          <p:cNvSpPr>
            <a:spLocks noGrp="1"/>
          </p:cNvSpPr>
          <p:nvPr>
            <p:ph type="sldNum" sz="quarter" idx="12"/>
          </p:nvPr>
        </p:nvSpPr>
        <p:spPr bwMode="gray"/>
        <p:txBody>
          <a:bodyPr/>
          <a:lstStyle/>
          <a:p>
            <a:pPr>
              <a:defRPr/>
            </a:pPr>
            <a:fld id="{1823985C-A473-412F-A241-91F81577CC33}"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09399847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ru-RU" dirty="0" err="1"/>
              <a:t>Метакогнітивний</a:t>
            </a:r>
            <a:r>
              <a:rPr lang="ru-RU" dirty="0"/>
              <a:t> </a:t>
            </a:r>
            <a:r>
              <a:rPr lang="ru-RU" dirty="0" err="1"/>
              <a:t>тренінг</a:t>
            </a:r>
            <a:r>
              <a:rPr lang="ru-RU" dirty="0"/>
              <a:t> 2. </a:t>
            </a:r>
            <a:r>
              <a:rPr lang="ru-RU" dirty="0" err="1"/>
              <a:t>Поспішні</a:t>
            </a:r>
            <a:r>
              <a:rPr lang="ru-RU" dirty="0"/>
              <a:t> </a:t>
            </a:r>
            <a:r>
              <a:rPr lang="ru-RU" dirty="0" err="1"/>
              <a:t>висновки</a:t>
            </a:r>
            <a:r>
              <a:rPr lang="ru-RU" dirty="0"/>
              <a:t> І</a:t>
            </a:r>
            <a:endParaRPr lang="de-DE" dirty="0"/>
          </a:p>
        </p:txBody>
      </p:sp>
      <p:sp>
        <p:nvSpPr>
          <p:cNvPr id="7" name="Slide Number Placeholder 6"/>
          <p:cNvSpPr>
            <a:spLocks noGrp="1"/>
          </p:cNvSpPr>
          <p:nvPr>
            <p:ph type="sldNum" sz="quarter" idx="12"/>
          </p:nvPr>
        </p:nvSpPr>
        <p:spPr bwMode="gray"/>
        <p:txBody>
          <a:bodyPr/>
          <a:lstStyle/>
          <a:p>
            <a:pPr>
              <a:defRPr/>
            </a:pPr>
            <a:fld id="{1823985C-A473-412F-A241-91F81577CC33}"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80894006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ru-RU" dirty="0" err="1"/>
              <a:t>Метакогнітивний</a:t>
            </a:r>
            <a:r>
              <a:rPr lang="ru-RU" dirty="0"/>
              <a:t> </a:t>
            </a:r>
            <a:r>
              <a:rPr lang="ru-RU" dirty="0" err="1"/>
              <a:t>тренінг</a:t>
            </a:r>
            <a:r>
              <a:rPr lang="ru-RU" dirty="0"/>
              <a:t> 2. </a:t>
            </a:r>
            <a:r>
              <a:rPr lang="ru-RU" dirty="0" err="1"/>
              <a:t>Поспішні</a:t>
            </a:r>
            <a:r>
              <a:rPr lang="ru-RU" dirty="0"/>
              <a:t> </a:t>
            </a:r>
            <a:r>
              <a:rPr lang="ru-RU" dirty="0" err="1"/>
              <a:t>висновки</a:t>
            </a:r>
            <a:r>
              <a:rPr lang="ru-RU" dirty="0"/>
              <a:t> І</a:t>
            </a:r>
            <a:endParaRPr lang="de-DE" dirty="0"/>
          </a:p>
        </p:txBody>
      </p:sp>
      <p:sp>
        <p:nvSpPr>
          <p:cNvPr id="5" name="Slide Number Placeholder 4"/>
          <p:cNvSpPr>
            <a:spLocks noGrp="1"/>
          </p:cNvSpPr>
          <p:nvPr>
            <p:ph type="sldNum" sz="quarter" idx="12"/>
          </p:nvPr>
        </p:nvSpPr>
        <p:spPr bwMode="gray"/>
        <p:txBody>
          <a:bodyPr/>
          <a:lstStyle/>
          <a:p>
            <a:pPr>
              <a:defRPr/>
            </a:pPr>
            <a:fld id="{97B28F6E-ACAE-4018-8385-5DCED99AE6EA}" type="slidenum">
              <a:rPr lang="de-DE" altLang="de-DE" smtClean="0"/>
              <a:pPr>
                <a:defRPr/>
              </a:pPr>
              <a:t>‹Nr.›</a:t>
            </a:fld>
            <a:endParaRPr lang="de-DE" altLang="de-DE"/>
          </a:p>
        </p:txBody>
      </p:sp>
    </p:spTree>
    <p:extLst>
      <p:ext uri="{BB962C8B-B14F-4D97-AF65-F5344CB8AC3E}">
        <p14:creationId xmlns:p14="http://schemas.microsoft.com/office/powerpoint/2010/main" val="329053586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ru-RU" dirty="0" err="1"/>
              <a:t>Метакогнітивний</a:t>
            </a:r>
            <a:r>
              <a:rPr lang="ru-RU" dirty="0"/>
              <a:t> </a:t>
            </a:r>
            <a:r>
              <a:rPr lang="ru-RU" dirty="0" err="1"/>
              <a:t>тренінг</a:t>
            </a:r>
            <a:r>
              <a:rPr lang="ru-RU" dirty="0"/>
              <a:t> 2. </a:t>
            </a:r>
            <a:r>
              <a:rPr lang="ru-RU" dirty="0" err="1"/>
              <a:t>Поспішні</a:t>
            </a:r>
            <a:r>
              <a:rPr lang="ru-RU" dirty="0"/>
              <a:t> </a:t>
            </a:r>
            <a:r>
              <a:rPr lang="ru-RU" dirty="0" err="1"/>
              <a:t>висновки</a:t>
            </a:r>
            <a:r>
              <a:rPr lang="ru-RU" dirty="0"/>
              <a:t> І</a:t>
            </a:r>
            <a:endParaRPr lang="de-DE" dirty="0"/>
          </a:p>
        </p:txBody>
      </p:sp>
      <p:sp>
        <p:nvSpPr>
          <p:cNvPr id="4" name="Slide Number Placeholder 3"/>
          <p:cNvSpPr>
            <a:spLocks noGrp="1"/>
          </p:cNvSpPr>
          <p:nvPr>
            <p:ph type="sldNum" sz="quarter" idx="12"/>
          </p:nvPr>
        </p:nvSpPr>
        <p:spPr bwMode="gray"/>
        <p:txBody>
          <a:bodyPr/>
          <a:lstStyle/>
          <a:p>
            <a:pPr>
              <a:defRPr/>
            </a:pPr>
            <a:fld id="{92BA7A26-C64D-4AD4-9010-93CA2DED1BC3}" type="slidenum">
              <a:rPr lang="de-DE" altLang="de-DE" smtClean="0"/>
              <a:pPr>
                <a:defRPr/>
              </a:pPr>
              <a:t>‹Nr.›</a:t>
            </a:fld>
            <a:endParaRPr lang="de-DE" altLang="de-DE"/>
          </a:p>
        </p:txBody>
      </p:sp>
    </p:spTree>
    <p:extLst>
      <p:ext uri="{BB962C8B-B14F-4D97-AF65-F5344CB8AC3E}">
        <p14:creationId xmlns:p14="http://schemas.microsoft.com/office/powerpoint/2010/main" val="87895997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767555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image" Target="../media/image9.png"/><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de-DE"/>
              <a:t>Metakognitives Training 4 - Einfühlung 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81B416DF-CA24-41AF-B951-E70273A30521}"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4126" r:id="rId1"/>
    <p:sldLayoutId id="2147484127" r:id="rId2"/>
    <p:sldLayoutId id="2147484128" r:id="rId3"/>
    <p:sldLayoutId id="2147484129" r:id="rId4"/>
    <p:sldLayoutId id="2147484130" r:id="rId5"/>
    <p:sldLayoutId id="2147484131" r:id="rId6"/>
    <p:sldLayoutId id="2147484132" r:id="rId7"/>
    <p:sldLayoutId id="2147484133" r:id="rId8"/>
    <p:sldLayoutId id="2147484134" r:id="rId9"/>
    <p:sldLayoutId id="2147484135" r:id="rId10"/>
    <p:sldLayoutId id="2147484136" r:id="rId11"/>
    <p:sldLayoutId id="2147484137"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de-DE">
                <a:solidFill>
                  <a:srgbClr val="333333"/>
                </a:solidFill>
              </a:rPr>
              <a:t>Metakognitives Training 4 - Einfühlung 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2182859585"/>
      </p:ext>
    </p:extLst>
  </p:cSld>
  <p:clrMap bg1="lt1" tx1="dk1" bg2="lt2" tx2="dk2" accent1="accent1" accent2="accent2" accent3="accent3" accent4="accent4" accent5="accent5" accent6="accent6" hlink="hlink" folHlink="folHlink"/>
  <p:sldLayoutIdLst>
    <p:sldLayoutId id="2147484139" r:id="rId1"/>
    <p:sldLayoutId id="2147484140" r:id="rId2"/>
    <p:sldLayoutId id="2147484141" r:id="rId3"/>
    <p:sldLayoutId id="2147484142" r:id="rId4"/>
    <p:sldLayoutId id="2147484143" r:id="rId5"/>
    <p:sldLayoutId id="2147484144" r:id="rId6"/>
    <p:sldLayoutId id="2147484145" r:id="rId7"/>
    <p:sldLayoutId id="2147484146" r:id="rId8"/>
    <p:sldLayoutId id="2147484147" r:id="rId9"/>
    <p:sldLayoutId id="2147484148" r:id="rId10"/>
    <p:sldLayoutId id="2147484149" r:id="rId11"/>
    <p:sldLayoutId id="2147484150"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de-DE">
                <a:solidFill>
                  <a:srgbClr val="333333"/>
                </a:solidFill>
              </a:rPr>
              <a:t>Metakognitives Training 4 - Einfühlung 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038612391"/>
      </p:ext>
    </p:extLst>
  </p:cSld>
  <p:clrMap bg1="lt1" tx1="dk1" bg2="lt2" tx2="dk2" accent1="accent1" accent2="accent2" accent3="accent3" accent4="accent4" accent5="accent5" accent6="accent6" hlink="hlink" folHlink="folHlink"/>
  <p:sldLayoutIdLst>
    <p:sldLayoutId id="2147484152" r:id="rId1"/>
    <p:sldLayoutId id="2147484153" r:id="rId2"/>
    <p:sldLayoutId id="2147484154" r:id="rId3"/>
    <p:sldLayoutId id="2147484155" r:id="rId4"/>
    <p:sldLayoutId id="2147484156" r:id="rId5"/>
    <p:sldLayoutId id="2147484157" r:id="rId6"/>
    <p:sldLayoutId id="2147484158" r:id="rId7"/>
    <p:sldLayoutId id="2147484159" r:id="rId8"/>
    <p:sldLayoutId id="2147484160" r:id="rId9"/>
    <p:sldLayoutId id="2147484161" r:id="rId10"/>
    <p:sldLayoutId id="2147484162" r:id="rId11"/>
    <p:sldLayoutId id="2147484163"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ru-RU" dirty="0" err="1"/>
              <a:t>Метакогнітивний</a:t>
            </a:r>
            <a:r>
              <a:rPr lang="ru-RU" dirty="0"/>
              <a:t> </a:t>
            </a:r>
            <a:r>
              <a:rPr lang="ru-RU" dirty="0" err="1"/>
              <a:t>тренінг</a:t>
            </a:r>
            <a:r>
              <a:rPr lang="ru-RU" dirty="0"/>
              <a:t> 2. </a:t>
            </a:r>
            <a:r>
              <a:rPr lang="ru-RU" dirty="0" err="1"/>
              <a:t>Поспішні</a:t>
            </a:r>
            <a:r>
              <a:rPr lang="ru-RU" dirty="0"/>
              <a:t> </a:t>
            </a:r>
            <a:r>
              <a:rPr lang="ru-RU" dirty="0" err="1"/>
              <a:t>висновки</a:t>
            </a:r>
            <a:r>
              <a:rPr lang="ru-RU" dirty="0"/>
              <a:t> І</a:t>
            </a:r>
            <a:endParaRPr lang="de-DE" dirty="0"/>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1823985C-A473-412F-A241-91F81577CC33}"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207065179"/>
      </p:ext>
    </p:extLst>
  </p:cSld>
  <p:clrMap bg1="lt1" tx1="dk1" bg2="lt2" tx2="dk2" accent1="accent1" accent2="accent2" accent3="accent3" accent4="accent4" accent5="accent5" accent6="accent6" hlink="hlink" folHlink="folHlink"/>
  <p:sldLayoutIdLst>
    <p:sldLayoutId id="2147484165" r:id="rId1"/>
    <p:sldLayoutId id="2147484166" r:id="rId2"/>
    <p:sldLayoutId id="2147484167" r:id="rId3"/>
    <p:sldLayoutId id="2147484168" r:id="rId4"/>
    <p:sldLayoutId id="2147484169" r:id="rId5"/>
    <p:sldLayoutId id="2147484170" r:id="rId6"/>
    <p:sldLayoutId id="2147484171" r:id="rId7"/>
    <p:sldLayoutId id="2147484172" r:id="rId8"/>
    <p:sldLayoutId id="2147484173" r:id="rId9"/>
    <p:sldLayoutId id="2147484174" r:id="rId10"/>
    <p:sldLayoutId id="2147484175" r:id="rId11"/>
    <p:sldLayoutId id="2147484176"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2.jpeg"/><Relationship Id="rId7"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10.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6.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2.jpeg"/><Relationship Id="rId7"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7.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18.jpeg"/><Relationship Id="rId7" Type="http://schemas.openxmlformats.org/officeDocument/2006/relationships/image" Target="../media/image22.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18.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18.jpeg"/><Relationship Id="rId7" Type="http://schemas.openxmlformats.org/officeDocument/2006/relationships/image" Target="../media/image22.jpe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1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8.xml"/><Relationship Id="rId1" Type="http://schemas.openxmlformats.org/officeDocument/2006/relationships/slideLayout" Target="../slideLayouts/slideLayout10.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2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9.xml"/><Relationship Id="rId1" Type="http://schemas.openxmlformats.org/officeDocument/2006/relationships/slideLayout" Target="../slideLayouts/slideLayout22.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2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0.xml"/><Relationship Id="rId1" Type="http://schemas.openxmlformats.org/officeDocument/2006/relationships/slideLayout" Target="../slideLayouts/slideLayout10.xml"/><Relationship Id="rId4" Type="http://schemas.openxmlformats.org/officeDocument/2006/relationships/image" Target="../media/image29.jpeg"/></Relationships>
</file>

<file path=ppt/slides/_rels/slide2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image" Target="../media/image29.jpeg"/></Relationships>
</file>

<file path=ppt/slides/_rels/slide2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29.jpeg"/></Relationships>
</file>

<file path=ppt/slides/_rels/slide2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52.xml"/><Relationship Id="rId1" Type="http://schemas.openxmlformats.org/officeDocument/2006/relationships/slideLayout" Target="../slideLayouts/slideLayout10.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52.jpeg"/></Relationships>
</file>

<file path=ppt/slides/_rels/slide54.xml.rels><?xml version="1.0" encoding="UTF-8" standalone="yes"?>
<Relationships xmlns="http://schemas.openxmlformats.org/package/2006/relationships"><Relationship Id="rId3" Type="http://schemas.openxmlformats.org/officeDocument/2006/relationships/image" Target="../media/image55.jpeg"/><Relationship Id="rId7" Type="http://schemas.openxmlformats.org/officeDocument/2006/relationships/image" Target="../media/image54.jpeg"/><Relationship Id="rId2" Type="http://schemas.openxmlformats.org/officeDocument/2006/relationships/notesSlide" Target="../notesSlides/notesSlide53.xml"/><Relationship Id="rId1" Type="http://schemas.openxmlformats.org/officeDocument/2006/relationships/slideLayout" Target="../slideLayouts/slideLayout10.xml"/><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image" Target="../media/image51.jpeg"/></Relationships>
</file>

<file path=ppt/slides/_rels/slide55.xml.rels><?xml version="1.0" encoding="UTF-8" standalone="yes"?>
<Relationships xmlns="http://schemas.openxmlformats.org/package/2006/relationships"><Relationship Id="rId8" Type="http://schemas.openxmlformats.org/officeDocument/2006/relationships/image" Target="../media/image54.jpeg"/><Relationship Id="rId3" Type="http://schemas.openxmlformats.org/officeDocument/2006/relationships/image" Target="../media/image56.jpeg"/><Relationship Id="rId7" Type="http://schemas.openxmlformats.org/officeDocument/2006/relationships/image" Target="../media/image53.jpeg"/><Relationship Id="rId2" Type="http://schemas.openxmlformats.org/officeDocument/2006/relationships/notesSlide" Target="../notesSlides/notesSlide54.xml"/><Relationship Id="rId1" Type="http://schemas.openxmlformats.org/officeDocument/2006/relationships/slideLayout" Target="../slideLayouts/slideLayout10.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55.jpeg"/></Relationships>
</file>

<file path=ppt/slides/_rels/slide56.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5.xml"/><Relationship Id="rId1" Type="http://schemas.openxmlformats.org/officeDocument/2006/relationships/slideLayout" Target="../slideLayouts/slideLayout10.xml"/><Relationship Id="rId6" Type="http://schemas.openxmlformats.org/officeDocument/2006/relationships/image" Target="../media/image54.jpeg"/><Relationship Id="rId5" Type="http://schemas.openxmlformats.org/officeDocument/2006/relationships/image" Target="../media/image51.jpeg"/><Relationship Id="rId4" Type="http://schemas.openxmlformats.org/officeDocument/2006/relationships/image" Target="../media/image55.jpeg"/></Relationships>
</file>

<file path=ppt/slides/_rels/slide57.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6.xml"/><Relationship Id="rId1" Type="http://schemas.openxmlformats.org/officeDocument/2006/relationships/slideLayout" Target="../slideLayouts/slideLayout10.xml"/><Relationship Id="rId6" Type="http://schemas.openxmlformats.org/officeDocument/2006/relationships/image" Target="../media/image60.jpeg"/><Relationship Id="rId5" Type="http://schemas.openxmlformats.org/officeDocument/2006/relationships/image" Target="../media/image59.jpeg"/><Relationship Id="rId4" Type="http://schemas.openxmlformats.org/officeDocument/2006/relationships/image" Target="../media/image58.jpeg"/></Relationships>
</file>

<file path=ppt/slides/_rels/slide58.xml.rels><?xml version="1.0" encoding="UTF-8" standalone="yes"?>
<Relationships xmlns="http://schemas.openxmlformats.org/package/2006/relationships"><Relationship Id="rId3" Type="http://schemas.openxmlformats.org/officeDocument/2006/relationships/image" Target="../media/image61.jpeg"/><Relationship Id="rId7" Type="http://schemas.openxmlformats.org/officeDocument/2006/relationships/image" Target="../media/image60.jpeg"/><Relationship Id="rId2" Type="http://schemas.openxmlformats.org/officeDocument/2006/relationships/notesSlide" Target="../notesSlides/notesSlide57.xml"/><Relationship Id="rId1" Type="http://schemas.openxmlformats.org/officeDocument/2006/relationships/slideLayout" Target="../slideLayouts/slideLayout10.xml"/><Relationship Id="rId6" Type="http://schemas.openxmlformats.org/officeDocument/2006/relationships/image" Target="../media/image59.jpeg"/><Relationship Id="rId5" Type="http://schemas.openxmlformats.org/officeDocument/2006/relationships/image" Target="../media/image58.jpeg"/><Relationship Id="rId4" Type="http://schemas.openxmlformats.org/officeDocument/2006/relationships/image" Target="../media/image57.jpeg"/></Relationships>
</file>

<file path=ppt/slides/_rels/slide59.xml.rels><?xml version="1.0" encoding="UTF-8" standalone="yes"?>
<Relationships xmlns="http://schemas.openxmlformats.org/package/2006/relationships"><Relationship Id="rId8" Type="http://schemas.openxmlformats.org/officeDocument/2006/relationships/image" Target="../media/image60.jpeg"/><Relationship Id="rId3" Type="http://schemas.openxmlformats.org/officeDocument/2006/relationships/image" Target="../media/image62.jpeg"/><Relationship Id="rId7" Type="http://schemas.openxmlformats.org/officeDocument/2006/relationships/image" Target="../media/image59.jpeg"/><Relationship Id="rId2" Type="http://schemas.openxmlformats.org/officeDocument/2006/relationships/notesSlide" Target="../notesSlides/notesSlide58.xml"/><Relationship Id="rId1" Type="http://schemas.openxmlformats.org/officeDocument/2006/relationships/slideLayout" Target="../slideLayouts/slideLayout10.xml"/><Relationship Id="rId6" Type="http://schemas.openxmlformats.org/officeDocument/2006/relationships/image" Target="../media/image58.jpeg"/><Relationship Id="rId5" Type="http://schemas.openxmlformats.org/officeDocument/2006/relationships/image" Target="../media/image57.jpeg"/><Relationship Id="rId4" Type="http://schemas.openxmlformats.org/officeDocument/2006/relationships/image" Target="../media/image61.jpeg"/></Relationships>
</file>

<file path=ppt/slides/_rels/slide60.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9.xml"/><Relationship Id="rId1" Type="http://schemas.openxmlformats.org/officeDocument/2006/relationships/slideLayout" Target="../slideLayouts/slideLayout10.xml"/><Relationship Id="rId6" Type="http://schemas.openxmlformats.org/officeDocument/2006/relationships/image" Target="../media/image58.jpeg"/><Relationship Id="rId5" Type="http://schemas.openxmlformats.org/officeDocument/2006/relationships/image" Target="../media/image57.jpeg"/><Relationship Id="rId4" Type="http://schemas.openxmlformats.org/officeDocument/2006/relationships/image" Target="../media/image61.jpeg"/></Relationships>
</file>

<file path=ppt/slides/_rels/slide61.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0.xml"/><Relationship Id="rId1" Type="http://schemas.openxmlformats.org/officeDocument/2006/relationships/slideLayout" Target="../slideLayouts/slideLayout10.xml"/><Relationship Id="rId6" Type="http://schemas.openxmlformats.org/officeDocument/2006/relationships/image" Target="../media/image66.jpeg"/><Relationship Id="rId5" Type="http://schemas.openxmlformats.org/officeDocument/2006/relationships/image" Target="../media/image65.jpeg"/><Relationship Id="rId4" Type="http://schemas.openxmlformats.org/officeDocument/2006/relationships/image" Target="../media/image64.jpeg"/></Relationships>
</file>

<file path=ppt/slides/_rels/slide62.xml.rels><?xml version="1.0" encoding="UTF-8" standalone="yes"?>
<Relationships xmlns="http://schemas.openxmlformats.org/package/2006/relationships"><Relationship Id="rId3" Type="http://schemas.openxmlformats.org/officeDocument/2006/relationships/image" Target="../media/image67.jpeg"/><Relationship Id="rId7" Type="http://schemas.openxmlformats.org/officeDocument/2006/relationships/image" Target="../media/image64.jpeg"/><Relationship Id="rId2" Type="http://schemas.openxmlformats.org/officeDocument/2006/relationships/notesSlide" Target="../notesSlides/notesSlide61.xml"/><Relationship Id="rId1" Type="http://schemas.openxmlformats.org/officeDocument/2006/relationships/slideLayout" Target="../slideLayouts/slideLayout10.xml"/><Relationship Id="rId6" Type="http://schemas.openxmlformats.org/officeDocument/2006/relationships/image" Target="../media/image63.jpeg"/><Relationship Id="rId5" Type="http://schemas.openxmlformats.org/officeDocument/2006/relationships/image" Target="../media/image66.jpeg"/><Relationship Id="rId4" Type="http://schemas.openxmlformats.org/officeDocument/2006/relationships/image" Target="../media/image65.jpeg"/></Relationships>
</file>

<file path=ppt/slides/_rels/slide63.xml.rels><?xml version="1.0" encoding="UTF-8" standalone="yes"?>
<Relationships xmlns="http://schemas.openxmlformats.org/package/2006/relationships"><Relationship Id="rId8" Type="http://schemas.openxmlformats.org/officeDocument/2006/relationships/image" Target="../media/image64.jpeg"/><Relationship Id="rId3" Type="http://schemas.openxmlformats.org/officeDocument/2006/relationships/image" Target="../media/image68.jpeg"/><Relationship Id="rId7" Type="http://schemas.openxmlformats.org/officeDocument/2006/relationships/image" Target="../media/image63.jpeg"/><Relationship Id="rId2" Type="http://schemas.openxmlformats.org/officeDocument/2006/relationships/notesSlide" Target="../notesSlides/notesSlide62.xml"/><Relationship Id="rId1" Type="http://schemas.openxmlformats.org/officeDocument/2006/relationships/slideLayout" Target="../slideLayouts/slideLayout10.xml"/><Relationship Id="rId6" Type="http://schemas.openxmlformats.org/officeDocument/2006/relationships/image" Target="../media/image66.jpeg"/><Relationship Id="rId5" Type="http://schemas.openxmlformats.org/officeDocument/2006/relationships/image" Target="../media/image65.jpeg"/><Relationship Id="rId4" Type="http://schemas.openxmlformats.org/officeDocument/2006/relationships/image" Target="../media/image67.jpeg"/></Relationships>
</file>

<file path=ppt/slides/_rels/slide64.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3.xml"/><Relationship Id="rId1" Type="http://schemas.openxmlformats.org/officeDocument/2006/relationships/slideLayout" Target="../slideLayouts/slideLayout10.xml"/><Relationship Id="rId6" Type="http://schemas.openxmlformats.org/officeDocument/2006/relationships/image" Target="../media/image63.jpeg"/><Relationship Id="rId5" Type="http://schemas.openxmlformats.org/officeDocument/2006/relationships/image" Target="../media/image65.jpeg"/><Relationship Id="rId4" Type="http://schemas.openxmlformats.org/officeDocument/2006/relationships/image" Target="../media/image67.jpeg"/></Relationships>
</file>

<file path=ppt/slides/_rels/slide65.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4.xml"/><Relationship Id="rId1" Type="http://schemas.openxmlformats.org/officeDocument/2006/relationships/slideLayout" Target="../slideLayouts/slideLayout10.xml"/><Relationship Id="rId6" Type="http://schemas.openxmlformats.org/officeDocument/2006/relationships/image" Target="../media/image72.jpeg"/><Relationship Id="rId5" Type="http://schemas.openxmlformats.org/officeDocument/2006/relationships/image" Target="../media/image71.jpeg"/><Relationship Id="rId4" Type="http://schemas.openxmlformats.org/officeDocument/2006/relationships/image" Target="../media/image70.jpeg"/></Relationships>
</file>

<file path=ppt/slides/_rels/slide66.xml.rels><?xml version="1.0" encoding="UTF-8" standalone="yes"?>
<Relationships xmlns="http://schemas.openxmlformats.org/package/2006/relationships"><Relationship Id="rId3" Type="http://schemas.openxmlformats.org/officeDocument/2006/relationships/image" Target="../media/image73.jpeg"/><Relationship Id="rId7" Type="http://schemas.openxmlformats.org/officeDocument/2006/relationships/image" Target="../media/image72.jpeg"/><Relationship Id="rId2" Type="http://schemas.openxmlformats.org/officeDocument/2006/relationships/notesSlide" Target="../notesSlides/notesSlide65.xml"/><Relationship Id="rId1" Type="http://schemas.openxmlformats.org/officeDocument/2006/relationships/slideLayout" Target="../slideLayouts/slideLayout10.xml"/><Relationship Id="rId6" Type="http://schemas.openxmlformats.org/officeDocument/2006/relationships/image" Target="../media/image71.jpeg"/><Relationship Id="rId5" Type="http://schemas.openxmlformats.org/officeDocument/2006/relationships/image" Target="../media/image70.jpeg"/><Relationship Id="rId4" Type="http://schemas.openxmlformats.org/officeDocument/2006/relationships/image" Target="../media/image69.jpeg"/></Relationships>
</file>

<file path=ppt/slides/_rels/slide67.xml.rels><?xml version="1.0" encoding="UTF-8" standalone="yes"?>
<Relationships xmlns="http://schemas.openxmlformats.org/package/2006/relationships"><Relationship Id="rId8" Type="http://schemas.openxmlformats.org/officeDocument/2006/relationships/image" Target="../media/image72.jpeg"/><Relationship Id="rId3" Type="http://schemas.openxmlformats.org/officeDocument/2006/relationships/image" Target="../media/image74.jpeg"/><Relationship Id="rId7" Type="http://schemas.openxmlformats.org/officeDocument/2006/relationships/image" Target="../media/image71.jpeg"/><Relationship Id="rId2" Type="http://schemas.openxmlformats.org/officeDocument/2006/relationships/notesSlide" Target="../notesSlides/notesSlide66.xml"/><Relationship Id="rId1" Type="http://schemas.openxmlformats.org/officeDocument/2006/relationships/slideLayout" Target="../slideLayouts/slideLayout10.xml"/><Relationship Id="rId6" Type="http://schemas.openxmlformats.org/officeDocument/2006/relationships/image" Target="../media/image70.jpeg"/><Relationship Id="rId5" Type="http://schemas.openxmlformats.org/officeDocument/2006/relationships/image" Target="../media/image69.jpeg"/><Relationship Id="rId4" Type="http://schemas.openxmlformats.org/officeDocument/2006/relationships/image" Target="../media/image73.jpeg"/></Relationships>
</file>

<file path=ppt/slides/_rels/slide68.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7.xml"/><Relationship Id="rId1" Type="http://schemas.openxmlformats.org/officeDocument/2006/relationships/slideLayout" Target="../slideLayouts/slideLayout10.xml"/><Relationship Id="rId6" Type="http://schemas.openxmlformats.org/officeDocument/2006/relationships/image" Target="../media/image72.jpeg"/><Relationship Id="rId5" Type="http://schemas.openxmlformats.org/officeDocument/2006/relationships/image" Target="../media/image69.jpeg"/><Relationship Id="rId4" Type="http://schemas.openxmlformats.org/officeDocument/2006/relationships/image" Target="../media/image73.jpeg"/></Relationships>
</file>

<file path=ppt/slides/_rels/slide69.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68.xml"/><Relationship Id="rId1" Type="http://schemas.openxmlformats.org/officeDocument/2006/relationships/slideLayout" Target="../slideLayouts/slideLayout10.xml"/><Relationship Id="rId6" Type="http://schemas.openxmlformats.org/officeDocument/2006/relationships/image" Target="../media/image78.jpeg"/><Relationship Id="rId5" Type="http://schemas.openxmlformats.org/officeDocument/2006/relationships/image" Target="../media/image77.jpeg"/><Relationship Id="rId4" Type="http://schemas.openxmlformats.org/officeDocument/2006/relationships/image" Target="../media/image76.jpeg"/></Relationships>
</file>

<file path=ppt/slides/_rels/slide70.xml.rels><?xml version="1.0" encoding="UTF-8" standalone="yes"?>
<Relationships xmlns="http://schemas.openxmlformats.org/package/2006/relationships"><Relationship Id="rId3" Type="http://schemas.openxmlformats.org/officeDocument/2006/relationships/image" Target="../media/image79.jpeg"/><Relationship Id="rId7" Type="http://schemas.openxmlformats.org/officeDocument/2006/relationships/image" Target="../media/image78.jpeg"/><Relationship Id="rId2" Type="http://schemas.openxmlformats.org/officeDocument/2006/relationships/notesSlide" Target="../notesSlides/notesSlide69.xml"/><Relationship Id="rId1" Type="http://schemas.openxmlformats.org/officeDocument/2006/relationships/slideLayout" Target="../slideLayouts/slideLayout10.xml"/><Relationship Id="rId6" Type="http://schemas.openxmlformats.org/officeDocument/2006/relationships/image" Target="../media/image77.jpeg"/><Relationship Id="rId5" Type="http://schemas.openxmlformats.org/officeDocument/2006/relationships/image" Target="../media/image76.jpeg"/><Relationship Id="rId4" Type="http://schemas.openxmlformats.org/officeDocument/2006/relationships/image" Target="../media/image75.jpeg"/></Relationships>
</file>

<file path=ppt/slides/_rels/slide71.xml.rels><?xml version="1.0" encoding="UTF-8" standalone="yes"?>
<Relationships xmlns="http://schemas.openxmlformats.org/package/2006/relationships"><Relationship Id="rId8" Type="http://schemas.openxmlformats.org/officeDocument/2006/relationships/image" Target="../media/image78.jpeg"/><Relationship Id="rId3" Type="http://schemas.openxmlformats.org/officeDocument/2006/relationships/image" Target="../media/image80.jpeg"/><Relationship Id="rId7" Type="http://schemas.openxmlformats.org/officeDocument/2006/relationships/image" Target="../media/image77.jpeg"/><Relationship Id="rId2" Type="http://schemas.openxmlformats.org/officeDocument/2006/relationships/notesSlide" Target="../notesSlides/notesSlide70.xml"/><Relationship Id="rId1" Type="http://schemas.openxmlformats.org/officeDocument/2006/relationships/slideLayout" Target="../slideLayouts/slideLayout10.xml"/><Relationship Id="rId6" Type="http://schemas.openxmlformats.org/officeDocument/2006/relationships/image" Target="../media/image76.jpeg"/><Relationship Id="rId5" Type="http://schemas.openxmlformats.org/officeDocument/2006/relationships/image" Target="../media/image75.jpeg"/><Relationship Id="rId4" Type="http://schemas.openxmlformats.org/officeDocument/2006/relationships/image" Target="../media/image79.jpeg"/></Relationships>
</file>

<file path=ppt/slides/_rels/slide72.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1.xml"/><Relationship Id="rId1" Type="http://schemas.openxmlformats.org/officeDocument/2006/relationships/slideLayout" Target="../slideLayouts/slideLayout10.xml"/><Relationship Id="rId6" Type="http://schemas.openxmlformats.org/officeDocument/2006/relationships/image" Target="../media/image77.jpeg"/><Relationship Id="rId5" Type="http://schemas.openxmlformats.org/officeDocument/2006/relationships/image" Target="../media/image75.jpeg"/><Relationship Id="rId4" Type="http://schemas.openxmlformats.org/officeDocument/2006/relationships/image" Target="../media/image79.jpeg"/></Relationships>
</file>

<file path=ppt/slides/_rels/slide73.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2.xml"/><Relationship Id="rId1" Type="http://schemas.openxmlformats.org/officeDocument/2006/relationships/slideLayout" Target="../slideLayouts/slideLayout10.xml"/><Relationship Id="rId6" Type="http://schemas.openxmlformats.org/officeDocument/2006/relationships/image" Target="../media/image84.jpeg"/><Relationship Id="rId5" Type="http://schemas.openxmlformats.org/officeDocument/2006/relationships/image" Target="../media/image83.jpeg"/><Relationship Id="rId4" Type="http://schemas.openxmlformats.org/officeDocument/2006/relationships/image" Target="../media/image82.jpeg"/></Relationships>
</file>

<file path=ppt/slides/_rels/slide74.xml.rels><?xml version="1.0" encoding="UTF-8" standalone="yes"?>
<Relationships xmlns="http://schemas.openxmlformats.org/package/2006/relationships"><Relationship Id="rId3" Type="http://schemas.openxmlformats.org/officeDocument/2006/relationships/image" Target="../media/image85.jpeg"/><Relationship Id="rId7" Type="http://schemas.openxmlformats.org/officeDocument/2006/relationships/image" Target="../media/image84.jpeg"/><Relationship Id="rId2" Type="http://schemas.openxmlformats.org/officeDocument/2006/relationships/notesSlide" Target="../notesSlides/notesSlide73.xml"/><Relationship Id="rId1" Type="http://schemas.openxmlformats.org/officeDocument/2006/relationships/slideLayout" Target="../slideLayouts/slideLayout10.xml"/><Relationship Id="rId6" Type="http://schemas.openxmlformats.org/officeDocument/2006/relationships/image" Target="../media/image83.jpeg"/><Relationship Id="rId5" Type="http://schemas.openxmlformats.org/officeDocument/2006/relationships/image" Target="../media/image82.jpeg"/><Relationship Id="rId4" Type="http://schemas.openxmlformats.org/officeDocument/2006/relationships/image" Target="../media/image81.jpeg"/></Relationships>
</file>

<file path=ppt/slides/_rels/slide75.xml.rels><?xml version="1.0" encoding="UTF-8" standalone="yes"?>
<Relationships xmlns="http://schemas.openxmlformats.org/package/2006/relationships"><Relationship Id="rId8" Type="http://schemas.openxmlformats.org/officeDocument/2006/relationships/image" Target="../media/image84.jpeg"/><Relationship Id="rId3" Type="http://schemas.openxmlformats.org/officeDocument/2006/relationships/image" Target="../media/image86.jpeg"/><Relationship Id="rId7" Type="http://schemas.openxmlformats.org/officeDocument/2006/relationships/image" Target="../media/image83.jpeg"/><Relationship Id="rId2" Type="http://schemas.openxmlformats.org/officeDocument/2006/relationships/notesSlide" Target="../notesSlides/notesSlide74.xml"/><Relationship Id="rId1" Type="http://schemas.openxmlformats.org/officeDocument/2006/relationships/slideLayout" Target="../slideLayouts/slideLayout10.xml"/><Relationship Id="rId6" Type="http://schemas.openxmlformats.org/officeDocument/2006/relationships/image" Target="../media/image82.jpeg"/><Relationship Id="rId5" Type="http://schemas.openxmlformats.org/officeDocument/2006/relationships/image" Target="../media/image81.jpeg"/><Relationship Id="rId4" Type="http://schemas.openxmlformats.org/officeDocument/2006/relationships/image" Target="../media/image85.jpeg"/></Relationships>
</file>

<file path=ppt/slides/_rels/slide76.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75.xml"/><Relationship Id="rId1" Type="http://schemas.openxmlformats.org/officeDocument/2006/relationships/slideLayout" Target="../slideLayouts/slideLayout10.xml"/><Relationship Id="rId6" Type="http://schemas.openxmlformats.org/officeDocument/2006/relationships/image" Target="../media/image82.jpeg"/><Relationship Id="rId5" Type="http://schemas.openxmlformats.org/officeDocument/2006/relationships/image" Target="../media/image81.jpeg"/><Relationship Id="rId4" Type="http://schemas.openxmlformats.org/officeDocument/2006/relationships/image" Target="../media/image85.jpeg"/></Relationships>
</file>

<file path=ppt/slides/_rels/slide77.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76.xml"/><Relationship Id="rId1" Type="http://schemas.openxmlformats.org/officeDocument/2006/relationships/slideLayout" Target="../slideLayouts/slideLayout10.xml"/><Relationship Id="rId6" Type="http://schemas.openxmlformats.org/officeDocument/2006/relationships/image" Target="../media/image90.jpeg"/><Relationship Id="rId5" Type="http://schemas.openxmlformats.org/officeDocument/2006/relationships/image" Target="../media/image89.jpeg"/><Relationship Id="rId4" Type="http://schemas.openxmlformats.org/officeDocument/2006/relationships/image" Target="../media/image88.jpeg"/></Relationships>
</file>

<file path=ppt/slides/_rels/slide78.xml.rels><?xml version="1.0" encoding="UTF-8" standalone="yes"?>
<Relationships xmlns="http://schemas.openxmlformats.org/package/2006/relationships"><Relationship Id="rId3" Type="http://schemas.openxmlformats.org/officeDocument/2006/relationships/image" Target="../media/image91.jpeg"/><Relationship Id="rId7" Type="http://schemas.openxmlformats.org/officeDocument/2006/relationships/image" Target="../media/image90.jpeg"/><Relationship Id="rId2" Type="http://schemas.openxmlformats.org/officeDocument/2006/relationships/notesSlide" Target="../notesSlides/notesSlide77.xml"/><Relationship Id="rId1" Type="http://schemas.openxmlformats.org/officeDocument/2006/relationships/slideLayout" Target="../slideLayouts/slideLayout10.xml"/><Relationship Id="rId6" Type="http://schemas.openxmlformats.org/officeDocument/2006/relationships/image" Target="../media/image89.jpeg"/><Relationship Id="rId5" Type="http://schemas.openxmlformats.org/officeDocument/2006/relationships/image" Target="../media/image88.jpeg"/><Relationship Id="rId4" Type="http://schemas.openxmlformats.org/officeDocument/2006/relationships/image" Target="../media/image87.jpeg"/></Relationships>
</file>

<file path=ppt/slides/_rels/slide79.xml.rels><?xml version="1.0" encoding="UTF-8" standalone="yes"?>
<Relationships xmlns="http://schemas.openxmlformats.org/package/2006/relationships"><Relationship Id="rId8" Type="http://schemas.openxmlformats.org/officeDocument/2006/relationships/image" Target="../media/image90.jpeg"/><Relationship Id="rId3" Type="http://schemas.openxmlformats.org/officeDocument/2006/relationships/image" Target="../media/image92.jpeg"/><Relationship Id="rId7" Type="http://schemas.openxmlformats.org/officeDocument/2006/relationships/image" Target="../media/image89.jpeg"/><Relationship Id="rId2" Type="http://schemas.openxmlformats.org/officeDocument/2006/relationships/notesSlide" Target="../notesSlides/notesSlide78.xml"/><Relationship Id="rId1" Type="http://schemas.openxmlformats.org/officeDocument/2006/relationships/slideLayout" Target="../slideLayouts/slideLayout10.xml"/><Relationship Id="rId6" Type="http://schemas.openxmlformats.org/officeDocument/2006/relationships/image" Target="../media/image88.jpeg"/><Relationship Id="rId5" Type="http://schemas.openxmlformats.org/officeDocument/2006/relationships/image" Target="../media/image87.jpeg"/><Relationship Id="rId4" Type="http://schemas.openxmlformats.org/officeDocument/2006/relationships/image" Target="../media/image91.jpeg"/></Relationships>
</file>

<file path=ppt/slides/_rels/slide80.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79.xml"/><Relationship Id="rId1" Type="http://schemas.openxmlformats.org/officeDocument/2006/relationships/slideLayout" Target="../slideLayouts/slideLayout10.xml"/><Relationship Id="rId6" Type="http://schemas.openxmlformats.org/officeDocument/2006/relationships/image" Target="../media/image90.jpeg"/><Relationship Id="rId5" Type="http://schemas.openxmlformats.org/officeDocument/2006/relationships/image" Target="../media/image87.jpeg"/><Relationship Id="rId4" Type="http://schemas.openxmlformats.org/officeDocument/2006/relationships/image" Target="../media/image91.jpeg"/></Relationships>
</file>

<file path=ppt/slides/_rels/slide81.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0.xml"/><Relationship Id="rId1" Type="http://schemas.openxmlformats.org/officeDocument/2006/relationships/slideLayout" Target="../slideLayouts/slideLayout10.xml"/><Relationship Id="rId6" Type="http://schemas.openxmlformats.org/officeDocument/2006/relationships/image" Target="../media/image96.jpeg"/><Relationship Id="rId5" Type="http://schemas.openxmlformats.org/officeDocument/2006/relationships/image" Target="../media/image95.jpeg"/><Relationship Id="rId4" Type="http://schemas.openxmlformats.org/officeDocument/2006/relationships/image" Target="../media/image94.jpeg"/></Relationships>
</file>

<file path=ppt/slides/_rels/slide82.xml.rels><?xml version="1.0" encoding="UTF-8" standalone="yes"?>
<Relationships xmlns="http://schemas.openxmlformats.org/package/2006/relationships"><Relationship Id="rId3" Type="http://schemas.openxmlformats.org/officeDocument/2006/relationships/image" Target="../media/image97.jpeg"/><Relationship Id="rId7" Type="http://schemas.openxmlformats.org/officeDocument/2006/relationships/image" Target="../media/image96.jpeg"/><Relationship Id="rId2" Type="http://schemas.openxmlformats.org/officeDocument/2006/relationships/notesSlide" Target="../notesSlides/notesSlide81.xml"/><Relationship Id="rId1" Type="http://schemas.openxmlformats.org/officeDocument/2006/relationships/slideLayout" Target="../slideLayouts/slideLayout10.xml"/><Relationship Id="rId6" Type="http://schemas.openxmlformats.org/officeDocument/2006/relationships/image" Target="../media/image95.jpeg"/><Relationship Id="rId5" Type="http://schemas.openxmlformats.org/officeDocument/2006/relationships/image" Target="../media/image94.jpeg"/><Relationship Id="rId4" Type="http://schemas.openxmlformats.org/officeDocument/2006/relationships/image" Target="../media/image93.jpeg"/></Relationships>
</file>

<file path=ppt/slides/_rels/slide83.xml.rels><?xml version="1.0" encoding="UTF-8" standalone="yes"?>
<Relationships xmlns="http://schemas.openxmlformats.org/package/2006/relationships"><Relationship Id="rId8" Type="http://schemas.openxmlformats.org/officeDocument/2006/relationships/image" Target="../media/image96.jpeg"/><Relationship Id="rId3" Type="http://schemas.openxmlformats.org/officeDocument/2006/relationships/image" Target="../media/image98.jpeg"/><Relationship Id="rId7" Type="http://schemas.openxmlformats.org/officeDocument/2006/relationships/image" Target="../media/image95.jpeg"/><Relationship Id="rId2" Type="http://schemas.openxmlformats.org/officeDocument/2006/relationships/notesSlide" Target="../notesSlides/notesSlide82.xml"/><Relationship Id="rId1" Type="http://schemas.openxmlformats.org/officeDocument/2006/relationships/slideLayout" Target="../slideLayouts/slideLayout10.xml"/><Relationship Id="rId6" Type="http://schemas.openxmlformats.org/officeDocument/2006/relationships/image" Target="../media/image94.jpeg"/><Relationship Id="rId5" Type="http://schemas.openxmlformats.org/officeDocument/2006/relationships/image" Target="../media/image93.jpeg"/><Relationship Id="rId4" Type="http://schemas.openxmlformats.org/officeDocument/2006/relationships/image" Target="../media/image97.jpeg"/></Relationships>
</file>

<file path=ppt/slides/_rels/slide84.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83.xml"/><Relationship Id="rId1" Type="http://schemas.openxmlformats.org/officeDocument/2006/relationships/slideLayout" Target="../slideLayouts/slideLayout10.xml"/><Relationship Id="rId6" Type="http://schemas.openxmlformats.org/officeDocument/2006/relationships/image" Target="../media/image94.jpeg"/><Relationship Id="rId5" Type="http://schemas.openxmlformats.org/officeDocument/2006/relationships/image" Target="../media/image93.jpeg"/><Relationship Id="rId4" Type="http://schemas.openxmlformats.org/officeDocument/2006/relationships/image" Target="../media/image97.jpeg"/></Relationships>
</file>

<file path=ppt/slides/_rels/slide85.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84.xml"/><Relationship Id="rId1" Type="http://schemas.openxmlformats.org/officeDocument/2006/relationships/slideLayout" Target="../slideLayouts/slideLayout10.xml"/><Relationship Id="rId6" Type="http://schemas.openxmlformats.org/officeDocument/2006/relationships/image" Target="../media/image102.jpeg"/><Relationship Id="rId5" Type="http://schemas.openxmlformats.org/officeDocument/2006/relationships/image" Target="../media/image101.jpeg"/><Relationship Id="rId4" Type="http://schemas.openxmlformats.org/officeDocument/2006/relationships/image" Target="../media/image100.jpeg"/></Relationships>
</file>

<file path=ppt/slides/_rels/slide86.xml.rels><?xml version="1.0" encoding="UTF-8" standalone="yes"?>
<Relationships xmlns="http://schemas.openxmlformats.org/package/2006/relationships"><Relationship Id="rId3" Type="http://schemas.openxmlformats.org/officeDocument/2006/relationships/image" Target="../media/image103.jpeg"/><Relationship Id="rId7" Type="http://schemas.openxmlformats.org/officeDocument/2006/relationships/image" Target="../media/image102.jpeg"/><Relationship Id="rId2" Type="http://schemas.openxmlformats.org/officeDocument/2006/relationships/notesSlide" Target="../notesSlides/notesSlide85.xml"/><Relationship Id="rId1" Type="http://schemas.openxmlformats.org/officeDocument/2006/relationships/slideLayout" Target="../slideLayouts/slideLayout10.xml"/><Relationship Id="rId6" Type="http://schemas.openxmlformats.org/officeDocument/2006/relationships/image" Target="../media/image101.jpeg"/><Relationship Id="rId5" Type="http://schemas.openxmlformats.org/officeDocument/2006/relationships/image" Target="../media/image100.jpeg"/><Relationship Id="rId4" Type="http://schemas.openxmlformats.org/officeDocument/2006/relationships/image" Target="../media/image99.jpeg"/></Relationships>
</file>

<file path=ppt/slides/_rels/slide87.xml.rels><?xml version="1.0" encoding="UTF-8" standalone="yes"?>
<Relationships xmlns="http://schemas.openxmlformats.org/package/2006/relationships"><Relationship Id="rId8" Type="http://schemas.openxmlformats.org/officeDocument/2006/relationships/image" Target="../media/image102.jpeg"/><Relationship Id="rId3" Type="http://schemas.openxmlformats.org/officeDocument/2006/relationships/image" Target="../media/image104.jpeg"/><Relationship Id="rId7" Type="http://schemas.openxmlformats.org/officeDocument/2006/relationships/image" Target="../media/image101.jpeg"/><Relationship Id="rId2" Type="http://schemas.openxmlformats.org/officeDocument/2006/relationships/notesSlide" Target="../notesSlides/notesSlide86.xml"/><Relationship Id="rId1" Type="http://schemas.openxmlformats.org/officeDocument/2006/relationships/slideLayout" Target="../slideLayouts/slideLayout10.xml"/><Relationship Id="rId6" Type="http://schemas.openxmlformats.org/officeDocument/2006/relationships/image" Target="../media/image100.jpeg"/><Relationship Id="rId5" Type="http://schemas.openxmlformats.org/officeDocument/2006/relationships/image" Target="../media/image99.jpeg"/><Relationship Id="rId4" Type="http://schemas.openxmlformats.org/officeDocument/2006/relationships/image" Target="../media/image103.jpeg"/></Relationships>
</file>

<file path=ppt/slides/_rels/slide88.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87.xml"/><Relationship Id="rId1" Type="http://schemas.openxmlformats.org/officeDocument/2006/relationships/slideLayout" Target="../slideLayouts/slideLayout10.xml"/><Relationship Id="rId6" Type="http://schemas.openxmlformats.org/officeDocument/2006/relationships/image" Target="../media/image102.jpeg"/><Relationship Id="rId5" Type="http://schemas.openxmlformats.org/officeDocument/2006/relationships/image" Target="../media/image99.jpeg"/><Relationship Id="rId4" Type="http://schemas.openxmlformats.org/officeDocument/2006/relationships/image" Target="../media/image103.jpeg"/></Relationships>
</file>

<file path=ppt/slides/_rels/slide89.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88.xml"/><Relationship Id="rId1" Type="http://schemas.openxmlformats.org/officeDocument/2006/relationships/slideLayout" Target="../slideLayouts/slideLayout10.xml"/><Relationship Id="rId6" Type="http://schemas.openxmlformats.org/officeDocument/2006/relationships/image" Target="../media/image108.jpeg"/><Relationship Id="rId5" Type="http://schemas.openxmlformats.org/officeDocument/2006/relationships/image" Target="../media/image107.jpeg"/><Relationship Id="rId4" Type="http://schemas.openxmlformats.org/officeDocument/2006/relationships/image" Target="../media/image106.jpeg"/></Relationships>
</file>

<file path=ppt/slides/_rels/slide90.xml.rels><?xml version="1.0" encoding="UTF-8" standalone="yes"?>
<Relationships xmlns="http://schemas.openxmlformats.org/package/2006/relationships"><Relationship Id="rId3" Type="http://schemas.openxmlformats.org/officeDocument/2006/relationships/image" Target="../media/image109.jpeg"/><Relationship Id="rId7" Type="http://schemas.openxmlformats.org/officeDocument/2006/relationships/image" Target="../media/image108.jpeg"/><Relationship Id="rId2" Type="http://schemas.openxmlformats.org/officeDocument/2006/relationships/notesSlide" Target="../notesSlides/notesSlide89.xml"/><Relationship Id="rId1" Type="http://schemas.openxmlformats.org/officeDocument/2006/relationships/slideLayout" Target="../slideLayouts/slideLayout10.xml"/><Relationship Id="rId6" Type="http://schemas.openxmlformats.org/officeDocument/2006/relationships/image" Target="../media/image107.jpeg"/><Relationship Id="rId5" Type="http://schemas.openxmlformats.org/officeDocument/2006/relationships/image" Target="../media/image106.jpeg"/><Relationship Id="rId4" Type="http://schemas.openxmlformats.org/officeDocument/2006/relationships/image" Target="../media/image105.jpeg"/></Relationships>
</file>

<file path=ppt/slides/_rels/slide91.xml.rels><?xml version="1.0" encoding="UTF-8" standalone="yes"?>
<Relationships xmlns="http://schemas.openxmlformats.org/package/2006/relationships"><Relationship Id="rId8" Type="http://schemas.openxmlformats.org/officeDocument/2006/relationships/image" Target="../media/image108.jpeg"/><Relationship Id="rId3" Type="http://schemas.openxmlformats.org/officeDocument/2006/relationships/image" Target="../media/image110.jpeg"/><Relationship Id="rId7" Type="http://schemas.openxmlformats.org/officeDocument/2006/relationships/image" Target="../media/image107.jpeg"/><Relationship Id="rId2" Type="http://schemas.openxmlformats.org/officeDocument/2006/relationships/notesSlide" Target="../notesSlides/notesSlide90.xml"/><Relationship Id="rId1" Type="http://schemas.openxmlformats.org/officeDocument/2006/relationships/slideLayout" Target="../slideLayouts/slideLayout10.xml"/><Relationship Id="rId6" Type="http://schemas.openxmlformats.org/officeDocument/2006/relationships/image" Target="../media/image106.jpeg"/><Relationship Id="rId5" Type="http://schemas.openxmlformats.org/officeDocument/2006/relationships/image" Target="../media/image105.jpeg"/><Relationship Id="rId4" Type="http://schemas.openxmlformats.org/officeDocument/2006/relationships/image" Target="../media/image109.jpeg"/></Relationships>
</file>

<file path=ppt/slides/_rels/slide92.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91.xml"/><Relationship Id="rId1" Type="http://schemas.openxmlformats.org/officeDocument/2006/relationships/slideLayout" Target="../slideLayouts/slideLayout10.xml"/><Relationship Id="rId6" Type="http://schemas.openxmlformats.org/officeDocument/2006/relationships/image" Target="../media/image106.jpeg"/><Relationship Id="rId5" Type="http://schemas.openxmlformats.org/officeDocument/2006/relationships/image" Target="../media/image105.jpeg"/><Relationship Id="rId4" Type="http://schemas.openxmlformats.org/officeDocument/2006/relationships/image" Target="../media/image109.jpeg"/></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5.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96.xml"/><Relationship Id="rId1" Type="http://schemas.openxmlformats.org/officeDocument/2006/relationships/slideLayout" Target="../slideLayouts/slideLayout10.xml"/></Relationships>
</file>

<file path=ppt/slides/_rels/slide98.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97.xml"/><Relationship Id="rId1" Type="http://schemas.openxmlformats.org/officeDocument/2006/relationships/slideLayout" Target="../slideLayouts/slideLayout10.xml"/><Relationship Id="rId4" Type="http://schemas.openxmlformats.org/officeDocument/2006/relationships/image" Target="../media/image112.jpeg"/></Relationships>
</file>

<file path=ppt/slides/_rels/slide99.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98.xml"/><Relationship Id="rId1" Type="http://schemas.openxmlformats.org/officeDocument/2006/relationships/slideLayout" Target="../slideLayouts/slideLayout10.xml"/><Relationship Id="rId5" Type="http://schemas.openxmlformats.org/officeDocument/2006/relationships/image" Target="../media/image112.jpeg"/><Relationship Id="rId4" Type="http://schemas.openxmlformats.org/officeDocument/2006/relationships/image" Target="../media/image113.jpeg"/></Relationships>
</file>

<file path=ppt/slides/_rels/slide100.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99.xml"/><Relationship Id="rId1" Type="http://schemas.openxmlformats.org/officeDocument/2006/relationships/slideLayout" Target="../slideLayouts/slideLayout10.xml"/><Relationship Id="rId6" Type="http://schemas.openxmlformats.org/officeDocument/2006/relationships/image" Target="../media/image114.jpeg"/><Relationship Id="rId5" Type="http://schemas.openxmlformats.org/officeDocument/2006/relationships/image" Target="../media/image112.jpeg"/><Relationship Id="rId4" Type="http://schemas.openxmlformats.org/officeDocument/2006/relationships/image" Target="../media/image113.jpeg"/></Relationships>
</file>

<file path=ppt/slides/_rels/slide101.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0.xml"/><Relationship Id="rId1" Type="http://schemas.openxmlformats.org/officeDocument/2006/relationships/slideLayout" Target="../slideLayouts/slideLayout10.xml"/><Relationship Id="rId6" Type="http://schemas.openxmlformats.org/officeDocument/2006/relationships/image" Target="../media/image114.jpeg"/><Relationship Id="rId5" Type="http://schemas.openxmlformats.org/officeDocument/2006/relationships/image" Target="../media/image112.jpeg"/><Relationship Id="rId4" Type="http://schemas.openxmlformats.org/officeDocument/2006/relationships/image" Target="../media/image113.jpeg"/></Relationships>
</file>

<file path=ppt/slides/_rels/slide102.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1.xml"/><Relationship Id="rId1" Type="http://schemas.openxmlformats.org/officeDocument/2006/relationships/slideLayout" Target="../slideLayouts/slideLayout10.xml"/></Relationships>
</file>

<file path=ppt/slides/_rels/slide103.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2.xml"/><Relationship Id="rId1" Type="http://schemas.openxmlformats.org/officeDocument/2006/relationships/slideLayout" Target="../slideLayouts/slideLayout10.xml"/><Relationship Id="rId4" Type="http://schemas.openxmlformats.org/officeDocument/2006/relationships/image" Target="../media/image116.jpeg"/></Relationships>
</file>

<file path=ppt/slides/_rels/slide104.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3.xml"/><Relationship Id="rId1" Type="http://schemas.openxmlformats.org/officeDocument/2006/relationships/slideLayout" Target="../slideLayouts/slideLayout10.xml"/><Relationship Id="rId5" Type="http://schemas.openxmlformats.org/officeDocument/2006/relationships/image" Target="../media/image117.jpeg"/><Relationship Id="rId4" Type="http://schemas.openxmlformats.org/officeDocument/2006/relationships/image" Target="../media/image116.jpeg"/></Relationships>
</file>

<file path=ppt/slides/_rels/slide105.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04.xml"/><Relationship Id="rId1" Type="http://schemas.openxmlformats.org/officeDocument/2006/relationships/slideLayout" Target="../slideLayouts/slideLayout10.xml"/><Relationship Id="rId6" Type="http://schemas.openxmlformats.org/officeDocument/2006/relationships/image" Target="../media/image115.jpeg"/><Relationship Id="rId5" Type="http://schemas.openxmlformats.org/officeDocument/2006/relationships/image" Target="../media/image116.jpeg"/><Relationship Id="rId4" Type="http://schemas.openxmlformats.org/officeDocument/2006/relationships/image" Target="../media/image118.jpeg"/></Relationships>
</file>

<file path=ppt/slides/_rels/slide106.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5.xml"/><Relationship Id="rId1" Type="http://schemas.openxmlformats.org/officeDocument/2006/relationships/slideLayout" Target="../slideLayouts/slideLayout10.xml"/><Relationship Id="rId6" Type="http://schemas.openxmlformats.org/officeDocument/2006/relationships/image" Target="../media/image118.jpeg"/><Relationship Id="rId5" Type="http://schemas.openxmlformats.org/officeDocument/2006/relationships/image" Target="../media/image117.jpeg"/><Relationship Id="rId4" Type="http://schemas.openxmlformats.org/officeDocument/2006/relationships/image" Target="../media/image115.jpeg"/></Relationships>
</file>

<file path=ppt/slides/_rels/slide107.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06.xml"/><Relationship Id="rId1" Type="http://schemas.openxmlformats.org/officeDocument/2006/relationships/slideLayout" Target="../slideLayouts/slideLayout10.xml"/></Relationships>
</file>

<file path=ppt/slides/_rels/slide108.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07.xml"/><Relationship Id="rId1" Type="http://schemas.openxmlformats.org/officeDocument/2006/relationships/slideLayout" Target="../slideLayouts/slideLayout10.xml"/><Relationship Id="rId4" Type="http://schemas.openxmlformats.org/officeDocument/2006/relationships/image" Target="../media/image120.jpeg"/></Relationships>
</file>

<file path=ppt/slides/_rels/slide109.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08.xml"/><Relationship Id="rId1" Type="http://schemas.openxmlformats.org/officeDocument/2006/relationships/slideLayout" Target="../slideLayouts/slideLayout10.xml"/><Relationship Id="rId5" Type="http://schemas.openxmlformats.org/officeDocument/2006/relationships/image" Target="../media/image120.jpeg"/><Relationship Id="rId4" Type="http://schemas.openxmlformats.org/officeDocument/2006/relationships/image" Target="../media/image119.jpeg"/></Relationships>
</file>

<file path=ppt/slides/_rels/slide110.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09.xml"/><Relationship Id="rId1" Type="http://schemas.openxmlformats.org/officeDocument/2006/relationships/slideLayout" Target="../slideLayouts/slideLayout10.xml"/><Relationship Id="rId6" Type="http://schemas.openxmlformats.org/officeDocument/2006/relationships/image" Target="../media/image120.jpeg"/><Relationship Id="rId5" Type="http://schemas.openxmlformats.org/officeDocument/2006/relationships/image" Target="../media/image119.jpeg"/><Relationship Id="rId4" Type="http://schemas.openxmlformats.org/officeDocument/2006/relationships/image" Target="../media/image122.jpeg"/></Relationships>
</file>

<file path=ppt/slides/_rels/slide111.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10.xml"/><Relationship Id="rId1" Type="http://schemas.openxmlformats.org/officeDocument/2006/relationships/slideLayout" Target="../slideLayouts/slideLayout10.xml"/><Relationship Id="rId6" Type="http://schemas.openxmlformats.org/officeDocument/2006/relationships/image" Target="../media/image120.jpeg"/><Relationship Id="rId5" Type="http://schemas.openxmlformats.org/officeDocument/2006/relationships/image" Target="../media/image119.jpeg"/><Relationship Id="rId4" Type="http://schemas.openxmlformats.org/officeDocument/2006/relationships/image" Target="../media/image122.jpeg"/></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5.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5.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5.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5.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3" Type="http://schemas.openxmlformats.org/officeDocument/2006/relationships/hyperlink" Target="https://qeurope.eu.qualtrics.com/jfe/form/SV_cUaFCsyITyoypBY" TargetMode="External"/><Relationship Id="rId2" Type="http://schemas.openxmlformats.org/officeDocument/2006/relationships/image" Target="../media/image123.png"/><Relationship Id="rId1" Type="http://schemas.openxmlformats.org/officeDocument/2006/relationships/slideLayout" Target="../slideLayouts/slideLayout41.xml"/></Relationships>
</file>

<file path=ppt/slides/_rels/slide119.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117.xml"/><Relationship Id="rId1" Type="http://schemas.openxmlformats.org/officeDocument/2006/relationships/slideLayout" Target="../slideLayouts/slideLayout29.xml"/><Relationship Id="rId4" Type="http://schemas.openxmlformats.org/officeDocument/2006/relationships/image" Target="../media/image125.png"/></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11.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11.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MKT 4 B. Сприйняття емоцій I</a:t>
            </a:r>
          </a:p>
        </p:txBody>
      </p:sp>
      <p:sp>
        <p:nvSpPr>
          <p:cNvPr id="3" name="Text Placeholder 2"/>
          <p:cNvSpPr>
            <a:spLocks noGrp="1"/>
          </p:cNvSpPr>
          <p:nvPr>
            <p:ph type="body" sz="quarter" idx="13"/>
          </p:nvPr>
        </p:nvSpPr>
        <p:spPr/>
        <p:txBody>
          <a:bodyPr/>
          <a:lstStyle/>
          <a:p>
            <a:endParaRPr lang="en-US"/>
          </a:p>
        </p:txBody>
      </p:sp>
      <p:sp>
        <p:nvSpPr>
          <p:cNvPr id="5" name="Textplatzhalter 7"/>
          <p:cNvSpPr txBox="1">
            <a:spLocks/>
          </p:cNvSpPr>
          <p:nvPr/>
        </p:nvSpPr>
        <p:spPr bwMode="gray">
          <a:xfrm>
            <a:off x="408955" y="5805264"/>
            <a:ext cx="8431832" cy="647923"/>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uk-UA" dirty="0">
                <a:latin typeface="+mj-lt"/>
              </a:rPr>
              <a:t>© </a:t>
            </a:r>
            <a:r>
              <a:rPr lang="uk-UA" dirty="0" err="1">
                <a:latin typeface="+mj-lt"/>
              </a:rPr>
              <a:t>Moritz</a:t>
            </a:r>
            <a:r>
              <a:rPr lang="uk-UA" dirty="0">
                <a:latin typeface="+mj-lt"/>
              </a:rPr>
              <a:t> &amp; </a:t>
            </a:r>
            <a:r>
              <a:rPr lang="uk-UA" dirty="0" err="1">
                <a:latin typeface="+mj-lt"/>
              </a:rPr>
              <a:t>Woodward</a:t>
            </a:r>
            <a:r>
              <a:rPr lang="uk-UA" dirty="0">
                <a:latin typeface="+mj-lt"/>
              </a:rPr>
              <a:t>, </a:t>
            </a:r>
            <a:r>
              <a:rPr lang="de-DE" dirty="0">
                <a:latin typeface="+mj-lt"/>
              </a:rPr>
              <a:t>05</a:t>
            </a:r>
            <a:r>
              <a:rPr lang="uk-UA" dirty="0">
                <a:latin typeface="+mj-lt"/>
              </a:rPr>
              <a:t>|2</a:t>
            </a:r>
            <a:r>
              <a:rPr lang="de-DE">
                <a:latin typeface="+mj-lt"/>
              </a:rPr>
              <a:t>5</a:t>
            </a:r>
            <a:endParaRPr lang="uk-UA">
              <a:latin typeface="+mj-lt"/>
            </a:endParaRPr>
          </a:p>
          <a:p>
            <a:endParaRPr lang="de-DE" dirty="0">
              <a:latin typeface="+mj-lt"/>
            </a:endParaRPr>
          </a:p>
        </p:txBody>
      </p:sp>
    </p:spTree>
    <p:extLst>
      <p:ext uri="{BB962C8B-B14F-4D97-AF65-F5344CB8AC3E}">
        <p14:creationId xmlns:p14="http://schemas.microsoft.com/office/powerpoint/2010/main" val="34680051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uk-UA" sz="3600"/>
              <a:t>Як я можу сприйняти почуття іншої людини ...?</a:t>
            </a:r>
          </a:p>
        </p:txBody>
      </p:sp>
      <p:sp>
        <p:nvSpPr>
          <p:cNvPr id="7" name="Content Placeholder 6"/>
          <p:cNvSpPr>
            <a:spLocks noGrp="1"/>
          </p:cNvSpPr>
          <p:nvPr>
            <p:ph idx="1"/>
          </p:nvPr>
        </p:nvSpPr>
        <p:spPr/>
        <p:txBody>
          <a:bodyPr/>
          <a:lstStyle/>
          <a:p>
            <a:pPr lvl="0" defTabSz="914400" fontAlgn="base"/>
            <a:r>
              <a:rPr lang="uk-UA" sz="2400">
                <a:solidFill>
                  <a:srgbClr val="333333"/>
                </a:solidFill>
                <a:latin typeface="Calibri Light"/>
                <a:ea typeface="ＭＳ Ｐゴシック" panose="020B0600070205080204" pitchFamily="34" charset="-128"/>
              </a:rPr>
              <a:t>???</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5" name="Slide Number Placeholder 4"/>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2</a:t>
            </a:fld>
            <a:endParaRPr lang="de-DE" altLang="de-DE">
              <a:latin typeface="Calibri Ligh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uk-UA" sz="3600"/>
              <a:t>Як я можу сприйняти почуття іншої людини ...?</a:t>
            </a:r>
          </a:p>
        </p:txBody>
      </p:sp>
      <p:sp>
        <p:nvSpPr>
          <p:cNvPr id="7" name="Content Placeholder 6"/>
          <p:cNvSpPr>
            <a:spLocks noGrp="1"/>
          </p:cNvSpPr>
          <p:nvPr>
            <p:ph idx="1"/>
          </p:nvPr>
        </p:nvSpPr>
        <p:spPr/>
        <p:txBody>
          <a:bodyPr/>
          <a:lstStyle/>
          <a:p>
            <a:pPr lvl="0" defTabSz="914400" fontAlgn="base"/>
            <a:r>
              <a:rPr lang="uk-UA" sz="2400">
                <a:solidFill>
                  <a:srgbClr val="333333"/>
                </a:solidFill>
                <a:latin typeface="Calibri Light"/>
                <a:ea typeface="ＭＳ Ｐゴシック" panose="020B0600070205080204" pitchFamily="34" charset="-128"/>
              </a:rPr>
              <a:t>Приклад. Людина схрещує руки на грудях.</a:t>
            </a:r>
            <a:br>
              <a:rPr lang="uk-UA" sz="2400">
                <a:solidFill>
                  <a:srgbClr val="AA9C8F"/>
                </a:solidFill>
                <a:latin typeface="Calibri Light"/>
                <a:ea typeface="ＭＳ Ｐゴシック" panose="020B0600070205080204" pitchFamily="34" charset="-128"/>
              </a:rPr>
            </a:br>
            <a:r>
              <a:rPr lang="uk-UA" sz="2400" i="1">
                <a:solidFill>
                  <a:srgbClr val="004992"/>
                </a:solidFill>
                <a:latin typeface="Calibri Light"/>
                <a:ea typeface="ＭＳ Ｐゴシック" panose="020B0600070205080204" pitchFamily="34" charset="-128"/>
              </a:rPr>
              <a:t>Чому?</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5" name="Slide Number Placeholder 4"/>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3</a:t>
            </a:fld>
            <a:endParaRPr lang="de-DE" altLang="de-DE">
              <a:latin typeface="Calibri Light"/>
            </a:endParaRPr>
          </a:p>
        </p:txBody>
      </p:sp>
      <p:pic>
        <p:nvPicPr>
          <p:cNvPr id="9" name="Picture 5" descr="verschränkte Ar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7111" y="3709664"/>
            <a:ext cx="3603688"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26687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pPr lvl="0" defTabSz="914400" fontAlgn="base"/>
            <a:r>
              <a:rPr lang="uk-UA" sz="2400">
                <a:solidFill>
                  <a:srgbClr val="333333"/>
                </a:solidFill>
                <a:latin typeface="Calibri Light"/>
                <a:ea typeface="ＭＳ Ｐゴシック" panose="020B0600070205080204" pitchFamily="34" charset="-128"/>
              </a:rPr>
              <a:t>Приклад. Людина схрещує руки на грудях.</a:t>
            </a:r>
            <a:br>
              <a:rPr lang="uk-UA" sz="2400">
                <a:solidFill>
                  <a:srgbClr val="AA9C8F"/>
                </a:solidFill>
                <a:latin typeface="Calibri Light"/>
                <a:ea typeface="ＭＳ Ｐゴシック" panose="020B0600070205080204" pitchFamily="34" charset="-128"/>
              </a:rPr>
            </a:br>
            <a:r>
              <a:rPr lang="uk-UA" sz="2400" i="1">
                <a:solidFill>
                  <a:srgbClr val="004992"/>
                </a:solidFill>
                <a:latin typeface="Calibri Light"/>
                <a:ea typeface="ＭＳ Ｐゴシック" panose="020B0600070205080204" pitchFamily="34" charset="-128"/>
              </a:rPr>
              <a:t>Чому?</a:t>
            </a:r>
          </a:p>
          <a:p>
            <a:pPr lvl="0" algn="ctr" defTabSz="914400" fontAlgn="base"/>
            <a:r>
              <a:rPr lang="uk-UA" sz="2400" b="1">
                <a:solidFill>
                  <a:srgbClr val="333333"/>
                </a:solidFill>
                <a:latin typeface="Calibri Light"/>
                <a:ea typeface="ＭＳ Ｐゴシック" panose="020B0600070205080204" pitchFamily="34" charset="-128"/>
              </a:rPr>
              <a:t>Що може допомогти дати відповідь? </a:t>
            </a:r>
          </a:p>
        </p:txBody>
      </p:sp>
      <p:sp>
        <p:nvSpPr>
          <p:cNvPr id="6" name="Title 5"/>
          <p:cNvSpPr>
            <a:spLocks noGrp="1"/>
          </p:cNvSpPr>
          <p:nvPr>
            <p:ph type="title"/>
          </p:nvPr>
        </p:nvSpPr>
        <p:spPr/>
        <p:txBody>
          <a:bodyPr/>
          <a:lstStyle/>
          <a:p>
            <a:r>
              <a:rPr lang="uk-UA" sz="3600"/>
              <a:t>Як я можу сприйняти почуття іншої людини ...?</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5" name="Slide Number Placeholder 4"/>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4</a:t>
            </a:fld>
            <a:endParaRPr lang="de-DE" altLang="de-DE">
              <a:latin typeface="Calibri Light"/>
            </a:endParaRPr>
          </a:p>
        </p:txBody>
      </p:sp>
      <p:pic>
        <p:nvPicPr>
          <p:cNvPr id="8" name="Picture 5" descr="verschränkte Ar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7111" y="3709664"/>
            <a:ext cx="3603688"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24439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uk-UA" sz="3600"/>
              <a:t>Як я можу сприйняти почуття іншої людини ...?</a:t>
            </a:r>
          </a:p>
        </p:txBody>
      </p:sp>
      <p:sp>
        <p:nvSpPr>
          <p:cNvPr id="7" name="Content Placeholder 6"/>
          <p:cNvSpPr>
            <a:spLocks noGrp="1"/>
          </p:cNvSpPr>
          <p:nvPr>
            <p:ph idx="1"/>
          </p:nvPr>
        </p:nvSpPr>
        <p:spPr/>
        <p:txBody>
          <a:bodyPr/>
          <a:lstStyle/>
          <a:p>
            <a:pPr lvl="0" defTabSz="914400" fontAlgn="base"/>
            <a:r>
              <a:rPr lang="uk-UA" sz="2400">
                <a:solidFill>
                  <a:srgbClr val="333333"/>
                </a:solidFill>
                <a:latin typeface="Calibri Light"/>
                <a:ea typeface="ＭＳ Ｐゴシック" panose="020B0600070205080204" pitchFamily="34" charset="-128"/>
              </a:rPr>
              <a:t>Приклад. Людина схрещує руки на грудях.</a:t>
            </a:r>
            <a:br>
              <a:rPr lang="uk-UA" sz="2400">
                <a:solidFill>
                  <a:srgbClr val="AA9C8F"/>
                </a:solidFill>
                <a:latin typeface="Calibri Light"/>
                <a:ea typeface="ＭＳ Ｐゴシック" panose="020B0600070205080204" pitchFamily="34" charset="-128"/>
              </a:rPr>
            </a:br>
            <a:r>
              <a:rPr lang="uk-UA" sz="2400" i="1">
                <a:solidFill>
                  <a:srgbClr val="004992"/>
                </a:solidFill>
                <a:latin typeface="Calibri Light"/>
                <a:ea typeface="ＭＳ Ｐゴシック" panose="020B0600070205080204" pitchFamily="34" charset="-128"/>
              </a:rPr>
              <a:t>Чому?</a:t>
            </a:r>
          </a:p>
          <a:p>
            <a:pPr lvl="0" algn="ctr" defTabSz="914400" fontAlgn="base"/>
            <a:r>
              <a:rPr lang="uk-UA" sz="2400" b="1">
                <a:solidFill>
                  <a:srgbClr val="333333"/>
                </a:solidFill>
                <a:latin typeface="Calibri Light"/>
                <a:ea typeface="ＭＳ Ｐゴシック" panose="020B0600070205080204" pitchFamily="34" charset="-128"/>
              </a:rPr>
              <a:t>Що може допомогти дати відповідь? </a:t>
            </a:r>
          </a:p>
          <a:p>
            <a:pPr marL="342900" lvl="1" indent="-342900" defTabSz="914400" fontAlgn="base">
              <a:spcBef>
                <a:spcPts val="1999"/>
              </a:spcBef>
              <a:spcAft>
                <a:spcPts val="0"/>
              </a:spcAft>
              <a:buClr>
                <a:srgbClr val="000000"/>
              </a:buClr>
              <a:buFont typeface="WingDings"/>
              <a:buChar char=""/>
            </a:pPr>
            <a:r>
              <a:rPr lang="uk-UA" sz="2000">
                <a:solidFill>
                  <a:srgbClr val="004992"/>
                </a:solidFill>
                <a:latin typeface="Calibri Light"/>
                <a:ea typeface="ＭＳ Ｐゴシック" panose="020B0600070205080204" pitchFamily="34" charset="-128"/>
                <a:sym typeface="Wingdings" panose="05000000000000000000" pitchFamily="2" charset="2"/>
              </a:rPr>
              <a:t>Попередні знання про людину </a:t>
            </a:r>
            <a:r>
              <a:rPr lang="uk-UA" sz="2000">
                <a:solidFill>
                  <a:srgbClr val="333333"/>
                </a:solidFill>
                <a:latin typeface="Times New Roman"/>
                <a:ea typeface="ＭＳ Ｐゴシック" panose="020B0600070205080204" pitchFamily="34" charset="-128"/>
                <a:sym typeface="Wingdings" panose="05000000000000000000" pitchFamily="2" charset="2"/>
              </a:rPr>
              <a:t>→</a:t>
            </a:r>
            <a:r>
              <a:rPr lang="uk-UA" sz="2000">
                <a:solidFill>
                  <a:srgbClr val="333333"/>
                </a:solidFill>
                <a:latin typeface="Calibri Light"/>
                <a:ea typeface="ＭＳ Ｐゴシック" panose="020B0600070205080204" pitchFamily="34" charset="-128"/>
                <a:sym typeface="Wingdings" panose="05000000000000000000" pitchFamily="2" charset="2"/>
              </a:rPr>
              <a:t> Чи ця людина тривожна або схильна до зарозумілості тощо?</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5" name="Slide Number Placeholder 4"/>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5</a:t>
            </a:fld>
            <a:endParaRPr lang="de-DE" altLang="de-DE">
              <a:latin typeface="Calibri Light"/>
            </a:endParaRPr>
          </a:p>
        </p:txBody>
      </p:sp>
    </p:spTree>
    <p:extLst>
      <p:ext uri="{BB962C8B-B14F-4D97-AF65-F5344CB8AC3E}">
        <p14:creationId xmlns:p14="http://schemas.microsoft.com/office/powerpoint/2010/main" val="42861761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uk-UA" sz="3600"/>
              <a:t>Як я можу сприйняти почуття іншої людини ...?</a:t>
            </a:r>
          </a:p>
        </p:txBody>
      </p:sp>
      <p:sp>
        <p:nvSpPr>
          <p:cNvPr id="7" name="Content Placeholder 6"/>
          <p:cNvSpPr>
            <a:spLocks noGrp="1"/>
          </p:cNvSpPr>
          <p:nvPr>
            <p:ph idx="1"/>
          </p:nvPr>
        </p:nvSpPr>
        <p:spPr/>
        <p:txBody>
          <a:bodyPr/>
          <a:lstStyle/>
          <a:p>
            <a:pPr lvl="0" defTabSz="914400" fontAlgn="base"/>
            <a:r>
              <a:rPr lang="uk-UA" sz="2400">
                <a:solidFill>
                  <a:srgbClr val="333333"/>
                </a:solidFill>
                <a:latin typeface="Calibri Light"/>
                <a:ea typeface="ＭＳ Ｐゴシック" panose="020B0600070205080204" pitchFamily="34" charset="-128"/>
              </a:rPr>
              <a:t>Приклад. Людина схрещує руки на грудях.</a:t>
            </a:r>
            <a:br>
              <a:rPr lang="uk-UA" sz="2400">
                <a:solidFill>
                  <a:srgbClr val="AA9C8F"/>
                </a:solidFill>
                <a:latin typeface="Calibri Light"/>
                <a:ea typeface="ＭＳ Ｐゴシック" panose="020B0600070205080204" pitchFamily="34" charset="-128"/>
              </a:rPr>
            </a:br>
            <a:r>
              <a:rPr lang="uk-UA" sz="2400" i="1">
                <a:solidFill>
                  <a:srgbClr val="004992"/>
                </a:solidFill>
                <a:latin typeface="Calibri Light"/>
                <a:ea typeface="ＭＳ Ｐゴシック" panose="020B0600070205080204" pitchFamily="34" charset="-128"/>
              </a:rPr>
              <a:t>Чому?</a:t>
            </a:r>
          </a:p>
          <a:p>
            <a:pPr lvl="0" algn="ctr" defTabSz="914400" fontAlgn="base"/>
            <a:r>
              <a:rPr lang="uk-UA" sz="2400" b="1">
                <a:solidFill>
                  <a:srgbClr val="333333"/>
                </a:solidFill>
                <a:latin typeface="Calibri Light"/>
                <a:ea typeface="ＭＳ Ｐゴシック" panose="020B0600070205080204" pitchFamily="34" charset="-128"/>
              </a:rPr>
              <a:t>Що може допомогти дати відповідь? </a:t>
            </a:r>
          </a:p>
          <a:p>
            <a:pPr marL="342900" lvl="1" indent="-342900" defTabSz="914400" fontAlgn="base">
              <a:spcBef>
                <a:spcPts val="1999"/>
              </a:spcBef>
              <a:spcAft>
                <a:spcPts val="0"/>
              </a:spcAft>
              <a:buClr>
                <a:srgbClr val="000000"/>
              </a:buClr>
              <a:buFont typeface="WingDings"/>
              <a:buChar char=""/>
            </a:pPr>
            <a:r>
              <a:rPr lang="uk-UA" sz="2000">
                <a:solidFill>
                  <a:srgbClr val="004992"/>
                </a:solidFill>
                <a:latin typeface="Calibri Light"/>
                <a:ea typeface="ＭＳ Ｐゴシック" panose="020B0600070205080204" pitchFamily="34" charset="-128"/>
                <a:sym typeface="Wingdings" panose="05000000000000000000" pitchFamily="2" charset="2"/>
              </a:rPr>
              <a:t>Попередні знання про людину </a:t>
            </a:r>
            <a:r>
              <a:rPr lang="uk-UA" sz="2000">
                <a:solidFill>
                  <a:srgbClr val="333333"/>
                </a:solidFill>
                <a:latin typeface="Times New Roman"/>
                <a:ea typeface="ＭＳ Ｐゴシック" panose="020B0600070205080204" pitchFamily="34" charset="-128"/>
                <a:sym typeface="Wingdings" panose="05000000000000000000" pitchFamily="2" charset="2"/>
              </a:rPr>
              <a:t>→</a:t>
            </a:r>
            <a:r>
              <a:rPr lang="uk-UA" sz="2000">
                <a:solidFill>
                  <a:srgbClr val="333333"/>
                </a:solidFill>
                <a:latin typeface="Calibri Light"/>
                <a:ea typeface="ＭＳ Ｐゴシック" panose="020B0600070205080204" pitchFamily="34" charset="-128"/>
                <a:sym typeface="Wingdings" panose="05000000000000000000" pitchFamily="2" charset="2"/>
              </a:rPr>
              <a:t> Чи ця людина тривожна або схильна до зарозумілості тощо?</a:t>
            </a:r>
          </a:p>
          <a:p>
            <a:pPr marL="342900" lvl="1" indent="-342900" defTabSz="914400" fontAlgn="base">
              <a:spcBef>
                <a:spcPts val="1999"/>
              </a:spcBef>
              <a:spcAft>
                <a:spcPts val="0"/>
              </a:spcAft>
              <a:buClr>
                <a:srgbClr val="000000"/>
              </a:buClr>
              <a:buFont typeface="WingDings"/>
              <a:buChar char=""/>
            </a:pPr>
            <a:r>
              <a:rPr lang="uk-UA" sz="2000">
                <a:solidFill>
                  <a:srgbClr val="004992"/>
                </a:solidFill>
                <a:latin typeface="Calibri Light"/>
                <a:ea typeface="ＭＳ Ｐゴシック" panose="020B0600070205080204" pitchFamily="34" charset="-128"/>
                <a:sym typeface="Wingdings" panose="05000000000000000000" pitchFamily="2" charset="2"/>
              </a:rPr>
              <a:t>Обстановка/ситуація </a:t>
            </a:r>
            <a:r>
              <a:rPr lang="uk-UA" sz="2000">
                <a:solidFill>
                  <a:srgbClr val="333333"/>
                </a:solidFill>
                <a:latin typeface="Times New Roman"/>
                <a:ea typeface="ＭＳ Ｐゴシック" panose="020B0600070205080204" pitchFamily="34" charset="-128"/>
                <a:sym typeface="Wingdings" panose="05000000000000000000" pitchFamily="2" charset="2"/>
              </a:rPr>
              <a:t>→</a:t>
            </a:r>
            <a:r>
              <a:rPr lang="uk-UA" sz="2000">
                <a:solidFill>
                  <a:srgbClr val="333333"/>
                </a:solidFill>
                <a:latin typeface="Calibri Light"/>
                <a:ea typeface="ＭＳ Ｐゴシック" panose="020B0600070205080204" pitchFamily="34" charset="-128"/>
                <a:sym typeface="Wingdings" panose="05000000000000000000" pitchFamily="2" charset="2"/>
              </a:rPr>
              <a:t> Якщо взимку людина схрещує руки на грудях, їй, ймовірно, холодно!</a:t>
            </a:r>
          </a:p>
          <a:p>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5" name="Slide Number Placeholder 4"/>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6</a:t>
            </a:fld>
            <a:endParaRPr lang="de-DE" altLang="de-DE">
              <a:latin typeface="Calibri Light"/>
            </a:endParaRPr>
          </a:p>
        </p:txBody>
      </p:sp>
    </p:spTree>
    <p:extLst>
      <p:ext uri="{BB962C8B-B14F-4D97-AF65-F5344CB8AC3E}">
        <p14:creationId xmlns:p14="http://schemas.microsoft.com/office/powerpoint/2010/main" val="33256402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uk-UA" sz="3600"/>
              <a:t>Як я можу сприйняти почуття іншої людини ...?</a:t>
            </a:r>
          </a:p>
        </p:txBody>
      </p:sp>
      <p:sp>
        <p:nvSpPr>
          <p:cNvPr id="7" name="Content Placeholder 6"/>
          <p:cNvSpPr>
            <a:spLocks noGrp="1"/>
          </p:cNvSpPr>
          <p:nvPr>
            <p:ph idx="1"/>
          </p:nvPr>
        </p:nvSpPr>
        <p:spPr/>
        <p:txBody>
          <a:bodyPr/>
          <a:lstStyle/>
          <a:p>
            <a:pPr lvl="0" defTabSz="914400" fontAlgn="base"/>
            <a:r>
              <a:rPr lang="uk-UA" sz="2400">
                <a:solidFill>
                  <a:srgbClr val="333333"/>
                </a:solidFill>
                <a:latin typeface="Calibri Light"/>
                <a:ea typeface="ＭＳ Ｐゴシック" panose="020B0600070205080204" pitchFamily="34" charset="-128"/>
              </a:rPr>
              <a:t>Приклад. Людина схрещує руки на грудях.</a:t>
            </a:r>
            <a:br>
              <a:rPr lang="uk-UA" sz="2400">
                <a:solidFill>
                  <a:srgbClr val="AA9C8F"/>
                </a:solidFill>
                <a:latin typeface="Calibri Light"/>
                <a:ea typeface="ＭＳ Ｐゴシック" panose="020B0600070205080204" pitchFamily="34" charset="-128"/>
              </a:rPr>
            </a:br>
            <a:r>
              <a:rPr lang="uk-UA" sz="2400" i="1">
                <a:solidFill>
                  <a:srgbClr val="004992"/>
                </a:solidFill>
                <a:latin typeface="Calibri Light"/>
                <a:ea typeface="ＭＳ Ｐゴシック" panose="020B0600070205080204" pitchFamily="34" charset="-128"/>
              </a:rPr>
              <a:t>Чому?</a:t>
            </a:r>
          </a:p>
          <a:p>
            <a:pPr lvl="0" algn="ctr" defTabSz="914400" fontAlgn="base"/>
            <a:r>
              <a:rPr lang="uk-UA" sz="2400" b="1">
                <a:solidFill>
                  <a:srgbClr val="333333"/>
                </a:solidFill>
                <a:latin typeface="Calibri Light"/>
                <a:ea typeface="ＭＳ Ｐゴシック" panose="020B0600070205080204" pitchFamily="34" charset="-128"/>
              </a:rPr>
              <a:t>Що може допомогти дати відповідь? </a:t>
            </a:r>
          </a:p>
          <a:p>
            <a:pPr marL="342900" lvl="1" indent="-342900" defTabSz="914400" fontAlgn="base">
              <a:spcBef>
                <a:spcPts val="1999"/>
              </a:spcBef>
              <a:spcAft>
                <a:spcPts val="0"/>
              </a:spcAft>
              <a:buClr>
                <a:srgbClr val="000000"/>
              </a:buClr>
              <a:buFont typeface="WingDings"/>
              <a:buChar char=""/>
            </a:pPr>
            <a:r>
              <a:rPr lang="uk-UA" sz="2000">
                <a:solidFill>
                  <a:srgbClr val="004992"/>
                </a:solidFill>
                <a:latin typeface="Calibri Light"/>
                <a:ea typeface="ＭＳ Ｐゴシック" panose="020B0600070205080204" pitchFamily="34" charset="-128"/>
                <a:sym typeface="Wingdings" panose="05000000000000000000" pitchFamily="2" charset="2"/>
              </a:rPr>
              <a:t>Попередні знання про людину </a:t>
            </a:r>
            <a:r>
              <a:rPr lang="uk-UA" sz="2000">
                <a:solidFill>
                  <a:srgbClr val="333333"/>
                </a:solidFill>
                <a:latin typeface="Times New Roman"/>
                <a:ea typeface="ＭＳ Ｐゴシック" panose="020B0600070205080204" pitchFamily="34" charset="-128"/>
                <a:sym typeface="Wingdings" panose="05000000000000000000" pitchFamily="2" charset="2"/>
              </a:rPr>
              <a:t>→</a:t>
            </a:r>
            <a:r>
              <a:rPr lang="uk-UA" sz="2000">
                <a:solidFill>
                  <a:srgbClr val="333333"/>
                </a:solidFill>
                <a:latin typeface="Calibri Light"/>
                <a:ea typeface="ＭＳ Ｐゴシック" panose="020B0600070205080204" pitchFamily="34" charset="-128"/>
                <a:sym typeface="Wingdings" panose="05000000000000000000" pitchFamily="2" charset="2"/>
              </a:rPr>
              <a:t> Чи ця людина тривожна або схильна до зарозумілості тощо?</a:t>
            </a:r>
          </a:p>
          <a:p>
            <a:pPr marL="342900" lvl="1" indent="-342900" defTabSz="914400" fontAlgn="base">
              <a:spcBef>
                <a:spcPts val="1999"/>
              </a:spcBef>
              <a:spcAft>
                <a:spcPts val="0"/>
              </a:spcAft>
              <a:buClr>
                <a:srgbClr val="000000"/>
              </a:buClr>
              <a:buFont typeface="WingDings"/>
              <a:buChar char=""/>
            </a:pPr>
            <a:r>
              <a:rPr lang="uk-UA" sz="2000">
                <a:solidFill>
                  <a:srgbClr val="004992"/>
                </a:solidFill>
                <a:latin typeface="Calibri Light"/>
                <a:ea typeface="ＭＳ Ｐゴシック" panose="020B0600070205080204" pitchFamily="34" charset="-128"/>
                <a:sym typeface="Wingdings" panose="05000000000000000000" pitchFamily="2" charset="2"/>
              </a:rPr>
              <a:t>Обстановка/ситуація </a:t>
            </a:r>
            <a:r>
              <a:rPr lang="uk-UA" sz="2000">
                <a:solidFill>
                  <a:srgbClr val="333333"/>
                </a:solidFill>
                <a:latin typeface="Times New Roman"/>
                <a:ea typeface="ＭＳ Ｐゴシック" panose="020B0600070205080204" pitchFamily="34" charset="-128"/>
                <a:sym typeface="Wingdings" panose="05000000000000000000" pitchFamily="2" charset="2"/>
              </a:rPr>
              <a:t>→</a:t>
            </a:r>
            <a:r>
              <a:rPr lang="uk-UA" sz="2000">
                <a:solidFill>
                  <a:srgbClr val="333333"/>
                </a:solidFill>
                <a:latin typeface="Calibri Light"/>
                <a:ea typeface="ＭＳ Ｐゴシック" panose="020B0600070205080204" pitchFamily="34" charset="-128"/>
                <a:sym typeface="Wingdings" panose="05000000000000000000" pitchFamily="2" charset="2"/>
              </a:rPr>
              <a:t> Якщо взимку людина схрещує руки на грудях, їй, ймовірно, холодно!</a:t>
            </a:r>
          </a:p>
          <a:p>
            <a:pPr marL="342900" lvl="1" indent="-342900" defTabSz="914400" fontAlgn="base">
              <a:spcBef>
                <a:spcPts val="1999"/>
              </a:spcBef>
              <a:spcAft>
                <a:spcPts val="0"/>
              </a:spcAft>
              <a:buClr>
                <a:srgbClr val="004992"/>
              </a:buClr>
              <a:buFont typeface="WingDings"/>
              <a:buChar char=""/>
            </a:pPr>
            <a:r>
              <a:rPr lang="uk-UA" sz="2000">
                <a:solidFill>
                  <a:srgbClr val="004992"/>
                </a:solidFill>
                <a:latin typeface="Calibri Light"/>
                <a:ea typeface="ＭＳ Ｐゴシック" panose="020B0600070205080204" pitchFamily="34" charset="-128"/>
                <a:sym typeface="Wingdings" panose="05000000000000000000" pitchFamily="2" charset="2"/>
              </a:rPr>
              <a:t>Самоспостереження </a:t>
            </a:r>
            <a:r>
              <a:rPr lang="uk-UA" sz="2000">
                <a:solidFill>
                  <a:srgbClr val="333333"/>
                </a:solidFill>
                <a:latin typeface="Times New Roman"/>
                <a:ea typeface="ＭＳ Ｐゴシック" panose="020B0600070205080204" pitchFamily="34" charset="-128"/>
                <a:sym typeface="Wingdings" panose="05000000000000000000" pitchFamily="2" charset="2"/>
              </a:rPr>
              <a:t>→</a:t>
            </a:r>
            <a:r>
              <a:rPr lang="uk-UA" sz="2000">
                <a:solidFill>
                  <a:srgbClr val="333333"/>
                </a:solidFill>
                <a:latin typeface="Calibri Light"/>
                <a:ea typeface="ＭＳ Ｐゴシック" panose="020B0600070205080204" pitchFamily="34" charset="-128"/>
                <a:sym typeface="Wingdings" panose="05000000000000000000" pitchFamily="2" charset="2"/>
              </a:rPr>
              <a:t> Коли я схрещую руки? (</a:t>
            </a:r>
            <a:r>
              <a:rPr lang="uk-UA" sz="2000">
                <a:solidFill>
                  <a:srgbClr val="004992"/>
                </a:solidFill>
                <a:latin typeface="Calibri Light"/>
                <a:ea typeface="ＭＳ Ｐゴシック" panose="020B0600070205080204" pitchFamily="34" charset="-128"/>
                <a:sym typeface="Wingdings" panose="05000000000000000000" pitchFamily="2" charset="2"/>
              </a:rPr>
              <a:t>Але: Обережно! </a:t>
            </a:r>
            <a:r>
              <a:rPr lang="uk-UA" sz="2000">
                <a:solidFill>
                  <a:srgbClr val="333333"/>
                </a:solidFill>
                <a:latin typeface="Calibri Light"/>
                <a:ea typeface="ＭＳ Ｐゴシック" panose="020B0600070205080204" pitchFamily="34" charset="-128"/>
                <a:sym typeface="Wingdings" panose="05000000000000000000" pitchFamily="2" charset="2"/>
              </a:rPr>
              <a:t>Не завжди причини вашої поведінки збігаються з причинами поведінки інших!)</a:t>
            </a:r>
          </a:p>
          <a:p>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5" name="Slide Number Placeholder 4"/>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7</a:t>
            </a:fld>
            <a:endParaRPr lang="de-DE" altLang="de-DE">
              <a:latin typeface="Calibri Light"/>
            </a:endParaRPr>
          </a:p>
        </p:txBody>
      </p:sp>
    </p:spTree>
    <p:extLst>
      <p:ext uri="{BB962C8B-B14F-4D97-AF65-F5344CB8AC3E}">
        <p14:creationId xmlns:p14="http://schemas.microsoft.com/office/powerpoint/2010/main" val="20289039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uk-UA" sz="3600"/>
              <a:t>Як я можу сприйняти почуття іншої людини ...?</a:t>
            </a:r>
          </a:p>
        </p:txBody>
      </p:sp>
      <p:sp>
        <p:nvSpPr>
          <p:cNvPr id="7" name="Content Placeholder 6"/>
          <p:cNvSpPr>
            <a:spLocks noGrp="1"/>
          </p:cNvSpPr>
          <p:nvPr>
            <p:ph idx="1"/>
          </p:nvPr>
        </p:nvSpPr>
        <p:spPr/>
        <p:txBody>
          <a:bodyPr/>
          <a:lstStyle/>
          <a:p>
            <a:pPr lvl="0" defTabSz="914400" fontAlgn="base"/>
            <a:r>
              <a:rPr lang="uk-UA" sz="2400" dirty="0">
                <a:solidFill>
                  <a:srgbClr val="333333"/>
                </a:solidFill>
                <a:latin typeface="Calibri Light"/>
                <a:ea typeface="ＭＳ Ｐゴシック" panose="020B0600070205080204" pitchFamily="34" charset="-128"/>
              </a:rPr>
              <a:t>Приклад. Людина схрещує руки на грудях.</a:t>
            </a:r>
            <a:br>
              <a:rPr lang="uk-UA" sz="2400" dirty="0">
                <a:solidFill>
                  <a:srgbClr val="AA9C8F"/>
                </a:solidFill>
                <a:latin typeface="Calibri Light"/>
                <a:ea typeface="ＭＳ Ｐゴシック" panose="020B0600070205080204" pitchFamily="34" charset="-128"/>
              </a:rPr>
            </a:br>
            <a:r>
              <a:rPr lang="uk-UA" sz="2400" i="1" dirty="0">
                <a:solidFill>
                  <a:srgbClr val="004992"/>
                </a:solidFill>
                <a:latin typeface="Calibri Light"/>
                <a:ea typeface="ＭＳ Ｐゴシック" panose="020B0600070205080204" pitchFamily="34" charset="-128"/>
              </a:rPr>
              <a:t>Чому?</a:t>
            </a:r>
          </a:p>
          <a:p>
            <a:pPr lvl="0" algn="ctr" defTabSz="914400" fontAlgn="base"/>
            <a:r>
              <a:rPr lang="uk-UA" sz="2400" b="1" dirty="0">
                <a:solidFill>
                  <a:srgbClr val="333333"/>
                </a:solidFill>
                <a:latin typeface="Calibri Light"/>
                <a:ea typeface="ＭＳ Ｐゴシック" panose="020B0600070205080204" pitchFamily="34" charset="-128"/>
              </a:rPr>
              <a:t>Що може допомогти дати відповідь? </a:t>
            </a:r>
          </a:p>
          <a:p>
            <a:pPr marL="342900" lvl="1" indent="-342900" defTabSz="914400" fontAlgn="base">
              <a:spcBef>
                <a:spcPts val="1999"/>
              </a:spcBef>
              <a:spcAft>
                <a:spcPts val="0"/>
              </a:spcAft>
              <a:buClr>
                <a:srgbClr val="000000"/>
              </a:buClr>
              <a:buFont typeface="WingDings"/>
              <a:buChar char=""/>
            </a:pPr>
            <a:r>
              <a:rPr lang="uk-UA" sz="2000" dirty="0">
                <a:solidFill>
                  <a:srgbClr val="004992"/>
                </a:solidFill>
                <a:latin typeface="Calibri Light"/>
                <a:ea typeface="ＭＳ Ｐゴシック" panose="020B0600070205080204" pitchFamily="34" charset="-128"/>
                <a:sym typeface="Wingdings" panose="05000000000000000000" pitchFamily="2" charset="2"/>
              </a:rPr>
              <a:t>Попередні знання про людину </a:t>
            </a:r>
            <a:r>
              <a:rPr lang="uk-UA" sz="2000" dirty="0">
                <a:solidFill>
                  <a:srgbClr val="333333"/>
                </a:solidFill>
                <a:latin typeface="Times New Roman"/>
                <a:ea typeface="ＭＳ Ｐゴシック" panose="020B0600070205080204" pitchFamily="34" charset="-128"/>
                <a:sym typeface="Wingdings" panose="05000000000000000000" pitchFamily="2" charset="2"/>
              </a:rPr>
              <a:t>→</a:t>
            </a:r>
            <a:r>
              <a:rPr lang="uk-UA" sz="2000" dirty="0">
                <a:solidFill>
                  <a:srgbClr val="333333"/>
                </a:solidFill>
                <a:latin typeface="Calibri Light"/>
                <a:ea typeface="ＭＳ Ｐゴシック" panose="020B0600070205080204" pitchFamily="34" charset="-128"/>
                <a:sym typeface="Wingdings" panose="05000000000000000000" pitchFamily="2" charset="2"/>
              </a:rPr>
              <a:t> Чи ця людина тривожна або схильна до зарозумілості тощо?</a:t>
            </a:r>
          </a:p>
          <a:p>
            <a:pPr marL="342900" lvl="1" indent="-342900" defTabSz="914400" fontAlgn="base">
              <a:spcBef>
                <a:spcPts val="1999"/>
              </a:spcBef>
              <a:spcAft>
                <a:spcPts val="0"/>
              </a:spcAft>
              <a:buClr>
                <a:srgbClr val="000000"/>
              </a:buClr>
              <a:buFont typeface="WingDings"/>
              <a:buChar char=""/>
            </a:pPr>
            <a:r>
              <a:rPr lang="uk-UA" sz="2000" dirty="0">
                <a:solidFill>
                  <a:srgbClr val="004992"/>
                </a:solidFill>
                <a:latin typeface="Calibri Light"/>
                <a:ea typeface="ＭＳ Ｐゴシック" panose="020B0600070205080204" pitchFamily="34" charset="-128"/>
                <a:sym typeface="Wingdings" panose="05000000000000000000" pitchFamily="2" charset="2"/>
              </a:rPr>
              <a:t>Обстановка/ситуація </a:t>
            </a:r>
            <a:r>
              <a:rPr lang="uk-UA" sz="2000" dirty="0">
                <a:solidFill>
                  <a:srgbClr val="333333"/>
                </a:solidFill>
                <a:latin typeface="Times New Roman"/>
                <a:ea typeface="ＭＳ Ｐゴシック" panose="020B0600070205080204" pitchFamily="34" charset="-128"/>
                <a:sym typeface="Wingdings" panose="05000000000000000000" pitchFamily="2" charset="2"/>
              </a:rPr>
              <a:t>→</a:t>
            </a:r>
            <a:r>
              <a:rPr lang="uk-UA" sz="2000" dirty="0">
                <a:solidFill>
                  <a:srgbClr val="333333"/>
                </a:solidFill>
                <a:latin typeface="Calibri Light"/>
                <a:ea typeface="ＭＳ Ｐゴシック" panose="020B0600070205080204" pitchFamily="34" charset="-128"/>
                <a:sym typeface="Wingdings" panose="05000000000000000000" pitchFamily="2" charset="2"/>
              </a:rPr>
              <a:t> Якщо взимку людина схрещує руки на грудях, їй, ймовірно, холодно!</a:t>
            </a:r>
          </a:p>
          <a:p>
            <a:pPr marL="342900" lvl="1" indent="-342900" defTabSz="914400" fontAlgn="base">
              <a:spcBef>
                <a:spcPts val="1999"/>
              </a:spcBef>
              <a:spcAft>
                <a:spcPts val="0"/>
              </a:spcAft>
              <a:buClr>
                <a:srgbClr val="004992"/>
              </a:buClr>
              <a:buFont typeface="WingDings"/>
              <a:buChar char=""/>
            </a:pPr>
            <a:r>
              <a:rPr lang="uk-UA" sz="2000" dirty="0">
                <a:solidFill>
                  <a:srgbClr val="004992"/>
                </a:solidFill>
                <a:latin typeface="Calibri Light"/>
                <a:ea typeface="ＭＳ Ｐゴシック" panose="020B0600070205080204" pitchFamily="34" charset="-128"/>
                <a:sym typeface="Wingdings" panose="05000000000000000000" pitchFamily="2" charset="2"/>
              </a:rPr>
              <a:t>Самоспостереження </a:t>
            </a:r>
            <a:r>
              <a:rPr lang="uk-UA" sz="2000" dirty="0">
                <a:solidFill>
                  <a:srgbClr val="333333"/>
                </a:solidFill>
                <a:latin typeface="Times New Roman"/>
                <a:ea typeface="ＭＳ Ｐゴシック" panose="020B0600070205080204" pitchFamily="34" charset="-128"/>
                <a:sym typeface="Wingdings" panose="05000000000000000000" pitchFamily="2" charset="2"/>
              </a:rPr>
              <a:t>→</a:t>
            </a:r>
            <a:r>
              <a:rPr lang="uk-UA" sz="2000" dirty="0">
                <a:solidFill>
                  <a:srgbClr val="333333"/>
                </a:solidFill>
                <a:latin typeface="Calibri Light"/>
                <a:ea typeface="ＭＳ Ｐゴシック" panose="020B0600070205080204" pitchFamily="34" charset="-128"/>
                <a:sym typeface="Wingdings" panose="05000000000000000000" pitchFamily="2" charset="2"/>
              </a:rPr>
              <a:t> Коли я схрещую руки? (</a:t>
            </a:r>
            <a:r>
              <a:rPr lang="uk-UA" sz="2000" dirty="0">
                <a:solidFill>
                  <a:srgbClr val="004992"/>
                </a:solidFill>
                <a:latin typeface="Calibri Light"/>
                <a:ea typeface="ＭＳ Ｐゴシック" panose="020B0600070205080204" pitchFamily="34" charset="-128"/>
                <a:sym typeface="Wingdings" panose="05000000000000000000" pitchFamily="2" charset="2"/>
              </a:rPr>
              <a:t>Але: обережно! </a:t>
            </a:r>
            <a:r>
              <a:rPr lang="uk-UA" sz="2000" dirty="0">
                <a:solidFill>
                  <a:srgbClr val="333333"/>
                </a:solidFill>
                <a:latin typeface="Calibri Light"/>
                <a:ea typeface="ＭＳ Ｐゴシック" panose="020B0600070205080204" pitchFamily="34" charset="-128"/>
                <a:sym typeface="Wingdings" panose="05000000000000000000" pitchFamily="2" charset="2"/>
              </a:rPr>
              <a:t>Не завжди причини вашої поведінки збігаються з причинами поведінки інших!)</a:t>
            </a:r>
          </a:p>
          <a:p>
            <a:pPr marL="342900" lvl="1" indent="-342900" defTabSz="914400" fontAlgn="base">
              <a:spcBef>
                <a:spcPts val="1999"/>
              </a:spcBef>
              <a:spcAft>
                <a:spcPts val="0"/>
              </a:spcAft>
              <a:buClr>
                <a:srgbClr val="000000"/>
              </a:buClr>
              <a:buFont typeface="WingDings"/>
              <a:buChar char=""/>
            </a:pPr>
            <a:r>
              <a:rPr lang="uk-UA" sz="2000" dirty="0">
                <a:solidFill>
                  <a:srgbClr val="004992"/>
                </a:solidFill>
                <a:latin typeface="Calibri Light"/>
                <a:ea typeface="ＭＳ Ｐゴシック" panose="020B0600070205080204" pitchFamily="34" charset="-128"/>
                <a:sym typeface="Wingdings" panose="05000000000000000000" pitchFamily="2" charset="2"/>
              </a:rPr>
              <a:t>Вираз обличчя (міміка) </a:t>
            </a:r>
            <a:r>
              <a:rPr lang="uk-UA" sz="2000" dirty="0">
                <a:solidFill>
                  <a:srgbClr val="333333"/>
                </a:solidFill>
                <a:latin typeface="Times New Roman"/>
                <a:ea typeface="ＭＳ Ｐゴシック" panose="020B0600070205080204" pitchFamily="34" charset="-128"/>
                <a:sym typeface="Wingdings" panose="05000000000000000000" pitchFamily="2" charset="2"/>
              </a:rPr>
              <a:t>→</a:t>
            </a:r>
            <a:r>
              <a:rPr lang="uk-UA" sz="2000" dirty="0">
                <a:solidFill>
                  <a:srgbClr val="333333"/>
                </a:solidFill>
                <a:latin typeface="Calibri Light"/>
                <a:ea typeface="ＭＳ Ｐゴシック" panose="020B0600070205080204" pitchFamily="34" charset="-128"/>
                <a:sym typeface="Wingdings" panose="05000000000000000000" pitchFamily="2" charset="2"/>
              </a:rPr>
              <a:t> Чи має людина похмурий, доброзичливий або інший вираз обличчя?</a:t>
            </a:r>
          </a:p>
          <a:p>
            <a:pPr lvl="0" defTabSz="914400" fontAlgn="base"/>
            <a:endParaRPr lang="de-DE" altLang="de-DE" sz="2400" dirty="0">
              <a:solidFill>
                <a:srgbClr val="AA9C8F"/>
              </a:solidFill>
              <a:latin typeface="Calibri Light"/>
              <a:ea typeface="ＭＳ Ｐゴシック" panose="020B0600070205080204" pitchFamily="34" charset="-128"/>
            </a:endParaRPr>
          </a:p>
          <a:p>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5" name="Slide Number Placeholder 4"/>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8</a:t>
            </a:fld>
            <a:endParaRPr lang="de-DE" altLang="de-DE">
              <a:latin typeface="Calibri Light"/>
            </a:endParaRPr>
          </a:p>
        </p:txBody>
      </p:sp>
    </p:spTree>
    <p:extLst>
      <p:ext uri="{BB962C8B-B14F-4D97-AF65-F5344CB8AC3E}">
        <p14:creationId xmlns:p14="http://schemas.microsoft.com/office/powerpoint/2010/main" val="39046157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3"/>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buClrTx/>
              <a:buFontTx/>
              <a:buChar char="•"/>
            </a:pPr>
            <a:endParaRPr lang="en-GB" altLang="de-DE" sz="2000">
              <a:latin typeface="Calibri Light"/>
            </a:endParaRPr>
          </a:p>
        </p:txBody>
      </p:sp>
      <p:sp>
        <p:nvSpPr>
          <p:cNvPr id="7" name="Rectangle 2"/>
          <p:cNvSpPr>
            <a:spLocks noGrp="1" noChangeArrowheads="1"/>
          </p:cNvSpPr>
          <p:nvPr>
            <p:ph type="title"/>
          </p:nvPr>
        </p:nvSpPr>
        <p:spPr/>
        <p:txBody>
          <a:bodyPr vert="horz" lIns="0" tIns="0" rIns="0" bIns="0" rtlCol="0" anchor="t">
            <a:spAutoFit/>
          </a:bodyPr>
          <a:lstStyle/>
          <a:p>
            <a:pPr defTabSz="914377">
              <a:spcBef>
                <a:spcPts val="0"/>
              </a:spcBef>
            </a:pPr>
            <a:r>
              <a:rPr lang="uk-UA" sz="3600">
                <a:latin typeface="Calibri Light"/>
              </a:rPr>
              <a:t>Що це все означає?</a:t>
            </a:r>
          </a:p>
        </p:txBody>
      </p:sp>
      <p:sp>
        <p:nvSpPr>
          <p:cNvPr id="4" name="Content Placeholder 3"/>
          <p:cNvSpPr>
            <a:spLocks noGrp="1"/>
          </p:cNvSpPr>
          <p:nvPr>
            <p:ph idx="1"/>
          </p:nvPr>
        </p:nvSpPr>
        <p:spPr/>
        <p:txBody>
          <a:bodyPr/>
          <a:lstStyle/>
          <a:p>
            <a:pPr lvl="0" defTabSz="914400" fontAlgn="base"/>
            <a:r>
              <a:rPr lang="uk-UA" sz="2400" dirty="0">
                <a:solidFill>
                  <a:srgbClr val="333333"/>
                </a:solidFill>
                <a:latin typeface="Calibri Light"/>
                <a:ea typeface="ＭＳ Ｐゴシック" panose="020B0600070205080204" pitchFamily="34" charset="-128"/>
              </a:rPr>
              <a:t>Дослідження показують, що багато (але не всі!) людей з психічними захворюваннями (особливо психозами):</a:t>
            </a:r>
          </a:p>
          <a:p>
            <a:pPr marL="342900" lvl="0" indent="-342900" defTabSz="914400" fontAlgn="base">
              <a:buClr>
                <a:srgbClr val="004992"/>
              </a:buClr>
              <a:buFont typeface="WingDings"/>
              <a:buChar char=""/>
            </a:pPr>
            <a:r>
              <a:rPr lang="uk-UA" sz="2400" dirty="0">
                <a:solidFill>
                  <a:srgbClr val="004992"/>
                </a:solidFill>
                <a:latin typeface="Calibri Light"/>
                <a:ea typeface="ＭＳ Ｐゴシック" panose="020B0600070205080204" pitchFamily="34" charset="-128"/>
              </a:rPr>
              <a:t>мають труднощі з оцінкою емоційних проявів інших людей (наприклад, радість, смуток).</a:t>
            </a:r>
          </a:p>
        </p:txBody>
      </p:sp>
      <p:sp>
        <p:nvSpPr>
          <p:cNvPr id="2" name="Footer Placeholder 1"/>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3" name="Slide Number Placeholder 2"/>
          <p:cNvSpPr>
            <a:spLocks noGrp="1"/>
          </p:cNvSpPr>
          <p:nvPr>
            <p:ph type="sldNum" sz="quarter" idx="12"/>
          </p:nvPr>
        </p:nvSpPr>
        <p:spPr/>
        <p:txBody>
          <a:bodyPr/>
          <a:lstStyle/>
          <a:p>
            <a:pPr>
              <a:defRPr/>
            </a:pPr>
            <a:fld id="{D43AC22C-7317-4776-9BA8-332A4787E03E}" type="slidenum">
              <a:rPr lang="de-DE" altLang="de-DE" smtClean="0">
                <a:latin typeface="Calibri Light"/>
              </a:rPr>
              <a:pPr>
                <a:defRPr/>
              </a:pPr>
              <a:t>9</a:t>
            </a:fld>
            <a:endParaRPr lang="de-DE" altLang="de-DE">
              <a:latin typeface="Calibri Ligh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3"/>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buClrTx/>
              <a:buFontTx/>
              <a:buChar char="•"/>
            </a:pPr>
            <a:endParaRPr lang="en-GB" altLang="de-DE" sz="2000">
              <a:latin typeface="Calibri Light"/>
            </a:endParaRPr>
          </a:p>
        </p:txBody>
      </p:sp>
      <p:sp>
        <p:nvSpPr>
          <p:cNvPr id="7" name="Rectangle 2"/>
          <p:cNvSpPr>
            <a:spLocks noGrp="1" noChangeArrowheads="1"/>
          </p:cNvSpPr>
          <p:nvPr>
            <p:ph type="title"/>
          </p:nvPr>
        </p:nvSpPr>
        <p:spPr/>
        <p:txBody>
          <a:bodyPr vert="horz" lIns="0" tIns="0" rIns="0" bIns="0" rtlCol="0" anchor="t">
            <a:spAutoFit/>
          </a:bodyPr>
          <a:lstStyle/>
          <a:p>
            <a:pPr defTabSz="914377">
              <a:spcBef>
                <a:spcPts val="0"/>
              </a:spcBef>
            </a:pPr>
            <a:r>
              <a:rPr lang="uk-UA" sz="3600">
                <a:latin typeface="Calibri Light"/>
              </a:rPr>
              <a:t>Що це все означає?</a:t>
            </a:r>
          </a:p>
        </p:txBody>
      </p:sp>
      <p:sp>
        <p:nvSpPr>
          <p:cNvPr id="4" name="Content Placeholder 3"/>
          <p:cNvSpPr>
            <a:spLocks noGrp="1"/>
          </p:cNvSpPr>
          <p:nvPr>
            <p:ph idx="1"/>
          </p:nvPr>
        </p:nvSpPr>
        <p:spPr/>
        <p:txBody>
          <a:bodyPr/>
          <a:lstStyle/>
          <a:p>
            <a:pPr lvl="0" defTabSz="914400" fontAlgn="base"/>
            <a:r>
              <a:rPr lang="uk-UA" sz="2400" dirty="0">
                <a:solidFill>
                  <a:srgbClr val="333333"/>
                </a:solidFill>
                <a:latin typeface="Calibri Light"/>
                <a:ea typeface="ＭＳ Ｐゴシック" panose="020B0600070205080204" pitchFamily="34" charset="-128"/>
              </a:rPr>
              <a:t>Дослідження показують, що багато (але не всі!) людей з психічними захворюваннями (особливо психозами):</a:t>
            </a:r>
          </a:p>
          <a:p>
            <a:pPr marL="342900" lvl="0" indent="-342900" defTabSz="914400" fontAlgn="base">
              <a:buClr>
                <a:srgbClr val="004992"/>
              </a:buClr>
              <a:buFont typeface="WingDings"/>
              <a:buChar char=""/>
            </a:pPr>
            <a:r>
              <a:rPr lang="uk-UA" sz="2400" dirty="0">
                <a:solidFill>
                  <a:srgbClr val="004992"/>
                </a:solidFill>
                <a:latin typeface="Calibri Light"/>
                <a:ea typeface="ＭＳ Ｐゴシック" panose="020B0600070205080204" pitchFamily="34" charset="-128"/>
              </a:rPr>
              <a:t>мають труднощі з оцінкою емоційних проявів інших людей (наприклад, радість, смуток).</a:t>
            </a:r>
          </a:p>
          <a:p>
            <a:pPr marL="342900" lvl="0" indent="-342900" defTabSz="914400" fontAlgn="base">
              <a:buClr>
                <a:srgbClr val="004992"/>
              </a:buClr>
              <a:buFont typeface="WingDings"/>
              <a:buChar char=""/>
            </a:pPr>
            <a:r>
              <a:rPr lang="uk-UA" sz="2400" dirty="0">
                <a:solidFill>
                  <a:srgbClr val="004992"/>
                </a:solidFill>
                <a:latin typeface="Calibri Light"/>
                <a:ea typeface="ＭＳ Ｐゴシック" panose="020B0600070205080204" pitchFamily="34" charset="-128"/>
              </a:rPr>
              <a:t>мають труднощі з розумінням мотивів інших людей.</a:t>
            </a:r>
          </a:p>
          <a:p>
            <a:endParaRPr lang="en-US" sz="2400" dirty="0">
              <a:latin typeface="Calibri Light"/>
            </a:endParaRPr>
          </a:p>
        </p:txBody>
      </p:sp>
      <p:sp>
        <p:nvSpPr>
          <p:cNvPr id="2" name="Footer Placeholder 1"/>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3" name="Slide Number Placeholder 2"/>
          <p:cNvSpPr>
            <a:spLocks noGrp="1"/>
          </p:cNvSpPr>
          <p:nvPr>
            <p:ph type="sldNum" sz="quarter" idx="12"/>
          </p:nvPr>
        </p:nvSpPr>
        <p:spPr/>
        <p:txBody>
          <a:bodyPr/>
          <a:lstStyle/>
          <a:p>
            <a:pPr>
              <a:defRPr/>
            </a:pPr>
            <a:fld id="{D43AC22C-7317-4776-9BA8-332A4787E03E}" type="slidenum">
              <a:rPr lang="de-DE" altLang="de-DE" smtClean="0">
                <a:latin typeface="Calibri Light"/>
              </a:rPr>
              <a:pPr>
                <a:defRPr/>
              </a:pPr>
              <a:t>10</a:t>
            </a:fld>
            <a:endParaRPr lang="de-DE" altLang="de-DE">
              <a:latin typeface="Calibri Light"/>
            </a:endParaRPr>
          </a:p>
        </p:txBody>
      </p:sp>
    </p:spTree>
    <p:extLst>
      <p:ext uri="{BB962C8B-B14F-4D97-AF65-F5344CB8AC3E}">
        <p14:creationId xmlns:p14="http://schemas.microsoft.com/office/powerpoint/2010/main" val="16255492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408955" y="2204864"/>
            <a:ext cx="11340000" cy="4248000"/>
          </a:xfrm>
        </p:spPr>
        <p:txBody>
          <a:bodyPr/>
          <a:lstStyle/>
          <a:p>
            <a:pPr lvl="0" defTabSz="914400" fontAlgn="base">
              <a:defRPr/>
            </a:pPr>
            <a:r>
              <a:rPr lang="uk-UA" sz="2400">
                <a:solidFill>
                  <a:srgbClr val="333333"/>
                </a:solidFill>
                <a:latin typeface="Calibri Light"/>
                <a:ea typeface="ＭＳ Ｐゴシック" panose="020B0600070205080204" pitchFamily="34" charset="-128"/>
              </a:rPr>
              <a:t>Почуття загрози чи стресу призводять до спотвореного сприйняття інших людей.</a:t>
            </a:r>
          </a:p>
          <a:p>
            <a:pPr marL="342900" lvl="0" indent="-342900" defTabSz="914400" fontAlgn="base">
              <a:buClr>
                <a:srgbClr val="333333"/>
              </a:buClr>
              <a:buFont typeface="WingDings"/>
              <a:buChar char=""/>
              <a:defRPr/>
            </a:pPr>
            <a:r>
              <a:rPr lang="uk-UA" sz="2400">
                <a:solidFill>
                  <a:srgbClr val="333333"/>
                </a:solidFill>
                <a:latin typeface="Calibri Light"/>
                <a:ea typeface="ＭＳ Ｐゴシック" panose="020B0600070205080204" pitchFamily="34" charset="-128"/>
              </a:rPr>
              <a:t>Нейтральний вираз обличчя неправильно інтерпретують як холодний та зневажливий.</a:t>
            </a:r>
          </a:p>
          <a:p>
            <a:pPr marL="342900" lvl="0" indent="-342900" defTabSz="914400" fontAlgn="base">
              <a:buClr>
                <a:srgbClr val="333333"/>
              </a:buClr>
              <a:buFont typeface="WingDings"/>
              <a:buChar char=""/>
              <a:defRPr/>
            </a:pPr>
            <a:r>
              <a:rPr lang="uk-UA" sz="2400">
                <a:solidFill>
                  <a:srgbClr val="333333"/>
                </a:solidFill>
                <a:latin typeface="Calibri Light"/>
                <a:ea typeface="ＭＳ Ｐゴシック" panose="020B0600070205080204" pitchFamily="34" charset="-128"/>
              </a:rPr>
              <a:t>Підбадьорливі слова друзів сприймають як пусті балачки.</a:t>
            </a:r>
          </a:p>
          <a:p>
            <a:pPr marL="342900" lvl="0" indent="-342900" defTabSz="914400" fontAlgn="base">
              <a:buClr>
                <a:srgbClr val="333333"/>
              </a:buClr>
              <a:buFont typeface="WingDings"/>
              <a:buChar char=""/>
              <a:defRPr/>
            </a:pPr>
            <a:r>
              <a:rPr lang="uk-UA" sz="2400">
                <a:solidFill>
                  <a:srgbClr val="333333"/>
                </a:solidFill>
                <a:latin typeface="Calibri Light"/>
                <a:ea typeface="ＭＳ Ｐゴシック" panose="020B0600070205080204" pitchFamily="34" charset="-128"/>
              </a:rPr>
              <a:t>Схвильований вираз обличчя пасажира у приміській електричці помилково сприймають як сигнал небезпеки (наприклад, загроза теракту).</a:t>
            </a:r>
          </a:p>
          <a:p>
            <a:pPr lvl="0" defTabSz="914400" fontAlgn="base">
              <a:buClr>
                <a:srgbClr val="336699"/>
              </a:buClr>
              <a:defRPr/>
            </a:pPr>
            <a:endParaRPr lang="de-DE" sz="2400" dirty="0">
              <a:solidFill>
                <a:srgbClr val="333333"/>
              </a:solidFill>
              <a:latin typeface="Calibri Light"/>
              <a:ea typeface="ＭＳ Ｐゴシック" panose="020B0600070205080204" pitchFamily="34" charset="-128"/>
            </a:endParaRPr>
          </a:p>
          <a:p>
            <a:endParaRPr lang="en-US" sz="2400" dirty="0">
              <a:solidFill>
                <a:srgbClr val="333333"/>
              </a:solidFill>
              <a:latin typeface="Calibri Light"/>
            </a:endParaRPr>
          </a:p>
        </p:txBody>
      </p:sp>
      <p:sp>
        <p:nvSpPr>
          <p:cNvPr id="37890" name="Rectangle 2"/>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buClrTx/>
              <a:buFontTx/>
              <a:buChar char="•"/>
            </a:pPr>
            <a:endParaRPr lang="en-GB" altLang="de-DE" sz="2000">
              <a:latin typeface="Calibri Light"/>
            </a:endParaRPr>
          </a:p>
        </p:txBody>
      </p:sp>
      <p:sp>
        <p:nvSpPr>
          <p:cNvPr id="5" name="Rechteck 1"/>
          <p:cNvSpPr>
            <a:spLocks noChangeArrowheads="1"/>
          </p:cNvSpPr>
          <p:nvPr/>
        </p:nvSpPr>
        <p:spPr bwMode="auto">
          <a:xfrm>
            <a:off x="408955" y="6083532"/>
            <a:ext cx="11376000" cy="369332"/>
          </a:xfrm>
          <a:prstGeom prst="rect">
            <a:avLst/>
          </a:prstGeom>
          <a:noFill/>
          <a:ln w="9525">
            <a:noFill/>
            <a:miter lim="800000"/>
            <a:headEnd/>
            <a:tailEnd/>
          </a:ln>
        </p:spPr>
        <p:txBody>
          <a:bodyPr>
            <a:spAutoFit/>
          </a:bodyPr>
          <a:lstStyle/>
          <a:p>
            <a:pPr marL="360363" indent="-360363" algn="ctr">
              <a:spcBef>
                <a:spcPct val="20000"/>
              </a:spcBef>
              <a:buClr>
                <a:srgbClr val="336699"/>
              </a:buClr>
              <a:defRPr/>
            </a:pPr>
            <a:r>
              <a:rPr lang="uk-UA">
                <a:solidFill>
                  <a:srgbClr val="004992"/>
                </a:solidFill>
                <a:latin typeface="Calibri Light"/>
                <a:ea typeface="MS PGothic" pitchFamily="34" charset="-128"/>
              </a:rPr>
              <a:t>Можливо, хтось хоче поділитися власним досвідом?</a:t>
            </a:r>
          </a:p>
        </p:txBody>
      </p:sp>
      <p:sp>
        <p:nvSpPr>
          <p:cNvPr id="6" name="Title 5"/>
          <p:cNvSpPr>
            <a:spLocks noGrp="1"/>
          </p:cNvSpPr>
          <p:nvPr>
            <p:ph type="title"/>
          </p:nvPr>
        </p:nvSpPr>
        <p:spPr/>
        <p:txBody>
          <a:bodyPr/>
          <a:lstStyle/>
          <a:p>
            <a:r>
              <a:rPr lang="uk-UA" sz="3600"/>
              <a:t>Як труднощі з розпізнаванням емоцій сприяють помилковій оцінці у разі психозу (приклади)</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11</a:t>
            </a:fld>
            <a:endParaRPr lang="de-DE" altLang="de-DE">
              <a:latin typeface="Calibri Ligh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uk-UA" sz="3600">
                <a:latin typeface="Calibri Light"/>
              </a:rPr>
              <a:t>Група завдань 1</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12</a:t>
            </a:fld>
            <a:endParaRPr lang="de-DE" altLang="de-DE">
              <a:latin typeface="Calibri Ligh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t>Назвіть декілька емоцій/відчуттів</a:t>
            </a:r>
          </a:p>
        </p:txBody>
      </p:sp>
      <p:sp>
        <p:nvSpPr>
          <p:cNvPr id="5" name="Content Placeholder 4"/>
          <p:cNvSpPr>
            <a:spLocks noGrp="1"/>
          </p:cNvSpPr>
          <p:nvPr>
            <p:ph idx="1"/>
          </p:nvPr>
        </p:nvSpPr>
        <p:spPr/>
        <p:txBody>
          <a:bodyPr/>
          <a:lstStyle/>
          <a:p>
            <a:r>
              <a:rPr lang="uk-UA" sz="2400">
                <a:solidFill>
                  <a:srgbClr val="333333"/>
                </a:solidFill>
                <a:latin typeface="Calibri Light"/>
              </a:rPr>
              <a:t>???</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13</a:t>
            </a:fld>
            <a:endParaRPr lang="de-DE" altLang="de-DE">
              <a:latin typeface="Calibri 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uk-UA" sz="3600">
                <a:latin typeface="Calibri Light"/>
              </a:rPr>
              <a:t>Назвіть декілька емоцій/відчуттів</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uk-UA" sz="2400">
                <a:solidFill>
                  <a:srgbClr val="333333"/>
                </a:solidFill>
                <a:latin typeface="Calibri Light"/>
                <a:ea typeface="ＭＳ Ｐゴシック" panose="020B0600070205080204" pitchFamily="34" charset="-128"/>
              </a:rPr>
              <a:t> Радість</a:t>
            </a:r>
          </a:p>
          <a:p>
            <a:pPr marL="342900" lvl="0" indent="-342900" defTabSz="914400" fontAlgn="base">
              <a:buClr>
                <a:srgbClr val="333333"/>
              </a:buClr>
              <a:buFont typeface="WingDings"/>
              <a:buChar char=""/>
            </a:pPr>
            <a:r>
              <a:rPr lang="uk-UA" sz="2400">
                <a:solidFill>
                  <a:srgbClr val="333333"/>
                </a:solidFill>
                <a:latin typeface="Calibri Light"/>
                <a:ea typeface="ＭＳ Ｐゴシック" panose="020B0600070205080204" pitchFamily="34" charset="-128"/>
              </a:rPr>
              <a:t> Здивування</a:t>
            </a:r>
          </a:p>
          <a:p>
            <a:pPr marL="342900" lvl="0" indent="-342900" defTabSz="914400" fontAlgn="base">
              <a:buClr>
                <a:srgbClr val="333333"/>
              </a:buClr>
              <a:buFont typeface="WingDings"/>
              <a:buChar char=""/>
            </a:pPr>
            <a:r>
              <a:rPr lang="uk-UA" sz="2400">
                <a:solidFill>
                  <a:srgbClr val="333333"/>
                </a:solidFill>
                <a:latin typeface="Calibri Light"/>
                <a:ea typeface="ＭＳ Ｐゴシック" panose="020B0600070205080204" pitchFamily="34" charset="-128"/>
              </a:rPr>
              <a:t> Страх</a:t>
            </a:r>
          </a:p>
          <a:p>
            <a:pPr marL="342900" lvl="0" indent="-342900" defTabSz="914400" fontAlgn="base">
              <a:buClr>
                <a:srgbClr val="333333"/>
              </a:buClr>
              <a:buFont typeface="WingDings"/>
              <a:buChar char=""/>
            </a:pPr>
            <a:r>
              <a:rPr lang="uk-UA" sz="2400">
                <a:solidFill>
                  <a:srgbClr val="333333"/>
                </a:solidFill>
                <a:latin typeface="Calibri Light"/>
                <a:ea typeface="ＭＳ Ｐゴシック" panose="020B0600070205080204" pitchFamily="34" charset="-128"/>
              </a:rPr>
              <a:t> Смуток</a:t>
            </a:r>
          </a:p>
          <a:p>
            <a:pPr marL="342900" lvl="0" indent="-342900" defTabSz="914400" fontAlgn="base">
              <a:buClr>
                <a:srgbClr val="333333"/>
              </a:buClr>
              <a:buFont typeface="WingDings"/>
              <a:buChar char=""/>
            </a:pPr>
            <a:r>
              <a:rPr lang="uk-UA" sz="2400">
                <a:solidFill>
                  <a:srgbClr val="333333"/>
                </a:solidFill>
                <a:latin typeface="Calibri Light"/>
                <a:ea typeface="ＭＳ Ｐゴシック" panose="020B0600070205080204" pitchFamily="34" charset="-128"/>
              </a:rPr>
              <a:t> Гнів/роздратування</a:t>
            </a:r>
          </a:p>
          <a:p>
            <a:pPr marL="342900" lvl="0" indent="-342900" defTabSz="914400" fontAlgn="base">
              <a:buClr>
                <a:srgbClr val="333333"/>
              </a:buClr>
              <a:buFont typeface="WingDings"/>
              <a:buChar char=""/>
            </a:pPr>
            <a:r>
              <a:rPr lang="uk-UA" sz="2400">
                <a:solidFill>
                  <a:srgbClr val="333333"/>
                </a:solidFill>
                <a:latin typeface="Calibri Light"/>
                <a:ea typeface="ＭＳ Ｐゴシック" panose="020B0600070205080204" pitchFamily="34" charset="-128"/>
              </a:rPr>
              <a:t> Огида/відраза</a:t>
            </a:r>
          </a:p>
          <a:p>
            <a:pPr marL="342900" lvl="0" indent="-342900" defTabSz="914400" fontAlgn="base">
              <a:buClr>
                <a:srgbClr val="333333"/>
              </a:buClr>
              <a:buFont typeface="WingDings"/>
              <a:buChar char=""/>
            </a:pPr>
            <a:r>
              <a:rPr lang="uk-UA" sz="2400">
                <a:solidFill>
                  <a:srgbClr val="333333"/>
                </a:solidFill>
                <a:latin typeface="Calibri Light"/>
                <a:ea typeface="ＭＳ Ｐゴシック" panose="020B0600070205080204" pitchFamily="34" charset="-128"/>
              </a:rPr>
              <a:t> Біль</a:t>
            </a:r>
          </a:p>
          <a:p>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14</a:t>
            </a:fld>
            <a:endParaRPr lang="de-DE" altLang="de-DE">
              <a:latin typeface="Calibri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uk-UA" sz="3600">
                <a:latin typeface="Calibri Light"/>
              </a:rPr>
              <a:t>Різні емоції/відчуття</a:t>
            </a:r>
            <a:br>
              <a:rPr lang="uk-UA" sz="3600">
                <a:latin typeface="Calibri Light"/>
              </a:rPr>
            </a:br>
            <a:r>
              <a:rPr lang="uk-UA"/>
              <a:t>Додаткова інформація допомагає дізнатися, що відбувається у душі людини</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15</a:t>
            </a:fld>
            <a:endParaRPr lang="de-DE" altLang="de-DE">
              <a:latin typeface="Calibri Light"/>
            </a:endParaRPr>
          </a:p>
        </p:txBody>
      </p:sp>
      <p:pic>
        <p:nvPicPr>
          <p:cNvPr id="18" name="Picture 36" descr="In pain! - signither - flickr - cc - zugeschnitt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09710" y="4997152"/>
            <a:ext cx="176022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32" descr="super anger grrr von meghantosh (flickr) attribution and weitergabe (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80610" y="2889504"/>
            <a:ext cx="24003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31" descr="underthehat - flickr - When a friend dies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23703" y="2889504"/>
            <a:ext cx="1828107"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30" descr="loungerie - flickr - flickr marriage - cclinces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09710" y="2889504"/>
            <a:ext cx="254458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8" descr="j03 - flickr - suprise! - cclicense"/>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387340" y="4997152"/>
            <a:ext cx="138684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22" descr="bartimaeus - flickr - Oh my God! - cclicense"/>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223703" y="4997152"/>
            <a:ext cx="21336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Caption_27"/>
          <p:cNvSpPr txBox="1">
            <a:spLocks noChangeArrowheads="1"/>
          </p:cNvSpPr>
          <p:nvPr/>
        </p:nvSpPr>
        <p:spPr bwMode="auto">
          <a:xfrm>
            <a:off x="5387339" y="4597042"/>
            <a:ext cx="138684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uk-UA" sz="2000">
                <a:solidFill>
                  <a:srgbClr val="004992"/>
                </a:solidFill>
                <a:latin typeface="Calibri Light"/>
              </a:rPr>
              <a:t>???</a:t>
            </a:r>
          </a:p>
        </p:txBody>
      </p:sp>
      <p:sp>
        <p:nvSpPr>
          <p:cNvPr id="25" name="Caption_23"/>
          <p:cNvSpPr txBox="1">
            <a:spLocks noChangeArrowheads="1"/>
          </p:cNvSpPr>
          <p:nvPr/>
        </p:nvSpPr>
        <p:spPr bwMode="auto">
          <a:xfrm>
            <a:off x="9109710" y="4597042"/>
            <a:ext cx="17602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uk-UA" sz="2000">
                <a:solidFill>
                  <a:srgbClr val="004992"/>
                </a:solidFill>
                <a:latin typeface="Calibri Light"/>
              </a:rPr>
              <a:t>???</a:t>
            </a:r>
          </a:p>
        </p:txBody>
      </p:sp>
      <p:sp>
        <p:nvSpPr>
          <p:cNvPr id="26" name="Caption_28"/>
          <p:cNvSpPr txBox="1">
            <a:spLocks noChangeArrowheads="1"/>
          </p:cNvSpPr>
          <p:nvPr/>
        </p:nvSpPr>
        <p:spPr bwMode="auto">
          <a:xfrm>
            <a:off x="1223703" y="4597042"/>
            <a:ext cx="2133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uk-UA" sz="2000">
                <a:solidFill>
                  <a:srgbClr val="004992"/>
                </a:solidFill>
                <a:latin typeface="Calibri Light"/>
              </a:rPr>
              <a:t>???</a:t>
            </a:r>
          </a:p>
        </p:txBody>
      </p:sp>
      <p:sp>
        <p:nvSpPr>
          <p:cNvPr id="27" name="Caption_26"/>
          <p:cNvSpPr txBox="1">
            <a:spLocks noChangeArrowheads="1"/>
          </p:cNvSpPr>
          <p:nvPr/>
        </p:nvSpPr>
        <p:spPr bwMode="auto">
          <a:xfrm>
            <a:off x="9109710" y="2489394"/>
            <a:ext cx="25445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uk-UA" sz="2000">
                <a:solidFill>
                  <a:srgbClr val="004992"/>
                </a:solidFill>
                <a:latin typeface="Calibri Light"/>
              </a:rPr>
              <a:t>???</a:t>
            </a:r>
          </a:p>
        </p:txBody>
      </p:sp>
      <p:sp>
        <p:nvSpPr>
          <p:cNvPr id="28" name="Caption_24"/>
          <p:cNvSpPr txBox="1">
            <a:spLocks noChangeArrowheads="1"/>
          </p:cNvSpPr>
          <p:nvPr/>
        </p:nvSpPr>
        <p:spPr bwMode="auto">
          <a:xfrm>
            <a:off x="4880610" y="2489394"/>
            <a:ext cx="24003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uk-UA" sz="2000">
                <a:solidFill>
                  <a:srgbClr val="004992"/>
                </a:solidFill>
                <a:latin typeface="Calibri Light"/>
              </a:rPr>
              <a:t>???</a:t>
            </a:r>
          </a:p>
        </p:txBody>
      </p:sp>
      <p:sp>
        <p:nvSpPr>
          <p:cNvPr id="29" name="Caption_25"/>
          <p:cNvSpPr txBox="1">
            <a:spLocks noChangeArrowheads="1"/>
          </p:cNvSpPr>
          <p:nvPr/>
        </p:nvSpPr>
        <p:spPr bwMode="auto">
          <a:xfrm>
            <a:off x="1223703" y="2489394"/>
            <a:ext cx="182810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uk-UA" sz="2000">
                <a:solidFill>
                  <a:srgbClr val="004992"/>
                </a:solidFill>
                <a:latin typeface="Calibri Light"/>
              </a:rPr>
              <a:t>???</a:t>
            </a:r>
          </a:p>
        </p:txBody>
      </p:sp>
    </p:spTree>
    <p:extLst>
      <p:ext uri="{BB962C8B-B14F-4D97-AF65-F5344CB8AC3E}">
        <p14:creationId xmlns:p14="http://schemas.microsoft.com/office/powerpoint/2010/main" val="13293624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Caption_22"/>
          <p:cNvSpPr txBox="1">
            <a:spLocks noChangeArrowheads="1"/>
          </p:cNvSpPr>
          <p:nvPr/>
        </p:nvSpPr>
        <p:spPr bwMode="auto">
          <a:xfrm>
            <a:off x="5257800" y="4597042"/>
            <a:ext cx="16459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uk-UA" sz="2000">
                <a:solidFill>
                  <a:srgbClr val="004992"/>
                </a:solidFill>
                <a:latin typeface="Calibri Light"/>
              </a:rPr>
              <a:t>Здивування</a:t>
            </a:r>
          </a:p>
        </p:txBody>
      </p:sp>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uk-UA" sz="3600">
                <a:latin typeface="Calibri Light"/>
              </a:rPr>
              <a:t>Різні емоції/відчуття</a:t>
            </a:r>
            <a:br>
              <a:rPr lang="uk-UA" sz="3600">
                <a:latin typeface="Calibri Light"/>
              </a:rPr>
            </a:br>
            <a:r>
              <a:rPr lang="uk-UA"/>
              <a:t>Додаткова інформація допомагає дізнатися, що відбувається у душі людини</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16</a:t>
            </a:fld>
            <a:endParaRPr lang="de-DE" altLang="de-DE">
              <a:latin typeface="Calibri Light"/>
            </a:endParaRPr>
          </a:p>
        </p:txBody>
      </p:sp>
      <p:pic>
        <p:nvPicPr>
          <p:cNvPr id="18" name="Picture 36" descr="In pain! - signither - flickr - cc - zugeschnitt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09710" y="4997152"/>
            <a:ext cx="176022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32" descr="super anger grrr von meghantosh (flickr) attribution and weitergabe (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80610" y="2889504"/>
            <a:ext cx="24003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31" descr="underthehat - flickr - When a friend dies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23703" y="2889504"/>
            <a:ext cx="1828107"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30" descr="loungerie - flickr - flickr marriage - cclinces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09710" y="2889504"/>
            <a:ext cx="254458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8" descr="j03 - flickr - suprise! - cclicense"/>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387340" y="4997152"/>
            <a:ext cx="138684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22" descr="bartimaeus - flickr - Oh my God! - cclicense"/>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223703" y="4997152"/>
            <a:ext cx="21336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Caption_28"/>
          <p:cNvSpPr txBox="1">
            <a:spLocks noChangeArrowheads="1"/>
          </p:cNvSpPr>
          <p:nvPr/>
        </p:nvSpPr>
        <p:spPr bwMode="auto">
          <a:xfrm>
            <a:off x="1223703" y="4597042"/>
            <a:ext cx="2133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uk-UA" sz="2000">
                <a:solidFill>
                  <a:srgbClr val="004992"/>
                </a:solidFill>
                <a:latin typeface="Calibri Light"/>
              </a:rPr>
              <a:t>Відраза</a:t>
            </a:r>
          </a:p>
        </p:txBody>
      </p:sp>
      <p:sp>
        <p:nvSpPr>
          <p:cNvPr id="27" name="Caption_26"/>
          <p:cNvSpPr txBox="1">
            <a:spLocks noChangeArrowheads="1"/>
          </p:cNvSpPr>
          <p:nvPr/>
        </p:nvSpPr>
        <p:spPr bwMode="auto">
          <a:xfrm>
            <a:off x="9109710" y="2489394"/>
            <a:ext cx="25445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uk-UA" sz="2000">
                <a:solidFill>
                  <a:srgbClr val="004992"/>
                </a:solidFill>
                <a:latin typeface="Calibri Light"/>
              </a:rPr>
              <a:t>Радість</a:t>
            </a:r>
          </a:p>
        </p:txBody>
      </p:sp>
      <p:sp>
        <p:nvSpPr>
          <p:cNvPr id="28" name="Caption_24"/>
          <p:cNvSpPr txBox="1">
            <a:spLocks noChangeArrowheads="1"/>
          </p:cNvSpPr>
          <p:nvPr/>
        </p:nvSpPr>
        <p:spPr bwMode="auto">
          <a:xfrm>
            <a:off x="4880610" y="2489394"/>
            <a:ext cx="24003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uk-UA" sz="2000">
                <a:solidFill>
                  <a:srgbClr val="004992"/>
                </a:solidFill>
                <a:latin typeface="Calibri Light"/>
              </a:rPr>
              <a:t>Гнів/роздратування</a:t>
            </a:r>
          </a:p>
        </p:txBody>
      </p:sp>
      <p:sp>
        <p:nvSpPr>
          <p:cNvPr id="29" name="Caption_25"/>
          <p:cNvSpPr txBox="1">
            <a:spLocks noChangeArrowheads="1"/>
          </p:cNvSpPr>
          <p:nvPr/>
        </p:nvSpPr>
        <p:spPr bwMode="auto">
          <a:xfrm>
            <a:off x="1223703" y="2489394"/>
            <a:ext cx="182810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uk-UA" sz="2000">
                <a:solidFill>
                  <a:srgbClr val="004992"/>
                </a:solidFill>
                <a:latin typeface="Calibri Light"/>
              </a:rPr>
              <a:t>Смуток</a:t>
            </a:r>
          </a:p>
        </p:txBody>
      </p:sp>
      <p:sp>
        <p:nvSpPr>
          <p:cNvPr id="33" name="Caption_18"/>
          <p:cNvSpPr txBox="1">
            <a:spLocks noChangeArrowheads="1"/>
          </p:cNvSpPr>
          <p:nvPr/>
        </p:nvSpPr>
        <p:spPr bwMode="auto">
          <a:xfrm>
            <a:off x="9109710" y="4600277"/>
            <a:ext cx="176022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uk-UA" sz="2000">
                <a:solidFill>
                  <a:srgbClr val="004992"/>
                </a:solidFill>
                <a:latin typeface="Calibri Light"/>
              </a:rPr>
              <a:t>Біль</a:t>
            </a:r>
          </a:p>
        </p:txBody>
      </p:sp>
    </p:spTree>
    <p:extLst>
      <p:ext uri="{BB962C8B-B14F-4D97-AF65-F5344CB8AC3E}">
        <p14:creationId xmlns:p14="http://schemas.microsoft.com/office/powerpoint/2010/main" val="23864807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ChangeArrowheads="1"/>
          </p:cNvSpPr>
          <p:nvPr/>
        </p:nvSpPr>
        <p:spPr bwMode="auto">
          <a:xfrm>
            <a:off x="408955" y="1813842"/>
            <a:ext cx="11376000" cy="14843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pic>
        <p:nvPicPr>
          <p:cNvPr id="50180" name="Picture 5" descr="Andrei State homepage Wu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 y="508406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1" name="Picture 6" descr="Andrei State homepage Angs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480" y="364388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2" name="Picture 7" descr="Andrei State homepage Eke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68880" y="508406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3" name="Picture 8" descr="Andrei State homepage Freud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1480" y="220370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4" name="Picture 9" descr="Andrei State homepage Traue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68880" y="364388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5" name="Picture 10" descr="Andrei State homepage Überraschu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68880" y="220370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86" name="Caption_50183"/>
          <p:cNvSpPr txBox="1">
            <a:spLocks noChangeArrowheads="1"/>
          </p:cNvSpPr>
          <p:nvPr/>
        </p:nvSpPr>
        <p:spPr bwMode="auto">
          <a:xfrm>
            <a:off x="1778000" y="3214687"/>
            <a:ext cx="52718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uk-UA" sz="1800">
                <a:latin typeface="Calibri Light"/>
              </a:rPr>
              <a:t>1.</a:t>
            </a:r>
          </a:p>
        </p:txBody>
      </p:sp>
      <p:sp>
        <p:nvSpPr>
          <p:cNvPr id="50187" name="Caption_50181"/>
          <p:cNvSpPr txBox="1">
            <a:spLocks noChangeArrowheads="1"/>
          </p:cNvSpPr>
          <p:nvPr/>
        </p:nvSpPr>
        <p:spPr bwMode="auto">
          <a:xfrm>
            <a:off x="1778000" y="4649787"/>
            <a:ext cx="5271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uk-UA" sz="1800">
                <a:latin typeface="Calibri Light"/>
              </a:rPr>
              <a:t>3.</a:t>
            </a:r>
          </a:p>
        </p:txBody>
      </p:sp>
      <p:sp>
        <p:nvSpPr>
          <p:cNvPr id="50188" name="Caption_50180"/>
          <p:cNvSpPr txBox="1">
            <a:spLocks noChangeArrowheads="1"/>
          </p:cNvSpPr>
          <p:nvPr/>
        </p:nvSpPr>
        <p:spPr bwMode="auto">
          <a:xfrm>
            <a:off x="1778000" y="60848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uk-UA" sz="1800">
                <a:latin typeface="Calibri Light"/>
              </a:rPr>
              <a:t>5.</a:t>
            </a:r>
          </a:p>
        </p:txBody>
      </p:sp>
      <p:sp>
        <p:nvSpPr>
          <p:cNvPr id="50189" name="Caption_50185"/>
          <p:cNvSpPr txBox="1">
            <a:spLocks noChangeArrowheads="1"/>
          </p:cNvSpPr>
          <p:nvPr/>
        </p:nvSpPr>
        <p:spPr bwMode="auto">
          <a:xfrm>
            <a:off x="3835400" y="32146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uk-UA" sz="1800">
                <a:latin typeface="Calibri Light"/>
              </a:rPr>
              <a:t>2.</a:t>
            </a:r>
          </a:p>
        </p:txBody>
      </p:sp>
      <p:sp>
        <p:nvSpPr>
          <p:cNvPr id="50190" name="Caption_50184"/>
          <p:cNvSpPr txBox="1">
            <a:spLocks noChangeArrowheads="1"/>
          </p:cNvSpPr>
          <p:nvPr/>
        </p:nvSpPr>
        <p:spPr bwMode="auto">
          <a:xfrm>
            <a:off x="3835400" y="46497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uk-UA" sz="1800">
                <a:latin typeface="Calibri Light"/>
              </a:rPr>
              <a:t>4.</a:t>
            </a:r>
          </a:p>
        </p:txBody>
      </p:sp>
      <p:sp>
        <p:nvSpPr>
          <p:cNvPr id="50191" name="Caption_50182"/>
          <p:cNvSpPr txBox="1">
            <a:spLocks noChangeArrowheads="1"/>
          </p:cNvSpPr>
          <p:nvPr/>
        </p:nvSpPr>
        <p:spPr bwMode="auto">
          <a:xfrm>
            <a:off x="3835400" y="6084887"/>
            <a:ext cx="5271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uk-UA" sz="1800">
                <a:latin typeface="Calibri Light"/>
              </a:rPr>
              <a:t>6.</a:t>
            </a:r>
          </a:p>
        </p:txBody>
      </p:sp>
      <p:sp>
        <p:nvSpPr>
          <p:cNvPr id="50192" name="Text Box 17"/>
          <p:cNvSpPr txBox="1">
            <a:spLocks noChangeArrowheads="1"/>
          </p:cNvSpPr>
          <p:nvPr/>
        </p:nvSpPr>
        <p:spPr bwMode="auto">
          <a:xfrm>
            <a:off x="6080759" y="2203704"/>
            <a:ext cx="5669280" cy="2659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Tx/>
              <a:buNone/>
            </a:pPr>
            <a:r>
              <a:rPr lang="uk-UA" sz="2400">
                <a:latin typeface="Calibri Light"/>
              </a:rPr>
              <a:t>Стає складніше, коли ми не знаємо людину й не маємо жодних підказок!</a:t>
            </a:r>
          </a:p>
          <a:p>
            <a:pPr eaLnBrk="1" hangingPunct="1">
              <a:lnSpc>
                <a:spcPct val="105000"/>
              </a:lnSpc>
              <a:spcBef>
                <a:spcPts val="1999"/>
              </a:spcBef>
              <a:spcAft>
                <a:spcPts val="0"/>
              </a:spcAft>
              <a:buClrTx/>
              <a:buNone/>
            </a:pPr>
            <a:r>
              <a:rPr lang="uk-UA" sz="2400">
                <a:solidFill>
                  <a:srgbClr val="004992"/>
                </a:solidFill>
                <a:latin typeface="Calibri Light"/>
              </a:rPr>
              <a:t>Спробуйте призначити певні емоції картинкам від 1 до 6.</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17</a:t>
            </a:fld>
            <a:endParaRPr lang="de-DE" altLang="de-DE">
              <a:latin typeface="Calibri Ligh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ChangeArrowheads="1"/>
          </p:cNvSpPr>
          <p:nvPr/>
        </p:nvSpPr>
        <p:spPr bwMode="auto">
          <a:xfrm>
            <a:off x="408955" y="1813842"/>
            <a:ext cx="11376000" cy="14843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pic>
        <p:nvPicPr>
          <p:cNvPr id="50180" name="Picture 5" descr="Andrei State homepage Wu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 y="508406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1" name="Picture 6" descr="Andrei State homepage Angs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480" y="364388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2" name="Picture 7" descr="Andrei State homepage Eke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68880" y="508406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3" name="Picture 8" descr="Andrei State homepage Freud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1480" y="220370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4" name="Picture 9" descr="Andrei State homepage Traue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68880" y="364388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5" name="Picture 10" descr="Andrei State homepage Überraschu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68880" y="220370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86" name="Caption_50183"/>
          <p:cNvSpPr txBox="1">
            <a:spLocks noChangeArrowheads="1"/>
          </p:cNvSpPr>
          <p:nvPr/>
        </p:nvSpPr>
        <p:spPr bwMode="auto">
          <a:xfrm>
            <a:off x="1778000" y="3214687"/>
            <a:ext cx="52718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uk-UA" sz="1800">
                <a:latin typeface="Calibri Light"/>
              </a:rPr>
              <a:t>1.</a:t>
            </a:r>
          </a:p>
        </p:txBody>
      </p:sp>
      <p:sp>
        <p:nvSpPr>
          <p:cNvPr id="50187" name="Caption_50181"/>
          <p:cNvSpPr txBox="1">
            <a:spLocks noChangeArrowheads="1"/>
          </p:cNvSpPr>
          <p:nvPr/>
        </p:nvSpPr>
        <p:spPr bwMode="auto">
          <a:xfrm>
            <a:off x="1778000" y="4649787"/>
            <a:ext cx="5271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uk-UA" sz="1800">
                <a:latin typeface="Calibri Light"/>
              </a:rPr>
              <a:t>3.</a:t>
            </a:r>
          </a:p>
        </p:txBody>
      </p:sp>
      <p:sp>
        <p:nvSpPr>
          <p:cNvPr id="50188" name="Caption_50180"/>
          <p:cNvSpPr txBox="1">
            <a:spLocks noChangeArrowheads="1"/>
          </p:cNvSpPr>
          <p:nvPr/>
        </p:nvSpPr>
        <p:spPr bwMode="auto">
          <a:xfrm>
            <a:off x="1778000" y="60848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uk-UA" sz="1800">
                <a:latin typeface="Calibri Light"/>
              </a:rPr>
              <a:t>5.</a:t>
            </a:r>
          </a:p>
        </p:txBody>
      </p:sp>
      <p:sp>
        <p:nvSpPr>
          <p:cNvPr id="50189" name="Caption_50185"/>
          <p:cNvSpPr txBox="1">
            <a:spLocks noChangeArrowheads="1"/>
          </p:cNvSpPr>
          <p:nvPr/>
        </p:nvSpPr>
        <p:spPr bwMode="auto">
          <a:xfrm>
            <a:off x="3835400" y="32146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uk-UA" sz="1800">
                <a:latin typeface="Calibri Light"/>
              </a:rPr>
              <a:t>2.</a:t>
            </a:r>
          </a:p>
        </p:txBody>
      </p:sp>
      <p:sp>
        <p:nvSpPr>
          <p:cNvPr id="50190" name="Caption_50184"/>
          <p:cNvSpPr txBox="1">
            <a:spLocks noChangeArrowheads="1"/>
          </p:cNvSpPr>
          <p:nvPr/>
        </p:nvSpPr>
        <p:spPr bwMode="auto">
          <a:xfrm>
            <a:off x="3835400" y="46497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uk-UA" sz="1800">
                <a:latin typeface="Calibri Light"/>
              </a:rPr>
              <a:t>4.</a:t>
            </a:r>
          </a:p>
        </p:txBody>
      </p:sp>
      <p:sp>
        <p:nvSpPr>
          <p:cNvPr id="50191" name="Caption_50182"/>
          <p:cNvSpPr txBox="1">
            <a:spLocks noChangeArrowheads="1"/>
          </p:cNvSpPr>
          <p:nvPr/>
        </p:nvSpPr>
        <p:spPr bwMode="auto">
          <a:xfrm>
            <a:off x="3835400" y="6084887"/>
            <a:ext cx="5271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uk-UA" sz="1800">
                <a:latin typeface="Calibri Light"/>
              </a:rPr>
              <a:t>6.</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18</a:t>
            </a:fld>
            <a:endParaRPr lang="de-DE" altLang="de-DE">
              <a:latin typeface="Calibri Light"/>
            </a:endParaRPr>
          </a:p>
        </p:txBody>
      </p:sp>
      <p:sp>
        <p:nvSpPr>
          <p:cNvPr id="18" name="Text Box 4"/>
          <p:cNvSpPr txBox="1">
            <a:spLocks noChangeArrowheads="1"/>
          </p:cNvSpPr>
          <p:nvPr/>
        </p:nvSpPr>
        <p:spPr bwMode="auto">
          <a:xfrm>
            <a:off x="6080760" y="2203704"/>
            <a:ext cx="5669280" cy="36858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mj-lt"/>
              <a:buAutoNum type="arabicPeriod"/>
            </a:pPr>
            <a:r>
              <a:rPr lang="uk-UA" sz="2400">
                <a:latin typeface="Calibri Light"/>
              </a:rPr>
              <a:t> Радість</a:t>
            </a:r>
          </a:p>
          <a:p>
            <a:pPr marL="457200" indent="-457200" eaLnBrk="1" hangingPunct="1">
              <a:lnSpc>
                <a:spcPct val="105000"/>
              </a:lnSpc>
              <a:spcBef>
                <a:spcPts val="1999"/>
              </a:spcBef>
              <a:spcAft>
                <a:spcPts val="0"/>
              </a:spcAft>
              <a:buClr>
                <a:srgbClr val="333333"/>
              </a:buClr>
              <a:buFont typeface="+mj-lt"/>
              <a:buAutoNum type="arabicPeriod"/>
            </a:pPr>
            <a:r>
              <a:rPr lang="uk-UA" sz="2400">
                <a:latin typeface="Calibri Light"/>
              </a:rPr>
              <a:t> Здивування</a:t>
            </a:r>
          </a:p>
          <a:p>
            <a:pPr marL="457200" indent="-457200" eaLnBrk="1" hangingPunct="1">
              <a:lnSpc>
                <a:spcPct val="105000"/>
              </a:lnSpc>
              <a:spcBef>
                <a:spcPts val="1999"/>
              </a:spcBef>
              <a:spcAft>
                <a:spcPts val="0"/>
              </a:spcAft>
              <a:buClr>
                <a:srgbClr val="333333"/>
              </a:buClr>
              <a:buFont typeface="+mj-lt"/>
              <a:buAutoNum type="arabicPeriod"/>
            </a:pPr>
            <a:r>
              <a:rPr lang="uk-UA" sz="2400">
                <a:latin typeface="Calibri Light"/>
              </a:rPr>
              <a:t> Страх</a:t>
            </a:r>
          </a:p>
          <a:p>
            <a:pPr marL="457200" indent="-457200" eaLnBrk="1" hangingPunct="1">
              <a:lnSpc>
                <a:spcPct val="105000"/>
              </a:lnSpc>
              <a:spcBef>
                <a:spcPts val="1999"/>
              </a:spcBef>
              <a:spcAft>
                <a:spcPts val="0"/>
              </a:spcAft>
              <a:buClr>
                <a:srgbClr val="333333"/>
              </a:buClr>
              <a:buFont typeface="+mj-lt"/>
              <a:buAutoNum type="arabicPeriod"/>
            </a:pPr>
            <a:r>
              <a:rPr lang="uk-UA" sz="2400">
                <a:latin typeface="Calibri Light"/>
              </a:rPr>
              <a:t> Смуток</a:t>
            </a:r>
          </a:p>
          <a:p>
            <a:pPr marL="457200" indent="-457200" eaLnBrk="1" hangingPunct="1">
              <a:lnSpc>
                <a:spcPct val="105000"/>
              </a:lnSpc>
              <a:spcBef>
                <a:spcPts val="1999"/>
              </a:spcBef>
              <a:spcAft>
                <a:spcPts val="0"/>
              </a:spcAft>
              <a:buClr>
                <a:srgbClr val="333333"/>
              </a:buClr>
              <a:buFont typeface="+mj-lt"/>
              <a:buAutoNum type="arabicPeriod"/>
            </a:pPr>
            <a:r>
              <a:rPr lang="uk-UA" sz="2400">
                <a:latin typeface="Calibri Light"/>
              </a:rPr>
              <a:t> Гнів</a:t>
            </a:r>
          </a:p>
          <a:p>
            <a:pPr marL="457200" indent="-457200" eaLnBrk="1" hangingPunct="1">
              <a:lnSpc>
                <a:spcPct val="105000"/>
              </a:lnSpc>
              <a:spcBef>
                <a:spcPts val="1999"/>
              </a:spcBef>
              <a:spcAft>
                <a:spcPts val="0"/>
              </a:spcAft>
              <a:buClr>
                <a:srgbClr val="333333"/>
              </a:buClr>
              <a:buFont typeface="+mj-lt"/>
              <a:buAutoNum type="arabicPeriod"/>
            </a:pPr>
            <a:r>
              <a:rPr lang="uk-UA" sz="2400">
                <a:latin typeface="Calibri Light"/>
              </a:rPr>
              <a:t> Огида</a:t>
            </a:r>
          </a:p>
        </p:txBody>
      </p:sp>
    </p:spTree>
    <p:extLst>
      <p:ext uri="{BB962C8B-B14F-4D97-AF65-F5344CB8AC3E}">
        <p14:creationId xmlns:p14="http://schemas.microsoft.com/office/powerpoint/2010/main" val="4059805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Text Box 3"/>
          <p:cNvSpPr txBox="1">
            <a:spLocks noChangeArrowheads="1"/>
          </p:cNvSpPr>
          <p:nvPr/>
        </p:nvSpPr>
        <p:spPr bwMode="auto">
          <a:xfrm>
            <a:off x="411480" y="2203704"/>
            <a:ext cx="11338560" cy="852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buClrTx/>
              <a:buFontTx/>
              <a:buNone/>
            </a:pPr>
            <a:r>
              <a:rPr lang="uk-UA" sz="2400">
                <a:latin typeface="Calibri Light"/>
              </a:rPr>
              <a:t>Хто з цих чотирьох чоловіків є актором, спортсменом, психотерапевтом або серійним вбивцею? Наскільки ви впевнені?</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uk-UA" sz="3600">
                <a:latin typeface="Calibri Light"/>
              </a:rPr>
              <a:t>Чи дійсно обличчя вказують на характер або навіть професію?</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19</a:t>
            </a:fld>
            <a:endParaRPr lang="de-DE" altLang="de-DE">
              <a:latin typeface="Calibri Light"/>
            </a:endParaRPr>
          </a:p>
        </p:txBody>
      </p:sp>
      <p:pic>
        <p:nvPicPr>
          <p:cNvPr id="10" name="Picture 4" descr="bundy_corduro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21204" y="3220659"/>
            <a:ext cx="18116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5" descr="Adl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20681" y="3220659"/>
            <a:ext cx="192827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6" descr="schauspiele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39069" y="3220659"/>
            <a:ext cx="197540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7" descr="eddie300"/>
          <p:cNvPicPr>
            <a:picLocks noChangeAspect="1" noChangeArrowheads="1"/>
          </p:cNvPicPr>
          <p:nvPr/>
        </p:nvPicPr>
        <p:blipFill rotWithShape="1">
          <a:blip r:embed="rId6">
            <a:extLst>
              <a:ext uri="{28A0092B-C50C-407E-A947-70E740481C1C}">
                <a14:useLocalDpi xmlns:a14="http://schemas.microsoft.com/office/drawing/2010/main" val="0"/>
              </a:ext>
            </a:extLst>
          </a:blip>
          <a:srcRect l="21495" r="21503"/>
          <a:stretch/>
        </p:blipFill>
        <p:spPr bwMode="auto">
          <a:xfrm>
            <a:off x="408955" y="3220659"/>
            <a:ext cx="260604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uk-UA" sz="3600"/>
              <a:t>Чи знаєте ви?</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20</a:t>
            </a:fld>
            <a:endParaRPr lang="de-DE" altLang="de-DE">
              <a:latin typeface="Calibri Light"/>
            </a:endParaRPr>
          </a:p>
        </p:txBody>
      </p:sp>
      <p:sp>
        <p:nvSpPr>
          <p:cNvPr id="54275" name="Text Box 3"/>
          <p:cNvSpPr txBox="1">
            <a:spLocks noChangeArrowheads="1"/>
          </p:cNvSpPr>
          <p:nvPr/>
        </p:nvSpPr>
        <p:spPr bwMode="auto">
          <a:xfrm>
            <a:off x="411480" y="2203704"/>
            <a:ext cx="11338560" cy="852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Tx/>
              <a:buNone/>
            </a:pPr>
            <a:r>
              <a:rPr lang="uk-UA" sz="2400">
                <a:latin typeface="Calibri Light"/>
              </a:rPr>
              <a:t>Часто наші стереотипи не можна застосовувати до конкретного випадку, наприклад не всі актори гарні, не всі вбивці мають брутальний вигляд тощо!</a:t>
            </a:r>
          </a:p>
        </p:txBody>
      </p:sp>
      <p:pic>
        <p:nvPicPr>
          <p:cNvPr id="54276" name="Picture 4" descr="bundy_corduro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21204" y="3220659"/>
            <a:ext cx="18116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7" name="Picture 5" descr="Adl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20681" y="3220659"/>
            <a:ext cx="192827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8" name="Picture 6" descr="schauspiele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39069" y="3220659"/>
            <a:ext cx="197540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9" name="Picture 7" descr="eddie300"/>
          <p:cNvPicPr>
            <a:picLocks noChangeAspect="1" noChangeArrowheads="1"/>
          </p:cNvPicPr>
          <p:nvPr/>
        </p:nvPicPr>
        <p:blipFill rotWithShape="1">
          <a:blip r:embed="rId6">
            <a:extLst>
              <a:ext uri="{28A0092B-C50C-407E-A947-70E740481C1C}">
                <a14:useLocalDpi xmlns:a14="http://schemas.microsoft.com/office/drawing/2010/main" val="0"/>
              </a:ext>
            </a:extLst>
          </a:blip>
          <a:srcRect l="21495" r="21503"/>
          <a:stretch/>
        </p:blipFill>
        <p:spPr bwMode="auto">
          <a:xfrm>
            <a:off x="408955" y="3220659"/>
            <a:ext cx="260604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54276"/>
          <p:cNvSpPr txBox="1">
            <a:spLocks noChangeArrowheads="1"/>
          </p:cNvSpPr>
          <p:nvPr/>
        </p:nvSpPr>
        <p:spPr bwMode="auto">
          <a:xfrm>
            <a:off x="4021204" y="5963859"/>
            <a:ext cx="181165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0"/>
              </a:spcBef>
              <a:spcAft>
                <a:spcPts val="0"/>
              </a:spcAft>
              <a:buClrTx/>
              <a:buNone/>
            </a:pPr>
            <a:r>
              <a:rPr lang="uk-UA" sz="1800">
                <a:latin typeface="Calibri Light"/>
              </a:rPr>
              <a:t>Тед Банді:</a:t>
            </a:r>
          </a:p>
          <a:p>
            <a:pPr algn="ctr" eaLnBrk="1" hangingPunct="1">
              <a:spcBef>
                <a:spcPts val="0"/>
              </a:spcBef>
              <a:spcAft>
                <a:spcPts val="0"/>
              </a:spcAft>
              <a:buClrTx/>
              <a:buNone/>
            </a:pPr>
            <a:r>
              <a:rPr lang="uk-UA" sz="1800">
                <a:latin typeface="Calibri Light"/>
              </a:rPr>
              <a:t>серійний вбивця</a:t>
            </a:r>
          </a:p>
        </p:txBody>
      </p:sp>
      <p:sp>
        <p:nvSpPr>
          <p:cNvPr id="12" name="Caption_54279"/>
          <p:cNvSpPr txBox="1">
            <a:spLocks noChangeArrowheads="1"/>
          </p:cNvSpPr>
          <p:nvPr/>
        </p:nvSpPr>
        <p:spPr bwMode="auto">
          <a:xfrm>
            <a:off x="408955" y="5963859"/>
            <a:ext cx="260604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0"/>
              </a:spcBef>
              <a:spcAft>
                <a:spcPts val="0"/>
              </a:spcAft>
              <a:buClrTx/>
              <a:buNone/>
            </a:pPr>
            <a:r>
              <a:rPr lang="uk-UA" sz="1800">
                <a:latin typeface="Calibri Light"/>
              </a:rPr>
              <a:t>Едді «Орел» Едвардс</a:t>
            </a:r>
          </a:p>
          <a:p>
            <a:pPr algn="ctr" eaLnBrk="1" hangingPunct="1">
              <a:spcBef>
                <a:spcPts val="0"/>
              </a:spcBef>
              <a:spcAft>
                <a:spcPts val="0"/>
              </a:spcAft>
              <a:buClrTx/>
              <a:buNone/>
            </a:pPr>
            <a:r>
              <a:rPr lang="uk-UA" sz="1800">
                <a:latin typeface="Calibri Light"/>
              </a:rPr>
              <a:t>стрибун лижного спорту</a:t>
            </a:r>
          </a:p>
        </p:txBody>
      </p:sp>
      <p:sp>
        <p:nvSpPr>
          <p:cNvPr id="14" name="Caption_10"/>
          <p:cNvSpPr txBox="1">
            <a:spLocks noChangeArrowheads="1"/>
          </p:cNvSpPr>
          <p:nvPr/>
        </p:nvSpPr>
        <p:spPr bwMode="auto">
          <a:xfrm>
            <a:off x="4821875" y="6610190"/>
            <a:ext cx="21031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0"/>
              </a:spcBef>
              <a:spcAft>
                <a:spcPts val="0"/>
              </a:spcAft>
              <a:buClrTx/>
              <a:buNone/>
            </a:pPr>
            <a:r>
              <a:rPr lang="uk-UA" sz="800" i="1">
                <a:latin typeface="Calibri Light"/>
              </a:rPr>
              <a:t>.</a:t>
            </a:r>
          </a:p>
        </p:txBody>
      </p:sp>
      <p:sp>
        <p:nvSpPr>
          <p:cNvPr id="15" name="Caption_54278"/>
          <p:cNvSpPr txBox="1">
            <a:spLocks noChangeArrowheads="1"/>
          </p:cNvSpPr>
          <p:nvPr/>
        </p:nvSpPr>
        <p:spPr bwMode="auto">
          <a:xfrm>
            <a:off x="6839069" y="5963859"/>
            <a:ext cx="197540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0"/>
              </a:spcBef>
              <a:spcAft>
                <a:spcPts val="0"/>
              </a:spcAft>
              <a:buClrTx/>
              <a:buNone/>
            </a:pPr>
            <a:r>
              <a:rPr lang="uk-UA" sz="1800">
                <a:latin typeface="Calibri Light"/>
              </a:rPr>
              <a:t>Гаральд Еффенберг:</a:t>
            </a:r>
          </a:p>
          <a:p>
            <a:pPr algn="ctr" eaLnBrk="1" hangingPunct="1">
              <a:spcBef>
                <a:spcPts val="0"/>
              </a:spcBef>
              <a:spcAft>
                <a:spcPts val="0"/>
              </a:spcAft>
              <a:buClrTx/>
              <a:buNone/>
            </a:pPr>
            <a:r>
              <a:rPr lang="uk-UA" sz="1800">
                <a:latin typeface="Calibri Light"/>
              </a:rPr>
              <a:t>актор</a:t>
            </a:r>
          </a:p>
        </p:txBody>
      </p:sp>
      <p:sp>
        <p:nvSpPr>
          <p:cNvPr id="16" name="Caption_54277"/>
          <p:cNvSpPr txBox="1">
            <a:spLocks noChangeArrowheads="1"/>
          </p:cNvSpPr>
          <p:nvPr/>
        </p:nvSpPr>
        <p:spPr bwMode="auto">
          <a:xfrm>
            <a:off x="9820681" y="5963859"/>
            <a:ext cx="192827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0"/>
              </a:spcBef>
              <a:spcAft>
                <a:spcPts val="0"/>
              </a:spcAft>
              <a:buClrTx/>
              <a:buNone/>
            </a:pPr>
            <a:r>
              <a:rPr lang="uk-UA" sz="1800">
                <a:latin typeface="Calibri Light"/>
              </a:rPr>
              <a:t>Альфред Адлер:</a:t>
            </a:r>
          </a:p>
          <a:p>
            <a:pPr algn="ctr" eaLnBrk="1" hangingPunct="1">
              <a:spcBef>
                <a:spcPts val="0"/>
              </a:spcBef>
              <a:spcAft>
                <a:spcPts val="0"/>
              </a:spcAft>
              <a:buClrTx/>
              <a:buNone/>
            </a:pPr>
            <a:r>
              <a:rPr lang="uk-UA" sz="1800">
                <a:latin typeface="Calibri Light"/>
              </a:rPr>
              <a:t>психотерапевт</a:t>
            </a:r>
          </a:p>
        </p:txBody>
      </p:sp>
    </p:spTree>
    <p:extLst>
      <p:ext uri="{BB962C8B-B14F-4D97-AF65-F5344CB8AC3E}">
        <p14:creationId xmlns:p14="http://schemas.microsoft.com/office/powerpoint/2010/main" val="4399885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ext Box 3"/>
          <p:cNvSpPr txBox="1">
            <a:spLocks noChangeArrowheads="1"/>
          </p:cNvSpPr>
          <p:nvPr/>
        </p:nvSpPr>
        <p:spPr bwMode="auto">
          <a:xfrm>
            <a:off x="408955" y="2312440"/>
            <a:ext cx="11077284"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Char char="•"/>
            </a:pPr>
            <a:endParaRPr lang="en-GB" altLang="de-DE" sz="2400">
              <a:latin typeface="Calibri Light"/>
            </a:endParaRPr>
          </a:p>
        </p:txBody>
      </p:sp>
      <p:graphicFrame>
        <p:nvGraphicFramePr>
          <p:cNvPr id="432132" name="Group 4"/>
          <p:cNvGraphicFramePr>
            <a:graphicFrameLocks noGrp="1"/>
          </p:cNvGraphicFramePr>
          <p:nvPr>
            <p:extLst>
              <p:ext uri="{D42A27DB-BD31-4B8C-83A1-F6EECF244321}">
                <p14:modId xmlns:p14="http://schemas.microsoft.com/office/powerpoint/2010/main" val="1025497325"/>
              </p:ext>
            </p:extLst>
          </p:nvPr>
        </p:nvGraphicFramePr>
        <p:xfrm>
          <a:off x="408955" y="2203704"/>
          <a:ext cx="11376001" cy="41148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800" b="0" i="0" u="none" strike="noStrike" cap="none" normalizeH="0" baseline="0">
                          <a:ln>
                            <a:noFill/>
                          </a:ln>
                          <a:solidFill>
                            <a:srgbClr val="000000"/>
                          </a:solidFill>
                          <a:effectLst/>
                          <a:latin typeface="Calibri Light"/>
                          <a:ea typeface="ＭＳ Ｐゴシック" pitchFamily="34" charset="-128"/>
                          <a:cs typeface="Times New Roman" pitchFamily="18" charset="0"/>
                        </a:rPr>
                        <a:t>Жести/міміка</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800" b="0" i="0" u="none" strike="noStrike" cap="none" normalizeH="0" baseline="0">
                          <a:ln>
                            <a:noFill/>
                          </a:ln>
                          <a:solidFill>
                            <a:srgbClr val="000000"/>
                          </a:solidFill>
                          <a:effectLst/>
                          <a:latin typeface="Calibri Light"/>
                          <a:ea typeface="ＭＳ Ｐゴシック" pitchFamily="34" charset="-128"/>
                          <a:cs typeface="Times New Roman" pitchFamily="18" charset="0"/>
                        </a:rPr>
                        <a:t>Як цей рух/жест сприймають тут і в інших країнах?</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800" b="0" i="0" u="none" strike="noStrike" cap="none" normalizeH="0" baseline="0">
                          <a:ln>
                            <a:noFill/>
                          </a:ln>
                          <a:solidFill>
                            <a:srgbClr val="004992"/>
                          </a:solidFill>
                          <a:effectLst/>
                          <a:latin typeface="Calibri Light"/>
                          <a:ea typeface="ＭＳ Ｐゴシック" pitchFamily="34" charset="-128"/>
                          <a:cs typeface="Times New Roman" pitchFamily="18" charset="0"/>
                        </a:rPr>
                        <a:t>???</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Тактильний контакт</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800" b="1" i="0" u="none" strike="noStrike" cap="none" normalizeH="0" baseline="0">
                          <a:ln>
                            <a:noFill/>
                          </a:ln>
                          <a:solidFill>
                            <a:srgbClr val="333333"/>
                          </a:solidFill>
                          <a:effectLst/>
                          <a:latin typeface="Calibri Light"/>
                          <a:ea typeface="ＭＳ Ｐゴシック" pitchFamily="34" charset="-128"/>
                          <a:cs typeface="Times New Roman" pitchFamily="18" charset="0"/>
                        </a:rPr>
                        <a:t>Заборонений чи бажаний?</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800" b="0" i="0" u="none" strike="noStrike" cap="none" normalizeH="0" baseline="0">
                          <a:ln>
                            <a:noFill/>
                          </a:ln>
                          <a:solidFill>
                            <a:srgbClr val="E3EFF8"/>
                          </a:solidFill>
                          <a:effectLst/>
                          <a:latin typeface="Calibri Light"/>
                          <a:ea typeface="ＭＳ Ｐゴシック" pitchFamily="34" charset="-128"/>
                          <a:cs typeface="Times New Roman" pitchFamily="18" charset="0"/>
                        </a:rPr>
                        <a:t>Залежно від (суб)культури або покоління тісний фізичний контакт під час привітання можуть вважати надмірним (наприклад, літні люди в Німеччині) або нормальним (наприклад, молодь, країн Середземномор'я). Хоча обійми між чоловіками тут часто не схвалюють, це є нормою в арабських країнах або в багатьох лівих групах («соціалістичний поцілунок братерства»).</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58385" name="Rectangle 19"/>
          <p:cNvSpPr>
            <a:spLocks noChangeArrowheads="1"/>
          </p:cNvSpPr>
          <p:nvPr/>
        </p:nvSpPr>
        <p:spPr bwMode="auto">
          <a:xfrm>
            <a:off x="5189302" y="2400300"/>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pic>
        <p:nvPicPr>
          <p:cNvPr id="58387" name="Picture 23" descr="Homies In Heaven - flickr - Untitled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8387" y="2849468"/>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88" name="Picture 24" descr="wilbanks - flickr - HPIM1731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8387" y="4865712"/>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uk-UA" sz="3600">
                <a:latin typeface="Calibri Light"/>
              </a:rPr>
              <a:t>Інші країни, інші звичаї!</a:t>
            </a:r>
            <a:br>
              <a:rPr lang="uk-UA" sz="3600">
                <a:latin typeface="Calibri Light"/>
              </a:rPr>
            </a:br>
            <a:r>
              <a:rPr lang="uk-UA">
                <a:latin typeface="Calibri Light"/>
              </a:rPr>
              <a:t>Поширені помилкові тлумачення жестів та виразів обличчя</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21</a:t>
            </a:fld>
            <a:endParaRPr lang="de-DE" altLang="de-DE">
              <a:latin typeface="Calibri Ligh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Text Box 3"/>
          <p:cNvSpPr txBox="1">
            <a:spLocks noChangeArrowheads="1"/>
          </p:cNvSpPr>
          <p:nvPr/>
        </p:nvSpPr>
        <p:spPr bwMode="auto">
          <a:xfrm>
            <a:off x="408955" y="2312440"/>
            <a:ext cx="11077284"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Char char="•"/>
            </a:pPr>
            <a:endParaRPr lang="en-GB" altLang="de-DE" sz="2400">
              <a:latin typeface="Calibri Light"/>
            </a:endParaRPr>
          </a:p>
        </p:txBody>
      </p:sp>
      <p:graphicFrame>
        <p:nvGraphicFramePr>
          <p:cNvPr id="428080" name="Group 48"/>
          <p:cNvGraphicFramePr>
            <a:graphicFrameLocks noGrp="1"/>
          </p:cNvGraphicFramePr>
          <p:nvPr>
            <p:extLst>
              <p:ext uri="{D42A27DB-BD31-4B8C-83A1-F6EECF244321}">
                <p14:modId xmlns:p14="http://schemas.microsoft.com/office/powerpoint/2010/main" val="2841862117"/>
              </p:ext>
            </p:extLst>
          </p:nvPr>
        </p:nvGraphicFramePr>
        <p:xfrm>
          <a:off x="408955" y="2203704"/>
          <a:ext cx="11376001" cy="41148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800" b="0" i="0" u="none" strike="noStrike" cap="none" normalizeH="0" baseline="0">
                          <a:ln>
                            <a:noFill/>
                          </a:ln>
                          <a:solidFill>
                            <a:srgbClr val="000000"/>
                          </a:solidFill>
                          <a:effectLst/>
                          <a:latin typeface="Calibri Light"/>
                          <a:ea typeface="ＭＳ Ｐゴシック" pitchFamily="34" charset="-128"/>
                          <a:cs typeface="Times New Roman" pitchFamily="18" charset="0"/>
                        </a:rPr>
                        <a:t>Жести/міміка</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800" b="0" i="0" u="none" strike="noStrike" cap="none" normalizeH="0" baseline="0">
                          <a:ln>
                            <a:noFill/>
                          </a:ln>
                          <a:solidFill>
                            <a:srgbClr val="000000"/>
                          </a:solidFill>
                          <a:effectLst/>
                          <a:latin typeface="Calibri Light"/>
                          <a:ea typeface="ＭＳ Ｐゴシック" pitchFamily="34" charset="-128"/>
                          <a:cs typeface="Times New Roman" pitchFamily="18" charset="0"/>
                        </a:rPr>
                        <a:t>Як цей рух/жест сприймають тут і в інших країнах?</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800" b="1" i="0" u="none" strike="noStrike" cap="none" normalizeH="0" baseline="0">
                          <a:ln>
                            <a:noFill/>
                          </a:ln>
                          <a:solidFill>
                            <a:srgbClr val="333333"/>
                          </a:solidFill>
                          <a:effectLst/>
                          <a:latin typeface="Calibri Light"/>
                          <a:ea typeface="ＭＳ Ｐゴシック" pitchFamily="34" charset="-128"/>
                          <a:cs typeface="Times New Roman" pitchFamily="18" charset="0"/>
                        </a:rPr>
                        <a:t>Північна Америка, Європа</a:t>
                      </a:r>
                      <a:r>
                        <a:rPr kumimoji="0" lang="uk-UA"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 «Гаразд»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800" b="1" i="0" u="none" strike="noStrike" cap="none" normalizeH="0" baseline="0">
                          <a:ln>
                            <a:noFill/>
                          </a:ln>
                          <a:solidFill>
                            <a:srgbClr val="333333"/>
                          </a:solidFill>
                          <a:effectLst/>
                          <a:latin typeface="Calibri Light"/>
                          <a:ea typeface="ＭＳ Ｐゴシック" pitchFamily="34" charset="-128"/>
                          <a:cs typeface="Times New Roman" pitchFamily="18" charset="0"/>
                        </a:rPr>
                        <a:t>Франція, Бельгія, Туніс</a:t>
                      </a:r>
                      <a:r>
                        <a:rPr kumimoji="0" lang="uk-UA"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 «Нуль», «нічого не вартий»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800" b="1" i="0" u="none" strike="noStrike" cap="none" normalizeH="0" baseline="0">
                          <a:ln>
                            <a:noFill/>
                          </a:ln>
                          <a:solidFill>
                            <a:srgbClr val="333333"/>
                          </a:solidFill>
                          <a:effectLst/>
                          <a:latin typeface="Calibri Light"/>
                          <a:ea typeface="ＭＳ Ｐゴシック" pitchFamily="34" charset="-128"/>
                          <a:cs typeface="Times New Roman" pitchFamily="18" charset="0"/>
                        </a:rPr>
                        <a:t>Японія</a:t>
                      </a:r>
                      <a:r>
                        <a:rPr kumimoji="0" lang="uk-UA"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 «Гроші»</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У </a:t>
                      </a:r>
                      <a:r>
                        <a:rPr kumimoji="0" lang="uk-UA" sz="1800" b="1" i="0" u="none" strike="noStrike" cap="none" normalizeH="0" baseline="0">
                          <a:ln>
                            <a:noFill/>
                          </a:ln>
                          <a:solidFill>
                            <a:srgbClr val="333333"/>
                          </a:solidFill>
                          <a:effectLst/>
                          <a:latin typeface="Calibri Light"/>
                          <a:ea typeface="ＭＳ Ｐゴシック" pitchFamily="34" charset="-128"/>
                          <a:cs typeface="Times New Roman" pitchFamily="18" charset="0"/>
                        </a:rPr>
                        <a:t>деяких країнах</a:t>
                      </a:r>
                      <a:r>
                        <a:rPr kumimoji="0" lang="uk-UA"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 це принизливий жест, який означає гомосексуалістів</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Тактильний контакт</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800" b="1" i="0" u="none" strike="noStrike" cap="none" normalizeH="0" baseline="0">
                          <a:ln>
                            <a:noFill/>
                          </a:ln>
                          <a:solidFill>
                            <a:srgbClr val="333333"/>
                          </a:solidFill>
                          <a:effectLst/>
                          <a:latin typeface="Calibri Light"/>
                          <a:ea typeface="ＭＳ Ｐゴシック" pitchFamily="34" charset="-128"/>
                          <a:cs typeface="Times New Roman" pitchFamily="18" charset="0"/>
                        </a:rPr>
                        <a:t>Заборонений чи бажаний?</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800" b="0" i="0" u="none" strike="noStrike" cap="none" normalizeH="0" baseline="0">
                          <a:ln>
                            <a:noFill/>
                          </a:ln>
                          <a:solidFill>
                            <a:srgbClr val="E3EFF8"/>
                          </a:solidFill>
                          <a:effectLst/>
                          <a:latin typeface="Calibri Light"/>
                          <a:ea typeface="ＭＳ Ｐゴシック" pitchFamily="34" charset="-128"/>
                          <a:cs typeface="Times New Roman" pitchFamily="18" charset="0"/>
                        </a:rPr>
                        <a:t>Залежно від (суб)культури або покоління тісний фізичний контакт під час привітання можуть вважати надмірним (наприклад, літні люди в Німеччині) або нормальним (наприклад, молодь, країн Середземномор'я). Хоча обійми між чоловіками тут часто не схвалюють, це є нормою в арабських країнах або в багатьох лівих групах («соціалістичний поцілунок братерства»).</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60434" name="Rectangle 22"/>
          <p:cNvSpPr>
            <a:spLocks noChangeArrowheads="1"/>
          </p:cNvSpPr>
          <p:nvPr/>
        </p:nvSpPr>
        <p:spPr bwMode="auto">
          <a:xfrm>
            <a:off x="5189302" y="2400300"/>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uk-UA" sz="3600">
                <a:latin typeface="Calibri Light"/>
              </a:rPr>
              <a:t>Інші країни, інші звичаї!</a:t>
            </a:r>
            <a:br>
              <a:rPr lang="uk-UA" sz="3600">
                <a:latin typeface="Calibri Light"/>
              </a:rPr>
            </a:br>
            <a:r>
              <a:rPr lang="uk-UA">
                <a:latin typeface="Calibri Light"/>
              </a:rPr>
              <a:t>Поширені помилкові тлумачення жестів та виразів обличчя</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22</a:t>
            </a:fld>
            <a:endParaRPr lang="de-DE" altLang="de-DE">
              <a:latin typeface="Calibri Light"/>
            </a:endParaRPr>
          </a:p>
        </p:txBody>
      </p:sp>
      <p:pic>
        <p:nvPicPr>
          <p:cNvPr id="11" name="Picture 23" descr="Homies In Heaven - flickr - Untitled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8387" y="2849468"/>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4" descr="wilbanks - flickr - HPIM1731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8387" y="4865712"/>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Text Box 3"/>
          <p:cNvSpPr txBox="1">
            <a:spLocks noChangeArrowheads="1"/>
          </p:cNvSpPr>
          <p:nvPr/>
        </p:nvSpPr>
        <p:spPr bwMode="auto">
          <a:xfrm>
            <a:off x="408955" y="2312440"/>
            <a:ext cx="11077284"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Char char="•"/>
            </a:pPr>
            <a:endParaRPr lang="en-GB" altLang="de-DE" sz="2400">
              <a:latin typeface="Calibri Light"/>
            </a:endParaRPr>
          </a:p>
        </p:txBody>
      </p:sp>
      <p:graphicFrame>
        <p:nvGraphicFramePr>
          <p:cNvPr id="428080" name="Group 48"/>
          <p:cNvGraphicFramePr>
            <a:graphicFrameLocks noGrp="1"/>
          </p:cNvGraphicFramePr>
          <p:nvPr>
            <p:extLst>
              <p:ext uri="{D42A27DB-BD31-4B8C-83A1-F6EECF244321}">
                <p14:modId xmlns:p14="http://schemas.microsoft.com/office/powerpoint/2010/main" val="3372405475"/>
              </p:ext>
            </p:extLst>
          </p:nvPr>
        </p:nvGraphicFramePr>
        <p:xfrm>
          <a:off x="408955" y="2203704"/>
          <a:ext cx="11376001" cy="41148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800" b="0" i="0" u="none" strike="noStrike" cap="none" normalizeH="0" baseline="0">
                          <a:ln>
                            <a:noFill/>
                          </a:ln>
                          <a:solidFill>
                            <a:srgbClr val="000000"/>
                          </a:solidFill>
                          <a:effectLst/>
                          <a:latin typeface="Calibri Light"/>
                          <a:ea typeface="ＭＳ Ｐゴシック" pitchFamily="34" charset="-128"/>
                          <a:cs typeface="Times New Roman" pitchFamily="18" charset="0"/>
                        </a:rPr>
                        <a:t>Жести/міміка</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800" b="0" i="0" u="none" strike="noStrike" cap="none" normalizeH="0" baseline="0">
                          <a:ln>
                            <a:noFill/>
                          </a:ln>
                          <a:solidFill>
                            <a:srgbClr val="000000"/>
                          </a:solidFill>
                          <a:effectLst/>
                          <a:latin typeface="Calibri Light"/>
                          <a:ea typeface="ＭＳ Ｐゴシック" pitchFamily="34" charset="-128"/>
                          <a:cs typeface="Times New Roman" pitchFamily="18" charset="0"/>
                        </a:rPr>
                        <a:t>Як цей рух/жест сприймають тут і в інших країнах?</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800" b="1" i="0" u="none" strike="noStrike" cap="none" normalizeH="0" baseline="0">
                          <a:ln>
                            <a:noFill/>
                          </a:ln>
                          <a:solidFill>
                            <a:srgbClr val="333333"/>
                          </a:solidFill>
                          <a:effectLst/>
                          <a:latin typeface="Calibri Light"/>
                          <a:ea typeface="ＭＳ Ｐゴシック" pitchFamily="34" charset="-128"/>
                          <a:cs typeface="Times New Roman" pitchFamily="18" charset="0"/>
                        </a:rPr>
                        <a:t>Північна Америка, Європа</a:t>
                      </a:r>
                      <a:r>
                        <a:rPr kumimoji="0" lang="uk-UA"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 «Гаразд»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800" b="1" i="0" u="none" strike="noStrike" cap="none" normalizeH="0" baseline="0">
                          <a:ln>
                            <a:noFill/>
                          </a:ln>
                          <a:solidFill>
                            <a:srgbClr val="333333"/>
                          </a:solidFill>
                          <a:effectLst/>
                          <a:latin typeface="Calibri Light"/>
                          <a:ea typeface="ＭＳ Ｐゴシック" pitchFamily="34" charset="-128"/>
                          <a:cs typeface="Times New Roman" pitchFamily="18" charset="0"/>
                        </a:rPr>
                        <a:t>Франція, Бельгія, Туніс</a:t>
                      </a:r>
                      <a:r>
                        <a:rPr kumimoji="0" lang="uk-UA"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 «Нуль», «нічого не вартий»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800" b="1" i="0" u="none" strike="noStrike" cap="none" normalizeH="0" baseline="0">
                          <a:ln>
                            <a:noFill/>
                          </a:ln>
                          <a:solidFill>
                            <a:srgbClr val="333333"/>
                          </a:solidFill>
                          <a:effectLst/>
                          <a:latin typeface="Calibri Light"/>
                          <a:ea typeface="ＭＳ Ｐゴシック" pitchFamily="34" charset="-128"/>
                          <a:cs typeface="Times New Roman" pitchFamily="18" charset="0"/>
                        </a:rPr>
                        <a:t>Японія</a:t>
                      </a:r>
                      <a:r>
                        <a:rPr kumimoji="0" lang="uk-UA"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 «Гроші»</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У </a:t>
                      </a:r>
                      <a:r>
                        <a:rPr kumimoji="0" lang="uk-UA" sz="1800" b="1" i="0" u="none" strike="noStrike" cap="none" normalizeH="0" baseline="0">
                          <a:ln>
                            <a:noFill/>
                          </a:ln>
                          <a:solidFill>
                            <a:srgbClr val="333333"/>
                          </a:solidFill>
                          <a:effectLst/>
                          <a:latin typeface="Calibri Light"/>
                          <a:ea typeface="ＭＳ Ｐゴシック" pitchFamily="34" charset="-128"/>
                          <a:cs typeface="Times New Roman" pitchFamily="18" charset="0"/>
                        </a:rPr>
                        <a:t>деяких країнах</a:t>
                      </a:r>
                      <a:r>
                        <a:rPr kumimoji="0" lang="uk-UA"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 це принизливий жест, який означає гомосексуалістів</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Тактильний контакт</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800" b="1" i="0" u="none" strike="noStrike" cap="none" normalizeH="0" baseline="0">
                          <a:ln>
                            <a:noFill/>
                          </a:ln>
                          <a:solidFill>
                            <a:srgbClr val="333333"/>
                          </a:solidFill>
                          <a:effectLst/>
                          <a:latin typeface="Calibri Light"/>
                          <a:ea typeface="ＭＳ Ｐゴシック" pitchFamily="34" charset="-128"/>
                          <a:cs typeface="Times New Roman" pitchFamily="18" charset="0"/>
                        </a:rPr>
                        <a:t>Заборонений чи бажаний?</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Залежно від (суб)культури або покоління тісний фізичний контакт під час привітання можуть вважати надмірним (наприклад, літні люди в Німеччині) або нормальним (наприклад, молодь, країн Середземномор'я). Хоча обійми між чоловіками тут часто не схвалюють, це є нормою в арабських країнах або в багатьох лівих групах («соціалістичний поцілунок братерства»).</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62482" name="Rectangle 22"/>
          <p:cNvSpPr>
            <a:spLocks noChangeArrowheads="1"/>
          </p:cNvSpPr>
          <p:nvPr/>
        </p:nvSpPr>
        <p:spPr bwMode="auto">
          <a:xfrm>
            <a:off x="5189302" y="2400300"/>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uk-UA" sz="3600">
                <a:latin typeface="Calibri Light"/>
              </a:rPr>
              <a:t>Інші країни, інші звичаї!</a:t>
            </a:r>
            <a:br>
              <a:rPr lang="uk-UA" sz="3600">
                <a:latin typeface="Calibri Light"/>
              </a:rPr>
            </a:br>
            <a:r>
              <a:rPr lang="uk-UA">
                <a:latin typeface="Calibri Light"/>
              </a:rPr>
              <a:t>Поширені помилкові тлумачення жестів та виразів обличчя</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23</a:t>
            </a:fld>
            <a:endParaRPr lang="de-DE" altLang="de-DE">
              <a:latin typeface="Calibri Light"/>
            </a:endParaRPr>
          </a:p>
        </p:txBody>
      </p:sp>
      <p:pic>
        <p:nvPicPr>
          <p:cNvPr id="11" name="Picture 23" descr="Homies In Heaven - flickr - Untitled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8387" y="2849468"/>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4" descr="wilbanks - flickr - HPIM1731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8387" y="4865712"/>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ext Box 2"/>
          <p:cNvSpPr txBox="1">
            <a:spLocks noChangeArrowheads="1"/>
          </p:cNvSpPr>
          <p:nvPr/>
        </p:nvSpPr>
        <p:spPr bwMode="auto">
          <a:xfrm>
            <a:off x="408955" y="1813842"/>
            <a:ext cx="11077284"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Char char="•"/>
            </a:pPr>
            <a:endParaRPr lang="en-GB" altLang="de-DE" sz="2400">
              <a:latin typeface="Calibri Light"/>
            </a:endParaRPr>
          </a:p>
        </p:txBody>
      </p:sp>
      <p:graphicFrame>
        <p:nvGraphicFramePr>
          <p:cNvPr id="431130" name="Group 26"/>
          <p:cNvGraphicFramePr>
            <a:graphicFrameLocks noGrp="1"/>
          </p:cNvGraphicFramePr>
          <p:nvPr>
            <p:extLst>
              <p:ext uri="{D42A27DB-BD31-4B8C-83A1-F6EECF244321}">
                <p14:modId xmlns:p14="http://schemas.microsoft.com/office/powerpoint/2010/main" val="2229396767"/>
              </p:ext>
            </p:extLst>
          </p:nvPr>
        </p:nvGraphicFramePr>
        <p:xfrm>
          <a:off x="408955" y="2203704"/>
          <a:ext cx="11376000" cy="2743200"/>
        </p:xfrm>
        <a:graphic>
          <a:graphicData uri="http://schemas.openxmlformats.org/drawingml/2006/table">
            <a:tbl>
              <a:tblPr>
                <a:tableStyleId>{21E4AEA4-8DFA-4A89-87EB-49C32662AFE0}</a:tableStyleId>
              </a:tblPr>
              <a:tblGrid>
                <a:gridCol w="2464800">
                  <a:extLst>
                    <a:ext uri="{9D8B030D-6E8A-4147-A177-3AD203B41FA5}">
                      <a16:colId xmlns:a16="http://schemas.microsoft.com/office/drawing/2014/main" val="20000"/>
                    </a:ext>
                  </a:extLst>
                </a:gridCol>
                <a:gridCol w="891120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800" b="0" i="0" u="none" strike="noStrike" cap="none" normalizeH="0" baseline="0">
                          <a:ln>
                            <a:noFill/>
                          </a:ln>
                          <a:solidFill>
                            <a:srgbClr val="000000"/>
                          </a:solidFill>
                          <a:effectLst/>
                          <a:latin typeface="Calibri Light"/>
                          <a:ea typeface="ＭＳ Ｐゴシック" pitchFamily="34" charset="-128"/>
                          <a:cs typeface="Times New Roman" pitchFamily="18" charset="0"/>
                        </a:rPr>
                        <a:t>Жести/міміка</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800" b="0" i="0" u="none" strike="noStrike" cap="none" normalizeH="0" baseline="0">
                          <a:ln>
                            <a:noFill/>
                          </a:ln>
                          <a:solidFill>
                            <a:srgbClr val="000000"/>
                          </a:solidFill>
                          <a:effectLst/>
                          <a:latin typeface="Calibri Light"/>
                          <a:ea typeface="ＭＳ Ｐゴシック" pitchFamily="34" charset="-128"/>
                          <a:cs typeface="Times New Roman" pitchFamily="18" charset="0"/>
                        </a:rPr>
                        <a:t>Можливі непорозуміння</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Одяг</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800" b="1" i="0" u="none" strike="noStrike" cap="none" normalizeH="0" baseline="0">
                          <a:ln>
                            <a:noFill/>
                          </a:ln>
                          <a:solidFill>
                            <a:srgbClr val="333333"/>
                          </a:solidFill>
                          <a:effectLst/>
                          <a:latin typeface="Calibri Light"/>
                          <a:ea typeface="ＭＳ Ｐゴシック" pitchFamily="34" charset="-128"/>
                          <a:cs typeface="Times New Roman" pitchFamily="18" charset="0"/>
                          <a:sym typeface="Wingdings" pitchFamily="2" charset="2"/>
                        </a:rPr>
                        <a:t>Непорозуміння між молоддю дорослими!</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64526" name="Rectangle 20"/>
          <p:cNvSpPr>
            <a:spLocks noChangeArrowheads="1"/>
          </p:cNvSpPr>
          <p:nvPr/>
        </p:nvSpPr>
        <p:spPr bwMode="auto">
          <a:xfrm>
            <a:off x="5189302" y="2400300"/>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pic>
        <p:nvPicPr>
          <p:cNvPr id="64528" name="Picture 31" descr="Miniskirt chicks-Kanaka`s paradise life - flick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5019" y="3040360"/>
            <a:ext cx="121798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Поширені помилкові тлумачення жестів та виразів обличчя</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24</a:t>
            </a:fld>
            <a:endParaRPr lang="de-DE" altLang="de-DE">
              <a:latin typeface="Calibri Ligh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ext Box 2"/>
          <p:cNvSpPr txBox="1">
            <a:spLocks noChangeArrowheads="1"/>
          </p:cNvSpPr>
          <p:nvPr/>
        </p:nvSpPr>
        <p:spPr bwMode="auto">
          <a:xfrm>
            <a:off x="408955" y="1813842"/>
            <a:ext cx="11077284"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Char char="•"/>
            </a:pPr>
            <a:endParaRPr lang="en-GB" altLang="de-DE" sz="2400">
              <a:latin typeface="Calibri Light"/>
            </a:endParaRPr>
          </a:p>
        </p:txBody>
      </p:sp>
      <p:graphicFrame>
        <p:nvGraphicFramePr>
          <p:cNvPr id="431130" name="Group 26"/>
          <p:cNvGraphicFramePr>
            <a:graphicFrameLocks noGrp="1"/>
          </p:cNvGraphicFramePr>
          <p:nvPr>
            <p:extLst>
              <p:ext uri="{D42A27DB-BD31-4B8C-83A1-F6EECF244321}">
                <p14:modId xmlns:p14="http://schemas.microsoft.com/office/powerpoint/2010/main" val="4258243051"/>
              </p:ext>
            </p:extLst>
          </p:nvPr>
        </p:nvGraphicFramePr>
        <p:xfrm>
          <a:off x="408955" y="2203704"/>
          <a:ext cx="11376000" cy="2743200"/>
        </p:xfrm>
        <a:graphic>
          <a:graphicData uri="http://schemas.openxmlformats.org/drawingml/2006/table">
            <a:tbl>
              <a:tblPr>
                <a:tableStyleId>{21E4AEA4-8DFA-4A89-87EB-49C32662AFE0}</a:tableStyleId>
              </a:tblPr>
              <a:tblGrid>
                <a:gridCol w="2464800">
                  <a:extLst>
                    <a:ext uri="{9D8B030D-6E8A-4147-A177-3AD203B41FA5}">
                      <a16:colId xmlns:a16="http://schemas.microsoft.com/office/drawing/2014/main" val="20000"/>
                    </a:ext>
                  </a:extLst>
                </a:gridCol>
                <a:gridCol w="891120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800" b="0" i="0" u="none" strike="noStrike" cap="none" normalizeH="0" baseline="0">
                          <a:ln>
                            <a:noFill/>
                          </a:ln>
                          <a:solidFill>
                            <a:srgbClr val="000000"/>
                          </a:solidFill>
                          <a:effectLst/>
                          <a:latin typeface="Calibri Light"/>
                          <a:ea typeface="ＭＳ Ｐゴシック" pitchFamily="34" charset="-128"/>
                          <a:cs typeface="Times New Roman" pitchFamily="18" charset="0"/>
                        </a:rPr>
                        <a:t>Жести/міміка</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800" b="0" i="0" u="none" strike="noStrike" cap="none" normalizeH="0" baseline="0">
                          <a:ln>
                            <a:noFill/>
                          </a:ln>
                          <a:solidFill>
                            <a:srgbClr val="000000"/>
                          </a:solidFill>
                          <a:effectLst/>
                          <a:latin typeface="Calibri Light"/>
                          <a:ea typeface="ＭＳ Ｐゴシック" pitchFamily="34" charset="-128"/>
                          <a:cs typeface="Times New Roman" pitchFamily="18" charset="0"/>
                        </a:rPr>
                        <a:t>Можливі непорозуміння</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Одяг</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800" b="1" i="0" u="none" strike="noStrike" cap="none" normalizeH="0" baseline="0">
                          <a:ln>
                            <a:noFill/>
                          </a:ln>
                          <a:solidFill>
                            <a:srgbClr val="333333"/>
                          </a:solidFill>
                          <a:effectLst/>
                          <a:latin typeface="Calibri Light"/>
                          <a:ea typeface="ＭＳ Ｐゴシック" pitchFamily="34" charset="-128"/>
                          <a:cs typeface="Times New Roman" pitchFamily="18" charset="0"/>
                          <a:sym typeface="Wingdings" pitchFamily="2" charset="2"/>
                        </a:rPr>
                        <a:t>Непорозуміння між молоддю дорослими!</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Короткі спідниці та облягаючий одяг — це норма для молодих людей у Західній Європі, але старші люди або люди з інших культур можуть сприймати їх як недоречні та провокативні.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de-DE"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66574" name="Rectangle 20"/>
          <p:cNvSpPr>
            <a:spLocks noChangeArrowheads="1"/>
          </p:cNvSpPr>
          <p:nvPr/>
        </p:nvSpPr>
        <p:spPr bwMode="auto">
          <a:xfrm>
            <a:off x="5189302" y="2400300"/>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Поширені помилкові тлумачення жестів та виразів обличчя</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25</a:t>
            </a:fld>
            <a:endParaRPr lang="de-DE" altLang="de-DE">
              <a:latin typeface="Calibri Light"/>
            </a:endParaRPr>
          </a:p>
        </p:txBody>
      </p:sp>
      <p:pic>
        <p:nvPicPr>
          <p:cNvPr id="10" name="Picture 31" descr="Miniskirt chicks-Kanaka`s paradise life - flick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5019" y="3040360"/>
            <a:ext cx="121798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uk-UA" sz="3600"/>
              <a:t>Група завдань 2</a:t>
            </a:r>
          </a:p>
        </p:txBody>
      </p:sp>
      <p:sp>
        <p:nvSpPr>
          <p:cNvPr id="68610" name="Rectangle 2"/>
          <p:cNvSpPr>
            <a:spLocks noGrp="1" noChangeArrowheads="1"/>
          </p:cNvSpPr>
          <p:nvPr>
            <p:ph idx="1"/>
          </p:nvPr>
        </p:nvSpPr>
        <p:spPr/>
        <p:txBody>
          <a:bodyPr/>
          <a:lstStyle/>
          <a:p>
            <a:pPr lvl="0" defTabSz="914377"/>
            <a:r>
              <a:rPr lang="uk-UA" sz="2400">
                <a:solidFill>
                  <a:srgbClr val="333333"/>
                </a:solidFill>
                <a:latin typeface="Calibri Light"/>
                <a:ea typeface="+mj-ea"/>
                <a:cs typeface="+mj-cs"/>
              </a:rPr>
              <a:t>Вам покажуть зображення або фрагмент зображення, а вам потрібно вирішити, що відбувається з людиною чи людьми.</a:t>
            </a:r>
          </a:p>
          <a:p>
            <a:pPr lvl="0" defTabSz="914377"/>
            <a:r>
              <a:rPr lang="uk-UA" sz="2400">
                <a:solidFill>
                  <a:srgbClr val="333333"/>
                </a:solidFill>
                <a:latin typeface="Calibri Light"/>
                <a:ea typeface="+mj-ea"/>
                <a:cs typeface="+mj-cs"/>
              </a:rPr>
              <a:t>Також обговоріть у групі, наскільки ви впевнені у своїй оцінці!</a:t>
            </a:r>
          </a:p>
          <a:p>
            <a:pPr eaLnBrk="1" hangingPunct="1"/>
            <a:endParaRPr lang="de-DE"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26</a:t>
            </a:fld>
            <a:endParaRPr lang="de-DE" altLang="de-DE">
              <a:latin typeface="Calibri Ligh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ext Box 3"/>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uk-UA" sz="2400" i="1">
                <a:latin typeface="Calibri Light"/>
              </a:rPr>
              <a:t>Обрізане фото!</a:t>
            </a:r>
          </a:p>
        </p:txBody>
      </p:sp>
      <p:pic>
        <p:nvPicPr>
          <p:cNvPr id="70659" name="Picture 4" descr="Roland Vollmar fotocommunity Stree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844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2"/>
          <p:cNvSpPr txBox="1">
            <a:spLocks noChangeArrowheads="1"/>
          </p:cNvSpPr>
          <p:nvPr/>
        </p:nvSpPr>
        <p:spPr bwMode="auto">
          <a:xfrm>
            <a:off x="6080760" y="2203704"/>
            <a:ext cx="5669280" cy="2397259"/>
          </a:xfrm>
          <a:prstGeom prst="rect">
            <a:avLst/>
          </a:prstGeom>
          <a:noFill/>
          <a:ln w="9525">
            <a:noFill/>
            <a:miter lim="800000"/>
            <a:headEnd/>
            <a:tailEnd/>
          </a:ln>
        </p:spPr>
        <p:txBody>
          <a:bodyPr>
            <a:spAutoFit/>
          </a:bodyPr>
          <a:lstStyle>
            <a:lvl1pPr marL="342900" indent="-342900"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lnSpc>
                <a:spcPct val="105000"/>
              </a:lnSpc>
              <a:spcBef>
                <a:spcPts val="1999"/>
              </a:spcBef>
              <a:spcAft>
                <a:spcPts val="0"/>
              </a:spcAft>
              <a:buClr>
                <a:srgbClr val="333333"/>
              </a:buClr>
              <a:buFont typeface="WingDings"/>
              <a:buAutoNum type="arabicPeriod"/>
              <a:defRPr/>
            </a:pPr>
            <a:r>
              <a:rPr lang="uk-UA" sz="2400">
                <a:latin typeface="Calibri Light"/>
              </a:rPr>
              <a:t>Вуличний музикант</a:t>
            </a:r>
          </a:p>
          <a:p>
            <a:pPr eaLnBrk="1" hangingPunct="1">
              <a:lnSpc>
                <a:spcPct val="105000"/>
              </a:lnSpc>
              <a:spcBef>
                <a:spcPts val="1999"/>
              </a:spcBef>
              <a:spcAft>
                <a:spcPts val="0"/>
              </a:spcAft>
              <a:buClr>
                <a:srgbClr val="333333"/>
              </a:buClr>
              <a:buFont typeface="WingDings"/>
              <a:buAutoNum type="arabicPeriod"/>
              <a:defRPr/>
            </a:pPr>
            <a:r>
              <a:rPr lang="uk-UA" sz="2400">
                <a:latin typeface="Calibri Light"/>
              </a:rPr>
              <a:t>Чоловіку хтось наступив на ногу</a:t>
            </a:r>
          </a:p>
          <a:p>
            <a:pPr eaLnBrk="1" hangingPunct="1">
              <a:lnSpc>
                <a:spcPct val="105000"/>
              </a:lnSpc>
              <a:spcBef>
                <a:spcPts val="1999"/>
              </a:spcBef>
              <a:spcAft>
                <a:spcPts val="0"/>
              </a:spcAft>
              <a:buClr>
                <a:srgbClr val="333333"/>
              </a:buClr>
              <a:buFont typeface="WingDings"/>
              <a:buAutoNum type="arabicPeriod"/>
              <a:defRPr/>
            </a:pPr>
            <a:r>
              <a:rPr lang="uk-UA" sz="2400">
                <a:latin typeface="Calibri Light"/>
              </a:rPr>
              <a:t>Вуличні бої</a:t>
            </a:r>
          </a:p>
          <a:p>
            <a:pPr eaLnBrk="1" hangingPunct="1">
              <a:lnSpc>
                <a:spcPct val="105000"/>
              </a:lnSpc>
              <a:spcBef>
                <a:spcPts val="1999"/>
              </a:spcBef>
              <a:spcAft>
                <a:spcPts val="0"/>
              </a:spcAft>
              <a:buClr>
                <a:srgbClr val="333333"/>
              </a:buClr>
              <a:buFont typeface="WingDings"/>
              <a:buAutoNum type="arabicPeriod"/>
              <a:defRPr/>
            </a:pPr>
            <a:r>
              <a:rPr lang="uk-UA" sz="2400">
                <a:latin typeface="Calibri Light"/>
              </a:rPr>
              <a:t>Чоловік отримав погану новину</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uk-UA" sz="3600">
                <a:latin typeface="Calibri Light"/>
              </a:rPr>
              <a:t>Що відчуває чи робить ця людина? Наскільки ви впевнені у своїй оцінці?</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27</a:t>
            </a:fld>
            <a:endParaRPr lang="de-DE" altLang="de-DE">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ext Box 3"/>
          <p:cNvSpPr txBox="1">
            <a:spLocks noChangeArrowheads="1"/>
          </p:cNvSpPr>
          <p:nvPr/>
        </p:nvSpPr>
        <p:spPr bwMode="auto">
          <a:xfrm>
            <a:off x="411480" y="2203704"/>
            <a:ext cx="45720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uk-UA" sz="2400">
                <a:solidFill>
                  <a:srgbClr val="004992"/>
                </a:solidFill>
                <a:latin typeface="Calibri Light"/>
              </a:rPr>
              <a:t>Пристрасть!</a:t>
            </a:r>
          </a:p>
        </p:txBody>
      </p:sp>
      <p:pic>
        <p:nvPicPr>
          <p:cNvPr id="72707" name="Picture 4" descr="Roland Vollmar fotocommunity Stre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61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2"/>
          <p:cNvSpPr txBox="1">
            <a:spLocks noChangeArrowheads="1"/>
          </p:cNvSpPr>
          <p:nvPr/>
        </p:nvSpPr>
        <p:spPr bwMode="auto">
          <a:xfrm>
            <a:off x="6080760" y="2203704"/>
            <a:ext cx="5669280" cy="2397259"/>
          </a:xfrm>
          <a:prstGeom prst="rect">
            <a:avLst/>
          </a:prstGeom>
          <a:noFill/>
          <a:ln w="9525">
            <a:noFill/>
            <a:miter lim="800000"/>
            <a:headEnd/>
            <a:tailEnd/>
          </a:ln>
        </p:spPr>
        <p:txBody>
          <a:bodyPr>
            <a:spAutoFit/>
          </a:bodyPr>
          <a:lstStyle>
            <a:lvl1pPr marL="342900" indent="-342900"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lnSpc>
                <a:spcPct val="105000"/>
              </a:lnSpc>
              <a:spcBef>
                <a:spcPts val="1999"/>
              </a:spcBef>
              <a:spcAft>
                <a:spcPts val="0"/>
              </a:spcAft>
              <a:buClr>
                <a:srgbClr val="004992"/>
              </a:buClr>
              <a:buFont typeface="WingDings"/>
              <a:buAutoNum type="arabicPeriod"/>
              <a:defRPr/>
            </a:pPr>
            <a:r>
              <a:rPr lang="uk-UA" sz="2400">
                <a:solidFill>
                  <a:srgbClr val="004992"/>
                </a:solidFill>
                <a:latin typeface="Calibri Light"/>
              </a:rPr>
              <a:t>Вуличний музикант</a:t>
            </a:r>
          </a:p>
          <a:p>
            <a:pPr eaLnBrk="1" hangingPunct="1">
              <a:lnSpc>
                <a:spcPct val="105000"/>
              </a:lnSpc>
              <a:spcBef>
                <a:spcPts val="1999"/>
              </a:spcBef>
              <a:spcAft>
                <a:spcPts val="0"/>
              </a:spcAft>
              <a:buClr>
                <a:srgbClr val="000000"/>
              </a:buClr>
              <a:buFont typeface="WingDings"/>
              <a:buAutoNum type="arabicPeriod"/>
              <a:defRPr/>
            </a:pPr>
            <a:r>
              <a:rPr lang="uk-UA" sz="2400">
                <a:latin typeface="Calibri Light"/>
              </a:rPr>
              <a:t>Чоловіку хтось наступив на ногу</a:t>
            </a:r>
          </a:p>
          <a:p>
            <a:pPr eaLnBrk="1" hangingPunct="1">
              <a:lnSpc>
                <a:spcPct val="105000"/>
              </a:lnSpc>
              <a:spcBef>
                <a:spcPts val="1999"/>
              </a:spcBef>
              <a:spcAft>
                <a:spcPts val="0"/>
              </a:spcAft>
              <a:buClr>
                <a:srgbClr val="000000"/>
              </a:buClr>
              <a:buFont typeface="WingDings"/>
              <a:buAutoNum type="arabicPeriod"/>
              <a:defRPr/>
            </a:pPr>
            <a:r>
              <a:rPr lang="uk-UA" sz="2400">
                <a:latin typeface="Calibri Light"/>
              </a:rPr>
              <a:t>Вуличні бої</a:t>
            </a:r>
          </a:p>
          <a:p>
            <a:pPr eaLnBrk="1" hangingPunct="1">
              <a:lnSpc>
                <a:spcPct val="105000"/>
              </a:lnSpc>
              <a:spcBef>
                <a:spcPts val="1999"/>
              </a:spcBef>
              <a:spcAft>
                <a:spcPts val="0"/>
              </a:spcAft>
              <a:buClr>
                <a:srgbClr val="000000"/>
              </a:buClr>
              <a:buFont typeface="WingDings"/>
              <a:buAutoNum type="arabicPeriod"/>
              <a:defRPr/>
            </a:pPr>
            <a:r>
              <a:rPr lang="uk-UA" sz="2400">
                <a:latin typeface="Calibri Light"/>
              </a:rPr>
              <a:t>Чоловік отримав погану новину</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28</a:t>
            </a:fld>
            <a:endParaRPr lang="de-DE" altLang="de-DE">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zahnarztlachen"/>
          <p:cNvPicPr>
            <a:picLocks noChangeAspect="1" noChangeArrowheads="1"/>
          </p:cNvPicPr>
          <p:nvPr/>
        </p:nvPicPr>
        <p:blipFill>
          <a:blip r:embed="rId3">
            <a:extLst>
              <a:ext uri="{28A0092B-C50C-407E-A947-70E740481C1C}">
                <a14:useLocalDpi xmlns:a14="http://schemas.microsoft.com/office/drawing/2010/main" val="0"/>
              </a:ext>
            </a:extLst>
          </a:blip>
          <a:srcRect l="48381" t="53476" r="20351" b="1747"/>
          <a:stretch>
            <a:fillRect/>
          </a:stretch>
        </p:blipFill>
        <p:spPr bwMode="auto">
          <a:xfrm>
            <a:off x="1965960" y="2660904"/>
            <a:ext cx="1463040" cy="1899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755" name="Text Box 3"/>
          <p:cNvSpPr txBox="1">
            <a:spLocks noChangeArrowheads="1"/>
          </p:cNvSpPr>
          <p:nvPr/>
        </p:nvSpPr>
        <p:spPr bwMode="auto">
          <a:xfrm>
            <a:off x="408955" y="4510088"/>
            <a:ext cx="588586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en-US" altLang="de-DE" sz="1800">
              <a:latin typeface="Calibri Light"/>
            </a:endParaRPr>
          </a:p>
        </p:txBody>
      </p:sp>
      <p:sp>
        <p:nvSpPr>
          <p:cNvPr id="74756" name="Text Box 4"/>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uk-UA" sz="2400" i="1">
                <a:latin typeface="Calibri Light"/>
              </a:rPr>
              <a:t>Обрізане фото!</a:t>
            </a:r>
          </a:p>
        </p:txBody>
      </p:sp>
      <p:sp>
        <p:nvSpPr>
          <p:cNvPr id="74757" name="Text Box 5"/>
          <p:cNvSpPr txBox="1">
            <a:spLocks noChangeArrowheads="1"/>
          </p:cNvSpPr>
          <p:nvPr/>
        </p:nvSpPr>
        <p:spPr bwMode="auto">
          <a:xfrm>
            <a:off x="6080760"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82600" indent="-4826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uk-UA" sz="2400">
                <a:latin typeface="Calibri Light"/>
              </a:rPr>
              <a:t>Жінка у стоматолога</a:t>
            </a:r>
          </a:p>
          <a:p>
            <a:pPr eaLnBrk="1" hangingPunct="1">
              <a:lnSpc>
                <a:spcPct val="105000"/>
              </a:lnSpc>
              <a:spcBef>
                <a:spcPts val="1999"/>
              </a:spcBef>
              <a:spcAft>
                <a:spcPts val="0"/>
              </a:spcAft>
              <a:buClr>
                <a:srgbClr val="333333"/>
              </a:buClr>
              <a:buFont typeface="WingDings"/>
              <a:buAutoNum type="arabicPeriod"/>
            </a:pPr>
            <a:r>
              <a:rPr lang="uk-UA" sz="2400">
                <a:latin typeface="Calibri Light"/>
              </a:rPr>
              <a:t>В атракціоні типу поїзд-привид</a:t>
            </a:r>
          </a:p>
          <a:p>
            <a:pPr eaLnBrk="1" hangingPunct="1">
              <a:lnSpc>
                <a:spcPct val="105000"/>
              </a:lnSpc>
              <a:spcBef>
                <a:spcPts val="1999"/>
              </a:spcBef>
              <a:spcAft>
                <a:spcPts val="0"/>
              </a:spcAft>
              <a:buClr>
                <a:srgbClr val="333333"/>
              </a:buClr>
              <a:buFont typeface="WingDings"/>
              <a:buAutoNum type="arabicPeriod"/>
            </a:pPr>
            <a:r>
              <a:rPr lang="uk-UA" sz="2400">
                <a:latin typeface="Calibri Light"/>
              </a:rPr>
              <a:t>Жінка в пологовій залі</a:t>
            </a:r>
          </a:p>
          <a:p>
            <a:pPr eaLnBrk="1" hangingPunct="1">
              <a:lnSpc>
                <a:spcPct val="105000"/>
              </a:lnSpc>
              <a:spcBef>
                <a:spcPts val="1999"/>
              </a:spcBef>
              <a:spcAft>
                <a:spcPts val="0"/>
              </a:spcAft>
              <a:buClr>
                <a:srgbClr val="333333"/>
              </a:buClr>
              <a:buFont typeface="WingDings"/>
              <a:buAutoNum type="arabicPeriod"/>
            </a:pPr>
            <a:r>
              <a:rPr lang="uk-UA" sz="2400">
                <a:latin typeface="Calibri Light"/>
              </a:rPr>
              <a:t>Весела зустріч подруг</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uk-UA" sz="3600">
                <a:latin typeface="Calibri Light"/>
              </a:rPr>
              <a:t>Що відчуває чи робить ця людина? Наскільки ви впевнені у своїй оцінці?</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29</a:t>
            </a:fld>
            <a:endParaRPr lang="de-DE" altLang="de-DE">
              <a:latin typeface="Calibri 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zahnarztlach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3482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803" name="Text Box 3"/>
          <p:cNvSpPr txBox="1">
            <a:spLocks noChangeArrowheads="1"/>
          </p:cNvSpPr>
          <p:nvPr/>
        </p:nvSpPr>
        <p:spPr bwMode="auto">
          <a:xfrm>
            <a:off x="3573864" y="4941888"/>
            <a:ext cx="588586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en-US" altLang="de-DE" sz="1800">
              <a:latin typeface="Calibri Light"/>
            </a:endParaRPr>
          </a:p>
        </p:txBody>
      </p:sp>
      <p:sp>
        <p:nvSpPr>
          <p:cNvPr id="76804" name="Text Box 4"/>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uk-UA" sz="2400">
                <a:solidFill>
                  <a:srgbClr val="004992"/>
                </a:solidFill>
                <a:latin typeface="Calibri Light"/>
              </a:rPr>
              <a:t>Радість!</a:t>
            </a:r>
          </a:p>
        </p:txBody>
      </p:sp>
      <p:sp>
        <p:nvSpPr>
          <p:cNvPr id="76805" name="Text Box 5"/>
          <p:cNvSpPr txBox="1">
            <a:spLocks noChangeArrowheads="1"/>
          </p:cNvSpPr>
          <p:nvPr/>
        </p:nvSpPr>
        <p:spPr bwMode="auto">
          <a:xfrm>
            <a:off x="6080760"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82600" indent="-4826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uk-UA" sz="2400">
                <a:latin typeface="Calibri Light"/>
              </a:rPr>
              <a:t>Жінка у стоматолога</a:t>
            </a:r>
          </a:p>
          <a:p>
            <a:pPr eaLnBrk="1" hangingPunct="1">
              <a:lnSpc>
                <a:spcPct val="105000"/>
              </a:lnSpc>
              <a:spcBef>
                <a:spcPts val="1999"/>
              </a:spcBef>
              <a:spcAft>
                <a:spcPts val="0"/>
              </a:spcAft>
              <a:buClr>
                <a:srgbClr val="000000"/>
              </a:buClr>
              <a:buFont typeface="WingDings"/>
              <a:buAutoNum type="arabicPeriod"/>
            </a:pPr>
            <a:r>
              <a:rPr lang="uk-UA" sz="2400">
                <a:latin typeface="Calibri Light"/>
              </a:rPr>
              <a:t>В атракціоні типу поїзд-привид</a:t>
            </a:r>
          </a:p>
          <a:p>
            <a:pPr eaLnBrk="1" hangingPunct="1">
              <a:lnSpc>
                <a:spcPct val="105000"/>
              </a:lnSpc>
              <a:spcBef>
                <a:spcPts val="1999"/>
              </a:spcBef>
              <a:spcAft>
                <a:spcPts val="0"/>
              </a:spcAft>
              <a:buClr>
                <a:srgbClr val="000000"/>
              </a:buClr>
              <a:buFont typeface="WingDings"/>
              <a:buAutoNum type="arabicPeriod"/>
            </a:pPr>
            <a:r>
              <a:rPr lang="uk-UA" sz="2400">
                <a:latin typeface="Calibri Light"/>
              </a:rPr>
              <a:t>Жінка в пологовій залі</a:t>
            </a:r>
          </a:p>
          <a:p>
            <a:pPr eaLnBrk="1" hangingPunct="1">
              <a:lnSpc>
                <a:spcPct val="105000"/>
              </a:lnSpc>
              <a:spcBef>
                <a:spcPts val="1999"/>
              </a:spcBef>
              <a:spcAft>
                <a:spcPts val="0"/>
              </a:spcAft>
              <a:buClr>
                <a:srgbClr val="004992"/>
              </a:buClr>
              <a:buFont typeface="WingDings"/>
              <a:buAutoNum type="arabicPeriod"/>
            </a:pPr>
            <a:r>
              <a:rPr lang="uk-UA" sz="2400">
                <a:solidFill>
                  <a:srgbClr val="004992"/>
                </a:solidFill>
                <a:latin typeface="Calibri Light"/>
              </a:rPr>
              <a:t>Весела зустріч подруг</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30</a:t>
            </a:fld>
            <a:endParaRPr lang="de-DE" altLang="de-DE">
              <a:latin typeface="Calibri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3"/>
          <p:cNvSpPr txBox="1">
            <a:spLocks noChangeArrowheads="1"/>
          </p:cNvSpPr>
          <p:nvPr/>
        </p:nvSpPr>
        <p:spPr bwMode="auto">
          <a:xfrm>
            <a:off x="6080760" y="2203704"/>
            <a:ext cx="5669280" cy="2785058"/>
          </a:xfrm>
          <a:prstGeom prst="rect">
            <a:avLst/>
          </a:prstGeom>
          <a:noFill/>
          <a:ln w="9525">
            <a:noFill/>
            <a:miter lim="800000"/>
            <a:headEnd/>
            <a:tailEnd/>
          </a:ln>
        </p:spPr>
        <p:txBody>
          <a:bodyPr>
            <a:spAutoFit/>
          </a:bodyPr>
          <a:lstStyle/>
          <a:p>
            <a:pPr marL="342900" indent="-342900" eaLnBrk="1" hangingPunct="1">
              <a:lnSpc>
                <a:spcPct val="105000"/>
              </a:lnSpc>
              <a:spcBef>
                <a:spcPts val="1999"/>
              </a:spcBef>
              <a:spcAft>
                <a:spcPts val="0"/>
              </a:spcAft>
              <a:buClr>
                <a:srgbClr val="333333"/>
              </a:buClr>
              <a:buFont typeface="WingDings"/>
              <a:buAutoNum type="arabicPeriod"/>
              <a:tabLst>
                <a:tab pos="450850" algn="l"/>
              </a:tabLst>
              <a:defRPr/>
            </a:pPr>
            <a:r>
              <a:rPr lang="uk-UA" sz="2400">
                <a:latin typeface="Calibri Light"/>
              </a:rPr>
              <a:t>Молодий хлопець відчайдушно просить про допомогу після землетрусу</a:t>
            </a:r>
          </a:p>
          <a:p>
            <a:pPr marL="342900" indent="-342900" eaLnBrk="1" hangingPunct="1">
              <a:lnSpc>
                <a:spcPct val="105000"/>
              </a:lnSpc>
              <a:spcBef>
                <a:spcPts val="1999"/>
              </a:spcBef>
              <a:spcAft>
                <a:spcPts val="0"/>
              </a:spcAft>
              <a:buClr>
                <a:srgbClr val="333333"/>
              </a:buClr>
              <a:buFont typeface="WingDings"/>
              <a:buAutoNum type="arabicPeriod"/>
              <a:defRPr/>
            </a:pPr>
            <a:r>
              <a:rPr lang="uk-UA" sz="2400">
                <a:latin typeface="Calibri Light"/>
              </a:rPr>
              <a:t> Мітинг протесту (Уганда)</a:t>
            </a:r>
          </a:p>
          <a:p>
            <a:pPr marL="342900" indent="-342900" eaLnBrk="1" hangingPunct="1">
              <a:lnSpc>
                <a:spcPct val="105000"/>
              </a:lnSpc>
              <a:spcBef>
                <a:spcPts val="1999"/>
              </a:spcBef>
              <a:spcAft>
                <a:spcPts val="0"/>
              </a:spcAft>
              <a:buClr>
                <a:srgbClr val="333333"/>
              </a:buClr>
              <a:buFont typeface="WingDings"/>
              <a:buAutoNum type="arabicPeriod"/>
              <a:defRPr/>
            </a:pPr>
            <a:r>
              <a:rPr lang="uk-UA" sz="2400">
                <a:latin typeface="Calibri Light"/>
              </a:rPr>
              <a:t>Гравець розмахує ізраїльським прапором на матчі</a:t>
            </a:r>
          </a:p>
          <a:p>
            <a:pPr marL="342900" indent="-342900" eaLnBrk="1" hangingPunct="1">
              <a:lnSpc>
                <a:spcPct val="105000"/>
              </a:lnSpc>
              <a:spcBef>
                <a:spcPts val="1999"/>
              </a:spcBef>
              <a:spcAft>
                <a:spcPts val="0"/>
              </a:spcAft>
              <a:buClr>
                <a:srgbClr val="333333"/>
              </a:buClr>
              <a:buFont typeface="WingDings"/>
              <a:buAutoNum type="arabicPeriod"/>
              <a:defRPr/>
            </a:pPr>
            <a:r>
              <a:rPr lang="uk-UA" sz="2400">
                <a:latin typeface="Calibri Light"/>
              </a:rPr>
              <a:t> Співаки в госпел-хорі</a:t>
            </a:r>
          </a:p>
        </p:txBody>
      </p:sp>
      <p:pic>
        <p:nvPicPr>
          <p:cNvPr id="78851" name="Picture 4" descr="Andreas Mümken - fotocmonnuity - Das war muti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6424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52" name="Text Box 2"/>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uk-UA" sz="2400" i="1">
                <a:latin typeface="Calibri Light"/>
              </a:rPr>
              <a:t>Обрізане фото!</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uk-UA" sz="3600">
                <a:latin typeface="Calibri Light"/>
              </a:rPr>
              <a:t>Що відчуває чи робить ця людина? Наскільки ви впевнені у своїй оцінці?</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5" name="Slide Number Placeholder 4"/>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31</a:t>
            </a:fld>
            <a:endParaRPr lang="de-DE" altLang="de-DE">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descr="Andreas Mümken - fotocmonnuity - Das war muti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4290" y="2203704"/>
            <a:ext cx="276638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 Box 3"/>
          <p:cNvSpPr txBox="1">
            <a:spLocks noChangeArrowheads="1"/>
          </p:cNvSpPr>
          <p:nvPr/>
        </p:nvSpPr>
        <p:spPr bwMode="auto">
          <a:xfrm>
            <a:off x="6080760" y="2203704"/>
            <a:ext cx="5669280" cy="2785058"/>
          </a:xfrm>
          <a:prstGeom prst="rect">
            <a:avLst/>
          </a:prstGeom>
          <a:noFill/>
          <a:ln w="9525">
            <a:noFill/>
            <a:miter lim="800000"/>
            <a:headEnd/>
            <a:tailEnd/>
          </a:ln>
        </p:spPr>
        <p:txBody>
          <a:bodyPr>
            <a:spAutoFit/>
          </a:bodyPr>
          <a:lstStyle/>
          <a:p>
            <a:pPr marL="342900" indent="-342900" eaLnBrk="1" hangingPunct="1">
              <a:lnSpc>
                <a:spcPct val="105000"/>
              </a:lnSpc>
              <a:spcBef>
                <a:spcPts val="1999"/>
              </a:spcBef>
              <a:spcAft>
                <a:spcPts val="0"/>
              </a:spcAft>
              <a:buClr>
                <a:srgbClr val="000000"/>
              </a:buClr>
              <a:buFont typeface="WingDings"/>
              <a:buAutoNum type="arabicPeriod"/>
              <a:tabLst>
                <a:tab pos="450850" algn="l"/>
              </a:tabLst>
              <a:defRPr/>
            </a:pPr>
            <a:r>
              <a:rPr lang="uk-UA" sz="2400">
                <a:latin typeface="Calibri Light"/>
              </a:rPr>
              <a:t>Молодий хлопець відчайдушно просить про допомогу після землетрусу</a:t>
            </a:r>
          </a:p>
          <a:p>
            <a:pPr marL="342900" indent="-342900" eaLnBrk="1" hangingPunct="1">
              <a:lnSpc>
                <a:spcPct val="105000"/>
              </a:lnSpc>
              <a:spcBef>
                <a:spcPts val="1999"/>
              </a:spcBef>
              <a:spcAft>
                <a:spcPts val="0"/>
              </a:spcAft>
              <a:buClr>
                <a:srgbClr val="000000"/>
              </a:buClr>
              <a:buFont typeface="WingDings"/>
              <a:buAutoNum type="arabicPeriod"/>
              <a:defRPr/>
            </a:pPr>
            <a:r>
              <a:rPr lang="uk-UA" sz="2400">
                <a:latin typeface="Calibri Light"/>
              </a:rPr>
              <a:t> Мітинг протесту (Уганда)</a:t>
            </a:r>
          </a:p>
          <a:p>
            <a:pPr marL="342900" indent="-342900" eaLnBrk="1" hangingPunct="1">
              <a:lnSpc>
                <a:spcPct val="105000"/>
              </a:lnSpc>
              <a:spcBef>
                <a:spcPts val="1999"/>
              </a:spcBef>
              <a:spcAft>
                <a:spcPts val="0"/>
              </a:spcAft>
              <a:buClr>
                <a:srgbClr val="004992"/>
              </a:buClr>
              <a:buFont typeface="WingDings"/>
              <a:buAutoNum type="arabicPeriod"/>
              <a:defRPr/>
            </a:pPr>
            <a:r>
              <a:rPr lang="uk-UA" sz="2400">
                <a:solidFill>
                  <a:srgbClr val="004992"/>
                </a:solidFill>
                <a:latin typeface="Calibri Light"/>
              </a:rPr>
              <a:t>Гравець розмахує ізраїльським прапором на матчі</a:t>
            </a:r>
          </a:p>
          <a:p>
            <a:pPr marL="342900" indent="-342900" eaLnBrk="1" hangingPunct="1">
              <a:lnSpc>
                <a:spcPct val="105000"/>
              </a:lnSpc>
              <a:spcBef>
                <a:spcPts val="1999"/>
              </a:spcBef>
              <a:spcAft>
                <a:spcPts val="0"/>
              </a:spcAft>
              <a:buClr>
                <a:srgbClr val="000000"/>
              </a:buClr>
              <a:buFont typeface="WingDings"/>
              <a:buAutoNum type="arabicPeriod"/>
              <a:defRPr/>
            </a:pPr>
            <a:r>
              <a:rPr lang="uk-UA" sz="2400">
                <a:latin typeface="Calibri Light"/>
              </a:rPr>
              <a:t> Співаки в госпел-хорі</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5" name="Slide Number Placeholder 4"/>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32</a:t>
            </a:fld>
            <a:endParaRPr lang="de-DE" altLang="de-DE">
              <a:latin typeface="Calibri Ligh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ext Box 1028"/>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uk-UA" sz="2400" i="1">
                <a:latin typeface="Calibri Light"/>
              </a:rPr>
              <a:t>Обрізане фото!</a:t>
            </a:r>
          </a:p>
        </p:txBody>
      </p:sp>
      <p:pic>
        <p:nvPicPr>
          <p:cNvPr id="82947" name="Picture 1036" descr="Bild1f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639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948" name="Text Box 13"/>
          <p:cNvSpPr txBox="1">
            <a:spLocks noChangeArrowheads="1"/>
          </p:cNvSpPr>
          <p:nvPr/>
        </p:nvSpPr>
        <p:spPr bwMode="auto">
          <a:xfrm>
            <a:off x="6080760" y="2203704"/>
            <a:ext cx="5669280" cy="3817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2438" indent="-452438">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uk-UA" sz="2400" dirty="0">
                <a:latin typeface="Calibri Light"/>
              </a:rPr>
              <a:t>Молода жінка викрикує щось до свого ув'язненого друга</a:t>
            </a:r>
          </a:p>
          <a:p>
            <a:pPr eaLnBrk="1" hangingPunct="1">
              <a:lnSpc>
                <a:spcPct val="105000"/>
              </a:lnSpc>
              <a:spcBef>
                <a:spcPts val="1999"/>
              </a:spcBef>
              <a:spcAft>
                <a:spcPts val="0"/>
              </a:spcAft>
              <a:buClr>
                <a:srgbClr val="000000"/>
              </a:buClr>
              <a:buFont typeface="WingDings"/>
              <a:buAutoNum type="arabicPeriod"/>
            </a:pPr>
            <a:r>
              <a:rPr lang="uk-UA" sz="2400" dirty="0">
                <a:latin typeface="Calibri Light"/>
              </a:rPr>
              <a:t>Цінова торгівля на щотижневому ринку </a:t>
            </a:r>
          </a:p>
          <a:p>
            <a:pPr eaLnBrk="1" hangingPunct="1">
              <a:lnSpc>
                <a:spcPct val="105000"/>
              </a:lnSpc>
              <a:spcBef>
                <a:spcPts val="1999"/>
              </a:spcBef>
              <a:spcAft>
                <a:spcPts val="0"/>
              </a:spcAft>
              <a:buClr>
                <a:srgbClr val="000000"/>
              </a:buClr>
              <a:buFont typeface="WingDings"/>
              <a:buAutoNum type="arabicPeriod"/>
            </a:pPr>
            <a:r>
              <a:rPr lang="uk-UA" sz="2400" dirty="0">
                <a:latin typeface="Calibri Light"/>
              </a:rPr>
              <a:t>Істерична фанатка</a:t>
            </a:r>
            <a:endParaRPr lang="uk-UA" sz="2400" dirty="0">
              <a:solidFill>
                <a:srgbClr val="006699"/>
              </a:solidFill>
              <a:latin typeface="Calibri Light"/>
            </a:endParaRPr>
          </a:p>
          <a:p>
            <a:pPr eaLnBrk="1" hangingPunct="1">
              <a:lnSpc>
                <a:spcPct val="105000"/>
              </a:lnSpc>
              <a:spcBef>
                <a:spcPts val="1999"/>
              </a:spcBef>
              <a:spcAft>
                <a:spcPts val="0"/>
              </a:spcAft>
              <a:buClr>
                <a:srgbClr val="000000"/>
              </a:buClr>
              <a:buFont typeface="WingDings"/>
              <a:buAutoNum type="arabicPeriod"/>
            </a:pPr>
            <a:r>
              <a:rPr lang="uk-UA" sz="2400" dirty="0">
                <a:latin typeface="Calibri Light"/>
              </a:rPr>
              <a:t>Співачка на шоу талантів</a:t>
            </a:r>
          </a:p>
          <a:p>
            <a:pPr marL="0" indent="0" eaLnBrk="1" hangingPunct="1">
              <a:lnSpc>
                <a:spcPct val="105000"/>
              </a:lnSpc>
              <a:spcBef>
                <a:spcPts val="1999"/>
              </a:spcBef>
              <a:spcAft>
                <a:spcPts val="0"/>
              </a:spcAft>
              <a:buClrTx/>
              <a:buNone/>
            </a:pPr>
            <a:endParaRPr lang="de-DE" altLang="de-DE" sz="2400" dirty="0">
              <a:latin typeface="Calibri Light"/>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uk-UA" sz="3600">
                <a:latin typeface="Calibri Light"/>
              </a:rPr>
              <a:t>Що відчуває чи робить ця людина? Наскільки ви впевнені у своїй оцінці?</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33</a:t>
            </a:fld>
            <a:endParaRPr lang="de-DE" altLang="de-DE">
              <a:latin typeface="Calibri Ligh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ext Box 5"/>
          <p:cNvSpPr txBox="1">
            <a:spLocks noChangeArrowheads="1"/>
          </p:cNvSpPr>
          <p:nvPr/>
        </p:nvSpPr>
        <p:spPr bwMode="auto">
          <a:xfrm>
            <a:off x="411479"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uk-UA" sz="2400">
                <a:solidFill>
                  <a:srgbClr val="004992"/>
                </a:solidFill>
                <a:latin typeface="Calibri Light"/>
              </a:rPr>
              <a:t>Збудження!</a:t>
            </a:r>
          </a:p>
        </p:txBody>
      </p:sp>
      <p:pic>
        <p:nvPicPr>
          <p:cNvPr id="84995" name="Picture 9" descr="Tokyo Hotel Groupie - 14Jul07, Paris (France) - philippe leroyer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557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996" name="Text Box 13"/>
          <p:cNvSpPr txBox="1">
            <a:spLocks noChangeArrowheads="1"/>
          </p:cNvSpPr>
          <p:nvPr/>
        </p:nvSpPr>
        <p:spPr bwMode="auto">
          <a:xfrm>
            <a:off x="6080760" y="2203704"/>
            <a:ext cx="5669280" cy="3817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2438" indent="-452438">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uk-UA" sz="2400" dirty="0">
                <a:latin typeface="Calibri Light"/>
              </a:rPr>
              <a:t>Молода жінка викрикує щось до свого ув'язненого друга</a:t>
            </a:r>
          </a:p>
          <a:p>
            <a:pPr eaLnBrk="1" hangingPunct="1">
              <a:lnSpc>
                <a:spcPct val="105000"/>
              </a:lnSpc>
              <a:spcBef>
                <a:spcPts val="1999"/>
              </a:spcBef>
              <a:spcAft>
                <a:spcPts val="0"/>
              </a:spcAft>
              <a:buClr>
                <a:srgbClr val="000000"/>
              </a:buClr>
              <a:buFont typeface="WingDings"/>
              <a:buAutoNum type="arabicPeriod"/>
            </a:pPr>
            <a:r>
              <a:rPr lang="uk-UA" sz="2400" dirty="0">
                <a:latin typeface="Calibri Light"/>
              </a:rPr>
              <a:t>Цінова торгівля на щотижневому ринку </a:t>
            </a:r>
          </a:p>
          <a:p>
            <a:pPr eaLnBrk="1" hangingPunct="1">
              <a:lnSpc>
                <a:spcPct val="105000"/>
              </a:lnSpc>
              <a:spcBef>
                <a:spcPts val="1999"/>
              </a:spcBef>
              <a:spcAft>
                <a:spcPts val="0"/>
              </a:spcAft>
              <a:buClr>
                <a:srgbClr val="004992"/>
              </a:buClr>
              <a:buFont typeface="WingDings"/>
              <a:buAutoNum type="arabicPeriod"/>
            </a:pPr>
            <a:r>
              <a:rPr lang="uk-UA" sz="2400" dirty="0">
                <a:solidFill>
                  <a:srgbClr val="004992"/>
                </a:solidFill>
                <a:latin typeface="Calibri Light"/>
              </a:rPr>
              <a:t>Істерична фанатка (</a:t>
            </a:r>
            <a:r>
              <a:rPr lang="uk-UA" sz="2400" dirty="0" err="1">
                <a:solidFill>
                  <a:srgbClr val="004992"/>
                </a:solidFill>
                <a:latin typeface="Calibri Light"/>
              </a:rPr>
              <a:t>Tokio</a:t>
            </a:r>
            <a:r>
              <a:rPr lang="uk-UA" sz="2400" dirty="0">
                <a:solidFill>
                  <a:srgbClr val="004992"/>
                </a:solidFill>
                <a:latin typeface="Calibri Light"/>
              </a:rPr>
              <a:t> </a:t>
            </a:r>
            <a:r>
              <a:rPr lang="uk-UA" sz="2400" dirty="0" err="1">
                <a:solidFill>
                  <a:srgbClr val="004992"/>
                </a:solidFill>
                <a:latin typeface="Calibri Light"/>
              </a:rPr>
              <a:t>Hotel</a:t>
            </a:r>
            <a:r>
              <a:rPr lang="uk-UA" sz="2400" dirty="0">
                <a:solidFill>
                  <a:srgbClr val="004992"/>
                </a:solidFill>
                <a:latin typeface="Calibri Light"/>
              </a:rPr>
              <a:t>)</a:t>
            </a:r>
          </a:p>
          <a:p>
            <a:pPr eaLnBrk="1" hangingPunct="1">
              <a:lnSpc>
                <a:spcPct val="105000"/>
              </a:lnSpc>
              <a:spcBef>
                <a:spcPts val="1999"/>
              </a:spcBef>
              <a:spcAft>
                <a:spcPts val="0"/>
              </a:spcAft>
              <a:buClr>
                <a:srgbClr val="000000"/>
              </a:buClr>
              <a:buFont typeface="WingDings"/>
              <a:buAutoNum type="arabicPeriod"/>
            </a:pPr>
            <a:r>
              <a:rPr lang="uk-UA" sz="2400" dirty="0">
                <a:latin typeface="Calibri Light"/>
              </a:rPr>
              <a:t>Співачка на шоу талантів</a:t>
            </a:r>
          </a:p>
          <a:p>
            <a:pPr marL="0" indent="0" eaLnBrk="1" hangingPunct="1">
              <a:lnSpc>
                <a:spcPct val="105000"/>
              </a:lnSpc>
              <a:spcBef>
                <a:spcPts val="1999"/>
              </a:spcBef>
              <a:spcAft>
                <a:spcPts val="0"/>
              </a:spcAft>
              <a:buClrTx/>
              <a:buNone/>
            </a:pPr>
            <a:endParaRPr lang="de-DE" altLang="de-DE" sz="2400" dirty="0">
              <a:latin typeface="Calibri Light"/>
            </a:endParaRP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34</a:t>
            </a:fld>
            <a:endParaRPr lang="de-DE" altLang="de-DE">
              <a:latin typeface="Calibri Ligh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4" descr="Bastian Beuttel - fotocommunity - private moments_8 - personal approvo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463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7" name="Text Box 5"/>
          <p:cNvSpPr txBox="1">
            <a:spLocks noChangeArrowheads="1"/>
          </p:cNvSpPr>
          <p:nvPr/>
        </p:nvSpPr>
        <p:spPr bwMode="auto">
          <a:xfrm>
            <a:off x="6080760" y="2203704"/>
            <a:ext cx="5669280" cy="2397259"/>
          </a:xfrm>
          <a:prstGeom prst="rect">
            <a:avLst/>
          </a:prstGeom>
          <a:noFill/>
          <a:ln w="9525">
            <a:noFill/>
            <a:miter lim="800000"/>
            <a:headEnd/>
            <a:tailEnd/>
          </a:ln>
        </p:spPr>
        <p:txBody>
          <a:bodyPr>
            <a:spAutoFit/>
          </a:bodyPr>
          <a:lstStyle/>
          <a:p>
            <a:pPr marL="342900" indent="-342900" eaLnBrk="1" hangingPunct="1">
              <a:lnSpc>
                <a:spcPct val="105000"/>
              </a:lnSpc>
              <a:spcBef>
                <a:spcPts val="1999"/>
              </a:spcBef>
              <a:spcAft>
                <a:spcPts val="0"/>
              </a:spcAft>
              <a:buClr>
                <a:srgbClr val="333333"/>
              </a:buClr>
              <a:buFont typeface="WingDings"/>
              <a:buAutoNum type="arabicPeriod"/>
              <a:tabLst>
                <a:tab pos="450850" algn="l"/>
              </a:tabLst>
              <a:defRPr/>
            </a:pPr>
            <a:r>
              <a:rPr lang="uk-UA" sz="2400">
                <a:latin typeface="Calibri Light"/>
              </a:rPr>
              <a:t>Спортсмени, яких спіймали на допінгу</a:t>
            </a:r>
          </a:p>
          <a:p>
            <a:pPr marL="342900" indent="-342900" eaLnBrk="1" hangingPunct="1">
              <a:lnSpc>
                <a:spcPct val="105000"/>
              </a:lnSpc>
              <a:spcBef>
                <a:spcPts val="1999"/>
              </a:spcBef>
              <a:spcAft>
                <a:spcPts val="0"/>
              </a:spcAft>
              <a:buClr>
                <a:srgbClr val="333333"/>
              </a:buClr>
              <a:buFont typeface="WingDings"/>
              <a:buAutoNum type="arabicPeriod"/>
              <a:defRPr/>
            </a:pPr>
            <a:r>
              <a:rPr lang="uk-UA" sz="2400">
                <a:latin typeface="Calibri Light"/>
              </a:rPr>
              <a:t>Гравець не скористався безсумнівною можливістю</a:t>
            </a:r>
          </a:p>
          <a:p>
            <a:pPr marL="342900" indent="-342900" eaLnBrk="1" hangingPunct="1">
              <a:lnSpc>
                <a:spcPct val="105000"/>
              </a:lnSpc>
              <a:spcBef>
                <a:spcPts val="1999"/>
              </a:spcBef>
              <a:spcAft>
                <a:spcPts val="0"/>
              </a:spcAft>
              <a:buClr>
                <a:srgbClr val="333333"/>
              </a:buClr>
              <a:buFont typeface="WingDings"/>
              <a:buAutoNum type="arabicPeriod"/>
              <a:defRPr/>
            </a:pPr>
            <a:r>
              <a:rPr lang="uk-UA" sz="2400">
                <a:latin typeface="Calibri Light"/>
              </a:rPr>
              <a:t> У туалеті</a:t>
            </a:r>
          </a:p>
          <a:p>
            <a:pPr marL="342900" indent="-342900" eaLnBrk="1" hangingPunct="1">
              <a:lnSpc>
                <a:spcPct val="105000"/>
              </a:lnSpc>
              <a:spcBef>
                <a:spcPts val="1999"/>
              </a:spcBef>
              <a:spcAft>
                <a:spcPts val="0"/>
              </a:spcAft>
              <a:buClr>
                <a:srgbClr val="333333"/>
              </a:buClr>
              <a:buFont typeface="WingDings"/>
              <a:buAutoNum type="arabicPeriod"/>
              <a:defRPr/>
            </a:pPr>
            <a:r>
              <a:rPr lang="uk-UA" sz="2400">
                <a:latin typeface="Calibri Light"/>
              </a:rPr>
              <a:t> Чоловік під час молитви</a:t>
            </a:r>
          </a:p>
        </p:txBody>
      </p:sp>
      <p:sp>
        <p:nvSpPr>
          <p:cNvPr id="87045" name="Text Box 1028"/>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uk-UA" sz="2400" i="1">
                <a:latin typeface="Calibri Light"/>
              </a:rPr>
              <a:t>Обрізане фото!</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uk-UA" sz="3600">
                <a:latin typeface="Calibri Light"/>
              </a:rPr>
              <a:t>Що відчуває чи робить ця людина? Наскільки ви впевнені у своїй оцінці?</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35</a:t>
            </a:fld>
            <a:endParaRPr lang="de-DE" altLang="de-DE">
              <a:latin typeface="Calibri Ligh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6" descr="hacki_2%20gros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27333" y="2203704"/>
            <a:ext cx="2540294"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5"/>
          <p:cNvSpPr txBox="1">
            <a:spLocks noChangeArrowheads="1"/>
          </p:cNvSpPr>
          <p:nvPr/>
        </p:nvSpPr>
        <p:spPr bwMode="auto">
          <a:xfrm>
            <a:off x="6080760" y="2203704"/>
            <a:ext cx="5669280" cy="2397259"/>
          </a:xfrm>
          <a:prstGeom prst="rect">
            <a:avLst/>
          </a:prstGeom>
          <a:noFill/>
          <a:ln w="9525">
            <a:noFill/>
            <a:miter lim="800000"/>
            <a:headEnd/>
            <a:tailEnd/>
          </a:ln>
        </p:spPr>
        <p:txBody>
          <a:bodyPr>
            <a:spAutoFit/>
          </a:bodyPr>
          <a:lstStyle/>
          <a:p>
            <a:pPr marL="342900" indent="-342900" eaLnBrk="1" hangingPunct="1">
              <a:lnSpc>
                <a:spcPct val="105000"/>
              </a:lnSpc>
              <a:spcBef>
                <a:spcPts val="1999"/>
              </a:spcBef>
              <a:spcAft>
                <a:spcPts val="0"/>
              </a:spcAft>
              <a:buClr>
                <a:srgbClr val="000000"/>
              </a:buClr>
              <a:buFont typeface="WingDings"/>
              <a:buAutoNum type="arabicPeriod"/>
              <a:tabLst>
                <a:tab pos="450850" algn="l"/>
              </a:tabLst>
              <a:defRPr/>
            </a:pPr>
            <a:r>
              <a:rPr lang="uk-UA" sz="2400">
                <a:latin typeface="Calibri Light"/>
              </a:rPr>
              <a:t>Спортсмени, яких спіймали на допінгу</a:t>
            </a:r>
          </a:p>
          <a:p>
            <a:pPr marL="342900" indent="-342900" eaLnBrk="1" hangingPunct="1">
              <a:lnSpc>
                <a:spcPct val="105000"/>
              </a:lnSpc>
              <a:spcBef>
                <a:spcPts val="1999"/>
              </a:spcBef>
              <a:spcAft>
                <a:spcPts val="0"/>
              </a:spcAft>
              <a:buClr>
                <a:srgbClr val="000000"/>
              </a:buClr>
              <a:buFont typeface="WingDings"/>
              <a:buAutoNum type="arabicPeriod"/>
              <a:defRPr/>
            </a:pPr>
            <a:r>
              <a:rPr lang="uk-UA" sz="2400">
                <a:latin typeface="Calibri Light"/>
              </a:rPr>
              <a:t>Гравець не скористався безсумнівною можливістю</a:t>
            </a:r>
          </a:p>
          <a:p>
            <a:pPr marL="342900" indent="-342900" eaLnBrk="1" hangingPunct="1">
              <a:lnSpc>
                <a:spcPct val="105000"/>
              </a:lnSpc>
              <a:spcBef>
                <a:spcPts val="1999"/>
              </a:spcBef>
              <a:spcAft>
                <a:spcPts val="0"/>
              </a:spcAft>
              <a:buClr>
                <a:srgbClr val="004992"/>
              </a:buClr>
              <a:buFont typeface="WingDings"/>
              <a:buAutoNum type="arabicPeriod"/>
              <a:defRPr/>
            </a:pPr>
            <a:r>
              <a:rPr lang="uk-UA" sz="2400">
                <a:solidFill>
                  <a:srgbClr val="004992"/>
                </a:solidFill>
                <a:latin typeface="Calibri Light"/>
              </a:rPr>
              <a:t> У туалеті</a:t>
            </a:r>
          </a:p>
          <a:p>
            <a:pPr marL="342900" indent="-342900" eaLnBrk="1" hangingPunct="1">
              <a:lnSpc>
                <a:spcPct val="105000"/>
              </a:lnSpc>
              <a:spcBef>
                <a:spcPts val="1999"/>
              </a:spcBef>
              <a:spcAft>
                <a:spcPts val="0"/>
              </a:spcAft>
              <a:buClr>
                <a:srgbClr val="000000"/>
              </a:buClr>
              <a:buFont typeface="WingDings"/>
              <a:buAutoNum type="arabicPeriod"/>
              <a:defRPr/>
            </a:pPr>
            <a:r>
              <a:rPr lang="uk-UA" sz="2400">
                <a:latin typeface="Calibri Light"/>
              </a:rPr>
              <a:t> Чоловік під час молитви</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36</a:t>
            </a:fld>
            <a:endParaRPr lang="de-DE" altLang="de-DE">
              <a:latin typeface="Calibri Ligh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Text Box 2"/>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uk-UA" sz="2400" i="1">
                <a:latin typeface="Calibri Light"/>
              </a:rPr>
              <a:t>Обрізане фото!</a:t>
            </a:r>
          </a:p>
        </p:txBody>
      </p:sp>
      <p:pic>
        <p:nvPicPr>
          <p:cNvPr id="93187" name="Picture 5" descr="Bild4Semi Marathon de Paris 2008-Selection, Frederic de Villamil-b flicr-cc 230109_bearbeit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1683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3188" name="Text Box 8"/>
          <p:cNvSpPr txBox="1">
            <a:spLocks noChangeArrowheads="1"/>
          </p:cNvSpPr>
          <p:nvPr/>
        </p:nvSpPr>
        <p:spPr bwMode="auto">
          <a:xfrm>
            <a:off x="6080760"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2438" indent="-452438">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uk-UA" sz="2400">
                <a:latin typeface="Calibri Light"/>
              </a:rPr>
              <a:t>Виснажений марафонець</a:t>
            </a:r>
          </a:p>
          <a:p>
            <a:pPr eaLnBrk="1" hangingPunct="1">
              <a:lnSpc>
                <a:spcPct val="105000"/>
              </a:lnSpc>
              <a:spcBef>
                <a:spcPts val="1999"/>
              </a:spcBef>
              <a:spcAft>
                <a:spcPts val="0"/>
              </a:spcAft>
              <a:buClr>
                <a:srgbClr val="333333"/>
              </a:buClr>
              <a:buFont typeface="WingDings"/>
              <a:buAutoNum type="arabicPeriod"/>
            </a:pPr>
            <a:r>
              <a:rPr lang="uk-UA" sz="2400">
                <a:latin typeface="Calibri Light"/>
              </a:rPr>
              <a:t>Чоловік, який втратив свідомість</a:t>
            </a:r>
          </a:p>
          <a:p>
            <a:pPr eaLnBrk="1" hangingPunct="1">
              <a:lnSpc>
                <a:spcPct val="105000"/>
              </a:lnSpc>
              <a:spcBef>
                <a:spcPts val="1999"/>
              </a:spcBef>
              <a:spcAft>
                <a:spcPts val="0"/>
              </a:spcAft>
              <a:buClr>
                <a:srgbClr val="333333"/>
              </a:buClr>
              <a:buFont typeface="WingDings"/>
              <a:buAutoNum type="arabicPeriod"/>
            </a:pPr>
            <a:r>
              <a:rPr lang="uk-UA" sz="2400">
                <a:latin typeface="Calibri Light"/>
              </a:rPr>
              <a:t>Монах, який молиться</a:t>
            </a:r>
          </a:p>
          <a:p>
            <a:pPr eaLnBrk="1" hangingPunct="1">
              <a:lnSpc>
                <a:spcPct val="105000"/>
              </a:lnSpc>
              <a:spcBef>
                <a:spcPts val="1999"/>
              </a:spcBef>
              <a:spcAft>
                <a:spcPts val="0"/>
              </a:spcAft>
              <a:buClr>
                <a:srgbClr val="333333"/>
              </a:buClr>
              <a:buFont typeface="WingDings"/>
              <a:buAutoNum type="arabicPeriod"/>
            </a:pPr>
            <a:r>
              <a:rPr lang="uk-UA" sz="2400">
                <a:latin typeface="Calibri Light"/>
              </a:rPr>
              <a:t>Чингісхан (монгольський правитель)</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uk-UA" sz="3600">
                <a:latin typeface="Calibri Light"/>
              </a:rPr>
              <a:t>Що відчуває чи робить ця людина? Наскільки ви впевнені у своїй оцінці?</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37</a:t>
            </a:fld>
            <a:endParaRPr lang="de-DE" altLang="de-DE">
              <a:latin typeface="Calibri Ligh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6" descr="Bild4Semi Marathon de Paris 2008-Selection, Frederic de Villamil-b flicr-cc 2301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3825" y="2203704"/>
            <a:ext cx="252731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5235" name="Text Box 8"/>
          <p:cNvSpPr txBox="1">
            <a:spLocks noChangeArrowheads="1"/>
          </p:cNvSpPr>
          <p:nvPr/>
        </p:nvSpPr>
        <p:spPr bwMode="auto">
          <a:xfrm>
            <a:off x="6080760" y="2203704"/>
            <a:ext cx="5669280" cy="2785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2438" indent="-452438">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uk-UA" sz="2400">
                <a:solidFill>
                  <a:srgbClr val="004992"/>
                </a:solidFill>
                <a:latin typeface="Calibri Light"/>
              </a:rPr>
              <a:t>Виснажений марафонець</a:t>
            </a:r>
          </a:p>
          <a:p>
            <a:pPr eaLnBrk="1" hangingPunct="1">
              <a:lnSpc>
                <a:spcPct val="105000"/>
              </a:lnSpc>
              <a:spcBef>
                <a:spcPts val="1999"/>
              </a:spcBef>
              <a:spcAft>
                <a:spcPts val="0"/>
              </a:spcAft>
              <a:buClr>
                <a:srgbClr val="000000"/>
              </a:buClr>
              <a:buFont typeface="WingDings"/>
              <a:buAutoNum type="arabicPeriod"/>
            </a:pPr>
            <a:r>
              <a:rPr lang="uk-UA" sz="2400">
                <a:latin typeface="Calibri Light"/>
              </a:rPr>
              <a:t>Чоловік, який втратив свідомість</a:t>
            </a:r>
          </a:p>
          <a:p>
            <a:pPr eaLnBrk="1" hangingPunct="1">
              <a:lnSpc>
                <a:spcPct val="105000"/>
              </a:lnSpc>
              <a:spcBef>
                <a:spcPts val="1999"/>
              </a:spcBef>
              <a:spcAft>
                <a:spcPts val="0"/>
              </a:spcAft>
              <a:buClr>
                <a:srgbClr val="000000"/>
              </a:buClr>
              <a:buFont typeface="WingDings"/>
              <a:buAutoNum type="arabicPeriod"/>
            </a:pPr>
            <a:r>
              <a:rPr lang="uk-UA" sz="2400">
                <a:latin typeface="Calibri Light"/>
              </a:rPr>
              <a:t>Монах, який молиться</a:t>
            </a:r>
          </a:p>
          <a:p>
            <a:pPr eaLnBrk="1" hangingPunct="1">
              <a:lnSpc>
                <a:spcPct val="105000"/>
              </a:lnSpc>
              <a:spcBef>
                <a:spcPts val="1999"/>
              </a:spcBef>
              <a:spcAft>
                <a:spcPts val="0"/>
              </a:spcAft>
              <a:buClr>
                <a:srgbClr val="000000"/>
              </a:buClr>
              <a:buFont typeface="WingDings"/>
              <a:buAutoNum type="arabicPeriod"/>
            </a:pPr>
            <a:r>
              <a:rPr lang="uk-UA" sz="2400">
                <a:latin typeface="Calibri Light"/>
              </a:rPr>
              <a:t>Чингісхан (монгольський правитель)</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38</a:t>
            </a:fld>
            <a:endParaRPr lang="de-DE" altLang="de-DE">
              <a:latin typeface="Calibri Ligh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Text Box 3"/>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uk-UA" sz="2400" i="1">
                <a:latin typeface="Calibri Light"/>
              </a:rPr>
              <a:t>Обрізане фото!</a:t>
            </a:r>
          </a:p>
        </p:txBody>
      </p:sp>
      <p:pic>
        <p:nvPicPr>
          <p:cNvPr id="97284" name="Picture 5" descr="dsb nola - flickr - The Black Men of Labor &amp; The Treme Brass Band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970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10"/>
          <p:cNvSpPr txBox="1">
            <a:spLocks noChangeArrowheads="1"/>
          </p:cNvSpPr>
          <p:nvPr/>
        </p:nvSpPr>
        <p:spPr bwMode="auto">
          <a:xfrm>
            <a:off x="6080760"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452438" indent="-452438">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uk-UA" sz="2400">
                <a:latin typeface="Calibri Light"/>
              </a:rPr>
              <a:t> Розлючений поліціянт</a:t>
            </a:r>
          </a:p>
          <a:p>
            <a:pPr eaLnBrk="1" hangingPunct="1">
              <a:lnSpc>
                <a:spcPct val="105000"/>
              </a:lnSpc>
              <a:spcBef>
                <a:spcPts val="1999"/>
              </a:spcBef>
              <a:spcAft>
                <a:spcPts val="0"/>
              </a:spcAft>
              <a:buClr>
                <a:srgbClr val="333333"/>
              </a:buClr>
              <a:buFont typeface="WingDings"/>
              <a:buAutoNum type="arabicPeriod"/>
            </a:pPr>
            <a:r>
              <a:rPr lang="uk-UA" sz="2400">
                <a:latin typeface="Calibri Light"/>
              </a:rPr>
              <a:t> Диригент</a:t>
            </a:r>
          </a:p>
          <a:p>
            <a:pPr eaLnBrk="1" hangingPunct="1">
              <a:lnSpc>
                <a:spcPct val="105000"/>
              </a:lnSpc>
              <a:spcBef>
                <a:spcPts val="1999"/>
              </a:spcBef>
              <a:spcAft>
                <a:spcPts val="0"/>
              </a:spcAft>
              <a:buClr>
                <a:srgbClr val="333333"/>
              </a:buClr>
              <a:buFont typeface="WingDings"/>
              <a:buAutoNum type="arabicPeriod"/>
            </a:pPr>
            <a:r>
              <a:rPr lang="uk-UA" sz="2400">
                <a:latin typeface="Calibri Light"/>
              </a:rPr>
              <a:t> Музиканти під час похоронної процесії</a:t>
            </a:r>
          </a:p>
          <a:p>
            <a:pPr eaLnBrk="1" hangingPunct="1">
              <a:lnSpc>
                <a:spcPct val="105000"/>
              </a:lnSpc>
              <a:spcBef>
                <a:spcPts val="1999"/>
              </a:spcBef>
              <a:spcAft>
                <a:spcPts val="0"/>
              </a:spcAft>
              <a:buClr>
                <a:srgbClr val="333333"/>
              </a:buClr>
              <a:buFont typeface="WingDings"/>
              <a:buAutoNum type="arabicPeriod"/>
            </a:pPr>
            <a:r>
              <a:rPr lang="uk-UA" sz="2400">
                <a:latin typeface="Calibri Light"/>
              </a:rPr>
              <a:t> Провідник</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uk-UA" sz="3600">
                <a:latin typeface="Calibri Light"/>
              </a:rPr>
              <a:t>Що відчуває чи робить ця людина? Наскільки ви впевнені у своїй оцінці?</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39</a:t>
            </a:fld>
            <a:endParaRPr lang="de-DE" altLang="de-DE">
              <a:latin typeface="Calibri Ligh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8" descr="dsb nola - flickr - The Black Men of Labor &amp; The Treme Brass Band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203704"/>
            <a:ext cx="3840480" cy="2557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9331" name="Text Box 10"/>
          <p:cNvSpPr txBox="1">
            <a:spLocks noChangeArrowheads="1"/>
          </p:cNvSpPr>
          <p:nvPr/>
        </p:nvSpPr>
        <p:spPr bwMode="auto">
          <a:xfrm>
            <a:off x="6080760" y="2203704"/>
            <a:ext cx="566928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452438" indent="-452438">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uk-UA" sz="2400">
                <a:latin typeface="Calibri Light"/>
              </a:rPr>
              <a:t> Розлючений поліціянт</a:t>
            </a:r>
          </a:p>
          <a:p>
            <a:pPr eaLnBrk="1" hangingPunct="1">
              <a:lnSpc>
                <a:spcPct val="105000"/>
              </a:lnSpc>
              <a:spcBef>
                <a:spcPts val="1999"/>
              </a:spcBef>
              <a:spcAft>
                <a:spcPts val="0"/>
              </a:spcAft>
              <a:buClr>
                <a:srgbClr val="000000"/>
              </a:buClr>
              <a:buFont typeface="WingDings"/>
              <a:buAutoNum type="arabicPeriod"/>
            </a:pPr>
            <a:r>
              <a:rPr lang="uk-UA" sz="2400">
                <a:latin typeface="Calibri Light"/>
              </a:rPr>
              <a:t> Диригент</a:t>
            </a:r>
          </a:p>
          <a:p>
            <a:pPr eaLnBrk="1" hangingPunct="1">
              <a:lnSpc>
                <a:spcPct val="105000"/>
              </a:lnSpc>
              <a:spcBef>
                <a:spcPts val="1999"/>
              </a:spcBef>
              <a:spcAft>
                <a:spcPts val="0"/>
              </a:spcAft>
              <a:buClr>
                <a:srgbClr val="004992"/>
              </a:buClr>
              <a:buFont typeface="WingDings"/>
              <a:buAutoNum type="arabicPeriod"/>
            </a:pPr>
            <a:r>
              <a:rPr lang="uk-UA" sz="2400">
                <a:solidFill>
                  <a:srgbClr val="004992"/>
                </a:solidFill>
                <a:latin typeface="Calibri Light"/>
              </a:rPr>
              <a:t> Музиканти на похоронній процесії (Новий Орлеан)</a:t>
            </a:r>
          </a:p>
          <a:p>
            <a:pPr eaLnBrk="1" hangingPunct="1">
              <a:lnSpc>
                <a:spcPct val="105000"/>
              </a:lnSpc>
              <a:spcBef>
                <a:spcPts val="1999"/>
              </a:spcBef>
              <a:spcAft>
                <a:spcPts val="0"/>
              </a:spcAft>
              <a:buClr>
                <a:srgbClr val="000000"/>
              </a:buClr>
              <a:buFont typeface="WingDings"/>
              <a:buAutoNum type="arabicPeriod"/>
            </a:pPr>
            <a:r>
              <a:rPr lang="uk-UA" sz="2400">
                <a:latin typeface="Calibri Light"/>
              </a:rPr>
              <a:t> Провідник</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40</a:t>
            </a:fld>
            <a:endParaRPr lang="de-DE" altLang="de-DE">
              <a:latin typeface="Calibri Ligh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Text Box 2"/>
          <p:cNvSpPr txBox="1">
            <a:spLocks noChangeArrowheads="1"/>
          </p:cNvSpPr>
          <p:nvPr/>
        </p:nvSpPr>
        <p:spPr bwMode="auto">
          <a:xfrm>
            <a:off x="6080760" y="2203704"/>
            <a:ext cx="5669280"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0850" indent="-45085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uk-UA" sz="2400">
                <a:latin typeface="Calibri Light"/>
              </a:rPr>
              <a:t>Чоловік скаржиться на штраф за паркування</a:t>
            </a:r>
          </a:p>
          <a:p>
            <a:pPr eaLnBrk="1" hangingPunct="1">
              <a:lnSpc>
                <a:spcPct val="105000"/>
              </a:lnSpc>
              <a:spcBef>
                <a:spcPts val="1999"/>
              </a:spcBef>
              <a:spcAft>
                <a:spcPts val="0"/>
              </a:spcAft>
              <a:buClr>
                <a:srgbClr val="333333"/>
              </a:buClr>
              <a:buFont typeface="WingDings"/>
              <a:buAutoNum type="arabicPeriod"/>
            </a:pPr>
            <a:r>
              <a:rPr lang="uk-UA" sz="2400">
                <a:latin typeface="Calibri Light"/>
              </a:rPr>
              <a:t>Диригент представляє свій оркестр</a:t>
            </a:r>
          </a:p>
          <a:p>
            <a:pPr eaLnBrk="1" hangingPunct="1">
              <a:lnSpc>
                <a:spcPct val="105000"/>
              </a:lnSpc>
              <a:spcBef>
                <a:spcPts val="1999"/>
              </a:spcBef>
              <a:spcAft>
                <a:spcPts val="0"/>
              </a:spcAft>
              <a:buClr>
                <a:srgbClr val="333333"/>
              </a:buClr>
              <a:buFont typeface="WingDings"/>
              <a:buAutoNum type="arabicPeriod"/>
            </a:pPr>
            <a:r>
              <a:rPr lang="uk-UA" sz="2400">
                <a:latin typeface="Calibri Light"/>
              </a:rPr>
              <a:t>Актор отримав гучні оплески</a:t>
            </a:r>
          </a:p>
          <a:p>
            <a:pPr eaLnBrk="1" hangingPunct="1">
              <a:lnSpc>
                <a:spcPct val="105000"/>
              </a:lnSpc>
              <a:spcBef>
                <a:spcPts val="1999"/>
              </a:spcBef>
              <a:spcAft>
                <a:spcPts val="0"/>
              </a:spcAft>
              <a:buClr>
                <a:srgbClr val="333333"/>
              </a:buClr>
              <a:buFont typeface="WingDings"/>
              <a:buAutoNum type="arabicPeriod"/>
            </a:pPr>
            <a:r>
              <a:rPr lang="uk-UA" sz="2400">
                <a:latin typeface="Calibri Light"/>
              </a:rPr>
              <a:t>Репетиція балету в вуличному одязі</a:t>
            </a:r>
          </a:p>
        </p:txBody>
      </p:sp>
      <p:sp>
        <p:nvSpPr>
          <p:cNvPr id="101379" name="Text Box 3"/>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uk-UA" sz="2400" i="1">
                <a:latin typeface="Calibri Light"/>
              </a:rPr>
              <a:t>Обрізане фото!</a:t>
            </a:r>
          </a:p>
        </p:txBody>
      </p:sp>
      <p:pic>
        <p:nvPicPr>
          <p:cNvPr id="101380" name="Picture 5" descr="Vladimir RVladimir Rolov - fotocommunity - Überall das Gleich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211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uk-UA" sz="3600">
                <a:latin typeface="Calibri Light"/>
              </a:rPr>
              <a:t>Що відчуває чи робить ця людина? Наскільки ви впевнені у своїй оцінці?</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41</a:t>
            </a:fld>
            <a:endParaRPr lang="de-DE" altLang="de-DE">
              <a:latin typeface="Calibri Ligh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Text Box 2"/>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uk-UA" sz="2400">
                <a:solidFill>
                  <a:srgbClr val="004992"/>
                </a:solidFill>
                <a:latin typeface="Calibri Light"/>
              </a:rPr>
              <a:t>Гнів!</a:t>
            </a:r>
          </a:p>
        </p:txBody>
      </p:sp>
      <p:pic>
        <p:nvPicPr>
          <p:cNvPr id="103427" name="Picture 6" descr="Vladimir Rolov - fotocommunity - Überall das Gleich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2629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428" name="Text Box 2"/>
          <p:cNvSpPr txBox="1">
            <a:spLocks noChangeArrowheads="1"/>
          </p:cNvSpPr>
          <p:nvPr/>
        </p:nvSpPr>
        <p:spPr bwMode="auto">
          <a:xfrm>
            <a:off x="6080760" y="2203704"/>
            <a:ext cx="5669280"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0850" indent="-45085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uk-UA" sz="2400">
                <a:solidFill>
                  <a:srgbClr val="004992"/>
                </a:solidFill>
                <a:latin typeface="Calibri Light"/>
              </a:rPr>
              <a:t>Чоловік скаржиться на штраф за паркування</a:t>
            </a:r>
          </a:p>
          <a:p>
            <a:pPr eaLnBrk="1" hangingPunct="1">
              <a:lnSpc>
                <a:spcPct val="105000"/>
              </a:lnSpc>
              <a:spcBef>
                <a:spcPts val="1999"/>
              </a:spcBef>
              <a:spcAft>
                <a:spcPts val="0"/>
              </a:spcAft>
              <a:buClr>
                <a:srgbClr val="000000"/>
              </a:buClr>
              <a:buFont typeface="WingDings"/>
              <a:buAutoNum type="arabicPeriod"/>
            </a:pPr>
            <a:r>
              <a:rPr lang="uk-UA" sz="2400">
                <a:latin typeface="Calibri Light"/>
              </a:rPr>
              <a:t>Диригент представляє свій оркестр</a:t>
            </a:r>
          </a:p>
          <a:p>
            <a:pPr eaLnBrk="1" hangingPunct="1">
              <a:lnSpc>
                <a:spcPct val="105000"/>
              </a:lnSpc>
              <a:spcBef>
                <a:spcPts val="1999"/>
              </a:spcBef>
              <a:spcAft>
                <a:spcPts val="0"/>
              </a:spcAft>
              <a:buClr>
                <a:srgbClr val="000000"/>
              </a:buClr>
              <a:buFont typeface="WingDings"/>
              <a:buAutoNum type="arabicPeriod"/>
            </a:pPr>
            <a:r>
              <a:rPr lang="uk-UA" sz="2400">
                <a:latin typeface="Calibri Light"/>
              </a:rPr>
              <a:t>Актор отримав гучні оплески</a:t>
            </a:r>
          </a:p>
          <a:p>
            <a:pPr eaLnBrk="1" hangingPunct="1">
              <a:lnSpc>
                <a:spcPct val="105000"/>
              </a:lnSpc>
              <a:spcBef>
                <a:spcPts val="1999"/>
              </a:spcBef>
              <a:spcAft>
                <a:spcPts val="0"/>
              </a:spcAft>
              <a:buClr>
                <a:srgbClr val="000000"/>
              </a:buClr>
              <a:buFont typeface="WingDings"/>
              <a:buAutoNum type="arabicPeriod"/>
            </a:pPr>
            <a:r>
              <a:rPr lang="uk-UA" sz="2400">
                <a:latin typeface="Calibri Light"/>
              </a:rPr>
              <a:t>Репетиція балету в вуличному одязі</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42</a:t>
            </a:fld>
            <a:endParaRPr lang="de-DE" altLang="de-DE">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Box 7"/>
          <p:cNvSpPr txBox="1">
            <a:spLocks noChangeArrowheads="1"/>
          </p:cNvSpPr>
          <p:nvPr/>
        </p:nvSpPr>
        <p:spPr bwMode="auto">
          <a:xfrm>
            <a:off x="77723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uk-UA" sz="1800" b="0" i="0" u="none" strike="noStrike" cap="none" normalizeH="0" baseline="0" noProof="0">
                <a:ln>
                  <a:noFill/>
                </a:ln>
                <a:solidFill>
                  <a:srgbClr val="333333"/>
                </a:solidFill>
                <a:effectLst/>
                <a:uLnTx/>
                <a:uFillTx/>
                <a:latin typeface="Calibri Light"/>
                <a:ea typeface="ＭＳ Ｐゴシック" panose="020B0600070205080204" pitchFamily="34" charset="-128"/>
                <a:cs typeface="Times New Roman" panose="02020603050405020304" pitchFamily="18" charset="0"/>
              </a:rPr>
              <a:t>1</a:t>
            </a:r>
          </a:p>
        </p:txBody>
      </p:sp>
      <p:sp>
        <p:nvSpPr>
          <p:cNvPr id="18" name="Text Box 8"/>
          <p:cNvSpPr txBox="1">
            <a:spLocks noChangeArrowheads="1"/>
          </p:cNvSpPr>
          <p:nvPr/>
        </p:nvSpPr>
        <p:spPr bwMode="auto">
          <a:xfrm>
            <a:off x="205739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uk-UA" sz="1800" b="0" i="0" u="none" strike="noStrike" cap="none" normalizeH="0" baseline="0" noProof="0">
                <a:ln>
                  <a:noFill/>
                </a:ln>
                <a:solidFill>
                  <a:srgbClr val="333333"/>
                </a:solidFill>
                <a:effectLst/>
                <a:uLnTx/>
                <a:uFillTx/>
                <a:latin typeface="Calibri Light"/>
                <a:ea typeface="ＭＳ Ｐゴシック" panose="020B0600070205080204" pitchFamily="34" charset="-128"/>
                <a:cs typeface="Times New Roman" panose="02020603050405020304" pitchFamily="18" charset="0"/>
              </a:rPr>
              <a:t>2</a:t>
            </a:r>
          </a:p>
        </p:txBody>
      </p:sp>
      <p:sp>
        <p:nvSpPr>
          <p:cNvPr id="19" name="Text Box 9"/>
          <p:cNvSpPr txBox="1">
            <a:spLocks noChangeArrowheads="1"/>
          </p:cNvSpPr>
          <p:nvPr/>
        </p:nvSpPr>
        <p:spPr bwMode="auto">
          <a:xfrm>
            <a:off x="333755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uk-UA" sz="1800" b="0" i="0" u="none" strike="noStrike" cap="none" normalizeH="0" baseline="0" noProof="0">
                <a:ln>
                  <a:noFill/>
                </a:ln>
                <a:solidFill>
                  <a:srgbClr val="333333"/>
                </a:solidFill>
                <a:effectLst/>
                <a:uLnTx/>
                <a:uFillTx/>
                <a:latin typeface="Calibri Light"/>
                <a:ea typeface="ＭＳ Ｐゴシック" panose="020B0600070205080204" pitchFamily="34" charset="-128"/>
                <a:cs typeface="Times New Roman" panose="02020603050405020304" pitchFamily="18" charset="0"/>
              </a:rPr>
              <a:t>3</a:t>
            </a:r>
          </a:p>
        </p:txBody>
      </p:sp>
      <p:sp>
        <p:nvSpPr>
          <p:cNvPr id="20" name="Text Box 10"/>
          <p:cNvSpPr txBox="1">
            <a:spLocks noChangeArrowheads="1"/>
          </p:cNvSpPr>
          <p:nvPr/>
        </p:nvSpPr>
        <p:spPr bwMode="auto">
          <a:xfrm>
            <a:off x="4617720" y="3758348"/>
            <a:ext cx="6732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uk-UA" sz="1800" b="0" i="0" u="none" strike="noStrike" cap="none" normalizeH="0" baseline="0" noProof="0">
                <a:ln>
                  <a:noFill/>
                </a:ln>
                <a:solidFill>
                  <a:srgbClr val="333333"/>
                </a:solidFill>
                <a:effectLst/>
                <a:uLnTx/>
                <a:uFillTx/>
                <a:latin typeface="Calibri Light"/>
                <a:ea typeface="ＭＳ Ｐゴシック" panose="020B0600070205080204" pitchFamily="34" charset="-128"/>
                <a:cs typeface="Times New Roman" panose="02020603050405020304" pitchFamily="18" charset="0"/>
              </a:rPr>
              <a:t>4</a:t>
            </a:r>
          </a:p>
        </p:txBody>
      </p:sp>
      <p:sp>
        <p:nvSpPr>
          <p:cNvPr id="21" name="Text Box 11"/>
          <p:cNvSpPr txBox="1">
            <a:spLocks noChangeArrowheads="1"/>
          </p:cNvSpPr>
          <p:nvPr/>
        </p:nvSpPr>
        <p:spPr bwMode="auto">
          <a:xfrm>
            <a:off x="750933"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uk-UA" sz="1800" b="0" i="0" u="none" strike="noStrike" cap="none" normalizeH="0" baseline="0" noProof="0">
                <a:ln>
                  <a:noFill/>
                </a:ln>
                <a:solidFill>
                  <a:srgbClr val="333333"/>
                </a:solidFill>
                <a:effectLst/>
                <a:uLnTx/>
                <a:uFillTx/>
                <a:latin typeface="Calibri Light"/>
                <a:ea typeface="ＭＳ Ｐゴシック" panose="020B0600070205080204" pitchFamily="34" charset="-128"/>
                <a:cs typeface="Times New Roman" panose="02020603050405020304" pitchFamily="18" charset="0"/>
              </a:rPr>
              <a:t>5</a:t>
            </a:r>
          </a:p>
        </p:txBody>
      </p:sp>
      <p:sp>
        <p:nvSpPr>
          <p:cNvPr id="22" name="Text Box 12"/>
          <p:cNvSpPr txBox="1">
            <a:spLocks noChangeArrowheads="1"/>
          </p:cNvSpPr>
          <p:nvPr/>
        </p:nvSpPr>
        <p:spPr bwMode="auto">
          <a:xfrm>
            <a:off x="2057400"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uk-UA" sz="1800" b="0" i="0" u="none" strike="noStrike" cap="none" normalizeH="0" baseline="0" noProof="0">
                <a:ln>
                  <a:noFill/>
                </a:ln>
                <a:solidFill>
                  <a:srgbClr val="333333"/>
                </a:solidFill>
                <a:effectLst/>
                <a:uLnTx/>
                <a:uFillTx/>
                <a:latin typeface="Calibri Light"/>
                <a:ea typeface="ＭＳ Ｐゴシック" panose="020B0600070205080204" pitchFamily="34" charset="-128"/>
                <a:cs typeface="Times New Roman" panose="02020603050405020304" pitchFamily="18" charset="0"/>
              </a:rPr>
              <a:t>6</a:t>
            </a:r>
          </a:p>
        </p:txBody>
      </p:sp>
      <p:sp>
        <p:nvSpPr>
          <p:cNvPr id="23" name="Text Box 13"/>
          <p:cNvSpPr txBox="1">
            <a:spLocks noChangeArrowheads="1"/>
          </p:cNvSpPr>
          <p:nvPr/>
        </p:nvSpPr>
        <p:spPr bwMode="auto">
          <a:xfrm>
            <a:off x="3337560"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uk-UA" sz="1800" b="0" i="0" u="none" strike="noStrike" cap="none" normalizeH="0" baseline="0" noProof="0">
                <a:ln>
                  <a:noFill/>
                </a:ln>
                <a:solidFill>
                  <a:srgbClr val="333333"/>
                </a:solidFill>
                <a:effectLst/>
                <a:uLnTx/>
                <a:uFillTx/>
                <a:latin typeface="Calibri Light"/>
                <a:ea typeface="ＭＳ Ｐゴシック" panose="020B0600070205080204" pitchFamily="34" charset="-128"/>
                <a:cs typeface="Times New Roman" panose="02020603050405020304" pitchFamily="18" charset="0"/>
              </a:rPr>
              <a:t>7</a:t>
            </a:r>
          </a:p>
        </p:txBody>
      </p:sp>
      <p:pic>
        <p:nvPicPr>
          <p:cNvPr id="17" name="Picture 6" descr="Maria B fotocommunity Die siben Todsünde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56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459" name="Text Box 11"/>
          <p:cNvSpPr txBox="1">
            <a:spLocks noChangeArrowheads="1"/>
          </p:cNvSpPr>
          <p:nvPr/>
        </p:nvSpPr>
        <p:spPr bwMode="auto">
          <a:xfrm>
            <a:off x="6080759" y="2203704"/>
            <a:ext cx="5669280" cy="4330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marR="0" lvl="0" indent="0" algn="l" defTabSz="914400" rtl="0" eaLnBrk="1" fontAlgn="base" latinLnBrk="0" hangingPunct="1">
              <a:lnSpc>
                <a:spcPct val="105000"/>
              </a:lnSpc>
              <a:spcBef>
                <a:spcPts val="1999"/>
              </a:spcBef>
              <a:spcAft>
                <a:spcPts val="0"/>
              </a:spcAft>
              <a:buClr>
                <a:srgbClr val="333333"/>
              </a:buClr>
              <a:buSzTx/>
              <a:buFont typeface="Wingdings" panose="05000000000000000000" pitchFamily="2" charset="2"/>
              <a:buNone/>
              <a:tabLst/>
              <a:defRPr/>
            </a:pPr>
            <a:r>
              <a:rPr kumimoji="0" lang="uk-UA" sz="2400" b="0" i="0" u="none" strike="noStrike" cap="none" normalizeH="0" baseline="0" noProof="0">
                <a:ln>
                  <a:noFill/>
                </a:ln>
                <a:solidFill>
                  <a:srgbClr val="333333"/>
                </a:solidFill>
                <a:effectLst/>
                <a:uLnTx/>
                <a:uFillTx/>
                <a:latin typeface="Calibri Light"/>
                <a:ea typeface="+mn-ea"/>
                <a:cs typeface="Times New Roman" panose="02020603050405020304" pitchFamily="18" charset="0"/>
              </a:rPr>
              <a:t>Ненажерливість</a:t>
            </a:r>
          </a:p>
          <a:p>
            <a:pPr marL="0" marR="0" lvl="0" indent="0" algn="l" defTabSz="914400" rtl="0" eaLnBrk="1" fontAlgn="base" latinLnBrk="0" hangingPunct="1">
              <a:lnSpc>
                <a:spcPct val="105000"/>
              </a:lnSpc>
              <a:spcBef>
                <a:spcPts val="1999"/>
              </a:spcBef>
              <a:spcAft>
                <a:spcPts val="0"/>
              </a:spcAft>
              <a:buClr>
                <a:srgbClr val="333333"/>
              </a:buClr>
              <a:buSzTx/>
              <a:buFont typeface="Wingdings" panose="05000000000000000000" pitchFamily="2" charset="2"/>
              <a:buNone/>
              <a:tabLst/>
              <a:defRPr/>
            </a:pPr>
            <a:r>
              <a:rPr kumimoji="0" lang="uk-UA" sz="2400" b="0" i="0" u="none" strike="noStrike" cap="none" normalizeH="0" baseline="0" noProof="0">
                <a:ln>
                  <a:noFill/>
                </a:ln>
                <a:solidFill>
                  <a:srgbClr val="333333"/>
                </a:solidFill>
                <a:effectLst/>
                <a:uLnTx/>
                <a:uFillTx/>
                <a:latin typeface="Calibri Light"/>
                <a:ea typeface="+mn-ea"/>
                <a:cs typeface="Times New Roman" panose="02020603050405020304" pitchFamily="18" charset="0"/>
              </a:rPr>
              <a:t>Хтивість</a:t>
            </a:r>
          </a:p>
          <a:p>
            <a:pPr marL="0" marR="0" lvl="0" indent="0" algn="l" defTabSz="914400" rtl="0" eaLnBrk="1" fontAlgn="base" latinLnBrk="0" hangingPunct="1">
              <a:lnSpc>
                <a:spcPct val="105000"/>
              </a:lnSpc>
              <a:spcBef>
                <a:spcPts val="1999"/>
              </a:spcBef>
              <a:spcAft>
                <a:spcPts val="0"/>
              </a:spcAft>
              <a:buClr>
                <a:srgbClr val="333333"/>
              </a:buClr>
              <a:buSzTx/>
              <a:buFont typeface="Wingdings" panose="05000000000000000000" pitchFamily="2" charset="2"/>
              <a:buNone/>
              <a:tabLst/>
              <a:defRPr/>
            </a:pPr>
            <a:r>
              <a:rPr kumimoji="0" lang="uk-UA" sz="2400" b="0" i="0" u="none" strike="noStrike" cap="none" normalizeH="0" baseline="0" noProof="0">
                <a:ln>
                  <a:noFill/>
                </a:ln>
                <a:solidFill>
                  <a:srgbClr val="333333"/>
                </a:solidFill>
                <a:effectLst/>
                <a:uLnTx/>
                <a:uFillTx/>
                <a:latin typeface="Calibri Light"/>
                <a:ea typeface="+mn-ea"/>
                <a:cs typeface="Times New Roman" panose="02020603050405020304" pitchFamily="18" charset="0"/>
              </a:rPr>
              <a:t>Жадібність</a:t>
            </a:r>
          </a:p>
          <a:p>
            <a:pPr marL="0" marR="0" lvl="0" indent="0" algn="l" defTabSz="914400" rtl="0" eaLnBrk="1" fontAlgn="base" latinLnBrk="0" hangingPunct="1">
              <a:lnSpc>
                <a:spcPct val="105000"/>
              </a:lnSpc>
              <a:spcBef>
                <a:spcPts val="1999"/>
              </a:spcBef>
              <a:spcAft>
                <a:spcPts val="0"/>
              </a:spcAft>
              <a:buClr>
                <a:srgbClr val="333333"/>
              </a:buClr>
              <a:buSzTx/>
              <a:buFont typeface="Wingdings" panose="05000000000000000000" pitchFamily="2" charset="2"/>
              <a:buNone/>
              <a:tabLst/>
              <a:defRPr/>
            </a:pPr>
            <a:r>
              <a:rPr kumimoji="0" lang="uk-UA" sz="2400" b="0" i="0" u="none" strike="noStrike" cap="none" normalizeH="0" baseline="0" noProof="0">
                <a:ln>
                  <a:noFill/>
                </a:ln>
                <a:solidFill>
                  <a:srgbClr val="333333"/>
                </a:solidFill>
                <a:effectLst/>
                <a:uLnTx/>
                <a:uFillTx/>
                <a:latin typeface="Calibri Light"/>
                <a:ea typeface="+mn-ea"/>
                <a:cs typeface="Times New Roman" panose="02020603050405020304" pitchFamily="18" charset="0"/>
              </a:rPr>
              <a:t>Гординя</a:t>
            </a:r>
          </a:p>
          <a:p>
            <a:pPr marL="0" marR="0" lvl="0" indent="0" algn="l" defTabSz="914400" rtl="0" eaLnBrk="1" fontAlgn="base" latinLnBrk="0" hangingPunct="1">
              <a:lnSpc>
                <a:spcPct val="105000"/>
              </a:lnSpc>
              <a:spcBef>
                <a:spcPts val="1999"/>
              </a:spcBef>
              <a:spcAft>
                <a:spcPts val="0"/>
              </a:spcAft>
              <a:buClr>
                <a:srgbClr val="333333"/>
              </a:buClr>
              <a:buSzTx/>
              <a:buFont typeface="Wingdings" panose="05000000000000000000" pitchFamily="2" charset="2"/>
              <a:buNone/>
              <a:tabLst/>
              <a:defRPr/>
            </a:pPr>
            <a:r>
              <a:rPr kumimoji="0" lang="uk-UA" sz="2400" b="0" i="0" u="none" strike="noStrike" cap="none" normalizeH="0" baseline="0" noProof="0">
                <a:ln>
                  <a:noFill/>
                </a:ln>
                <a:solidFill>
                  <a:srgbClr val="333333"/>
                </a:solidFill>
                <a:effectLst/>
                <a:uLnTx/>
                <a:uFillTx/>
                <a:latin typeface="Calibri Light"/>
                <a:ea typeface="+mn-ea"/>
                <a:cs typeface="Times New Roman" panose="02020603050405020304" pitchFamily="18" charset="0"/>
              </a:rPr>
              <a:t>Лінощі</a:t>
            </a:r>
          </a:p>
          <a:p>
            <a:pPr marL="0" marR="0" lvl="0" indent="0" algn="l" defTabSz="914400" rtl="0" eaLnBrk="1" fontAlgn="base" latinLnBrk="0" hangingPunct="1">
              <a:lnSpc>
                <a:spcPct val="105000"/>
              </a:lnSpc>
              <a:spcBef>
                <a:spcPts val="1999"/>
              </a:spcBef>
              <a:spcAft>
                <a:spcPts val="0"/>
              </a:spcAft>
              <a:buClr>
                <a:srgbClr val="333333"/>
              </a:buClr>
              <a:buSzTx/>
              <a:buFont typeface="Wingdings" panose="05000000000000000000" pitchFamily="2" charset="2"/>
              <a:buNone/>
              <a:tabLst/>
              <a:defRPr/>
            </a:pPr>
            <a:r>
              <a:rPr lang="uk-UA" sz="2400">
                <a:solidFill>
                  <a:srgbClr val="333333"/>
                </a:solidFill>
                <a:latin typeface="Calibri Light"/>
                <a:ea typeface="+mn-ea"/>
              </a:rPr>
              <a:t>Заздрість</a:t>
            </a:r>
          </a:p>
          <a:p>
            <a:pPr marL="0" marR="0" lvl="0" indent="0" algn="l" defTabSz="914400" rtl="0" eaLnBrk="1" fontAlgn="base" latinLnBrk="0" hangingPunct="1">
              <a:lnSpc>
                <a:spcPct val="105000"/>
              </a:lnSpc>
              <a:spcBef>
                <a:spcPts val="1999"/>
              </a:spcBef>
              <a:spcAft>
                <a:spcPts val="0"/>
              </a:spcAft>
              <a:buClr>
                <a:srgbClr val="333333"/>
              </a:buClr>
              <a:buSzTx/>
              <a:buFont typeface="Wingdings" panose="05000000000000000000" pitchFamily="2" charset="2"/>
              <a:buNone/>
              <a:tabLst/>
              <a:defRPr/>
            </a:pPr>
            <a:r>
              <a:rPr kumimoji="0" lang="uk-UA" sz="2400" b="0" i="0" u="none" strike="noStrike" cap="none" normalizeH="0" baseline="0" noProof="0">
                <a:ln>
                  <a:noFill/>
                </a:ln>
                <a:solidFill>
                  <a:srgbClr val="333333"/>
                </a:solidFill>
                <a:effectLst/>
                <a:uLnTx/>
                <a:uFillTx/>
                <a:latin typeface="Calibri Light"/>
                <a:ea typeface="+mn-ea"/>
                <a:cs typeface="Times New Roman" panose="02020603050405020304" pitchFamily="18" charset="0"/>
              </a:rPr>
              <a:t>Гнів</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Сім смертних гріхів</a:t>
            </a:r>
          </a:p>
        </p:txBody>
      </p:sp>
      <p:sp>
        <p:nvSpPr>
          <p:cNvPr id="3" name="Footer Placeholder 2"/>
          <p:cNvSpPr>
            <a:spLocks noGrp="1"/>
          </p:cNvSpPr>
          <p:nvPr>
            <p:ph type="ftr"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uk-UA" sz="1000" b="0" i="0" u="none" strike="noStrike" cap="none" normalizeH="0" baseline="0" noProof="0">
                <a:ln>
                  <a:noFill/>
                </a:ln>
                <a:solidFill>
                  <a:srgbClr val="333333"/>
                </a:solidFill>
                <a:effectLst/>
                <a:uLnTx/>
                <a:uFillTx/>
                <a:latin typeface="Calibri Light"/>
                <a:ea typeface="+mn-ea"/>
                <a:cs typeface="Times New Roman" panose="02020603050405020304" pitchFamily="18" charset="0"/>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276170A-0BC3-4188-AA4D-71EFE971D348}" type="slidenum">
              <a:rPr kumimoji="0" lang="de-DE" altLang="de-DE" sz="1000" b="0" i="0" u="none" strike="noStrike" kern="1200" cap="none" spc="0" normalizeH="0" baseline="0" noProof="0" smtClean="0">
                <a:ln>
                  <a:noFill/>
                </a:ln>
                <a:solidFill>
                  <a:srgbClr val="333333"/>
                </a:solidFill>
                <a:effectLst/>
                <a:uLnTx/>
                <a:uFillTx/>
                <a:latin typeface="Calibri Light"/>
                <a:ea typeface="+mn-ea"/>
                <a:cs typeface="Times New Roman" panose="02020603050405020304" pitchFamily="18" charset="0"/>
              </a:rPr>
              <a:pPr marL="0" marR="0" lvl="0" indent="0" algn="r" defTabSz="914400" rtl="0" eaLnBrk="0" fontAlgn="base" latinLnBrk="0" hangingPunct="0">
                <a:lnSpc>
                  <a:spcPct val="100000"/>
                </a:lnSpc>
                <a:spcBef>
                  <a:spcPct val="0"/>
                </a:spcBef>
                <a:spcAft>
                  <a:spcPct val="0"/>
                </a:spcAft>
                <a:buClrTx/>
                <a:buSzTx/>
                <a:buFontTx/>
                <a:buNone/>
                <a:tabLst/>
                <a:defRPr/>
              </a:pPr>
              <a:t>43</a:t>
            </a:fld>
            <a:endParaRPr kumimoji="0" lang="de-DE" altLang="de-DE" sz="1000" b="0" i="0" u="none" strike="noStrike" kern="1200" cap="none" spc="0" normalizeH="0" baseline="0" noProof="0">
              <a:ln>
                <a:noFill/>
              </a:ln>
              <a:solidFill>
                <a:srgbClr val="333333"/>
              </a:solidFill>
              <a:effectLst/>
              <a:uLnTx/>
              <a:uFillTx/>
              <a:latin typeface="Calibri Light"/>
              <a:ea typeface="+mn-ea"/>
              <a:cs typeface="Times New Roman" panose="02020603050405020304" pitchFamily="18"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Box 7"/>
          <p:cNvSpPr txBox="1">
            <a:spLocks noChangeArrowheads="1"/>
          </p:cNvSpPr>
          <p:nvPr/>
        </p:nvSpPr>
        <p:spPr bwMode="auto">
          <a:xfrm>
            <a:off x="77723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uk-UA" sz="1800" b="0" i="0" u="none" strike="noStrike" cap="none" normalizeH="0" baseline="0" noProof="0">
                <a:ln>
                  <a:noFill/>
                </a:ln>
                <a:solidFill>
                  <a:srgbClr val="333333"/>
                </a:solidFill>
                <a:effectLst/>
                <a:uLnTx/>
                <a:uFillTx/>
                <a:latin typeface="Calibri Light"/>
                <a:ea typeface="ＭＳ Ｐゴシック" panose="020B0600070205080204" pitchFamily="34" charset="-128"/>
                <a:cs typeface="Times New Roman" panose="02020603050405020304" pitchFamily="18" charset="0"/>
              </a:rPr>
              <a:t>1</a:t>
            </a:r>
          </a:p>
        </p:txBody>
      </p:sp>
      <p:sp>
        <p:nvSpPr>
          <p:cNvPr id="18" name="Text Box 8"/>
          <p:cNvSpPr txBox="1">
            <a:spLocks noChangeArrowheads="1"/>
          </p:cNvSpPr>
          <p:nvPr/>
        </p:nvSpPr>
        <p:spPr bwMode="auto">
          <a:xfrm>
            <a:off x="205739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uk-UA" sz="1800" b="0" i="0" u="none" strike="noStrike" cap="none" normalizeH="0" baseline="0" noProof="0">
                <a:ln>
                  <a:noFill/>
                </a:ln>
                <a:solidFill>
                  <a:srgbClr val="333333"/>
                </a:solidFill>
                <a:effectLst/>
                <a:uLnTx/>
                <a:uFillTx/>
                <a:latin typeface="Calibri Light"/>
                <a:ea typeface="ＭＳ Ｐゴシック" panose="020B0600070205080204" pitchFamily="34" charset="-128"/>
                <a:cs typeface="Times New Roman" panose="02020603050405020304" pitchFamily="18" charset="0"/>
              </a:rPr>
              <a:t>2</a:t>
            </a:r>
          </a:p>
        </p:txBody>
      </p:sp>
      <p:sp>
        <p:nvSpPr>
          <p:cNvPr id="19" name="Text Box 9"/>
          <p:cNvSpPr txBox="1">
            <a:spLocks noChangeArrowheads="1"/>
          </p:cNvSpPr>
          <p:nvPr/>
        </p:nvSpPr>
        <p:spPr bwMode="auto">
          <a:xfrm>
            <a:off x="333755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uk-UA" sz="1800" b="0" i="0" u="none" strike="noStrike" cap="none" normalizeH="0" baseline="0" noProof="0">
                <a:ln>
                  <a:noFill/>
                </a:ln>
                <a:solidFill>
                  <a:srgbClr val="333333"/>
                </a:solidFill>
                <a:effectLst/>
                <a:uLnTx/>
                <a:uFillTx/>
                <a:latin typeface="Calibri Light"/>
                <a:ea typeface="ＭＳ Ｐゴシック" panose="020B0600070205080204" pitchFamily="34" charset="-128"/>
                <a:cs typeface="Times New Roman" panose="02020603050405020304" pitchFamily="18" charset="0"/>
              </a:rPr>
              <a:t>3</a:t>
            </a:r>
          </a:p>
        </p:txBody>
      </p:sp>
      <p:sp>
        <p:nvSpPr>
          <p:cNvPr id="20" name="Text Box 10"/>
          <p:cNvSpPr txBox="1">
            <a:spLocks noChangeArrowheads="1"/>
          </p:cNvSpPr>
          <p:nvPr/>
        </p:nvSpPr>
        <p:spPr bwMode="auto">
          <a:xfrm>
            <a:off x="4617720" y="3758348"/>
            <a:ext cx="6732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uk-UA" sz="1800" b="0" i="0" u="none" strike="noStrike" cap="none" normalizeH="0" baseline="0" noProof="0">
                <a:ln>
                  <a:noFill/>
                </a:ln>
                <a:solidFill>
                  <a:srgbClr val="333333"/>
                </a:solidFill>
                <a:effectLst/>
                <a:uLnTx/>
                <a:uFillTx/>
                <a:latin typeface="Calibri Light"/>
                <a:ea typeface="ＭＳ Ｐゴシック" panose="020B0600070205080204" pitchFamily="34" charset="-128"/>
                <a:cs typeface="Times New Roman" panose="02020603050405020304" pitchFamily="18" charset="0"/>
              </a:rPr>
              <a:t>4</a:t>
            </a:r>
          </a:p>
        </p:txBody>
      </p:sp>
      <p:sp>
        <p:nvSpPr>
          <p:cNvPr id="21" name="Text Box 11"/>
          <p:cNvSpPr txBox="1">
            <a:spLocks noChangeArrowheads="1"/>
          </p:cNvSpPr>
          <p:nvPr/>
        </p:nvSpPr>
        <p:spPr bwMode="auto">
          <a:xfrm>
            <a:off x="750933"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uk-UA" sz="1800" b="0" i="0" u="none" strike="noStrike" cap="none" normalizeH="0" baseline="0" noProof="0">
                <a:ln>
                  <a:noFill/>
                </a:ln>
                <a:solidFill>
                  <a:srgbClr val="333333"/>
                </a:solidFill>
                <a:effectLst/>
                <a:uLnTx/>
                <a:uFillTx/>
                <a:latin typeface="Calibri Light"/>
                <a:ea typeface="ＭＳ Ｐゴシック" panose="020B0600070205080204" pitchFamily="34" charset="-128"/>
                <a:cs typeface="Times New Roman" panose="02020603050405020304" pitchFamily="18" charset="0"/>
              </a:rPr>
              <a:t>5</a:t>
            </a:r>
          </a:p>
        </p:txBody>
      </p:sp>
      <p:sp>
        <p:nvSpPr>
          <p:cNvPr id="22" name="Text Box 12"/>
          <p:cNvSpPr txBox="1">
            <a:spLocks noChangeArrowheads="1"/>
          </p:cNvSpPr>
          <p:nvPr/>
        </p:nvSpPr>
        <p:spPr bwMode="auto">
          <a:xfrm>
            <a:off x="2057400"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uk-UA" sz="1800" b="0" i="0" u="none" strike="noStrike" cap="none" normalizeH="0" baseline="0" noProof="0">
                <a:ln>
                  <a:noFill/>
                </a:ln>
                <a:solidFill>
                  <a:srgbClr val="333333"/>
                </a:solidFill>
                <a:effectLst/>
                <a:uLnTx/>
                <a:uFillTx/>
                <a:latin typeface="Calibri Light"/>
                <a:ea typeface="ＭＳ Ｐゴシック" panose="020B0600070205080204" pitchFamily="34" charset="-128"/>
                <a:cs typeface="Times New Roman" panose="02020603050405020304" pitchFamily="18" charset="0"/>
              </a:rPr>
              <a:t>6</a:t>
            </a:r>
          </a:p>
        </p:txBody>
      </p:sp>
      <p:sp>
        <p:nvSpPr>
          <p:cNvPr id="23" name="Text Box 13"/>
          <p:cNvSpPr txBox="1">
            <a:spLocks noChangeArrowheads="1"/>
          </p:cNvSpPr>
          <p:nvPr/>
        </p:nvSpPr>
        <p:spPr bwMode="auto">
          <a:xfrm>
            <a:off x="3337560"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uk-UA" sz="1800" b="0" i="0" u="none" strike="noStrike" cap="none" normalizeH="0" baseline="0" noProof="0">
                <a:ln>
                  <a:noFill/>
                </a:ln>
                <a:solidFill>
                  <a:srgbClr val="333333"/>
                </a:solidFill>
                <a:effectLst/>
                <a:uLnTx/>
                <a:uFillTx/>
                <a:latin typeface="Calibri Light"/>
                <a:ea typeface="ＭＳ Ｐゴシック" panose="020B0600070205080204" pitchFamily="34" charset="-128"/>
                <a:cs typeface="Times New Roman" panose="02020603050405020304" pitchFamily="18" charset="0"/>
              </a:rPr>
              <a:t>7</a:t>
            </a:r>
          </a:p>
        </p:txBody>
      </p:sp>
      <p:pic>
        <p:nvPicPr>
          <p:cNvPr id="17" name="Picture 6" descr="Maria B fotocommunity Die siben Todsünde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56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459" name="Text Box 11"/>
          <p:cNvSpPr txBox="1">
            <a:spLocks noChangeArrowheads="1"/>
          </p:cNvSpPr>
          <p:nvPr/>
        </p:nvSpPr>
        <p:spPr bwMode="auto">
          <a:xfrm>
            <a:off x="6080759" y="2203704"/>
            <a:ext cx="5669280" cy="4330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marR="0" lvl="0" indent="-457200" algn="l" defTabSz="914400" rtl="0" eaLnBrk="1" fontAlgn="base" latinLnBrk="0" hangingPunct="1">
              <a:lnSpc>
                <a:spcPct val="105000"/>
              </a:lnSpc>
              <a:spcBef>
                <a:spcPts val="1999"/>
              </a:spcBef>
              <a:spcAft>
                <a:spcPts val="0"/>
              </a:spcAft>
              <a:buClr>
                <a:srgbClr val="333333"/>
              </a:buClr>
              <a:buSzTx/>
              <a:buFont typeface="+mj-lt"/>
              <a:buAutoNum type="arabicPeriod"/>
              <a:tabLst/>
              <a:defRPr/>
            </a:pPr>
            <a:r>
              <a:rPr kumimoji="0" lang="uk-UA" sz="2400" b="0" i="0" u="none" strike="noStrike" cap="none" normalizeH="0" baseline="0" noProof="0">
                <a:ln>
                  <a:noFill/>
                </a:ln>
                <a:solidFill>
                  <a:srgbClr val="333333"/>
                </a:solidFill>
                <a:effectLst/>
                <a:uLnTx/>
                <a:uFillTx/>
                <a:latin typeface="Calibri Light"/>
                <a:ea typeface="+mn-ea"/>
                <a:cs typeface="Times New Roman" panose="02020603050405020304" pitchFamily="18" charset="0"/>
              </a:rPr>
              <a:t>Хтивість</a:t>
            </a:r>
          </a:p>
          <a:p>
            <a:pPr marL="457200" marR="0" lvl="0" indent="-457200" algn="l" defTabSz="914400" rtl="0" eaLnBrk="1" fontAlgn="base" latinLnBrk="0" hangingPunct="1">
              <a:lnSpc>
                <a:spcPct val="105000"/>
              </a:lnSpc>
              <a:spcBef>
                <a:spcPts val="1999"/>
              </a:spcBef>
              <a:spcAft>
                <a:spcPts val="0"/>
              </a:spcAft>
              <a:buClr>
                <a:srgbClr val="333333"/>
              </a:buClr>
              <a:buSzTx/>
              <a:buFont typeface="+mj-lt"/>
              <a:buAutoNum type="arabicPeriod"/>
              <a:tabLst/>
              <a:defRPr/>
            </a:pPr>
            <a:r>
              <a:rPr kumimoji="0" lang="uk-UA" sz="2400" b="0" i="0" u="none" strike="noStrike" cap="none" normalizeH="0" baseline="0" noProof="0">
                <a:ln>
                  <a:noFill/>
                </a:ln>
                <a:solidFill>
                  <a:srgbClr val="333333"/>
                </a:solidFill>
                <a:effectLst/>
                <a:uLnTx/>
                <a:uFillTx/>
                <a:latin typeface="Calibri Light"/>
                <a:ea typeface="+mn-ea"/>
                <a:cs typeface="Times New Roman" panose="02020603050405020304" pitchFamily="18" charset="0"/>
              </a:rPr>
              <a:t>Ненажерливість</a:t>
            </a:r>
          </a:p>
          <a:p>
            <a:pPr marL="457200" marR="0" lvl="0" indent="-457200" algn="l" defTabSz="914400" rtl="0" eaLnBrk="1" fontAlgn="base" latinLnBrk="0" hangingPunct="1">
              <a:lnSpc>
                <a:spcPct val="105000"/>
              </a:lnSpc>
              <a:spcBef>
                <a:spcPts val="1999"/>
              </a:spcBef>
              <a:spcAft>
                <a:spcPts val="0"/>
              </a:spcAft>
              <a:buClr>
                <a:srgbClr val="333333"/>
              </a:buClr>
              <a:buSzTx/>
              <a:buFont typeface="+mj-lt"/>
              <a:buAutoNum type="arabicPeriod"/>
              <a:tabLst/>
              <a:defRPr/>
            </a:pPr>
            <a:r>
              <a:rPr kumimoji="0" lang="uk-UA" sz="2400" b="0" i="0" u="none" strike="noStrike" cap="none" normalizeH="0" baseline="0" noProof="0">
                <a:ln>
                  <a:noFill/>
                </a:ln>
                <a:solidFill>
                  <a:srgbClr val="333333"/>
                </a:solidFill>
                <a:effectLst/>
                <a:uLnTx/>
                <a:uFillTx/>
                <a:latin typeface="Calibri Light"/>
                <a:ea typeface="+mn-ea"/>
                <a:cs typeface="Times New Roman" panose="02020603050405020304" pitchFamily="18" charset="0"/>
              </a:rPr>
              <a:t>Жадібність</a:t>
            </a:r>
          </a:p>
          <a:p>
            <a:pPr marL="457200" marR="0" lvl="0" indent="-457200" algn="l" defTabSz="914400" rtl="0" eaLnBrk="1" fontAlgn="base" latinLnBrk="0" hangingPunct="1">
              <a:lnSpc>
                <a:spcPct val="105000"/>
              </a:lnSpc>
              <a:spcBef>
                <a:spcPts val="1999"/>
              </a:spcBef>
              <a:spcAft>
                <a:spcPts val="0"/>
              </a:spcAft>
              <a:buClr>
                <a:srgbClr val="333333"/>
              </a:buClr>
              <a:buSzTx/>
              <a:buFont typeface="+mj-lt"/>
              <a:buAutoNum type="arabicPeriod"/>
              <a:tabLst/>
              <a:defRPr/>
            </a:pPr>
            <a:r>
              <a:rPr kumimoji="0" lang="uk-UA" sz="2400" b="0" i="0" u="none" strike="noStrike" cap="none" normalizeH="0" baseline="0" noProof="0">
                <a:ln>
                  <a:noFill/>
                </a:ln>
                <a:solidFill>
                  <a:srgbClr val="333333"/>
                </a:solidFill>
                <a:effectLst/>
                <a:uLnTx/>
                <a:uFillTx/>
                <a:latin typeface="Calibri Light"/>
                <a:ea typeface="+mn-ea"/>
                <a:cs typeface="Times New Roman" panose="02020603050405020304" pitchFamily="18" charset="0"/>
              </a:rPr>
              <a:t>Лінощі</a:t>
            </a:r>
          </a:p>
          <a:p>
            <a:pPr marL="457200" marR="0" lvl="0" indent="-457200" algn="l" defTabSz="914400" rtl="0" eaLnBrk="1" fontAlgn="base" latinLnBrk="0" hangingPunct="1">
              <a:lnSpc>
                <a:spcPct val="105000"/>
              </a:lnSpc>
              <a:spcBef>
                <a:spcPts val="1999"/>
              </a:spcBef>
              <a:spcAft>
                <a:spcPts val="0"/>
              </a:spcAft>
              <a:buClr>
                <a:srgbClr val="333333"/>
              </a:buClr>
              <a:buSzTx/>
              <a:buFont typeface="+mj-lt"/>
              <a:buAutoNum type="arabicPeriod"/>
              <a:tabLst/>
              <a:defRPr/>
            </a:pPr>
            <a:r>
              <a:rPr kumimoji="0" lang="uk-UA" sz="2400" b="0" i="0" u="none" strike="noStrike" cap="none" normalizeH="0" baseline="0" noProof="0">
                <a:ln>
                  <a:noFill/>
                </a:ln>
                <a:solidFill>
                  <a:srgbClr val="333333"/>
                </a:solidFill>
                <a:effectLst/>
                <a:uLnTx/>
                <a:uFillTx/>
                <a:latin typeface="Calibri Light"/>
                <a:ea typeface="+mn-ea"/>
                <a:cs typeface="Times New Roman" panose="02020603050405020304" pitchFamily="18" charset="0"/>
              </a:rPr>
              <a:t>Гнів</a:t>
            </a:r>
          </a:p>
          <a:p>
            <a:pPr marL="457200" marR="0" lvl="0" indent="-457200" algn="l" defTabSz="914400" rtl="0" eaLnBrk="1" fontAlgn="base" latinLnBrk="0" hangingPunct="1">
              <a:lnSpc>
                <a:spcPct val="105000"/>
              </a:lnSpc>
              <a:spcBef>
                <a:spcPts val="1999"/>
              </a:spcBef>
              <a:spcAft>
                <a:spcPts val="0"/>
              </a:spcAft>
              <a:buClr>
                <a:srgbClr val="333333"/>
              </a:buClr>
              <a:buSzTx/>
              <a:buFont typeface="+mj-lt"/>
              <a:buAutoNum type="arabicPeriod"/>
              <a:tabLst/>
              <a:defRPr/>
            </a:pPr>
            <a:r>
              <a:rPr lang="uk-UA" sz="2400">
                <a:solidFill>
                  <a:srgbClr val="333333"/>
                </a:solidFill>
                <a:latin typeface="Calibri Light"/>
                <a:ea typeface="+mn-ea"/>
              </a:rPr>
              <a:t>Заздрість</a:t>
            </a:r>
          </a:p>
          <a:p>
            <a:pPr marL="457200" marR="0" lvl="0" indent="-457200" algn="l" defTabSz="914400" rtl="0" eaLnBrk="1" fontAlgn="base" latinLnBrk="0" hangingPunct="1">
              <a:lnSpc>
                <a:spcPct val="105000"/>
              </a:lnSpc>
              <a:spcBef>
                <a:spcPts val="1999"/>
              </a:spcBef>
              <a:spcAft>
                <a:spcPts val="0"/>
              </a:spcAft>
              <a:buClr>
                <a:srgbClr val="333333"/>
              </a:buClr>
              <a:buSzTx/>
              <a:buFont typeface="+mj-lt"/>
              <a:buAutoNum type="arabicPeriod"/>
              <a:tabLst/>
              <a:defRPr/>
            </a:pPr>
            <a:r>
              <a:rPr kumimoji="0" lang="uk-UA" sz="2400" b="0" i="0" u="none" strike="noStrike" cap="none" normalizeH="0" baseline="0" noProof="0">
                <a:ln>
                  <a:noFill/>
                </a:ln>
                <a:solidFill>
                  <a:srgbClr val="333333"/>
                </a:solidFill>
                <a:effectLst/>
                <a:uLnTx/>
                <a:uFillTx/>
                <a:latin typeface="Calibri Light"/>
                <a:ea typeface="+mn-ea"/>
                <a:cs typeface="Times New Roman" panose="02020603050405020304" pitchFamily="18" charset="0"/>
              </a:rPr>
              <a:t>Гординя</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Сім смертних гріхів</a:t>
            </a:r>
          </a:p>
        </p:txBody>
      </p:sp>
      <p:sp>
        <p:nvSpPr>
          <p:cNvPr id="3" name="Footer Placeholder 2"/>
          <p:cNvSpPr>
            <a:spLocks noGrp="1"/>
          </p:cNvSpPr>
          <p:nvPr>
            <p:ph type="ftr"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uk-UA" sz="1000" b="0" i="0" u="none" strike="noStrike" cap="none" normalizeH="0" baseline="0" noProof="0">
                <a:ln>
                  <a:noFill/>
                </a:ln>
                <a:solidFill>
                  <a:srgbClr val="333333"/>
                </a:solidFill>
                <a:effectLst/>
                <a:uLnTx/>
                <a:uFillTx/>
                <a:latin typeface="Calibri Light"/>
                <a:ea typeface="+mn-ea"/>
                <a:cs typeface="Times New Roman" panose="02020603050405020304" pitchFamily="18" charset="0"/>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276170A-0BC3-4188-AA4D-71EFE971D348}" type="slidenum">
              <a:rPr kumimoji="0" lang="de-DE" altLang="de-DE" sz="1000" b="0" i="0" u="none" strike="noStrike" kern="1200" cap="none" spc="0" normalizeH="0" baseline="0" noProof="0" smtClean="0">
                <a:ln>
                  <a:noFill/>
                </a:ln>
                <a:solidFill>
                  <a:srgbClr val="333333"/>
                </a:solidFill>
                <a:effectLst/>
                <a:uLnTx/>
                <a:uFillTx/>
                <a:latin typeface="Calibri Light"/>
                <a:ea typeface="+mn-ea"/>
                <a:cs typeface="Times New Roman" panose="02020603050405020304" pitchFamily="18" charset="0"/>
              </a:rPr>
              <a:pPr marL="0" marR="0" lvl="0" indent="0" algn="r" defTabSz="914400" rtl="0" eaLnBrk="0" fontAlgn="base" latinLnBrk="0" hangingPunct="0">
                <a:lnSpc>
                  <a:spcPct val="100000"/>
                </a:lnSpc>
                <a:spcBef>
                  <a:spcPct val="0"/>
                </a:spcBef>
                <a:spcAft>
                  <a:spcPct val="0"/>
                </a:spcAft>
                <a:buClrTx/>
                <a:buSzTx/>
                <a:buFontTx/>
                <a:buNone/>
                <a:tabLst/>
                <a:defRPr/>
              </a:pPr>
              <a:t>44</a:t>
            </a:fld>
            <a:endParaRPr kumimoji="0" lang="de-DE" altLang="de-DE" sz="1000" b="0" i="0" u="none" strike="noStrike" kern="1200" cap="none" spc="0" normalizeH="0" baseline="0" noProof="0">
              <a:ln>
                <a:noFill/>
              </a:ln>
              <a:solidFill>
                <a:srgbClr val="333333"/>
              </a:solidFill>
              <a:effectLst/>
              <a:uLnTx/>
              <a:uFillTx/>
              <a:latin typeface="Calibri Light"/>
              <a:ea typeface="+mn-ea"/>
              <a:cs typeface="Times New Roman" panose="02020603050405020304" pitchFamily="18" charset="0"/>
            </a:endParaRPr>
          </a:p>
        </p:txBody>
      </p:sp>
    </p:spTree>
    <p:extLst>
      <p:ext uri="{BB962C8B-B14F-4D97-AF65-F5344CB8AC3E}">
        <p14:creationId xmlns:p14="http://schemas.microsoft.com/office/powerpoint/2010/main" val="219391374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4"/>
          <p:cNvSpPr txBox="1">
            <a:spLocks noChangeArrowheads="1"/>
          </p:cNvSpPr>
          <p:nvPr/>
        </p:nvSpPr>
        <p:spPr bwMode="auto">
          <a:xfrm>
            <a:off x="6080760" y="2203704"/>
            <a:ext cx="5669280" cy="4220643"/>
          </a:xfrm>
          <a:prstGeom prst="rect">
            <a:avLst/>
          </a:prstGeom>
          <a:noFill/>
          <a:ln w="9525">
            <a:noFill/>
            <a:miter lim="800000"/>
            <a:headEnd/>
            <a:tailEnd/>
          </a:ln>
        </p:spPr>
        <p:txBody>
          <a:bodyPr>
            <a:spAutoFit/>
          </a:bodyPr>
          <a:lstStyle/>
          <a:p>
            <a:pPr marL="342900" indent="-342900" eaLnBrk="1" hangingPunct="1">
              <a:lnSpc>
                <a:spcPct val="105000"/>
              </a:lnSpc>
              <a:spcBef>
                <a:spcPts val="1999"/>
              </a:spcBef>
              <a:spcAft>
                <a:spcPts val="0"/>
              </a:spcAft>
              <a:buClr>
                <a:srgbClr val="333333"/>
              </a:buClr>
              <a:buFont typeface="WingDings"/>
              <a:buAutoNum type="arabicPeriod"/>
              <a:defRPr/>
            </a:pPr>
            <a:r>
              <a:rPr lang="uk-UA" sz="2400">
                <a:latin typeface="Calibri Light"/>
              </a:rPr>
              <a:t>Жінка, яка сміється</a:t>
            </a:r>
          </a:p>
          <a:p>
            <a:pPr marL="342900" indent="-342900" eaLnBrk="1" hangingPunct="1">
              <a:lnSpc>
                <a:spcPct val="105000"/>
              </a:lnSpc>
              <a:spcBef>
                <a:spcPts val="1999"/>
              </a:spcBef>
              <a:spcAft>
                <a:spcPts val="0"/>
              </a:spcAft>
              <a:buClr>
                <a:srgbClr val="333333"/>
              </a:buClr>
              <a:buFont typeface="WingDings"/>
              <a:buAutoNum type="arabicPeriod"/>
              <a:defRPr/>
            </a:pPr>
            <a:r>
              <a:rPr lang="uk-UA" sz="2400">
                <a:latin typeface="Calibri Light"/>
              </a:rPr>
              <a:t>Жінка дізналася, що літак її чоловіка зник з радарів</a:t>
            </a:r>
          </a:p>
          <a:p>
            <a:pPr marL="342900" indent="-342900" eaLnBrk="1" hangingPunct="1">
              <a:lnSpc>
                <a:spcPct val="105000"/>
              </a:lnSpc>
              <a:spcBef>
                <a:spcPts val="1999"/>
              </a:spcBef>
              <a:spcAft>
                <a:spcPts val="0"/>
              </a:spcAft>
              <a:buClr>
                <a:srgbClr val="333333"/>
              </a:buClr>
              <a:buFont typeface="WingDings"/>
              <a:buAutoNum type="arabicPeriod"/>
              <a:defRPr/>
            </a:pPr>
            <a:r>
              <a:rPr lang="uk-UA" sz="2400">
                <a:latin typeface="Calibri Light"/>
              </a:rPr>
              <a:t>Жінка радіє чужій неприємності</a:t>
            </a:r>
          </a:p>
          <a:p>
            <a:pPr marL="342900" indent="-342900" eaLnBrk="1" hangingPunct="1">
              <a:lnSpc>
                <a:spcPct val="105000"/>
              </a:lnSpc>
              <a:spcBef>
                <a:spcPts val="1999"/>
              </a:spcBef>
              <a:spcAft>
                <a:spcPts val="0"/>
              </a:spcAft>
              <a:buClr>
                <a:srgbClr val="333333"/>
              </a:buClr>
              <a:buFont typeface="WingDings"/>
              <a:buAutoNum type="arabicPeriod"/>
              <a:defRPr/>
            </a:pPr>
            <a:r>
              <a:rPr lang="uk-UA" sz="2400">
                <a:latin typeface="Calibri Light"/>
              </a:rPr>
              <a:t>Жінка дізнається, що не склала іспит</a:t>
            </a:r>
          </a:p>
          <a:p>
            <a:pPr eaLnBrk="1" hangingPunct="1">
              <a:lnSpc>
                <a:spcPct val="105000"/>
              </a:lnSpc>
              <a:spcBef>
                <a:spcPts val="1999"/>
              </a:spcBef>
              <a:spcAft>
                <a:spcPts val="0"/>
              </a:spcAft>
              <a:defRPr/>
            </a:pPr>
            <a:endParaRPr lang="en-GB" sz="2400" dirty="0">
              <a:latin typeface="Calibri Light"/>
            </a:endParaRPr>
          </a:p>
        </p:txBody>
      </p:sp>
      <p:pic>
        <p:nvPicPr>
          <p:cNvPr id="109571" name="Picture 5" descr="Andre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81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9572" name="Text Box 2"/>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uk-UA" sz="2400" i="1">
                <a:latin typeface="Calibri Light"/>
              </a:rPr>
              <a:t>Обрізане фото!</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uk-UA" sz="3600">
                <a:latin typeface="Calibri Light"/>
              </a:rPr>
              <a:t>Що відчуває чи робить ця людина? Наскільки ви впевнені у своїй оцінці?</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45</a:t>
            </a:fld>
            <a:endParaRPr lang="de-DE" altLang="de-DE">
              <a:latin typeface="Calibri Ligh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Text Box 2"/>
          <p:cNvSpPr txBox="1">
            <a:spLocks noChangeArrowheads="1"/>
          </p:cNvSpPr>
          <p:nvPr/>
        </p:nvSpPr>
        <p:spPr bwMode="auto">
          <a:xfrm>
            <a:off x="411479"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uk-UA" sz="2400">
                <a:solidFill>
                  <a:srgbClr val="004992"/>
                </a:solidFill>
                <a:latin typeface="Calibri Light"/>
              </a:rPr>
              <a:t>Радість!</a:t>
            </a:r>
          </a:p>
        </p:txBody>
      </p:sp>
      <p:pic>
        <p:nvPicPr>
          <p:cNvPr id="111619" name="Picture 7" descr="mojanca05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3294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4"/>
          <p:cNvSpPr txBox="1">
            <a:spLocks noChangeArrowheads="1"/>
          </p:cNvSpPr>
          <p:nvPr/>
        </p:nvSpPr>
        <p:spPr bwMode="auto">
          <a:xfrm>
            <a:off x="6080760" y="2203704"/>
            <a:ext cx="5669280" cy="3429337"/>
          </a:xfrm>
          <a:prstGeom prst="rect">
            <a:avLst/>
          </a:prstGeom>
          <a:noFill/>
          <a:ln w="9525">
            <a:noFill/>
            <a:miter lim="800000"/>
            <a:headEnd/>
            <a:tailEnd/>
          </a:ln>
        </p:spPr>
        <p:txBody>
          <a:bodyPr>
            <a:spAutoFit/>
          </a:bodyPr>
          <a:lstStyle/>
          <a:p>
            <a:pPr marL="342900" indent="-342900" eaLnBrk="1" hangingPunct="1">
              <a:lnSpc>
                <a:spcPct val="105000"/>
              </a:lnSpc>
              <a:spcBef>
                <a:spcPts val="1999"/>
              </a:spcBef>
              <a:spcAft>
                <a:spcPts val="0"/>
              </a:spcAft>
              <a:buClr>
                <a:srgbClr val="004992"/>
              </a:buClr>
              <a:buFont typeface="WingDings"/>
              <a:buAutoNum type="arabicPeriod"/>
              <a:defRPr/>
            </a:pPr>
            <a:r>
              <a:rPr lang="uk-UA" sz="2400" dirty="0">
                <a:solidFill>
                  <a:srgbClr val="004992"/>
                </a:solidFill>
                <a:latin typeface="Calibri Light"/>
              </a:rPr>
              <a:t>Жінка, яка сміється</a:t>
            </a:r>
          </a:p>
          <a:p>
            <a:pPr marL="342900" indent="-342900" eaLnBrk="1" hangingPunct="1">
              <a:lnSpc>
                <a:spcPct val="105000"/>
              </a:lnSpc>
              <a:spcBef>
                <a:spcPts val="1999"/>
              </a:spcBef>
              <a:spcAft>
                <a:spcPts val="0"/>
              </a:spcAft>
              <a:buClr>
                <a:srgbClr val="000000"/>
              </a:buClr>
              <a:buFont typeface="WingDings"/>
              <a:buAutoNum type="arabicPeriod"/>
              <a:defRPr/>
            </a:pPr>
            <a:r>
              <a:rPr lang="uk-UA" sz="2400" dirty="0">
                <a:latin typeface="Calibri Light"/>
              </a:rPr>
              <a:t>Жінка дізналася, що літак її чоловіка зник з радарів</a:t>
            </a:r>
          </a:p>
          <a:p>
            <a:pPr marL="342900" indent="-342900" eaLnBrk="1" hangingPunct="1">
              <a:lnSpc>
                <a:spcPct val="105000"/>
              </a:lnSpc>
              <a:spcBef>
                <a:spcPts val="1999"/>
              </a:spcBef>
              <a:spcAft>
                <a:spcPts val="0"/>
              </a:spcAft>
              <a:buClr>
                <a:srgbClr val="000000"/>
              </a:buClr>
              <a:buFont typeface="WingDings"/>
              <a:buAutoNum type="arabicPeriod"/>
              <a:defRPr/>
            </a:pPr>
            <a:r>
              <a:rPr lang="uk-UA" sz="2400" dirty="0">
                <a:latin typeface="Calibri Light"/>
              </a:rPr>
              <a:t>Жінка радіє чужій неприємності</a:t>
            </a:r>
          </a:p>
          <a:p>
            <a:pPr marL="342900" indent="-342900" eaLnBrk="1" hangingPunct="1">
              <a:lnSpc>
                <a:spcPct val="105000"/>
              </a:lnSpc>
              <a:spcBef>
                <a:spcPts val="1999"/>
              </a:spcBef>
              <a:spcAft>
                <a:spcPts val="0"/>
              </a:spcAft>
              <a:buClr>
                <a:srgbClr val="000000"/>
              </a:buClr>
              <a:buFont typeface="WingDings"/>
              <a:buAutoNum type="arabicPeriod"/>
              <a:defRPr/>
            </a:pPr>
            <a:r>
              <a:rPr lang="uk-UA" sz="2400" dirty="0">
                <a:latin typeface="Calibri Light"/>
              </a:rPr>
              <a:t>Жінка дізнається, що не склала іспит</a:t>
            </a:r>
          </a:p>
          <a:p>
            <a:pPr eaLnBrk="1" hangingPunct="1">
              <a:lnSpc>
                <a:spcPct val="105000"/>
              </a:lnSpc>
              <a:spcBef>
                <a:spcPts val="1999"/>
              </a:spcBef>
              <a:spcAft>
                <a:spcPts val="0"/>
              </a:spcAft>
              <a:defRPr/>
            </a:pPr>
            <a:endParaRPr lang="en-GB" sz="2400" dirty="0">
              <a:latin typeface="Calibri Light"/>
            </a:endParaRP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46</a:t>
            </a:fld>
            <a:endParaRPr lang="de-DE" altLang="de-DE">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Text Box 2"/>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uk-UA" sz="2400" i="1">
                <a:latin typeface="Calibri Light"/>
              </a:rPr>
              <a:t>Обрізане фото!</a:t>
            </a:r>
          </a:p>
        </p:txBody>
      </p:sp>
      <p:sp>
        <p:nvSpPr>
          <p:cNvPr id="49155" name="Text Box 4"/>
          <p:cNvSpPr txBox="1">
            <a:spLocks noChangeArrowheads="1"/>
          </p:cNvSpPr>
          <p:nvPr/>
        </p:nvSpPr>
        <p:spPr bwMode="auto">
          <a:xfrm>
            <a:off x="6080760" y="2203704"/>
            <a:ext cx="5669280" cy="2397259"/>
          </a:xfrm>
          <a:prstGeom prst="rect">
            <a:avLst/>
          </a:prstGeom>
          <a:noFill/>
          <a:ln w="9525">
            <a:noFill/>
            <a:miter lim="800000"/>
            <a:headEnd/>
            <a:tailEnd/>
          </a:ln>
        </p:spPr>
        <p:txBody>
          <a:bodyPr>
            <a:spAutoFit/>
          </a:bodyPr>
          <a:lstStyle/>
          <a:p>
            <a:pPr marL="342900" indent="-342900" eaLnBrk="1" hangingPunct="1">
              <a:lnSpc>
                <a:spcPct val="105000"/>
              </a:lnSpc>
              <a:spcBef>
                <a:spcPts val="1999"/>
              </a:spcBef>
              <a:spcAft>
                <a:spcPts val="0"/>
              </a:spcAft>
              <a:buClr>
                <a:srgbClr val="333333"/>
              </a:buClr>
              <a:buFont typeface="WingDings"/>
              <a:buAutoNum type="arabicPeriod"/>
              <a:defRPr/>
            </a:pPr>
            <a:r>
              <a:rPr lang="uk-UA" sz="2400">
                <a:latin typeface="Calibri Light"/>
              </a:rPr>
              <a:t>Гравець не може повірити, що забив гол</a:t>
            </a:r>
          </a:p>
          <a:p>
            <a:pPr marL="342900" indent="-342900" eaLnBrk="1" hangingPunct="1">
              <a:lnSpc>
                <a:spcPct val="105000"/>
              </a:lnSpc>
              <a:spcBef>
                <a:spcPts val="1999"/>
              </a:spcBef>
              <a:spcAft>
                <a:spcPts val="0"/>
              </a:spcAft>
              <a:buClr>
                <a:srgbClr val="333333"/>
              </a:buClr>
              <a:buFont typeface="WingDings"/>
              <a:buAutoNum type="arabicPeriod"/>
              <a:defRPr/>
            </a:pPr>
            <a:r>
              <a:rPr lang="uk-UA" sz="2400">
                <a:latin typeface="Calibri Light"/>
              </a:rPr>
              <a:t>Обурення рішенням судді </a:t>
            </a:r>
          </a:p>
          <a:p>
            <a:pPr marL="342900" indent="-342900" eaLnBrk="1" hangingPunct="1">
              <a:lnSpc>
                <a:spcPct val="105000"/>
              </a:lnSpc>
              <a:spcBef>
                <a:spcPts val="1999"/>
              </a:spcBef>
              <a:spcAft>
                <a:spcPts val="0"/>
              </a:spcAft>
              <a:buClr>
                <a:srgbClr val="333333"/>
              </a:buClr>
              <a:buFont typeface="WingDings"/>
              <a:buAutoNum type="arabicPeriod"/>
              <a:defRPr/>
            </a:pPr>
            <a:r>
              <a:rPr lang="uk-UA" sz="2400">
                <a:latin typeface="Calibri Light"/>
              </a:rPr>
              <a:t>Розчарування через незабитий гол</a:t>
            </a:r>
          </a:p>
          <a:p>
            <a:pPr marL="342900" indent="-342900" eaLnBrk="1" hangingPunct="1">
              <a:lnSpc>
                <a:spcPct val="105000"/>
              </a:lnSpc>
              <a:spcBef>
                <a:spcPts val="1999"/>
              </a:spcBef>
              <a:spcAft>
                <a:spcPts val="0"/>
              </a:spcAft>
              <a:buClr>
                <a:srgbClr val="333333"/>
              </a:buClr>
              <a:buFont typeface="WingDings"/>
              <a:buAutoNum type="arabicPeriod"/>
              <a:defRPr/>
            </a:pPr>
            <a:r>
              <a:rPr lang="uk-UA" sz="2400">
                <a:latin typeface="Calibri Light"/>
              </a:rPr>
              <a:t> Гравці на лаві запасних нудьгують</a:t>
            </a:r>
          </a:p>
        </p:txBody>
      </p:sp>
      <p:pic>
        <p:nvPicPr>
          <p:cNvPr id="113668" name="Picture 7" descr="Andreas Mümken - fotocommunity- W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794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uk-UA" sz="3600">
                <a:latin typeface="Calibri Light"/>
              </a:rPr>
              <a:t>Що відчуває чи робить ця людина? Наскільки ви впевнені у своїй оцінці?</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47</a:t>
            </a:fld>
            <a:endParaRPr lang="de-DE" altLang="de-DE">
              <a:latin typeface="Calibri Ligh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Text Box 2"/>
          <p:cNvSpPr txBox="1">
            <a:spLocks noChangeArrowheads="1"/>
          </p:cNvSpPr>
          <p:nvPr/>
        </p:nvSpPr>
        <p:spPr bwMode="auto">
          <a:xfrm>
            <a:off x="411480" y="2203704"/>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uk-UA" sz="2400">
                <a:solidFill>
                  <a:schemeClr val="accent1"/>
                </a:solidFill>
                <a:latin typeface="Calibri Light"/>
              </a:rPr>
              <a:t>Гнів!</a:t>
            </a:r>
          </a:p>
        </p:txBody>
      </p:sp>
      <p:pic>
        <p:nvPicPr>
          <p:cNvPr id="115715" name="Picture 6" descr="Andreas Mümken - fotocommunity- W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2314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4"/>
          <p:cNvSpPr txBox="1">
            <a:spLocks noChangeArrowheads="1"/>
          </p:cNvSpPr>
          <p:nvPr/>
        </p:nvSpPr>
        <p:spPr bwMode="auto">
          <a:xfrm>
            <a:off x="6080760" y="2203704"/>
            <a:ext cx="5669280" cy="2397259"/>
          </a:xfrm>
          <a:prstGeom prst="rect">
            <a:avLst/>
          </a:prstGeom>
          <a:noFill/>
          <a:ln w="9525">
            <a:noFill/>
            <a:miter lim="800000"/>
            <a:headEnd/>
            <a:tailEnd/>
          </a:ln>
        </p:spPr>
        <p:txBody>
          <a:bodyPr>
            <a:spAutoFit/>
          </a:bodyPr>
          <a:lstStyle/>
          <a:p>
            <a:pPr marL="342900" indent="-342900" eaLnBrk="1" hangingPunct="1">
              <a:lnSpc>
                <a:spcPct val="105000"/>
              </a:lnSpc>
              <a:spcBef>
                <a:spcPts val="1999"/>
              </a:spcBef>
              <a:spcAft>
                <a:spcPts val="0"/>
              </a:spcAft>
              <a:buClr>
                <a:srgbClr val="000000"/>
              </a:buClr>
              <a:buFont typeface="WingDings"/>
              <a:buAutoNum type="arabicPeriod"/>
              <a:defRPr/>
            </a:pPr>
            <a:r>
              <a:rPr lang="uk-UA" sz="2400">
                <a:latin typeface="Calibri Light"/>
              </a:rPr>
              <a:t>Гравець не може повірити, що забив гол</a:t>
            </a:r>
          </a:p>
          <a:p>
            <a:pPr marL="342900" indent="-342900" eaLnBrk="1" hangingPunct="1">
              <a:lnSpc>
                <a:spcPct val="105000"/>
              </a:lnSpc>
              <a:spcBef>
                <a:spcPts val="1999"/>
              </a:spcBef>
              <a:spcAft>
                <a:spcPts val="0"/>
              </a:spcAft>
              <a:buClr>
                <a:srgbClr val="004992"/>
              </a:buClr>
              <a:buFont typeface="WingDings"/>
              <a:buAutoNum type="arabicPeriod"/>
              <a:defRPr/>
            </a:pPr>
            <a:r>
              <a:rPr lang="uk-UA" sz="2400">
                <a:solidFill>
                  <a:srgbClr val="004992"/>
                </a:solidFill>
                <a:latin typeface="Calibri Light"/>
              </a:rPr>
              <a:t>Обурення рішенням судді</a:t>
            </a:r>
            <a:r>
              <a:rPr lang="uk-UA" sz="2400">
                <a:solidFill>
                  <a:srgbClr val="336699"/>
                </a:solidFill>
                <a:latin typeface="Calibri Light"/>
              </a:rPr>
              <a:t> </a:t>
            </a:r>
          </a:p>
          <a:p>
            <a:pPr marL="342900" indent="-342900" eaLnBrk="1" hangingPunct="1">
              <a:lnSpc>
                <a:spcPct val="105000"/>
              </a:lnSpc>
              <a:spcBef>
                <a:spcPts val="1999"/>
              </a:spcBef>
              <a:spcAft>
                <a:spcPts val="0"/>
              </a:spcAft>
              <a:buClr>
                <a:srgbClr val="000000"/>
              </a:buClr>
              <a:buFont typeface="WingDings"/>
              <a:buAutoNum type="arabicPeriod"/>
              <a:defRPr/>
            </a:pPr>
            <a:r>
              <a:rPr lang="uk-UA" sz="2400">
                <a:latin typeface="Calibri Light"/>
              </a:rPr>
              <a:t>Розчарування через незабитий гол</a:t>
            </a:r>
          </a:p>
          <a:p>
            <a:pPr marL="342900" indent="-342900" eaLnBrk="1" hangingPunct="1">
              <a:lnSpc>
                <a:spcPct val="105000"/>
              </a:lnSpc>
              <a:spcBef>
                <a:spcPts val="1999"/>
              </a:spcBef>
              <a:spcAft>
                <a:spcPts val="0"/>
              </a:spcAft>
              <a:buClr>
                <a:srgbClr val="000000"/>
              </a:buClr>
              <a:buFont typeface="WingDings"/>
              <a:buAutoNum type="arabicPeriod"/>
              <a:defRPr/>
            </a:pPr>
            <a:r>
              <a:rPr lang="uk-UA" sz="2400">
                <a:latin typeface="Calibri Light"/>
              </a:rPr>
              <a:t> Гравці на лаві запасних нудьгують</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48</a:t>
            </a:fld>
            <a:endParaRPr lang="de-DE" altLang="de-DE">
              <a:latin typeface="Calibri Ligh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1858" name="Rectangle 2"/>
          <p:cNvSpPr>
            <a:spLocks noChangeArrowheads="1"/>
          </p:cNvSpPr>
          <p:nvPr/>
        </p:nvSpPr>
        <p:spPr bwMode="auto">
          <a:xfrm>
            <a:off x="1422770" y="1828800"/>
            <a:ext cx="9451261"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buClrTx/>
              <a:buFontTx/>
              <a:buChar char="•"/>
            </a:pPr>
            <a:endParaRPr lang="en-GB" altLang="de-DE" sz="2400">
              <a:latin typeface="Calibri Light"/>
            </a:endParaRPr>
          </a:p>
        </p:txBody>
      </p:sp>
      <p:sp>
        <p:nvSpPr>
          <p:cNvPr id="5" name="Title 4"/>
          <p:cNvSpPr>
            <a:spLocks noGrp="1"/>
          </p:cNvSpPr>
          <p:nvPr>
            <p:ph type="title"/>
          </p:nvPr>
        </p:nvSpPr>
        <p:spPr/>
        <p:txBody>
          <a:bodyPr/>
          <a:lstStyle/>
          <a:p>
            <a:r>
              <a:rPr lang="uk-UA" sz="3600"/>
              <a:t>Перші висновки!</a:t>
            </a:r>
          </a:p>
        </p:txBody>
      </p:sp>
      <p:sp>
        <p:nvSpPr>
          <p:cNvPr id="121860" name="Rectangle 4"/>
          <p:cNvSpPr>
            <a:spLocks noGrp="1" noChangeArrowheads="1"/>
          </p:cNvSpPr>
          <p:nvPr>
            <p:ph idx="1"/>
          </p:nvPr>
        </p:nvSpPr>
        <p:spPr/>
        <p:txBody>
          <a:bodyPr/>
          <a:lstStyle/>
          <a:p>
            <a:pPr marL="342900" indent="-342900" defTabSz="914400" fontAlgn="base">
              <a:buClr>
                <a:srgbClr val="000000"/>
              </a:buClr>
              <a:buFont typeface="WingDings"/>
              <a:buChar char=""/>
            </a:pPr>
            <a:r>
              <a:rPr lang="uk-UA" sz="2400">
                <a:solidFill>
                  <a:srgbClr val="333333"/>
                </a:solidFill>
                <a:latin typeface="Calibri Light"/>
                <a:ea typeface="ＭＳ Ｐゴシック" panose="020B0600070205080204" pitchFamily="34" charset="-128"/>
              </a:rPr>
              <a:t>Іноді міміку та жести складно інтерпретувати!</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49</a:t>
            </a:fld>
            <a:endParaRPr lang="de-DE" altLang="de-DE">
              <a:latin typeface="Calibri Ligh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1858" name="Rectangle 2"/>
          <p:cNvSpPr>
            <a:spLocks noChangeArrowheads="1"/>
          </p:cNvSpPr>
          <p:nvPr/>
        </p:nvSpPr>
        <p:spPr bwMode="auto">
          <a:xfrm>
            <a:off x="1422770" y="1828800"/>
            <a:ext cx="9451261"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buClrTx/>
              <a:buFontTx/>
              <a:buChar char="•"/>
            </a:pPr>
            <a:endParaRPr lang="en-GB" altLang="de-DE" sz="2400">
              <a:latin typeface="Calibri Light"/>
            </a:endParaRPr>
          </a:p>
        </p:txBody>
      </p:sp>
      <p:sp>
        <p:nvSpPr>
          <p:cNvPr id="5" name="Title 4"/>
          <p:cNvSpPr>
            <a:spLocks noGrp="1"/>
          </p:cNvSpPr>
          <p:nvPr>
            <p:ph type="title"/>
          </p:nvPr>
        </p:nvSpPr>
        <p:spPr/>
        <p:txBody>
          <a:bodyPr/>
          <a:lstStyle/>
          <a:p>
            <a:r>
              <a:rPr lang="uk-UA" sz="3600"/>
              <a:t>Перші висновки!</a:t>
            </a:r>
          </a:p>
        </p:txBody>
      </p:sp>
      <p:sp>
        <p:nvSpPr>
          <p:cNvPr id="121860" name="Rectangle 4"/>
          <p:cNvSpPr>
            <a:spLocks noGrp="1" noChangeArrowheads="1"/>
          </p:cNvSpPr>
          <p:nvPr>
            <p:ph idx="1"/>
          </p:nvPr>
        </p:nvSpPr>
        <p:spPr/>
        <p:txBody>
          <a:bodyPr/>
          <a:lstStyle/>
          <a:p>
            <a:pPr marL="342900" indent="-342900" defTabSz="914400" fontAlgn="base">
              <a:buClr>
                <a:srgbClr val="000000"/>
              </a:buClr>
              <a:buFont typeface="WingDings"/>
              <a:buChar char=""/>
            </a:pPr>
            <a:r>
              <a:rPr lang="uk-UA" sz="2400">
                <a:solidFill>
                  <a:srgbClr val="333333"/>
                </a:solidFill>
                <a:latin typeface="Calibri Light"/>
                <a:ea typeface="ＭＳ Ｐゴシック" panose="020B0600070205080204" pitchFamily="34" charset="-128"/>
              </a:rPr>
              <a:t>Іноді міміку та жести складно інтерпретувати!</a:t>
            </a:r>
          </a:p>
          <a:p>
            <a:pPr marL="342900" indent="-342900" defTabSz="914400" fontAlgn="base">
              <a:buClr>
                <a:srgbClr val="000000"/>
              </a:buClr>
              <a:buFont typeface="WingDings"/>
              <a:buChar char=""/>
            </a:pPr>
            <a:r>
              <a:rPr lang="uk-UA" sz="2400">
                <a:solidFill>
                  <a:srgbClr val="333333"/>
                </a:solidFill>
                <a:latin typeface="Calibri Light"/>
                <a:ea typeface="ＭＳ Ｐゴシック" panose="020B0600070205080204" pitchFamily="34" charset="-128"/>
              </a:rPr>
              <a:t>Багато людей мають невиразну міміку за своєю природою або через хворобу (наприклад, хворобу Паркінсона). Це ускладнює можливість отримати однозначне уявлення про емоційне життя людини.</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50</a:t>
            </a:fld>
            <a:endParaRPr lang="de-DE" altLang="de-DE">
              <a:latin typeface="Calibri Light"/>
            </a:endParaRPr>
          </a:p>
        </p:txBody>
      </p:sp>
    </p:spTree>
    <p:extLst>
      <p:ext uri="{BB962C8B-B14F-4D97-AF65-F5344CB8AC3E}">
        <p14:creationId xmlns:p14="http://schemas.microsoft.com/office/powerpoint/2010/main" val="22394483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1858" name="Rectangle 2"/>
          <p:cNvSpPr>
            <a:spLocks noChangeArrowheads="1"/>
          </p:cNvSpPr>
          <p:nvPr/>
        </p:nvSpPr>
        <p:spPr bwMode="auto">
          <a:xfrm>
            <a:off x="1422770" y="1828800"/>
            <a:ext cx="9451261"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buClrTx/>
              <a:buFontTx/>
              <a:buChar char="•"/>
            </a:pPr>
            <a:endParaRPr lang="en-GB" altLang="de-DE" sz="2400">
              <a:latin typeface="Calibri Light"/>
            </a:endParaRPr>
          </a:p>
        </p:txBody>
      </p:sp>
      <p:sp>
        <p:nvSpPr>
          <p:cNvPr id="5" name="Title 4"/>
          <p:cNvSpPr>
            <a:spLocks noGrp="1"/>
          </p:cNvSpPr>
          <p:nvPr>
            <p:ph type="title"/>
          </p:nvPr>
        </p:nvSpPr>
        <p:spPr/>
        <p:txBody>
          <a:bodyPr/>
          <a:lstStyle/>
          <a:p>
            <a:r>
              <a:rPr lang="uk-UA" sz="3600"/>
              <a:t>Перші висновки!</a:t>
            </a:r>
          </a:p>
        </p:txBody>
      </p:sp>
      <p:sp>
        <p:nvSpPr>
          <p:cNvPr id="121860" name="Rectangle 4"/>
          <p:cNvSpPr>
            <a:spLocks noGrp="1" noChangeArrowheads="1"/>
          </p:cNvSpPr>
          <p:nvPr>
            <p:ph idx="1"/>
          </p:nvPr>
        </p:nvSpPr>
        <p:spPr/>
        <p:txBody>
          <a:bodyPr/>
          <a:lstStyle/>
          <a:p>
            <a:pPr marL="342900" indent="-342900" defTabSz="914400" fontAlgn="base">
              <a:buClr>
                <a:srgbClr val="000000"/>
              </a:buClr>
              <a:buFont typeface="WingDings"/>
              <a:buChar char=""/>
            </a:pPr>
            <a:r>
              <a:rPr lang="uk-UA" sz="2400">
                <a:solidFill>
                  <a:srgbClr val="333333"/>
                </a:solidFill>
                <a:latin typeface="Calibri Light"/>
                <a:ea typeface="ＭＳ Ｐゴシック" panose="020B0600070205080204" pitchFamily="34" charset="-128"/>
              </a:rPr>
              <a:t>Іноді міміку та жести складно інтерпретувати!</a:t>
            </a:r>
          </a:p>
          <a:p>
            <a:pPr marL="342900" indent="-342900" defTabSz="914400" fontAlgn="base">
              <a:buClr>
                <a:srgbClr val="000000"/>
              </a:buClr>
              <a:buFont typeface="WingDings"/>
              <a:buChar char=""/>
            </a:pPr>
            <a:r>
              <a:rPr lang="uk-UA" sz="2400">
                <a:solidFill>
                  <a:srgbClr val="333333"/>
                </a:solidFill>
                <a:latin typeface="Calibri Light"/>
                <a:ea typeface="ＭＳ Ｐゴシック" panose="020B0600070205080204" pitchFamily="34" charset="-128"/>
              </a:rPr>
              <a:t>Багато людей мають невиразну міміку за своєю природою або через хворобу (наприклад, хворобу Паркінсона). Це ускладнює можливість отримати однозначне уявлення про емоційне життя людини.</a:t>
            </a:r>
          </a:p>
          <a:p>
            <a:pPr marL="342900" indent="-342900" defTabSz="914400" fontAlgn="base">
              <a:buClr>
                <a:srgbClr val="000000"/>
              </a:buClr>
              <a:buFont typeface="WingDings"/>
              <a:buChar char=""/>
            </a:pPr>
            <a:r>
              <a:rPr lang="uk-UA" sz="2400">
                <a:solidFill>
                  <a:srgbClr val="333333"/>
                </a:solidFill>
                <a:latin typeface="Calibri Light"/>
                <a:ea typeface="ＭＳ Ｐゴシック" panose="020B0600070205080204" pitchFamily="34" charset="-128"/>
              </a:rPr>
              <a:t>Необхідно ознайомитися з додатковою інформацією (ситуація, попередні знання про людину, безпосередні питання), щоб з більшою впевненістю інтерпретувати міміку та жести.</a:t>
            </a:r>
          </a:p>
          <a:p>
            <a:pPr eaLnBrk="1" hangingPunct="1"/>
            <a:endParaRPr lang="de-DE" altLang="de-DE" sz="2400" dirty="0">
              <a:solidFill>
                <a:schemeClr val="bg1"/>
              </a:solidFill>
              <a:latin typeface="Calibri Light"/>
            </a:endParaRP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51</a:t>
            </a:fld>
            <a:endParaRPr lang="de-DE" altLang="de-DE">
              <a:latin typeface="Calibri Light"/>
            </a:endParaRPr>
          </a:p>
        </p:txBody>
      </p:sp>
    </p:spTree>
    <p:extLst>
      <p:ext uri="{BB962C8B-B14F-4D97-AF65-F5344CB8AC3E}">
        <p14:creationId xmlns:p14="http://schemas.microsoft.com/office/powerpoint/2010/main" val="418677012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uk-UA" sz="3600"/>
              <a:t>Група завдань 3</a:t>
            </a:r>
          </a:p>
        </p:txBody>
      </p:sp>
      <p:sp>
        <p:nvSpPr>
          <p:cNvPr id="123906" name="Rectangle 2"/>
          <p:cNvSpPr>
            <a:spLocks noGrp="1" noChangeArrowheads="1"/>
          </p:cNvSpPr>
          <p:nvPr>
            <p:ph idx="1"/>
          </p:nvPr>
        </p:nvSpPr>
        <p:spPr/>
        <p:txBody>
          <a:bodyPr/>
          <a:lstStyle/>
          <a:p>
            <a:pPr marL="342900" lvl="0" indent="-342900" defTabSz="914400" fontAlgn="base">
              <a:buClr>
                <a:srgbClr val="000000"/>
              </a:buClr>
              <a:buFont typeface="WingDings"/>
              <a:buChar char=""/>
              <a:tabLst>
                <a:tab pos="354013" algn="l"/>
                <a:tab pos="361950" algn="l"/>
              </a:tabLst>
              <a:defRPr/>
            </a:pPr>
            <a:r>
              <a:rPr lang="uk-UA" sz="2400">
                <a:solidFill>
                  <a:srgbClr val="333333"/>
                </a:solidFill>
                <a:latin typeface="Calibri Light"/>
                <a:ea typeface="ＭＳ Ｐゴシック" panose="020B0600070205080204" pitchFamily="34" charset="-128"/>
              </a:rPr>
              <a:t> Вам покажуть історію в картинках.</a:t>
            </a:r>
          </a:p>
          <a:p>
            <a:pPr marL="342900" lvl="0" indent="-342900" defTabSz="914400" fontAlgn="base">
              <a:buClr>
                <a:srgbClr val="000000"/>
              </a:buClr>
              <a:buFont typeface="WingDings"/>
              <a:buChar char=""/>
              <a:tabLst>
                <a:tab pos="361950" algn="l"/>
              </a:tabLst>
              <a:defRPr/>
            </a:pPr>
            <a:r>
              <a:rPr lang="uk-UA" sz="2400">
                <a:solidFill>
                  <a:srgbClr val="333333"/>
                </a:solidFill>
                <a:latin typeface="Calibri Light"/>
                <a:ea typeface="ＭＳ Ｐゴシック" panose="020B0600070205080204" pitchFamily="34" charset="-128"/>
              </a:rPr>
              <a:t>Зображення 1–3 представлено у зворотному порядку, тому зображення 3 йде першим.</a:t>
            </a:r>
          </a:p>
          <a:p>
            <a:pPr marL="342900" lvl="0" indent="-342900" defTabSz="914400" fontAlgn="base">
              <a:buClr>
                <a:srgbClr val="000000"/>
              </a:buClr>
              <a:buFont typeface="WingDings"/>
              <a:buChar char=""/>
              <a:tabLst>
                <a:tab pos="361950" algn="l"/>
              </a:tabLst>
              <a:defRPr/>
            </a:pPr>
            <a:r>
              <a:rPr lang="uk-UA" sz="2400">
                <a:solidFill>
                  <a:srgbClr val="333333"/>
                </a:solidFill>
                <a:latin typeface="Calibri Light"/>
                <a:ea typeface="ＭＳ Ｐゴシック" panose="020B0600070205080204" pitchFamily="34" charset="-128"/>
              </a:rPr>
              <a:t>Після кожного (нового) зображення вас запитають, який з трьох варіантів є логічним продовженням історії.</a:t>
            </a:r>
            <a:r>
              <a:rPr lang="uk-UA" sz="2400" i="1">
                <a:solidFill>
                  <a:srgbClr val="333333"/>
                </a:solidFill>
                <a:latin typeface="Calibri Light"/>
                <a:ea typeface="ＭＳ Ｐゴシック" panose="020B0600070205080204" pitchFamily="34" charset="-128"/>
              </a:rPr>
              <a:t>.</a:t>
            </a:r>
          </a:p>
          <a:p>
            <a:pPr eaLnBrk="1" hangingPunct="1"/>
            <a:endParaRPr lang="de-DE" altLang="de-DE" sz="2400" dirty="0">
              <a:solidFill>
                <a:schemeClr val="bg1"/>
              </a:solidFill>
              <a:latin typeface="Calibri Light"/>
            </a:endParaRP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52</a:t>
            </a:fld>
            <a:endParaRPr lang="de-DE" altLang="de-DE">
              <a:latin typeface="Calibri Light"/>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a:noFill/>
        </p:spPr>
        <p:txBody>
          <a:bodyPr vert="horz" lIns="0" tIns="0" rIns="0" bIns="0" rtlCol="0" anchor="t">
            <a:spAutoFit/>
          </a:bodyPr>
          <a:lstStyle/>
          <a:p>
            <a:pPr defTabSz="914377">
              <a:spcBef>
                <a:spcPts val="0"/>
              </a:spcBef>
            </a:pPr>
            <a:r>
              <a:rPr lang="uk-UA" sz="3600">
                <a:latin typeface="Calibri Light"/>
              </a:rPr>
              <a:t>Які наміри у чоловіка?</a:t>
            </a:r>
          </a:p>
        </p:txBody>
      </p:sp>
      <p:pic>
        <p:nvPicPr>
          <p:cNvPr id="125954" name="Picture 2" descr="16-3"/>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25957" name="Picture 5" descr="16-c"/>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125955" name="Picture 3" descr="16-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25956" name="Picture 4" descr="16-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25959" name="Caption_12595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3</a:t>
            </a:r>
          </a:p>
        </p:txBody>
      </p:sp>
      <p:sp>
        <p:nvSpPr>
          <p:cNvPr id="125960" name="Caption_12595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4a?</a:t>
            </a:r>
          </a:p>
        </p:txBody>
      </p:sp>
      <p:sp>
        <p:nvSpPr>
          <p:cNvPr id="125961" name="Caption_12595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4b?</a:t>
            </a:r>
          </a:p>
        </p:txBody>
      </p:sp>
      <p:sp>
        <p:nvSpPr>
          <p:cNvPr id="125962" name="Caption_12595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4c?</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53</a:t>
            </a:fld>
            <a:endParaRPr lang="de-DE" altLang="de-DE">
              <a:latin typeface="Calibri Light"/>
            </a:endParaRPr>
          </a:p>
        </p:txBody>
      </p:sp>
      <p:sp>
        <p:nvSpPr>
          <p:cNvPr id="1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uk-UA" sz="2000">
                <a:latin typeface="Calibri Light"/>
              </a:rPr>
              <a:t>Яке продовження вищенаведеної історії?</a:t>
            </a:r>
          </a:p>
          <a:p>
            <a:pPr algn="ctr" eaLnBrk="1" hangingPunct="1">
              <a:spcBef>
                <a:spcPts val="1200"/>
              </a:spcBef>
              <a:buClrTx/>
              <a:buFontTx/>
              <a:buNone/>
            </a:pPr>
            <a:r>
              <a:rPr lang="uk-UA" sz="2000">
                <a:latin typeface="Calibri Light"/>
              </a:rPr>
              <a:t>Обговоріть правдоподібність таких варіантів відповіді:</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uk-UA" sz="2000">
                <a:latin typeface="Calibri Light"/>
              </a:rPr>
              <a:t>Яке продовження вищенаведеної історії?</a:t>
            </a:r>
          </a:p>
          <a:p>
            <a:pPr algn="ctr" eaLnBrk="1" hangingPunct="1">
              <a:spcBef>
                <a:spcPts val="1200"/>
              </a:spcBef>
              <a:buClrTx/>
              <a:buFontTx/>
              <a:buNone/>
            </a:pPr>
            <a:r>
              <a:rPr lang="uk-UA" sz="2000">
                <a:latin typeface="Calibri Light"/>
              </a:rPr>
              <a:t>Обговоріть правдоподібність таких варіантів відповіді:</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Які наміри у чоловіка?</a:t>
            </a:r>
          </a:p>
        </p:txBody>
      </p:sp>
      <p:pic>
        <p:nvPicPr>
          <p:cNvPr id="128002" name="Picture 2" descr="16-2"/>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3205976" y="2203704"/>
            <a:ext cx="1960384" cy="1371600"/>
          </a:xfrm>
          <a:noFill/>
          <a:ln>
            <a:solidFill>
              <a:schemeClr val="tx1"/>
            </a:solidFill>
            <a:miter lim="800000"/>
            <a:headEnd/>
            <a:tailEnd/>
          </a:ln>
        </p:spPr>
      </p:pic>
      <p:pic>
        <p:nvPicPr>
          <p:cNvPr id="128003" name="Picture 3" descr="16-3"/>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6995160" y="2203704"/>
            <a:ext cx="1960384" cy="1371600"/>
          </a:xfrm>
          <a:noFill/>
          <a:ln>
            <a:solidFill>
              <a:schemeClr val="tx1"/>
            </a:solidFill>
            <a:miter lim="800000"/>
            <a:headEnd/>
            <a:tailEnd/>
          </a:ln>
        </p:spPr>
      </p:pic>
      <p:pic>
        <p:nvPicPr>
          <p:cNvPr id="128007" name="Picture 7" descr="16-c"/>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128005" name="Picture 5" descr="1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28006" name="Picture 6" descr="16-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28008" name="Caption_12800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3</a:t>
            </a:r>
          </a:p>
        </p:txBody>
      </p:sp>
      <p:sp>
        <p:nvSpPr>
          <p:cNvPr id="128009" name="Caption_12800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4a?</a:t>
            </a:r>
          </a:p>
        </p:txBody>
      </p:sp>
      <p:sp>
        <p:nvSpPr>
          <p:cNvPr id="128010" name="Caption_12800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4b?</a:t>
            </a:r>
          </a:p>
        </p:txBody>
      </p:sp>
      <p:sp>
        <p:nvSpPr>
          <p:cNvPr id="128011" name="Caption_12800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4c?</a:t>
            </a:r>
          </a:p>
        </p:txBody>
      </p:sp>
      <p:sp>
        <p:nvSpPr>
          <p:cNvPr id="128012" name="Caption_12800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2</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54</a:t>
            </a:fld>
            <a:endParaRPr lang="de-DE" altLang="de-DE">
              <a:latin typeface="Calibri Ligh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Які наміри у чоловіка?</a:t>
            </a:r>
          </a:p>
        </p:txBody>
      </p:sp>
      <p:pic>
        <p:nvPicPr>
          <p:cNvPr id="130050" name="Picture 2" descr="16-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30051" name="Picture 3" descr="16-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30052" name="Picture 4" descr="16-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pic>
        <p:nvPicPr>
          <p:cNvPr id="130056" name="Picture 8" descr="16-c"/>
          <p:cNvPicPr>
            <a:picLocks noGrp="1" noChangeAspect="1" noChangeArrowheads="1"/>
          </p:cNvPicPr>
          <p:nvPr>
            <p:ph sz="quarter" idx="4294967295"/>
          </p:nvPr>
        </p:nvPicPr>
        <p:blipFill>
          <a:blip r:embed="rId6">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130054" name="Picture 6" descr="16-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30055" name="Picture 7" descr="16-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30057" name="Caption_13005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4a?</a:t>
            </a:r>
          </a:p>
        </p:txBody>
      </p:sp>
      <p:sp>
        <p:nvSpPr>
          <p:cNvPr id="130058" name="Caption_130055"/>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4b?</a:t>
            </a:r>
          </a:p>
        </p:txBody>
      </p:sp>
      <p:sp>
        <p:nvSpPr>
          <p:cNvPr id="130059" name="Caption_13005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4c?</a:t>
            </a:r>
          </a:p>
        </p:txBody>
      </p:sp>
      <p:sp>
        <p:nvSpPr>
          <p:cNvPr id="130060" name="Caption_13005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3</a:t>
            </a:r>
          </a:p>
        </p:txBody>
      </p:sp>
      <p:sp>
        <p:nvSpPr>
          <p:cNvPr id="130061" name="Caption_13005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2</a:t>
            </a:r>
          </a:p>
        </p:txBody>
      </p:sp>
      <p:sp>
        <p:nvSpPr>
          <p:cNvPr id="130062" name="Caption_13005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1</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55</a:t>
            </a:fld>
            <a:endParaRPr lang="de-DE" altLang="de-DE">
              <a:latin typeface="Calibri Light"/>
            </a:endParaRPr>
          </a:p>
        </p:txBody>
      </p:sp>
      <p:sp>
        <p:nvSpPr>
          <p:cNvPr id="18"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uk-UA" sz="2000">
                <a:latin typeface="Calibri Light"/>
              </a:rPr>
              <a:t>Яке продовження вищенаведеної історії?</a:t>
            </a:r>
          </a:p>
          <a:p>
            <a:pPr algn="ctr" eaLnBrk="1" hangingPunct="1">
              <a:spcBef>
                <a:spcPts val="1200"/>
              </a:spcBef>
              <a:buClrTx/>
              <a:buFontTx/>
              <a:buNone/>
            </a:pPr>
            <a:r>
              <a:rPr lang="uk-UA" sz="2000">
                <a:latin typeface="Calibri Light"/>
              </a:rPr>
              <a:t>Обговоріть правдоподібність таких варіантів відповіді:</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Правильна відповідь — 4b!</a:t>
            </a:r>
          </a:p>
        </p:txBody>
      </p:sp>
      <p:pic>
        <p:nvPicPr>
          <p:cNvPr id="132099" name="Picture 3" descr="16-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32100" name="Picture 4" descr="16-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32101" name="Picture 5" descr="16-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sp>
        <p:nvSpPr>
          <p:cNvPr id="132102" name="Caption_13210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3</a:t>
            </a:r>
          </a:p>
        </p:txBody>
      </p:sp>
      <p:sp>
        <p:nvSpPr>
          <p:cNvPr id="132103" name="Caption_13210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2</a:t>
            </a:r>
          </a:p>
        </p:txBody>
      </p:sp>
      <p:sp>
        <p:nvSpPr>
          <p:cNvPr id="132104" name="Caption_13209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1</a:t>
            </a:r>
          </a:p>
        </p:txBody>
      </p:sp>
      <p:pic>
        <p:nvPicPr>
          <p:cNvPr id="132105" name="Picture 9" descr="16-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32106" name="Caption_132105"/>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4b</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56</a:t>
            </a:fld>
            <a:endParaRPr lang="de-DE" altLang="de-DE">
              <a:latin typeface="Calibri Ligh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Що збирається зробити жінка?</a:t>
            </a:r>
          </a:p>
        </p:txBody>
      </p:sp>
      <p:pic>
        <p:nvPicPr>
          <p:cNvPr id="134146" name="Picture 2" descr="17-3"/>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34149" name="Picture 5" descr="17-c"/>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134147" name="Picture 3" descr="17-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34148" name="Picture 4" descr="17-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34151" name="Caption_13414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3</a:t>
            </a:r>
          </a:p>
        </p:txBody>
      </p:sp>
      <p:sp>
        <p:nvSpPr>
          <p:cNvPr id="134152" name="Caption_13414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4a?</a:t>
            </a:r>
          </a:p>
        </p:txBody>
      </p:sp>
      <p:sp>
        <p:nvSpPr>
          <p:cNvPr id="134153" name="Caption_13414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4b?</a:t>
            </a:r>
          </a:p>
        </p:txBody>
      </p:sp>
      <p:sp>
        <p:nvSpPr>
          <p:cNvPr id="134154" name="Caption_13414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4c?</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57</a:t>
            </a:fld>
            <a:endParaRPr lang="de-DE" altLang="de-DE">
              <a:latin typeface="Calibri Light"/>
            </a:endParaRPr>
          </a:p>
        </p:txBody>
      </p:sp>
      <p:sp>
        <p:nvSpPr>
          <p:cNvPr id="1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uk-UA" sz="2000">
                <a:latin typeface="Calibri Light"/>
              </a:rPr>
              <a:t>Яке продовження вищенаведеної історії?</a:t>
            </a:r>
          </a:p>
          <a:p>
            <a:pPr algn="ctr" eaLnBrk="1" hangingPunct="1">
              <a:spcBef>
                <a:spcPts val="1200"/>
              </a:spcBef>
              <a:buClrTx/>
              <a:buFontTx/>
              <a:buNone/>
            </a:pPr>
            <a:r>
              <a:rPr lang="uk-UA" sz="2000">
                <a:latin typeface="Calibri Light"/>
              </a:rPr>
              <a:t>Обговоріть правдоподібність таких варіантів відповіді:</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uk-UA" sz="2000">
                <a:latin typeface="Calibri Light"/>
              </a:rPr>
              <a:t>Яке продовження вищенаведеної історії?</a:t>
            </a:r>
          </a:p>
          <a:p>
            <a:pPr algn="ctr" eaLnBrk="1" hangingPunct="1">
              <a:spcBef>
                <a:spcPts val="1200"/>
              </a:spcBef>
              <a:buClrTx/>
              <a:buFontTx/>
              <a:buNone/>
            </a:pPr>
            <a:r>
              <a:rPr lang="uk-UA" sz="2000">
                <a:latin typeface="Calibri Light"/>
              </a:rPr>
              <a:t>Обговоріть правдоподібність таких варіантів відповіді:</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Що збирається зробити жінка?</a:t>
            </a:r>
          </a:p>
        </p:txBody>
      </p:sp>
      <p:pic>
        <p:nvPicPr>
          <p:cNvPr id="136194" name="Picture 2" descr="17-2"/>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3205976" y="2203704"/>
            <a:ext cx="1960384" cy="1371600"/>
          </a:xfrm>
          <a:noFill/>
          <a:ln>
            <a:solidFill>
              <a:schemeClr val="tx1"/>
            </a:solidFill>
            <a:miter lim="800000"/>
            <a:headEnd/>
            <a:tailEnd/>
          </a:ln>
        </p:spPr>
      </p:pic>
      <p:pic>
        <p:nvPicPr>
          <p:cNvPr id="136195" name="Picture 3" descr="17-3"/>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6995160" y="2203704"/>
            <a:ext cx="1960384" cy="1371600"/>
          </a:xfrm>
          <a:noFill/>
          <a:ln>
            <a:solidFill>
              <a:schemeClr val="tx1"/>
            </a:solidFill>
            <a:miter lim="800000"/>
            <a:headEnd/>
            <a:tailEnd/>
          </a:ln>
        </p:spPr>
      </p:pic>
      <p:pic>
        <p:nvPicPr>
          <p:cNvPr id="136202" name="Picture 11" descr="17-c"/>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sp>
        <p:nvSpPr>
          <p:cNvPr id="136197" name="Caption_13620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4a?</a:t>
            </a:r>
          </a:p>
        </p:txBody>
      </p:sp>
      <p:sp>
        <p:nvSpPr>
          <p:cNvPr id="136198" name="Caption_136201"/>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4b?</a:t>
            </a:r>
          </a:p>
        </p:txBody>
      </p:sp>
      <p:sp>
        <p:nvSpPr>
          <p:cNvPr id="136199" name="Caption_13620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4c?</a:t>
            </a:r>
          </a:p>
        </p:txBody>
      </p:sp>
      <p:pic>
        <p:nvPicPr>
          <p:cNvPr id="136200" name="Picture 9" descr="17-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36201" name="Picture 10" descr="17-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36203" name="Caption_136195"/>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3</a:t>
            </a:r>
          </a:p>
        </p:txBody>
      </p:sp>
      <p:sp>
        <p:nvSpPr>
          <p:cNvPr id="136204" name="Caption_136194"/>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2</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58</a:t>
            </a:fld>
            <a:endParaRPr lang="de-DE" altLang="de-DE">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Що збирається зробити жінка?</a:t>
            </a:r>
          </a:p>
        </p:txBody>
      </p:sp>
      <p:pic>
        <p:nvPicPr>
          <p:cNvPr id="138242" name="Picture 2" descr="17-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38243" name="Picture 3" descr="17-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38244" name="Picture 4" descr="17-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pic>
        <p:nvPicPr>
          <p:cNvPr id="138248" name="Picture 8" descr="17-c"/>
          <p:cNvPicPr>
            <a:picLocks noGrp="1" noChangeAspect="1" noChangeArrowheads="1"/>
          </p:cNvPicPr>
          <p:nvPr>
            <p:ph sz="quarter" idx="4294967295"/>
          </p:nvPr>
        </p:nvPicPr>
        <p:blipFill>
          <a:blip r:embed="rId6">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138246" name="Picture 6" descr="17-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38247" name="Picture 7" descr="17-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38249" name="Caption_138246"/>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4a?</a:t>
            </a:r>
          </a:p>
        </p:txBody>
      </p:sp>
      <p:sp>
        <p:nvSpPr>
          <p:cNvPr id="138250" name="Caption_13824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4b?</a:t>
            </a:r>
          </a:p>
        </p:txBody>
      </p:sp>
      <p:sp>
        <p:nvSpPr>
          <p:cNvPr id="138251" name="Caption_13824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4c?</a:t>
            </a:r>
          </a:p>
        </p:txBody>
      </p:sp>
      <p:sp>
        <p:nvSpPr>
          <p:cNvPr id="138252" name="Caption_13824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3</a:t>
            </a:r>
          </a:p>
        </p:txBody>
      </p:sp>
      <p:sp>
        <p:nvSpPr>
          <p:cNvPr id="138253" name="Caption_13824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2</a:t>
            </a:r>
          </a:p>
        </p:txBody>
      </p:sp>
      <p:sp>
        <p:nvSpPr>
          <p:cNvPr id="138254" name="Caption_138242"/>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1</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59</a:t>
            </a:fld>
            <a:endParaRPr lang="de-DE" altLang="de-DE">
              <a:latin typeface="Calibri Light"/>
            </a:endParaRPr>
          </a:p>
        </p:txBody>
      </p:sp>
      <p:sp>
        <p:nvSpPr>
          <p:cNvPr id="18"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uk-UA" sz="2000">
                <a:latin typeface="Calibri Light"/>
              </a:rPr>
              <a:t>Яке продовження вищенаведеної історії?</a:t>
            </a:r>
          </a:p>
          <a:p>
            <a:pPr algn="ctr" eaLnBrk="1" hangingPunct="1">
              <a:spcBef>
                <a:spcPts val="1200"/>
              </a:spcBef>
              <a:buClrTx/>
              <a:buFontTx/>
              <a:buNone/>
            </a:pPr>
            <a:r>
              <a:rPr lang="uk-UA" sz="2000">
                <a:latin typeface="Calibri Light"/>
              </a:rPr>
              <a:t>Обговоріть правдоподібність таких варіантів відповіді:</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Правильна відповідь — 4с!</a:t>
            </a:r>
          </a:p>
        </p:txBody>
      </p:sp>
      <p:pic>
        <p:nvPicPr>
          <p:cNvPr id="140291" name="Picture 3" descr="17-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40292" name="Picture 4" descr="17-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40293" name="Picture 5" descr="17-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pic>
        <p:nvPicPr>
          <p:cNvPr id="140294" name="Picture 6" descr="17-c"/>
          <p:cNvPicPr>
            <a:picLocks noGrp="1" noChangeAspect="1" noChangeArrowheads="1"/>
          </p:cNvPicPr>
          <p:nvPr>
            <p:ph sz="quarter" idx="4294967295"/>
          </p:nvPr>
        </p:nvPicPr>
        <p:blipFill>
          <a:blip r:embed="rId6">
            <a:extLst>
              <a:ext uri="{28A0092B-C50C-407E-A947-70E740481C1C}">
                <a14:useLocalDpi xmlns:a14="http://schemas.microsoft.com/office/drawing/2010/main" val="0"/>
              </a:ext>
            </a:extLst>
          </a:blip>
          <a:srcRect/>
          <a:stretch>
            <a:fillRect/>
          </a:stretch>
        </p:blipFill>
        <p:spPr>
          <a:xfrm>
            <a:off x="5100568" y="4957064"/>
            <a:ext cx="1960384" cy="1371600"/>
          </a:xfrm>
          <a:noFill/>
          <a:ln>
            <a:solidFill>
              <a:schemeClr val="tx1"/>
            </a:solidFill>
            <a:miter lim="800000"/>
            <a:headEnd/>
            <a:tailEnd/>
          </a:ln>
        </p:spPr>
      </p:pic>
      <p:sp>
        <p:nvSpPr>
          <p:cNvPr id="140295" name="Caption_140294"/>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4c</a:t>
            </a:r>
          </a:p>
        </p:txBody>
      </p:sp>
      <p:sp>
        <p:nvSpPr>
          <p:cNvPr id="140296" name="Caption_140293"/>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3</a:t>
            </a:r>
          </a:p>
        </p:txBody>
      </p:sp>
      <p:sp>
        <p:nvSpPr>
          <p:cNvPr id="140297" name="Caption_14029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2</a:t>
            </a:r>
          </a:p>
        </p:txBody>
      </p:sp>
      <p:sp>
        <p:nvSpPr>
          <p:cNvPr id="140298" name="Caption_140291"/>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1</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60</a:t>
            </a:fld>
            <a:endParaRPr lang="de-DE" altLang="de-DE">
              <a:latin typeface="Calibri Ligh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Picture 2" descr="19-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2339" name="Picture 3" descr="19-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Які наміри у чоловіка?</a:t>
            </a:r>
          </a:p>
        </p:txBody>
      </p:sp>
      <p:pic>
        <p:nvPicPr>
          <p:cNvPr id="142342" name="Picture 6" descr="19-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42340" name="Picture 4" descr="19-c"/>
          <p:cNvPicPr>
            <a:picLocks noGrp="1" noChangeAspect="1" noChangeArrowheads="1"/>
          </p:cNvPicPr>
          <p:nvPr>
            <p:ph sz="quarter" idx="4294967295"/>
          </p:nvPr>
        </p:nvPicPr>
        <p:blipFill>
          <a:blip r:embed="rId6">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sp>
        <p:nvSpPr>
          <p:cNvPr id="142343" name="Caption_14234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3</a:t>
            </a:r>
          </a:p>
        </p:txBody>
      </p:sp>
      <p:sp>
        <p:nvSpPr>
          <p:cNvPr id="142345" name="Caption_142338"/>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4a?</a:t>
            </a:r>
          </a:p>
        </p:txBody>
      </p:sp>
      <p:sp>
        <p:nvSpPr>
          <p:cNvPr id="142346" name="Caption_142339"/>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4b?</a:t>
            </a:r>
          </a:p>
        </p:txBody>
      </p:sp>
      <p:sp>
        <p:nvSpPr>
          <p:cNvPr id="142347" name="Caption_14234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4c?</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61</a:t>
            </a:fld>
            <a:endParaRPr lang="de-DE" altLang="de-DE">
              <a:latin typeface="Calibri Light"/>
            </a:endParaRPr>
          </a:p>
        </p:txBody>
      </p:sp>
      <p:sp>
        <p:nvSpPr>
          <p:cNvPr id="1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uk-UA" sz="2000">
                <a:latin typeface="Calibri Light"/>
              </a:rPr>
              <a:t>Яке продовження вищенаведеної історії?</a:t>
            </a:r>
          </a:p>
          <a:p>
            <a:pPr algn="ctr" eaLnBrk="1" hangingPunct="1">
              <a:spcBef>
                <a:spcPts val="1200"/>
              </a:spcBef>
              <a:buClrTx/>
              <a:buFontTx/>
              <a:buNone/>
            </a:pPr>
            <a:r>
              <a:rPr lang="uk-UA" sz="2000">
                <a:latin typeface="Calibri Light"/>
              </a:rPr>
              <a:t>Обговоріть правдоподібність таких варіантів відповіді:</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Які наміри у чоловіка?</a:t>
            </a:r>
          </a:p>
        </p:txBody>
      </p:sp>
      <p:pic>
        <p:nvPicPr>
          <p:cNvPr id="144387" name="Picture 3" descr="19-2"/>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3205976" y="2203704"/>
            <a:ext cx="1960384" cy="1371600"/>
          </a:xfrm>
          <a:noFill/>
          <a:ln>
            <a:solidFill>
              <a:schemeClr val="tx1"/>
            </a:solidFill>
            <a:miter lim="800000"/>
            <a:headEnd/>
            <a:tailEnd/>
          </a:ln>
        </p:spPr>
      </p:pic>
      <p:pic>
        <p:nvPicPr>
          <p:cNvPr id="144386" name="Picture 2" descr="19-3"/>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6995160" y="2203704"/>
            <a:ext cx="1960384" cy="1371600"/>
          </a:xfrm>
          <a:noFill/>
          <a:ln>
            <a:solidFill>
              <a:schemeClr val="tx1"/>
            </a:solidFill>
            <a:miter lim="800000"/>
            <a:headEnd/>
            <a:tailEnd/>
          </a:ln>
        </p:spPr>
      </p:pic>
      <p:pic>
        <p:nvPicPr>
          <p:cNvPr id="144394" name="Picture 10" descr="19-c"/>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tretch>
            <a:fillRect/>
          </a:stretch>
        </p:blipFill>
        <p:spPr>
          <a:xfrm>
            <a:off x="8889752" y="4957064"/>
            <a:ext cx="1960384" cy="1371600"/>
          </a:xfrm>
          <a:ln>
            <a:solidFill>
              <a:schemeClr val="tx1"/>
            </a:solidFill>
            <a:miter lim="800000"/>
            <a:headEnd/>
            <a:tailEnd/>
          </a:ln>
        </p:spPr>
      </p:pic>
      <p:sp>
        <p:nvSpPr>
          <p:cNvPr id="144389" name="Caption_144392"/>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4a?</a:t>
            </a:r>
          </a:p>
        </p:txBody>
      </p:sp>
      <p:sp>
        <p:nvSpPr>
          <p:cNvPr id="144390" name="Caption_14439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4b?</a:t>
            </a:r>
          </a:p>
        </p:txBody>
      </p:sp>
      <p:sp>
        <p:nvSpPr>
          <p:cNvPr id="144391" name="Caption_144394"/>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4c?</a:t>
            </a:r>
          </a:p>
        </p:txBody>
      </p:sp>
      <p:pic>
        <p:nvPicPr>
          <p:cNvPr id="144392" name="Picture 8" descr="19-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4393" name="Picture 9" descr="19-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44395" name="Caption_144386"/>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3</a:t>
            </a:r>
          </a:p>
        </p:txBody>
      </p:sp>
      <p:sp>
        <p:nvSpPr>
          <p:cNvPr id="144396" name="Caption_144387"/>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2</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62</a:t>
            </a:fld>
            <a:endParaRPr lang="de-DE" altLang="de-DE">
              <a:latin typeface="Calibri Light"/>
            </a:endParaRPr>
          </a:p>
        </p:txBody>
      </p:sp>
      <p:sp>
        <p:nvSpPr>
          <p:cNvPr id="1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uk-UA" sz="2000">
                <a:latin typeface="Calibri Light"/>
              </a:rPr>
              <a:t>Яке продовження вищенаведеної історії?</a:t>
            </a:r>
          </a:p>
          <a:p>
            <a:pPr algn="ctr" eaLnBrk="1" hangingPunct="1">
              <a:spcBef>
                <a:spcPts val="1200"/>
              </a:spcBef>
              <a:buClrTx/>
              <a:buFontTx/>
              <a:buNone/>
            </a:pPr>
            <a:r>
              <a:rPr lang="uk-UA" sz="2000">
                <a:latin typeface="Calibri Light"/>
              </a:rPr>
              <a:t>Обговоріть правдоподібність таких варіантів відповіді:</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Які наміри у чоловіка?</a:t>
            </a:r>
          </a:p>
        </p:txBody>
      </p:sp>
      <p:pic>
        <p:nvPicPr>
          <p:cNvPr id="146434" name="Picture 2" descr="19-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46436" name="Picture 4" descr="19-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46435" name="Picture 3" descr="19-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pic>
        <p:nvPicPr>
          <p:cNvPr id="146443" name="Picture 11" descr="19-c"/>
          <p:cNvPicPr>
            <a:picLocks noGrp="1" noChangeAspect="1" noChangeArrowheads="1"/>
          </p:cNvPicPr>
          <p:nvPr>
            <p:ph sz="quarter" idx="4294967295"/>
          </p:nvPr>
        </p:nvPicPr>
        <p:blipFill>
          <a:blip r:embed="rId6">
            <a:extLst>
              <a:ext uri="{28A0092B-C50C-407E-A947-70E740481C1C}">
                <a14:useLocalDpi xmlns:a14="http://schemas.microsoft.com/office/drawing/2010/main" val="0"/>
              </a:ext>
            </a:extLst>
          </a:blip>
          <a:stretch>
            <a:fillRect/>
          </a:stretch>
        </p:blipFill>
        <p:spPr>
          <a:xfrm>
            <a:off x="8889752" y="4957064"/>
            <a:ext cx="1960384" cy="1371600"/>
          </a:xfrm>
          <a:ln>
            <a:solidFill>
              <a:schemeClr val="tx1"/>
            </a:solidFill>
            <a:miter lim="800000"/>
            <a:headEnd/>
            <a:tailEnd/>
          </a:ln>
        </p:spPr>
      </p:pic>
      <p:sp>
        <p:nvSpPr>
          <p:cNvPr id="146438" name="Caption_14644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4a?</a:t>
            </a:r>
          </a:p>
        </p:txBody>
      </p:sp>
      <p:sp>
        <p:nvSpPr>
          <p:cNvPr id="146439" name="Caption_14644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4b?</a:t>
            </a:r>
          </a:p>
        </p:txBody>
      </p:sp>
      <p:sp>
        <p:nvSpPr>
          <p:cNvPr id="146440" name="Caption_14644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4c?</a:t>
            </a:r>
          </a:p>
        </p:txBody>
      </p:sp>
      <p:pic>
        <p:nvPicPr>
          <p:cNvPr id="146441" name="Picture 9" descr="19-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6442" name="Picture 10" descr="19-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46444" name="Caption_146435"/>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3</a:t>
            </a:r>
          </a:p>
        </p:txBody>
      </p:sp>
      <p:sp>
        <p:nvSpPr>
          <p:cNvPr id="146445" name="Caption_14643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2</a:t>
            </a:r>
          </a:p>
        </p:txBody>
      </p:sp>
      <p:sp>
        <p:nvSpPr>
          <p:cNvPr id="146446" name="Caption_14643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1</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63</a:t>
            </a:fld>
            <a:endParaRPr lang="de-DE" altLang="de-DE">
              <a:latin typeface="Calibri Light"/>
            </a:endParaRPr>
          </a:p>
        </p:txBody>
      </p:sp>
      <p:sp>
        <p:nvSpPr>
          <p:cNvPr id="18"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uk-UA" sz="2000">
                <a:latin typeface="Calibri Light"/>
              </a:rPr>
              <a:t>Яке продовження вищенаведеної історії?</a:t>
            </a:r>
          </a:p>
          <a:p>
            <a:pPr algn="ctr" eaLnBrk="1" hangingPunct="1">
              <a:spcBef>
                <a:spcPts val="1200"/>
              </a:spcBef>
              <a:buClrTx/>
              <a:buFontTx/>
              <a:buNone/>
            </a:pPr>
            <a:r>
              <a:rPr lang="uk-UA" sz="2000">
                <a:latin typeface="Calibri Light"/>
              </a:rPr>
              <a:t>Обговоріть правдоподібність таких варіантів відповіді:</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Правильна відповідь — 4a!</a:t>
            </a:r>
          </a:p>
        </p:txBody>
      </p:sp>
      <p:pic>
        <p:nvPicPr>
          <p:cNvPr id="148483" name="Picture 3" descr="19-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48485" name="Picture 5" descr="19-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48484" name="Picture 4" descr="19-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sp>
        <p:nvSpPr>
          <p:cNvPr id="148486" name="Caption_148487"/>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4a</a:t>
            </a:r>
          </a:p>
        </p:txBody>
      </p:sp>
      <p:pic>
        <p:nvPicPr>
          <p:cNvPr id="148487" name="Picture 9" descr="19-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48488" name="Caption_14848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3</a:t>
            </a:r>
          </a:p>
        </p:txBody>
      </p:sp>
      <p:sp>
        <p:nvSpPr>
          <p:cNvPr id="148489" name="Caption_14848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2</a:t>
            </a:r>
          </a:p>
        </p:txBody>
      </p:sp>
      <p:sp>
        <p:nvSpPr>
          <p:cNvPr id="148490" name="Caption_148483"/>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1</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64</a:t>
            </a:fld>
            <a:endParaRPr lang="de-DE" altLang="de-DE">
              <a:latin typeface="Calibri 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Що збирається зробити чоловік?</a:t>
            </a:r>
          </a:p>
        </p:txBody>
      </p:sp>
      <p:pic>
        <p:nvPicPr>
          <p:cNvPr id="150530" name="Picture 2" descr="20-3"/>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50533" name="Picture 5" descr="20-c"/>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150531" name="Picture 3" descr="2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0532" name="Picture 4" descr="20-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50535" name="Caption_15053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4a?</a:t>
            </a:r>
          </a:p>
        </p:txBody>
      </p:sp>
      <p:sp>
        <p:nvSpPr>
          <p:cNvPr id="150536" name="Caption_15053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4b?</a:t>
            </a:r>
          </a:p>
        </p:txBody>
      </p:sp>
      <p:sp>
        <p:nvSpPr>
          <p:cNvPr id="150537" name="Caption_15053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4c?</a:t>
            </a:r>
          </a:p>
        </p:txBody>
      </p:sp>
      <p:sp>
        <p:nvSpPr>
          <p:cNvPr id="150538" name="Caption_15053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3</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65</a:t>
            </a:fld>
            <a:endParaRPr lang="de-DE" altLang="de-DE">
              <a:latin typeface="Calibri Light"/>
            </a:endParaRPr>
          </a:p>
        </p:txBody>
      </p:sp>
      <p:sp>
        <p:nvSpPr>
          <p:cNvPr id="1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uk-UA" sz="2000">
                <a:latin typeface="Calibri Light"/>
              </a:rPr>
              <a:t>Яке продовження вищенаведеної історії?</a:t>
            </a:r>
          </a:p>
          <a:p>
            <a:pPr algn="ctr" eaLnBrk="1" hangingPunct="1">
              <a:spcBef>
                <a:spcPts val="1200"/>
              </a:spcBef>
              <a:buClrTx/>
              <a:buFontTx/>
              <a:buNone/>
            </a:pPr>
            <a:r>
              <a:rPr lang="uk-UA" sz="2000">
                <a:latin typeface="Calibri Light"/>
              </a:rPr>
              <a:t>Обговоріть правдоподібність таких варіантів відповіді:</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Що збирається зробити чоловік?</a:t>
            </a:r>
          </a:p>
        </p:txBody>
      </p:sp>
      <p:pic>
        <p:nvPicPr>
          <p:cNvPr id="152578" name="Picture 2" descr="20-2"/>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3205976" y="2203704"/>
            <a:ext cx="1960384" cy="1371600"/>
          </a:xfrm>
          <a:noFill/>
          <a:ln>
            <a:solidFill>
              <a:schemeClr val="tx1"/>
            </a:solidFill>
            <a:miter lim="800000"/>
            <a:headEnd/>
            <a:tailEnd/>
          </a:ln>
        </p:spPr>
      </p:pic>
      <p:pic>
        <p:nvPicPr>
          <p:cNvPr id="152579" name="Picture 3" descr="20-3"/>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6995160" y="2203704"/>
            <a:ext cx="1960384" cy="1371600"/>
          </a:xfrm>
          <a:noFill/>
          <a:ln>
            <a:solidFill>
              <a:schemeClr val="tx1"/>
            </a:solidFill>
            <a:miter lim="800000"/>
            <a:headEnd/>
            <a:tailEnd/>
          </a:ln>
        </p:spPr>
      </p:pic>
      <p:pic>
        <p:nvPicPr>
          <p:cNvPr id="152583" name="Picture 7" descr="20-c"/>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152581" name="Picture 5" descr="2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2582" name="Picture 6" descr="20-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52584" name="Caption_15258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4a?</a:t>
            </a:r>
          </a:p>
        </p:txBody>
      </p:sp>
      <p:sp>
        <p:nvSpPr>
          <p:cNvPr id="152585" name="Caption_15258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4b?</a:t>
            </a:r>
          </a:p>
        </p:txBody>
      </p:sp>
      <p:sp>
        <p:nvSpPr>
          <p:cNvPr id="152586" name="Caption_15258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4c?</a:t>
            </a:r>
          </a:p>
        </p:txBody>
      </p:sp>
      <p:sp>
        <p:nvSpPr>
          <p:cNvPr id="152587" name="Text Box 12"/>
          <p:cNvSpPr txBox="1">
            <a:spLocks noChangeArrowheads="1"/>
          </p:cNvSpPr>
          <p:nvPr/>
        </p:nvSpPr>
        <p:spPr bwMode="auto">
          <a:xfrm>
            <a:off x="8106829" y="3392489"/>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uk-UA" sz="2000" b="1">
                <a:latin typeface="Calibri Light"/>
              </a:rPr>
              <a:t>3</a:t>
            </a:r>
          </a:p>
        </p:txBody>
      </p:sp>
      <p:sp>
        <p:nvSpPr>
          <p:cNvPr id="152588" name="Text Box 13"/>
          <p:cNvSpPr txBox="1">
            <a:spLocks noChangeArrowheads="1"/>
          </p:cNvSpPr>
          <p:nvPr/>
        </p:nvSpPr>
        <p:spPr bwMode="auto">
          <a:xfrm>
            <a:off x="3503997" y="3392489"/>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uk-UA" sz="2000" b="1">
                <a:latin typeface="Calibri Light"/>
              </a:rPr>
              <a:t>2</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66</a:t>
            </a:fld>
            <a:endParaRPr lang="de-DE" altLang="de-DE">
              <a:latin typeface="Calibri Light"/>
            </a:endParaRPr>
          </a:p>
        </p:txBody>
      </p:sp>
      <p:sp>
        <p:nvSpPr>
          <p:cNvPr id="1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uk-UA" sz="2000">
                <a:latin typeface="Calibri Light"/>
              </a:rPr>
              <a:t>Яке продовження вищенаведеної історії?</a:t>
            </a:r>
          </a:p>
          <a:p>
            <a:pPr algn="ctr" eaLnBrk="1" hangingPunct="1">
              <a:spcBef>
                <a:spcPts val="1200"/>
              </a:spcBef>
              <a:buClrTx/>
              <a:buFontTx/>
              <a:buNone/>
            </a:pPr>
            <a:r>
              <a:rPr lang="uk-UA" sz="2000">
                <a:latin typeface="Calibri Light"/>
              </a:rPr>
              <a:t>Обговоріть правдоподібність таких варіантів відповіді:</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Що збирається зробити чоловік?</a:t>
            </a:r>
          </a:p>
        </p:txBody>
      </p:sp>
      <p:pic>
        <p:nvPicPr>
          <p:cNvPr id="154626" name="Picture 2" descr="20-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54627" name="Picture 3" descr="20-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54628" name="Picture 4" descr="20-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pic>
        <p:nvPicPr>
          <p:cNvPr id="154632" name="Picture 8" descr="20-c"/>
          <p:cNvPicPr>
            <a:picLocks noGrp="1" noChangeAspect="1" noChangeArrowheads="1"/>
          </p:cNvPicPr>
          <p:nvPr>
            <p:ph sz="quarter" idx="4294967295"/>
          </p:nvPr>
        </p:nvPicPr>
        <p:blipFill>
          <a:blip r:embed="rId6">
            <a:extLst>
              <a:ext uri="{28A0092B-C50C-407E-A947-70E740481C1C}">
                <a14:useLocalDpi xmlns:a14="http://schemas.microsoft.com/office/drawing/2010/main" val="0"/>
              </a:ext>
            </a:extLst>
          </a:blip>
          <a:stretch>
            <a:fillRect/>
          </a:stretch>
        </p:blipFill>
        <p:spPr>
          <a:xfrm>
            <a:off x="8889752" y="4957064"/>
            <a:ext cx="1960384" cy="1371600"/>
          </a:xfrm>
          <a:ln>
            <a:solidFill>
              <a:schemeClr val="tx1"/>
            </a:solidFill>
            <a:miter lim="800000"/>
            <a:headEnd/>
            <a:tailEnd/>
          </a:ln>
        </p:spPr>
      </p:pic>
      <p:pic>
        <p:nvPicPr>
          <p:cNvPr id="154630" name="Picture 6" descr="20-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4631" name="Picture 7" descr="20-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54633" name="Caption_15463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4a?</a:t>
            </a:r>
          </a:p>
        </p:txBody>
      </p:sp>
      <p:sp>
        <p:nvSpPr>
          <p:cNvPr id="154634" name="Caption_154631"/>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4b?</a:t>
            </a:r>
          </a:p>
        </p:txBody>
      </p:sp>
      <p:sp>
        <p:nvSpPr>
          <p:cNvPr id="154635" name="Caption_15463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4c?</a:t>
            </a:r>
          </a:p>
        </p:txBody>
      </p:sp>
      <p:sp>
        <p:nvSpPr>
          <p:cNvPr id="154636" name="Caption_15462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3</a:t>
            </a:r>
          </a:p>
        </p:txBody>
      </p:sp>
      <p:sp>
        <p:nvSpPr>
          <p:cNvPr id="154637" name="Caption_15462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2</a:t>
            </a:r>
          </a:p>
        </p:txBody>
      </p:sp>
      <p:sp>
        <p:nvSpPr>
          <p:cNvPr id="154638" name="Caption_15462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1</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67</a:t>
            </a:fld>
            <a:endParaRPr lang="de-DE" altLang="de-DE">
              <a:latin typeface="Calibri Light"/>
            </a:endParaRPr>
          </a:p>
        </p:txBody>
      </p:sp>
      <p:sp>
        <p:nvSpPr>
          <p:cNvPr id="18"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uk-UA" sz="2000">
                <a:latin typeface="Calibri Light"/>
              </a:rPr>
              <a:t>Яке продовження вищенаведеної історії?</a:t>
            </a:r>
          </a:p>
          <a:p>
            <a:pPr algn="ctr" eaLnBrk="1" hangingPunct="1">
              <a:spcBef>
                <a:spcPts val="1200"/>
              </a:spcBef>
              <a:buClrTx/>
              <a:buFontTx/>
              <a:buNone/>
            </a:pPr>
            <a:r>
              <a:rPr lang="uk-UA" sz="2000">
                <a:latin typeface="Calibri Light"/>
              </a:rPr>
              <a:t>Обговоріть правдоподібність таких варіантів відповіді:</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Правильна відповідь — 4b!</a:t>
            </a:r>
          </a:p>
        </p:txBody>
      </p:sp>
      <p:pic>
        <p:nvPicPr>
          <p:cNvPr id="156675" name="Picture 3" descr="20-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56676" name="Picture 4" descr="20-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56677" name="Picture 5" descr="20-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pic>
        <p:nvPicPr>
          <p:cNvPr id="156678" name="Picture 6" descr="20-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56679" name="Caption_156678"/>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4b</a:t>
            </a:r>
          </a:p>
        </p:txBody>
      </p:sp>
      <p:sp>
        <p:nvSpPr>
          <p:cNvPr id="156680" name="Caption_156677"/>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3</a:t>
            </a:r>
          </a:p>
        </p:txBody>
      </p:sp>
      <p:sp>
        <p:nvSpPr>
          <p:cNvPr id="156681" name="Caption_15667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2</a:t>
            </a:r>
          </a:p>
        </p:txBody>
      </p:sp>
      <p:sp>
        <p:nvSpPr>
          <p:cNvPr id="156682" name="Caption_15667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1</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68</a:t>
            </a:fld>
            <a:endParaRPr lang="de-DE" altLang="de-DE">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Що збирається зробити чоловік?</a:t>
            </a:r>
          </a:p>
        </p:txBody>
      </p:sp>
      <p:pic>
        <p:nvPicPr>
          <p:cNvPr id="158722" name="Picture 2" descr="21-3"/>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58725" name="Picture 5" descr="21-c"/>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158723" name="Picture 3" descr="21-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8724" name="Picture 4" descr="21-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58727" name="Caption_15872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4a?</a:t>
            </a:r>
          </a:p>
        </p:txBody>
      </p:sp>
      <p:sp>
        <p:nvSpPr>
          <p:cNvPr id="158728" name="Caption_15872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4b?</a:t>
            </a:r>
          </a:p>
        </p:txBody>
      </p:sp>
      <p:sp>
        <p:nvSpPr>
          <p:cNvPr id="158729" name="Caption_15872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4c?</a:t>
            </a:r>
          </a:p>
        </p:txBody>
      </p:sp>
      <p:sp>
        <p:nvSpPr>
          <p:cNvPr id="158730" name="Caption_15872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3</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69</a:t>
            </a:fld>
            <a:endParaRPr lang="de-DE" altLang="de-DE">
              <a:latin typeface="Calibri Light"/>
            </a:endParaRPr>
          </a:p>
        </p:txBody>
      </p:sp>
      <p:sp>
        <p:nvSpPr>
          <p:cNvPr id="1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uk-UA" sz="2000">
                <a:latin typeface="Calibri Light"/>
              </a:rPr>
              <a:t>Яке продовження вищенаведеної історії?</a:t>
            </a:r>
          </a:p>
          <a:p>
            <a:pPr algn="ctr" eaLnBrk="1" hangingPunct="1">
              <a:spcBef>
                <a:spcPts val="1200"/>
              </a:spcBef>
              <a:buClrTx/>
              <a:buFontTx/>
              <a:buNone/>
            </a:pPr>
            <a:r>
              <a:rPr lang="uk-UA" sz="2000">
                <a:latin typeface="Calibri Light"/>
              </a:rPr>
              <a:t>Обговоріть правдоподібність таких варіантів відповіді:</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Що збирається зробити чоловік?</a:t>
            </a:r>
          </a:p>
        </p:txBody>
      </p:sp>
      <p:pic>
        <p:nvPicPr>
          <p:cNvPr id="160770" name="Picture 2" descr="21-2"/>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3205976" y="2203704"/>
            <a:ext cx="1960384" cy="1371600"/>
          </a:xfrm>
          <a:noFill/>
          <a:ln>
            <a:solidFill>
              <a:schemeClr val="tx1"/>
            </a:solidFill>
            <a:miter lim="800000"/>
            <a:headEnd/>
            <a:tailEnd/>
          </a:ln>
        </p:spPr>
      </p:pic>
      <p:pic>
        <p:nvPicPr>
          <p:cNvPr id="160771" name="Picture 3" descr="21-3"/>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6995160" y="2203704"/>
            <a:ext cx="1960384" cy="1371600"/>
          </a:xfrm>
          <a:noFill/>
          <a:ln>
            <a:solidFill>
              <a:schemeClr val="tx1"/>
            </a:solidFill>
            <a:miter lim="800000"/>
            <a:headEnd/>
            <a:tailEnd/>
          </a:ln>
        </p:spPr>
      </p:pic>
      <p:pic>
        <p:nvPicPr>
          <p:cNvPr id="160775" name="Picture 7" descr="21-c"/>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160773" name="Picture 5" descr="2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0774" name="Picture 6" descr="21-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60776" name="Caption_16077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4a?</a:t>
            </a:r>
          </a:p>
        </p:txBody>
      </p:sp>
      <p:sp>
        <p:nvSpPr>
          <p:cNvPr id="160777" name="Caption_16077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4b?</a:t>
            </a:r>
          </a:p>
        </p:txBody>
      </p:sp>
      <p:sp>
        <p:nvSpPr>
          <p:cNvPr id="160778" name="Caption_16077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4c?</a:t>
            </a:r>
          </a:p>
        </p:txBody>
      </p:sp>
      <p:sp>
        <p:nvSpPr>
          <p:cNvPr id="160779" name="Caption_16077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3</a:t>
            </a:r>
          </a:p>
        </p:txBody>
      </p:sp>
      <p:sp>
        <p:nvSpPr>
          <p:cNvPr id="160780" name="Caption_16077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2</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70</a:t>
            </a:fld>
            <a:endParaRPr lang="de-DE" altLang="de-DE">
              <a:latin typeface="Calibri Light"/>
            </a:endParaRPr>
          </a:p>
        </p:txBody>
      </p:sp>
      <p:sp>
        <p:nvSpPr>
          <p:cNvPr id="1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uk-UA" sz="2000">
                <a:latin typeface="Calibri Light"/>
              </a:rPr>
              <a:t>Яке продовження вищенаведеної історії?</a:t>
            </a:r>
          </a:p>
          <a:p>
            <a:pPr algn="ctr" eaLnBrk="1" hangingPunct="1">
              <a:spcBef>
                <a:spcPts val="1200"/>
              </a:spcBef>
              <a:buClrTx/>
              <a:buFontTx/>
              <a:buNone/>
            </a:pPr>
            <a:r>
              <a:rPr lang="uk-UA" sz="2000">
                <a:latin typeface="Calibri Light"/>
              </a:rPr>
              <a:t>Обговоріть правдоподібність таких варіантів відповіді:</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Що збирається зробити чоловік?</a:t>
            </a:r>
          </a:p>
        </p:txBody>
      </p:sp>
      <p:pic>
        <p:nvPicPr>
          <p:cNvPr id="162818" name="Picture 2" descr="21-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62819" name="Picture 3" descr="21-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62820" name="Picture 4" descr="21-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pic>
        <p:nvPicPr>
          <p:cNvPr id="162824" name="Picture 8" descr="21-c"/>
          <p:cNvPicPr>
            <a:picLocks noGrp="1" noChangeAspect="1" noChangeArrowheads="1"/>
          </p:cNvPicPr>
          <p:nvPr>
            <p:ph sz="quarter" idx="4294967295"/>
          </p:nvPr>
        </p:nvPicPr>
        <p:blipFill>
          <a:blip r:embed="rId6">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162822" name="Picture 6" descr="21-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2823" name="Picture 7" descr="21-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62825" name="Caption_162822"/>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4a?</a:t>
            </a:r>
          </a:p>
        </p:txBody>
      </p:sp>
      <p:sp>
        <p:nvSpPr>
          <p:cNvPr id="162826" name="Caption_16282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4b?</a:t>
            </a:r>
          </a:p>
        </p:txBody>
      </p:sp>
      <p:sp>
        <p:nvSpPr>
          <p:cNvPr id="162827" name="Caption_162824"/>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4c?</a:t>
            </a:r>
          </a:p>
        </p:txBody>
      </p:sp>
      <p:sp>
        <p:nvSpPr>
          <p:cNvPr id="162828" name="Caption_16282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3</a:t>
            </a:r>
          </a:p>
        </p:txBody>
      </p:sp>
      <p:sp>
        <p:nvSpPr>
          <p:cNvPr id="162829" name="Caption_16281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2</a:t>
            </a:r>
          </a:p>
        </p:txBody>
      </p:sp>
      <p:sp>
        <p:nvSpPr>
          <p:cNvPr id="162830" name="Caption_16281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1</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71</a:t>
            </a:fld>
            <a:endParaRPr lang="de-DE" altLang="de-DE">
              <a:latin typeface="Calibri Light"/>
            </a:endParaRPr>
          </a:p>
        </p:txBody>
      </p:sp>
      <p:sp>
        <p:nvSpPr>
          <p:cNvPr id="18"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uk-UA" sz="2000">
                <a:latin typeface="Calibri Light"/>
              </a:rPr>
              <a:t>Яке продовження вищенаведеної історії?</a:t>
            </a:r>
          </a:p>
          <a:p>
            <a:pPr algn="ctr" eaLnBrk="1" hangingPunct="1">
              <a:spcBef>
                <a:spcPts val="1200"/>
              </a:spcBef>
              <a:buClrTx/>
              <a:buFontTx/>
              <a:buNone/>
            </a:pPr>
            <a:r>
              <a:rPr lang="uk-UA" sz="2000">
                <a:latin typeface="Calibri Light"/>
              </a:rPr>
              <a:t>Обговоріть правдоподібність таких варіантів відповіді:</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Правильна відповідь — 4a!</a:t>
            </a:r>
          </a:p>
        </p:txBody>
      </p:sp>
      <p:pic>
        <p:nvPicPr>
          <p:cNvPr id="164867" name="Picture 3" descr="21-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64868" name="Picture 4" descr="21-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64869" name="Picture 5" descr="21-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sp>
        <p:nvSpPr>
          <p:cNvPr id="164870" name="Caption_164869"/>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3</a:t>
            </a:r>
          </a:p>
        </p:txBody>
      </p:sp>
      <p:sp>
        <p:nvSpPr>
          <p:cNvPr id="164871" name="Caption_16486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2</a:t>
            </a:r>
          </a:p>
        </p:txBody>
      </p:sp>
      <p:sp>
        <p:nvSpPr>
          <p:cNvPr id="164872" name="Caption_164867"/>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1</a:t>
            </a:r>
          </a:p>
        </p:txBody>
      </p:sp>
      <p:pic>
        <p:nvPicPr>
          <p:cNvPr id="164873" name="Picture 9" descr="2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64874" name="Caption_164873"/>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4a</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72</a:t>
            </a:fld>
            <a:endParaRPr lang="de-DE" altLang="de-DE">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Які наміри у чоловіка?</a:t>
            </a:r>
          </a:p>
        </p:txBody>
      </p:sp>
      <p:pic>
        <p:nvPicPr>
          <p:cNvPr id="166914" name="Picture 2" descr="22-3"/>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66917" name="Picture 5" descr="22-c"/>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166915" name="Picture 3" descr="2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6916" name="Picture 4" descr="2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66919" name="Caption_16691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4a?</a:t>
            </a:r>
          </a:p>
        </p:txBody>
      </p:sp>
      <p:sp>
        <p:nvSpPr>
          <p:cNvPr id="166920" name="Caption_16691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4b?</a:t>
            </a:r>
          </a:p>
        </p:txBody>
      </p:sp>
      <p:sp>
        <p:nvSpPr>
          <p:cNvPr id="166921" name="Caption_16691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4c?</a:t>
            </a:r>
          </a:p>
        </p:txBody>
      </p:sp>
      <p:sp>
        <p:nvSpPr>
          <p:cNvPr id="166922" name="Caption_16691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3</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73</a:t>
            </a:fld>
            <a:endParaRPr lang="de-DE" altLang="de-DE">
              <a:latin typeface="Calibri Light"/>
            </a:endParaRPr>
          </a:p>
        </p:txBody>
      </p:sp>
      <p:sp>
        <p:nvSpPr>
          <p:cNvPr id="1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uk-UA" sz="2000">
                <a:latin typeface="Calibri Light"/>
              </a:rPr>
              <a:t>Яке продовження вищенаведеної історії?</a:t>
            </a:r>
          </a:p>
          <a:p>
            <a:pPr algn="ctr" eaLnBrk="1" hangingPunct="1">
              <a:spcBef>
                <a:spcPts val="1200"/>
              </a:spcBef>
              <a:buClrTx/>
              <a:buFontTx/>
              <a:buNone/>
            </a:pPr>
            <a:r>
              <a:rPr lang="uk-UA" sz="2000">
                <a:latin typeface="Calibri Light"/>
              </a:rPr>
              <a:t>Обговоріть правдоподібність таких варіантів відповіді:</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Які наміри у чоловіка?</a:t>
            </a:r>
          </a:p>
        </p:txBody>
      </p:sp>
      <p:pic>
        <p:nvPicPr>
          <p:cNvPr id="168962" name="Picture 2" descr="22-2"/>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3205976" y="2203704"/>
            <a:ext cx="1960384" cy="1371600"/>
          </a:xfrm>
          <a:noFill/>
          <a:ln>
            <a:solidFill>
              <a:schemeClr val="tx1"/>
            </a:solidFill>
            <a:miter lim="800000"/>
            <a:headEnd/>
            <a:tailEnd/>
          </a:ln>
        </p:spPr>
      </p:pic>
      <p:pic>
        <p:nvPicPr>
          <p:cNvPr id="168963" name="Picture 3" descr="22-3"/>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6995160" y="2203704"/>
            <a:ext cx="1960384" cy="1371600"/>
          </a:xfrm>
          <a:noFill/>
          <a:ln>
            <a:solidFill>
              <a:schemeClr val="tx1"/>
            </a:solidFill>
            <a:miter lim="800000"/>
            <a:headEnd/>
            <a:tailEnd/>
          </a:ln>
        </p:spPr>
      </p:pic>
      <p:pic>
        <p:nvPicPr>
          <p:cNvPr id="168967" name="Picture 7" descr="22-c"/>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168965" name="Picture 5" descr="22-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8966" name="Picture 6" descr="22-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68968" name="Caption_16896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4a?</a:t>
            </a:r>
          </a:p>
        </p:txBody>
      </p:sp>
      <p:sp>
        <p:nvSpPr>
          <p:cNvPr id="168969" name="Caption_16896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4b?</a:t>
            </a:r>
          </a:p>
        </p:txBody>
      </p:sp>
      <p:sp>
        <p:nvSpPr>
          <p:cNvPr id="168970" name="Caption_16896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4c?</a:t>
            </a:r>
          </a:p>
        </p:txBody>
      </p:sp>
      <p:sp>
        <p:nvSpPr>
          <p:cNvPr id="168971" name="Caption_16896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3</a:t>
            </a:r>
          </a:p>
        </p:txBody>
      </p:sp>
      <p:sp>
        <p:nvSpPr>
          <p:cNvPr id="168972" name="Caption_16896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2</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74</a:t>
            </a:fld>
            <a:endParaRPr lang="de-DE" altLang="de-DE">
              <a:latin typeface="Calibri Light"/>
            </a:endParaRPr>
          </a:p>
        </p:txBody>
      </p:sp>
      <p:sp>
        <p:nvSpPr>
          <p:cNvPr id="1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uk-UA" sz="2000">
                <a:latin typeface="Calibri Light"/>
              </a:rPr>
              <a:t>Яке продовження вищенаведеної історії?</a:t>
            </a:r>
          </a:p>
          <a:p>
            <a:pPr algn="ctr" eaLnBrk="1" hangingPunct="1">
              <a:spcBef>
                <a:spcPts val="1200"/>
              </a:spcBef>
              <a:buClrTx/>
              <a:buFontTx/>
              <a:buNone/>
            </a:pPr>
            <a:r>
              <a:rPr lang="uk-UA" sz="2000">
                <a:latin typeface="Calibri Light"/>
              </a:rPr>
              <a:t>Обговоріть правдоподібність таких варіантів відповіді:</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Які наміри у чоловіка?</a:t>
            </a:r>
          </a:p>
        </p:txBody>
      </p:sp>
      <p:pic>
        <p:nvPicPr>
          <p:cNvPr id="171010" name="Picture 2" descr="22-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71011" name="Picture 3" descr="22-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71012" name="Picture 4" descr="22-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pic>
        <p:nvPicPr>
          <p:cNvPr id="171016" name="Picture 8" descr="22-c"/>
          <p:cNvPicPr>
            <a:picLocks noGrp="1" noChangeAspect="1" noChangeArrowheads="1"/>
          </p:cNvPicPr>
          <p:nvPr>
            <p:ph sz="quarter" idx="4294967295"/>
          </p:nvPr>
        </p:nvPicPr>
        <p:blipFill>
          <a:blip r:embed="rId6">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171014" name="Picture 6" descr="22-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1015" name="Picture 7" descr="22-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1017" name="Caption_17101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4a?</a:t>
            </a:r>
          </a:p>
        </p:txBody>
      </p:sp>
      <p:sp>
        <p:nvSpPr>
          <p:cNvPr id="171018" name="Caption_171015"/>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4b?</a:t>
            </a:r>
          </a:p>
        </p:txBody>
      </p:sp>
      <p:sp>
        <p:nvSpPr>
          <p:cNvPr id="171019" name="Caption_17101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4c?</a:t>
            </a:r>
          </a:p>
        </p:txBody>
      </p:sp>
      <p:sp>
        <p:nvSpPr>
          <p:cNvPr id="171020" name="Caption_17101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3</a:t>
            </a:r>
          </a:p>
        </p:txBody>
      </p:sp>
      <p:sp>
        <p:nvSpPr>
          <p:cNvPr id="171021" name="Caption_17101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2</a:t>
            </a:r>
          </a:p>
        </p:txBody>
      </p:sp>
      <p:sp>
        <p:nvSpPr>
          <p:cNvPr id="171022" name="Caption_17101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1</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75</a:t>
            </a:fld>
            <a:endParaRPr lang="de-DE" altLang="de-DE">
              <a:latin typeface="Calibri Light"/>
            </a:endParaRPr>
          </a:p>
        </p:txBody>
      </p:sp>
      <p:sp>
        <p:nvSpPr>
          <p:cNvPr id="18"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uk-UA" sz="2000">
                <a:latin typeface="Calibri Light"/>
              </a:rPr>
              <a:t>Яке продовження вищенаведеної історії?</a:t>
            </a:r>
          </a:p>
          <a:p>
            <a:pPr algn="ctr" eaLnBrk="1" hangingPunct="1">
              <a:spcBef>
                <a:spcPts val="1200"/>
              </a:spcBef>
              <a:buClrTx/>
              <a:buFontTx/>
              <a:buNone/>
            </a:pPr>
            <a:r>
              <a:rPr lang="uk-UA" sz="2000">
                <a:latin typeface="Calibri Light"/>
              </a:rPr>
              <a:t>Обговоріть правдоподібність таких варіантів відповіді:</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Правильна відповідь — 4с!</a:t>
            </a:r>
          </a:p>
        </p:txBody>
      </p:sp>
      <p:pic>
        <p:nvPicPr>
          <p:cNvPr id="173059" name="Picture 3" descr="22-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73060" name="Picture 4" descr="22-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73061" name="Picture 5" descr="22-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pic>
        <p:nvPicPr>
          <p:cNvPr id="173062" name="Picture 8" descr="22-c"/>
          <p:cNvPicPr>
            <a:picLocks noGrp="1" noChangeAspect="1" noChangeArrowheads="1"/>
          </p:cNvPicPr>
          <p:nvPr>
            <p:ph sz="quarter" idx="4294967295"/>
          </p:nvPr>
        </p:nvPicPr>
        <p:blipFill>
          <a:blip r:embed="rId6">
            <a:extLst>
              <a:ext uri="{28A0092B-C50C-407E-A947-70E740481C1C}">
                <a14:useLocalDpi xmlns:a14="http://schemas.microsoft.com/office/drawing/2010/main" val="0"/>
              </a:ext>
            </a:extLst>
          </a:blip>
          <a:srcRect/>
          <a:stretch>
            <a:fillRect/>
          </a:stretch>
        </p:blipFill>
        <p:spPr>
          <a:xfrm>
            <a:off x="5100568" y="4957064"/>
            <a:ext cx="1960384" cy="1371600"/>
          </a:xfrm>
          <a:noFill/>
          <a:ln>
            <a:solidFill>
              <a:schemeClr val="tx1"/>
            </a:solidFill>
            <a:miter lim="800000"/>
            <a:headEnd/>
            <a:tailEnd/>
          </a:ln>
        </p:spPr>
      </p:pic>
      <p:sp>
        <p:nvSpPr>
          <p:cNvPr id="173063" name="Caption_173062"/>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4c</a:t>
            </a:r>
          </a:p>
        </p:txBody>
      </p:sp>
      <p:sp>
        <p:nvSpPr>
          <p:cNvPr id="173064" name="Caption_17306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3</a:t>
            </a:r>
          </a:p>
        </p:txBody>
      </p:sp>
      <p:sp>
        <p:nvSpPr>
          <p:cNvPr id="173065" name="Caption_17306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2</a:t>
            </a:r>
          </a:p>
        </p:txBody>
      </p:sp>
      <p:sp>
        <p:nvSpPr>
          <p:cNvPr id="173066" name="Caption_17305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1</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76</a:t>
            </a:fld>
            <a:endParaRPr lang="de-DE" altLang="de-DE">
              <a:latin typeface="Calibri Ligh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Які наміри у чоловіка?</a:t>
            </a:r>
          </a:p>
        </p:txBody>
      </p:sp>
      <p:pic>
        <p:nvPicPr>
          <p:cNvPr id="175106" name="Picture 2" descr="23-3"/>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75109" name="Picture 5" descr="23-c"/>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175107" name="Picture 3" descr="2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5108" name="Picture 4" descr="23-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5111" name="Caption_17510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4a?</a:t>
            </a:r>
          </a:p>
        </p:txBody>
      </p:sp>
      <p:sp>
        <p:nvSpPr>
          <p:cNvPr id="175112" name="Caption_17510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4b?</a:t>
            </a:r>
          </a:p>
        </p:txBody>
      </p:sp>
      <p:sp>
        <p:nvSpPr>
          <p:cNvPr id="175113" name="Caption_17510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4c?</a:t>
            </a:r>
          </a:p>
        </p:txBody>
      </p:sp>
      <p:sp>
        <p:nvSpPr>
          <p:cNvPr id="175114" name="Caption_17510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3</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77</a:t>
            </a:fld>
            <a:endParaRPr lang="de-DE" altLang="de-DE">
              <a:latin typeface="Calibri Light"/>
            </a:endParaRPr>
          </a:p>
        </p:txBody>
      </p:sp>
      <p:sp>
        <p:nvSpPr>
          <p:cNvPr id="1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uk-UA" sz="2000">
                <a:latin typeface="Calibri Light"/>
              </a:rPr>
              <a:t>Яке продовження вищенаведеної історії?</a:t>
            </a:r>
          </a:p>
          <a:p>
            <a:pPr algn="ctr" eaLnBrk="1" hangingPunct="1">
              <a:spcBef>
                <a:spcPts val="1200"/>
              </a:spcBef>
              <a:buClrTx/>
              <a:buFontTx/>
              <a:buNone/>
            </a:pPr>
            <a:r>
              <a:rPr lang="uk-UA" sz="2000">
                <a:latin typeface="Calibri Light"/>
              </a:rPr>
              <a:t>Обговоріть правдоподібність таких варіантів відповіді:</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Які наміри у чоловіка?</a:t>
            </a:r>
          </a:p>
        </p:txBody>
      </p:sp>
      <p:pic>
        <p:nvPicPr>
          <p:cNvPr id="177154" name="Picture 2" descr="23-2"/>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3205976" y="2203704"/>
            <a:ext cx="1960384" cy="1371600"/>
          </a:xfrm>
          <a:noFill/>
          <a:ln>
            <a:solidFill>
              <a:schemeClr val="tx1"/>
            </a:solidFill>
            <a:miter lim="800000"/>
            <a:headEnd/>
            <a:tailEnd/>
          </a:ln>
        </p:spPr>
      </p:pic>
      <p:pic>
        <p:nvPicPr>
          <p:cNvPr id="177155" name="Picture 3" descr="23-3"/>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6995160" y="2203704"/>
            <a:ext cx="1960384" cy="1371600"/>
          </a:xfrm>
          <a:noFill/>
          <a:ln>
            <a:solidFill>
              <a:schemeClr val="tx1"/>
            </a:solidFill>
            <a:miter lim="800000"/>
            <a:headEnd/>
            <a:tailEnd/>
          </a:ln>
        </p:spPr>
      </p:pic>
      <p:pic>
        <p:nvPicPr>
          <p:cNvPr id="177159" name="Picture 7" descr="23-c"/>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177157" name="Picture 5" descr="23-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7158" name="Picture 6" descr="23-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7160" name="Caption_17715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4a?</a:t>
            </a:r>
          </a:p>
        </p:txBody>
      </p:sp>
      <p:sp>
        <p:nvSpPr>
          <p:cNvPr id="177161" name="Caption_17715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4b?</a:t>
            </a:r>
          </a:p>
        </p:txBody>
      </p:sp>
      <p:sp>
        <p:nvSpPr>
          <p:cNvPr id="177162" name="Caption_17715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4c?</a:t>
            </a:r>
          </a:p>
        </p:txBody>
      </p:sp>
      <p:sp>
        <p:nvSpPr>
          <p:cNvPr id="177163" name="Caption_177155"/>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3</a:t>
            </a:r>
          </a:p>
        </p:txBody>
      </p:sp>
      <p:sp>
        <p:nvSpPr>
          <p:cNvPr id="177164" name="Caption_177154"/>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2</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78</a:t>
            </a:fld>
            <a:endParaRPr lang="de-DE" altLang="de-DE">
              <a:latin typeface="Calibri Light"/>
            </a:endParaRPr>
          </a:p>
        </p:txBody>
      </p:sp>
      <p:sp>
        <p:nvSpPr>
          <p:cNvPr id="1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uk-UA" sz="2000">
                <a:latin typeface="Calibri Light"/>
              </a:rPr>
              <a:t>Яке продовження вищенаведеної історії?</a:t>
            </a:r>
          </a:p>
          <a:p>
            <a:pPr algn="ctr" eaLnBrk="1" hangingPunct="1">
              <a:spcBef>
                <a:spcPts val="1200"/>
              </a:spcBef>
              <a:buClrTx/>
              <a:buFontTx/>
              <a:buNone/>
            </a:pPr>
            <a:r>
              <a:rPr lang="uk-UA" sz="2000">
                <a:latin typeface="Calibri Light"/>
              </a:rPr>
              <a:t>Обговоріть правдоподібність таких варіантів відповіді:</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Які наміри у чоловіка?</a:t>
            </a:r>
          </a:p>
        </p:txBody>
      </p:sp>
      <p:pic>
        <p:nvPicPr>
          <p:cNvPr id="179202" name="Picture 2" descr="23-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79203" name="Picture 3" descr="23-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79204" name="Picture 4" descr="23-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pic>
        <p:nvPicPr>
          <p:cNvPr id="179208" name="Picture 8" descr="23-c"/>
          <p:cNvPicPr>
            <a:picLocks noGrp="1" noChangeAspect="1" noChangeArrowheads="1"/>
          </p:cNvPicPr>
          <p:nvPr>
            <p:ph sz="quarter" idx="4294967295"/>
          </p:nvPr>
        </p:nvPicPr>
        <p:blipFill>
          <a:blip r:embed="rId6">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179206" name="Picture 6" descr="23-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9207" name="Picture 7" descr="23-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9209" name="Caption_179206"/>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4a?</a:t>
            </a:r>
          </a:p>
        </p:txBody>
      </p:sp>
      <p:sp>
        <p:nvSpPr>
          <p:cNvPr id="179210" name="Caption_17920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4b?</a:t>
            </a:r>
          </a:p>
        </p:txBody>
      </p:sp>
      <p:sp>
        <p:nvSpPr>
          <p:cNvPr id="179211" name="Caption_17920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4c?</a:t>
            </a:r>
          </a:p>
        </p:txBody>
      </p:sp>
      <p:sp>
        <p:nvSpPr>
          <p:cNvPr id="179212" name="Caption_17920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3</a:t>
            </a:r>
          </a:p>
        </p:txBody>
      </p:sp>
      <p:sp>
        <p:nvSpPr>
          <p:cNvPr id="179213" name="Caption_17920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2</a:t>
            </a:r>
          </a:p>
        </p:txBody>
      </p:sp>
      <p:sp>
        <p:nvSpPr>
          <p:cNvPr id="179214" name="Caption_179202"/>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1</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79</a:t>
            </a:fld>
            <a:endParaRPr lang="de-DE" altLang="de-DE">
              <a:latin typeface="Calibri Light"/>
            </a:endParaRPr>
          </a:p>
        </p:txBody>
      </p:sp>
      <p:sp>
        <p:nvSpPr>
          <p:cNvPr id="18"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uk-UA" sz="2000">
                <a:latin typeface="Calibri Light"/>
              </a:rPr>
              <a:t>Яке продовження вищенаведеної історії?</a:t>
            </a:r>
          </a:p>
          <a:p>
            <a:pPr algn="ctr" eaLnBrk="1" hangingPunct="1">
              <a:spcBef>
                <a:spcPts val="1200"/>
              </a:spcBef>
              <a:buClrTx/>
              <a:buFontTx/>
              <a:buNone/>
            </a:pPr>
            <a:r>
              <a:rPr lang="uk-UA" sz="2000">
                <a:latin typeface="Calibri Light"/>
              </a:rPr>
              <a:t>Обговоріть правдоподібність таких варіантів відповіді:</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Правильна відповідь — 4b!</a:t>
            </a:r>
          </a:p>
        </p:txBody>
      </p:sp>
      <p:pic>
        <p:nvPicPr>
          <p:cNvPr id="181251" name="Picture 3" descr="23-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81252" name="Picture 4" descr="23-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81253" name="Picture 5" descr="23-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pic>
        <p:nvPicPr>
          <p:cNvPr id="181254" name="Picture 6" descr="23-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1255" name="Caption_181254"/>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4b</a:t>
            </a:r>
          </a:p>
        </p:txBody>
      </p:sp>
      <p:sp>
        <p:nvSpPr>
          <p:cNvPr id="181256" name="Caption_181253"/>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3</a:t>
            </a:r>
          </a:p>
        </p:txBody>
      </p:sp>
      <p:sp>
        <p:nvSpPr>
          <p:cNvPr id="181257" name="Caption_18125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2</a:t>
            </a:r>
          </a:p>
        </p:txBody>
      </p:sp>
      <p:sp>
        <p:nvSpPr>
          <p:cNvPr id="181258" name="Caption_181251"/>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1</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80</a:t>
            </a:fld>
            <a:endParaRPr lang="de-DE" altLang="de-DE">
              <a:latin typeface="Calibri Ligh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Що збирається зробити чоловік?</a:t>
            </a:r>
          </a:p>
        </p:txBody>
      </p:sp>
      <p:pic>
        <p:nvPicPr>
          <p:cNvPr id="183301" name="Picture 5" descr="24-a"/>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4957064"/>
            <a:ext cx="1960384" cy="1371600"/>
          </a:xfrm>
          <a:noFill/>
          <a:ln>
            <a:solidFill>
              <a:schemeClr val="tx1"/>
            </a:solidFill>
            <a:miter lim="800000"/>
            <a:headEnd/>
            <a:tailEnd/>
          </a:ln>
        </p:spPr>
      </p:pic>
      <p:pic>
        <p:nvPicPr>
          <p:cNvPr id="183298" name="Picture 2" descr="24-3"/>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83299" name="Picture 3" descr="24-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3300" name="Picture 4" descr="24-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3303" name="Caption_18330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4a?</a:t>
            </a:r>
          </a:p>
        </p:txBody>
      </p:sp>
      <p:sp>
        <p:nvSpPr>
          <p:cNvPr id="183304" name="Caption_18330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4b?</a:t>
            </a:r>
          </a:p>
        </p:txBody>
      </p:sp>
      <p:sp>
        <p:nvSpPr>
          <p:cNvPr id="183305" name="Caption_18329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4c?</a:t>
            </a:r>
          </a:p>
        </p:txBody>
      </p:sp>
      <p:sp>
        <p:nvSpPr>
          <p:cNvPr id="183306" name="Caption_18329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3</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81</a:t>
            </a:fld>
            <a:endParaRPr lang="de-DE" altLang="de-DE">
              <a:latin typeface="Calibri Light"/>
            </a:endParaRPr>
          </a:p>
        </p:txBody>
      </p:sp>
      <p:sp>
        <p:nvSpPr>
          <p:cNvPr id="1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uk-UA" sz="2000">
                <a:latin typeface="Calibri Light"/>
              </a:rPr>
              <a:t>Яке продовження вищенаведеної історії?</a:t>
            </a:r>
          </a:p>
          <a:p>
            <a:pPr algn="ctr" eaLnBrk="1" hangingPunct="1">
              <a:spcBef>
                <a:spcPts val="1200"/>
              </a:spcBef>
              <a:buClrTx/>
              <a:buFontTx/>
              <a:buNone/>
            </a:pPr>
            <a:r>
              <a:rPr lang="uk-UA" sz="2000">
                <a:latin typeface="Calibri Light"/>
              </a:rPr>
              <a:t>Обговоріть правдоподібність таких варіантів відповіді:</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Що збирається зробити чоловік?</a:t>
            </a:r>
          </a:p>
        </p:txBody>
      </p:sp>
      <p:pic>
        <p:nvPicPr>
          <p:cNvPr id="185346" name="Picture 2" descr="24-2"/>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3205976" y="2203704"/>
            <a:ext cx="1960384" cy="1371600"/>
          </a:xfrm>
          <a:noFill/>
          <a:ln>
            <a:solidFill>
              <a:schemeClr val="tx1"/>
            </a:solidFill>
            <a:miter lim="800000"/>
            <a:headEnd/>
            <a:tailEnd/>
          </a:ln>
        </p:spPr>
      </p:pic>
      <p:pic>
        <p:nvPicPr>
          <p:cNvPr id="185351" name="Picture 7" descr="24-a"/>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1311384" y="4957064"/>
            <a:ext cx="1960384" cy="1371600"/>
          </a:xfrm>
          <a:noFill/>
          <a:ln>
            <a:solidFill>
              <a:schemeClr val="tx1"/>
            </a:solidFill>
            <a:miter lim="800000"/>
            <a:headEnd/>
            <a:tailEnd/>
          </a:ln>
        </p:spPr>
      </p:pic>
      <p:pic>
        <p:nvPicPr>
          <p:cNvPr id="185347" name="Picture 3" descr="24-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6995160" y="2203704"/>
            <a:ext cx="1960384" cy="1371600"/>
          </a:xfrm>
          <a:noFill/>
          <a:ln>
            <a:solidFill>
              <a:schemeClr val="tx1"/>
            </a:solidFill>
            <a:miter lim="800000"/>
            <a:headEnd/>
            <a:tailEnd/>
          </a:ln>
        </p:spPr>
      </p:pic>
      <p:pic>
        <p:nvPicPr>
          <p:cNvPr id="185349" name="Picture 5" descr="24-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5350" name="Picture 6" descr="24-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5352" name="Caption_18535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4a?</a:t>
            </a:r>
          </a:p>
        </p:txBody>
      </p:sp>
      <p:sp>
        <p:nvSpPr>
          <p:cNvPr id="185353" name="Caption_18535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4b?</a:t>
            </a:r>
          </a:p>
        </p:txBody>
      </p:sp>
      <p:sp>
        <p:nvSpPr>
          <p:cNvPr id="185354" name="Caption_18534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4c?</a:t>
            </a:r>
          </a:p>
        </p:txBody>
      </p:sp>
      <p:sp>
        <p:nvSpPr>
          <p:cNvPr id="185355" name="Caption_185347"/>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3</a:t>
            </a:r>
          </a:p>
        </p:txBody>
      </p:sp>
      <p:sp>
        <p:nvSpPr>
          <p:cNvPr id="185356" name="Caption_185346"/>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2</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82</a:t>
            </a:fld>
            <a:endParaRPr lang="de-DE" altLang="de-DE">
              <a:latin typeface="Calibri Light"/>
            </a:endParaRPr>
          </a:p>
        </p:txBody>
      </p:sp>
      <p:sp>
        <p:nvSpPr>
          <p:cNvPr id="1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uk-UA" sz="2000">
                <a:latin typeface="Calibri Light"/>
              </a:rPr>
              <a:t>Яке продовження вищенаведеної історії?</a:t>
            </a:r>
          </a:p>
          <a:p>
            <a:pPr algn="ctr" eaLnBrk="1" hangingPunct="1">
              <a:spcBef>
                <a:spcPts val="1200"/>
              </a:spcBef>
              <a:buClrTx/>
              <a:buFontTx/>
              <a:buNone/>
            </a:pPr>
            <a:r>
              <a:rPr lang="uk-UA" sz="2000">
                <a:latin typeface="Calibri Light"/>
              </a:rPr>
              <a:t>Обговоріть правдоподібність таких варіантів відповіді:</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Що збирається зробити чоловік?</a:t>
            </a:r>
          </a:p>
        </p:txBody>
      </p:sp>
      <p:pic>
        <p:nvPicPr>
          <p:cNvPr id="187394" name="Picture 2" descr="24-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87395" name="Picture 3" descr="24-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87400" name="Picture 8" descr="24-a"/>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1311384" y="4957064"/>
            <a:ext cx="1960384" cy="1371600"/>
          </a:xfrm>
          <a:noFill/>
          <a:ln>
            <a:solidFill>
              <a:schemeClr val="tx1"/>
            </a:solidFill>
            <a:miter lim="800000"/>
            <a:headEnd/>
            <a:tailEnd/>
          </a:ln>
        </p:spPr>
      </p:pic>
      <p:pic>
        <p:nvPicPr>
          <p:cNvPr id="187396" name="Picture 4" descr="24-3"/>
          <p:cNvPicPr>
            <a:picLocks noGrp="1" noChangeAspect="1" noChangeArrowheads="1"/>
          </p:cNvPicPr>
          <p:nvPr>
            <p:ph sz="quarter" idx="4294967295"/>
          </p:nvPr>
        </p:nvPicPr>
        <p:blipFill>
          <a:blip r:embed="rId6">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pic>
        <p:nvPicPr>
          <p:cNvPr id="187398" name="Picture 6" descr="24-c"/>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7399" name="Picture 7" descr="24-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7401" name="Caption_18740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4a?</a:t>
            </a:r>
          </a:p>
        </p:txBody>
      </p:sp>
      <p:sp>
        <p:nvSpPr>
          <p:cNvPr id="187402" name="Caption_187399"/>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4b?</a:t>
            </a:r>
          </a:p>
        </p:txBody>
      </p:sp>
      <p:sp>
        <p:nvSpPr>
          <p:cNvPr id="187403" name="Caption_18739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4c?</a:t>
            </a:r>
          </a:p>
        </p:txBody>
      </p:sp>
      <p:sp>
        <p:nvSpPr>
          <p:cNvPr id="187404" name="Caption_18739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3</a:t>
            </a:r>
          </a:p>
        </p:txBody>
      </p:sp>
      <p:sp>
        <p:nvSpPr>
          <p:cNvPr id="187405" name="Caption_18739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2</a:t>
            </a:r>
          </a:p>
        </p:txBody>
      </p:sp>
      <p:sp>
        <p:nvSpPr>
          <p:cNvPr id="187406" name="Caption_18739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1</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83</a:t>
            </a:fld>
            <a:endParaRPr lang="de-DE" altLang="de-DE">
              <a:latin typeface="Calibri Light"/>
            </a:endParaRPr>
          </a:p>
        </p:txBody>
      </p:sp>
      <p:sp>
        <p:nvSpPr>
          <p:cNvPr id="18"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uk-UA" sz="2000">
                <a:latin typeface="Calibri Light"/>
              </a:rPr>
              <a:t>Яке продовження вищенаведеної історії?</a:t>
            </a:r>
          </a:p>
          <a:p>
            <a:pPr algn="ctr" eaLnBrk="1" hangingPunct="1">
              <a:spcBef>
                <a:spcPts val="1200"/>
              </a:spcBef>
              <a:buClrTx/>
              <a:buFontTx/>
              <a:buNone/>
            </a:pPr>
            <a:r>
              <a:rPr lang="uk-UA" sz="2000">
                <a:latin typeface="Calibri Light"/>
              </a:rPr>
              <a:t>Обговоріть правдоподібність таких варіантів відповіді:</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Правильна відповідь — 4a!</a:t>
            </a:r>
          </a:p>
        </p:txBody>
      </p:sp>
      <p:pic>
        <p:nvPicPr>
          <p:cNvPr id="189443" name="Picture 3" descr="24-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89444" name="Picture 4" descr="24-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89446" name="Picture 6" descr="24-a"/>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tretch>
            <a:fillRect/>
          </a:stretch>
        </p:blipFill>
        <p:spPr>
          <a:xfrm>
            <a:off x="5100568" y="4957064"/>
            <a:ext cx="1960384" cy="1371600"/>
          </a:xfrm>
          <a:noFill/>
          <a:ln>
            <a:solidFill>
              <a:schemeClr val="tx1"/>
            </a:solidFill>
            <a:miter lim="800000"/>
            <a:headEnd/>
            <a:tailEnd/>
          </a:ln>
        </p:spPr>
      </p:pic>
      <p:pic>
        <p:nvPicPr>
          <p:cNvPr id="189445" name="Picture 5" descr="24-3"/>
          <p:cNvPicPr>
            <a:picLocks noGrp="1" noChangeAspect="1" noChangeArrowheads="1"/>
          </p:cNvPicPr>
          <p:nvPr>
            <p:ph sz="quarter" idx="4294967295"/>
          </p:nvPr>
        </p:nvPicPr>
        <p:blipFill>
          <a:blip r:embed="rId6">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sp>
        <p:nvSpPr>
          <p:cNvPr id="189447" name="Caption_189446"/>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4a</a:t>
            </a:r>
          </a:p>
        </p:txBody>
      </p:sp>
      <p:sp>
        <p:nvSpPr>
          <p:cNvPr id="189448" name="Caption_189445"/>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3</a:t>
            </a:r>
          </a:p>
        </p:txBody>
      </p:sp>
      <p:sp>
        <p:nvSpPr>
          <p:cNvPr id="189449" name="Caption_18944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2</a:t>
            </a:r>
          </a:p>
        </p:txBody>
      </p:sp>
      <p:sp>
        <p:nvSpPr>
          <p:cNvPr id="189450" name="Caption_189443"/>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1</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84</a:t>
            </a:fld>
            <a:endParaRPr lang="de-DE" altLang="de-DE">
              <a:latin typeface="Calibri Light"/>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Які наміри у чоловіка?</a:t>
            </a:r>
          </a:p>
        </p:txBody>
      </p:sp>
      <p:pic>
        <p:nvPicPr>
          <p:cNvPr id="191490" name="Picture 2" descr="27-3"/>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91493" name="Picture 5" descr="27-c"/>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191491" name="Picture 3" descr="27-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1492" name="Picture 4" descr="27-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91495" name="Caption_19149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4a?</a:t>
            </a:r>
          </a:p>
        </p:txBody>
      </p:sp>
      <p:sp>
        <p:nvSpPr>
          <p:cNvPr id="191496" name="Caption_19149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4b?</a:t>
            </a:r>
          </a:p>
        </p:txBody>
      </p:sp>
      <p:sp>
        <p:nvSpPr>
          <p:cNvPr id="191497" name="Caption_19149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4c?</a:t>
            </a:r>
          </a:p>
        </p:txBody>
      </p:sp>
      <p:sp>
        <p:nvSpPr>
          <p:cNvPr id="191498" name="Caption_19149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3</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85</a:t>
            </a:fld>
            <a:endParaRPr lang="de-DE" altLang="de-DE">
              <a:latin typeface="Calibri Light"/>
            </a:endParaRPr>
          </a:p>
        </p:txBody>
      </p:sp>
      <p:sp>
        <p:nvSpPr>
          <p:cNvPr id="1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uk-UA" sz="2000">
                <a:latin typeface="Calibri Light"/>
              </a:rPr>
              <a:t>Яке продовження вищенаведеної історії?</a:t>
            </a:r>
          </a:p>
          <a:p>
            <a:pPr algn="ctr" eaLnBrk="1" hangingPunct="1">
              <a:spcBef>
                <a:spcPts val="1200"/>
              </a:spcBef>
              <a:buClrTx/>
              <a:buFontTx/>
              <a:buNone/>
            </a:pPr>
            <a:r>
              <a:rPr lang="uk-UA" sz="2000">
                <a:latin typeface="Calibri Light"/>
              </a:rPr>
              <a:t>Обговоріть правдоподібність таких варіантів відповіді:</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Які наміри у чоловіка?</a:t>
            </a:r>
          </a:p>
        </p:txBody>
      </p:sp>
      <p:pic>
        <p:nvPicPr>
          <p:cNvPr id="193538" name="Picture 2" descr="27-2"/>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3205976" y="2203704"/>
            <a:ext cx="1960384" cy="1371600"/>
          </a:xfrm>
          <a:noFill/>
          <a:ln>
            <a:solidFill>
              <a:schemeClr val="tx1"/>
            </a:solidFill>
            <a:miter lim="800000"/>
            <a:headEnd/>
            <a:tailEnd/>
          </a:ln>
        </p:spPr>
      </p:pic>
      <p:pic>
        <p:nvPicPr>
          <p:cNvPr id="193539" name="Picture 3" descr="27-3"/>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6995160" y="2203704"/>
            <a:ext cx="1960384" cy="1371600"/>
          </a:xfrm>
          <a:noFill/>
          <a:ln>
            <a:solidFill>
              <a:schemeClr val="tx1"/>
            </a:solidFill>
            <a:miter lim="800000"/>
            <a:headEnd/>
            <a:tailEnd/>
          </a:ln>
        </p:spPr>
      </p:pic>
      <p:pic>
        <p:nvPicPr>
          <p:cNvPr id="193543" name="Picture 7" descr="27-c"/>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193541" name="Picture 5" descr="27-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3542" name="Picture 6" descr="27-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93544" name="Caption_19354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4a?</a:t>
            </a:r>
          </a:p>
        </p:txBody>
      </p:sp>
      <p:sp>
        <p:nvSpPr>
          <p:cNvPr id="193545" name="Caption_19354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4b?</a:t>
            </a:r>
          </a:p>
        </p:txBody>
      </p:sp>
      <p:sp>
        <p:nvSpPr>
          <p:cNvPr id="193546" name="Caption_19354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4c?</a:t>
            </a:r>
          </a:p>
        </p:txBody>
      </p:sp>
      <p:sp>
        <p:nvSpPr>
          <p:cNvPr id="193547" name="Caption_193539"/>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3</a:t>
            </a:r>
          </a:p>
        </p:txBody>
      </p:sp>
      <p:sp>
        <p:nvSpPr>
          <p:cNvPr id="193548" name="Caption_19353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2</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86</a:t>
            </a:fld>
            <a:endParaRPr lang="de-DE" altLang="de-DE">
              <a:latin typeface="Calibri Light"/>
            </a:endParaRPr>
          </a:p>
        </p:txBody>
      </p:sp>
      <p:sp>
        <p:nvSpPr>
          <p:cNvPr id="1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uk-UA" sz="2000">
                <a:latin typeface="Calibri Light"/>
              </a:rPr>
              <a:t>Яке продовження вищенаведеної історії?</a:t>
            </a:r>
          </a:p>
          <a:p>
            <a:pPr algn="ctr" eaLnBrk="1" hangingPunct="1">
              <a:spcBef>
                <a:spcPts val="1200"/>
              </a:spcBef>
              <a:buClrTx/>
              <a:buFontTx/>
              <a:buNone/>
            </a:pPr>
            <a:r>
              <a:rPr lang="uk-UA" sz="2000">
                <a:latin typeface="Calibri Light"/>
              </a:rPr>
              <a:t>Обговоріть правдоподібність таких варіантів відповіді:</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Які наміри у чоловіка?</a:t>
            </a:r>
          </a:p>
        </p:txBody>
      </p:sp>
      <p:pic>
        <p:nvPicPr>
          <p:cNvPr id="195586" name="Picture 2" descr="27-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95587" name="Picture 3" descr="27-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95588" name="Picture 4" descr="27-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pic>
        <p:nvPicPr>
          <p:cNvPr id="195592" name="Picture 8" descr="27-c"/>
          <p:cNvPicPr>
            <a:picLocks noGrp="1" noChangeAspect="1" noChangeArrowheads="1"/>
          </p:cNvPicPr>
          <p:nvPr>
            <p:ph sz="quarter" idx="4294967295"/>
          </p:nvPr>
        </p:nvPicPr>
        <p:blipFill>
          <a:blip r:embed="rId6">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195590" name="Picture 6" descr="27-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5591" name="Picture 7" descr="27-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95593" name="Caption_19559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4a?</a:t>
            </a:r>
          </a:p>
        </p:txBody>
      </p:sp>
      <p:sp>
        <p:nvSpPr>
          <p:cNvPr id="195594" name="Caption_195591"/>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4b?</a:t>
            </a:r>
          </a:p>
        </p:txBody>
      </p:sp>
      <p:sp>
        <p:nvSpPr>
          <p:cNvPr id="195595" name="Caption_19559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4c?</a:t>
            </a:r>
          </a:p>
        </p:txBody>
      </p:sp>
      <p:sp>
        <p:nvSpPr>
          <p:cNvPr id="195596" name="Caption_19558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3</a:t>
            </a:r>
          </a:p>
        </p:txBody>
      </p:sp>
      <p:sp>
        <p:nvSpPr>
          <p:cNvPr id="195597" name="Caption_19558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2</a:t>
            </a:r>
          </a:p>
        </p:txBody>
      </p:sp>
      <p:sp>
        <p:nvSpPr>
          <p:cNvPr id="195598" name="Caption_19558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1</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87</a:t>
            </a:fld>
            <a:endParaRPr lang="de-DE" altLang="de-DE">
              <a:latin typeface="Calibri Light"/>
            </a:endParaRPr>
          </a:p>
        </p:txBody>
      </p:sp>
      <p:sp>
        <p:nvSpPr>
          <p:cNvPr id="18"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uk-UA" sz="2000">
                <a:latin typeface="Calibri Light"/>
              </a:rPr>
              <a:t>Яке продовження вищенаведеної історії?</a:t>
            </a:r>
          </a:p>
          <a:p>
            <a:pPr algn="ctr" eaLnBrk="1" hangingPunct="1">
              <a:spcBef>
                <a:spcPts val="1200"/>
              </a:spcBef>
              <a:buClrTx/>
              <a:buFontTx/>
              <a:buNone/>
            </a:pPr>
            <a:r>
              <a:rPr lang="uk-UA" sz="2000">
                <a:latin typeface="Calibri Light"/>
              </a:rPr>
              <a:t>Обговоріть правдоподібність таких варіантів відповіді:</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Правильна відповідь — 4b!</a:t>
            </a:r>
          </a:p>
        </p:txBody>
      </p:sp>
      <p:pic>
        <p:nvPicPr>
          <p:cNvPr id="197635" name="Picture 3" descr="27-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197636" name="Picture 4" descr="27-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97637" name="Picture 5" descr="27-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pic>
        <p:nvPicPr>
          <p:cNvPr id="197638" name="Picture 6" descr="27-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97639" name="Caption_197638"/>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4b</a:t>
            </a:r>
          </a:p>
        </p:txBody>
      </p:sp>
      <p:sp>
        <p:nvSpPr>
          <p:cNvPr id="197640" name="Caption_197637"/>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3</a:t>
            </a:r>
          </a:p>
        </p:txBody>
      </p:sp>
      <p:sp>
        <p:nvSpPr>
          <p:cNvPr id="197641" name="Caption_19763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2</a:t>
            </a:r>
          </a:p>
        </p:txBody>
      </p:sp>
      <p:sp>
        <p:nvSpPr>
          <p:cNvPr id="197642" name="Caption_19763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1</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88</a:t>
            </a:fld>
            <a:endParaRPr lang="de-DE" altLang="de-DE">
              <a:latin typeface="Calibri Light"/>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Які наміри у чоловіка?</a:t>
            </a:r>
          </a:p>
        </p:txBody>
      </p:sp>
      <p:pic>
        <p:nvPicPr>
          <p:cNvPr id="199682" name="Picture 2" descr="28-3"/>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199685" name="Picture 5" descr="28-c"/>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199683" name="Picture 3" descr="28-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9684" name="Picture 4" descr="28-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99687" name="Caption_19968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4a?</a:t>
            </a:r>
          </a:p>
        </p:txBody>
      </p:sp>
      <p:sp>
        <p:nvSpPr>
          <p:cNvPr id="199688" name="Caption_19968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4b?</a:t>
            </a:r>
          </a:p>
        </p:txBody>
      </p:sp>
      <p:sp>
        <p:nvSpPr>
          <p:cNvPr id="199689" name="Caption_19968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4c?</a:t>
            </a:r>
          </a:p>
        </p:txBody>
      </p:sp>
      <p:sp>
        <p:nvSpPr>
          <p:cNvPr id="199690" name="Caption_19968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3</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89</a:t>
            </a:fld>
            <a:endParaRPr lang="de-DE" altLang="de-DE">
              <a:latin typeface="Calibri Light"/>
            </a:endParaRPr>
          </a:p>
        </p:txBody>
      </p:sp>
      <p:sp>
        <p:nvSpPr>
          <p:cNvPr id="14"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uk-UA" sz="2000">
                <a:latin typeface="Calibri Light"/>
              </a:rPr>
              <a:t>Яке продовження вищенаведеної історії?</a:t>
            </a:r>
          </a:p>
          <a:p>
            <a:pPr algn="ctr" eaLnBrk="1" hangingPunct="1">
              <a:spcBef>
                <a:spcPts val="1200"/>
              </a:spcBef>
              <a:buClrTx/>
              <a:buFontTx/>
              <a:buNone/>
            </a:pPr>
            <a:r>
              <a:rPr lang="uk-UA" sz="2000">
                <a:latin typeface="Calibri Light"/>
              </a:rPr>
              <a:t>Обговоріть правдоподібність таких варіантів відповіді:</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Які наміри у чоловіка?</a:t>
            </a:r>
          </a:p>
        </p:txBody>
      </p:sp>
      <p:pic>
        <p:nvPicPr>
          <p:cNvPr id="201730" name="Picture 2" descr="28-2"/>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3205976" y="2203704"/>
            <a:ext cx="1960384" cy="1371600"/>
          </a:xfrm>
          <a:noFill/>
          <a:ln>
            <a:solidFill>
              <a:schemeClr val="tx1"/>
            </a:solidFill>
            <a:miter lim="800000"/>
            <a:headEnd/>
            <a:tailEnd/>
          </a:ln>
        </p:spPr>
      </p:pic>
      <p:pic>
        <p:nvPicPr>
          <p:cNvPr id="201731" name="Picture 3" descr="28-3"/>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6995160" y="2203704"/>
            <a:ext cx="1960384" cy="1371600"/>
          </a:xfrm>
          <a:noFill/>
          <a:ln>
            <a:solidFill>
              <a:schemeClr val="tx1"/>
            </a:solidFill>
            <a:miter lim="800000"/>
            <a:headEnd/>
            <a:tailEnd/>
          </a:ln>
        </p:spPr>
      </p:pic>
      <p:pic>
        <p:nvPicPr>
          <p:cNvPr id="201735" name="Picture 7" descr="28-c"/>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201733" name="Picture 5" descr="28-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1734" name="Picture 6" descr="28-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01736" name="Caption_20173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4a?</a:t>
            </a:r>
          </a:p>
        </p:txBody>
      </p:sp>
      <p:sp>
        <p:nvSpPr>
          <p:cNvPr id="201737" name="Caption_20173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4b?</a:t>
            </a:r>
          </a:p>
        </p:txBody>
      </p:sp>
      <p:sp>
        <p:nvSpPr>
          <p:cNvPr id="201738" name="Caption_20173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4c?</a:t>
            </a:r>
          </a:p>
        </p:txBody>
      </p:sp>
      <p:sp>
        <p:nvSpPr>
          <p:cNvPr id="201739" name="Caption_20173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3</a:t>
            </a:r>
          </a:p>
        </p:txBody>
      </p:sp>
      <p:sp>
        <p:nvSpPr>
          <p:cNvPr id="201740" name="Caption_20173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2</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90</a:t>
            </a:fld>
            <a:endParaRPr lang="de-DE" altLang="de-DE">
              <a:latin typeface="Calibri Light"/>
            </a:endParaRPr>
          </a:p>
        </p:txBody>
      </p:sp>
      <p:sp>
        <p:nvSpPr>
          <p:cNvPr id="1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uk-UA" sz="2000">
                <a:latin typeface="Calibri Light"/>
              </a:rPr>
              <a:t>Яке продовження вищенаведеної історії?</a:t>
            </a:r>
          </a:p>
          <a:p>
            <a:pPr algn="ctr" eaLnBrk="1" hangingPunct="1">
              <a:spcBef>
                <a:spcPts val="1200"/>
              </a:spcBef>
              <a:buClrTx/>
              <a:buFontTx/>
              <a:buNone/>
            </a:pPr>
            <a:r>
              <a:rPr lang="uk-UA" sz="2000">
                <a:latin typeface="Calibri Light"/>
              </a:rPr>
              <a:t>Обговоріть правдоподібність таких варіантів відповіді:</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Які наміри у чоловіка?</a:t>
            </a:r>
          </a:p>
        </p:txBody>
      </p:sp>
      <p:pic>
        <p:nvPicPr>
          <p:cNvPr id="203779" name="Picture 3" descr="28-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203780" name="Picture 4" descr="28-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203781" name="Picture 5" descr="28-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pic>
        <p:nvPicPr>
          <p:cNvPr id="203784" name="Picture 8" descr="28-c"/>
          <p:cNvPicPr>
            <a:picLocks noGrp="1" noChangeAspect="1" noChangeArrowheads="1"/>
          </p:cNvPicPr>
          <p:nvPr>
            <p:ph sz="quarter" idx="4294967295"/>
          </p:nvPr>
        </p:nvPicPr>
        <p:blipFill>
          <a:blip r:embed="rId6">
            <a:extLst>
              <a:ext uri="{28A0092B-C50C-407E-A947-70E740481C1C}">
                <a14:useLocalDpi xmlns:a14="http://schemas.microsoft.com/office/drawing/2010/main" val="0"/>
              </a:ext>
            </a:extLst>
          </a:blip>
          <a:stretch>
            <a:fillRect/>
          </a:stretch>
        </p:blipFill>
        <p:spPr>
          <a:xfrm>
            <a:off x="8889752" y="4957064"/>
            <a:ext cx="1960384" cy="1371600"/>
          </a:xfrm>
          <a:noFill/>
          <a:ln>
            <a:solidFill>
              <a:schemeClr val="tx1"/>
            </a:solidFill>
            <a:miter lim="800000"/>
            <a:headEnd/>
            <a:tailEnd/>
          </a:ln>
        </p:spPr>
      </p:pic>
      <p:pic>
        <p:nvPicPr>
          <p:cNvPr id="203782" name="Picture 6" descr="28-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3783" name="Picture 7" descr="28-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03785" name="Caption_203782"/>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4a?</a:t>
            </a:r>
          </a:p>
        </p:txBody>
      </p:sp>
      <p:sp>
        <p:nvSpPr>
          <p:cNvPr id="203786" name="Caption_20378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4b?</a:t>
            </a:r>
          </a:p>
        </p:txBody>
      </p:sp>
      <p:sp>
        <p:nvSpPr>
          <p:cNvPr id="203787" name="Caption_203784"/>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4c?</a:t>
            </a:r>
          </a:p>
        </p:txBody>
      </p:sp>
      <p:sp>
        <p:nvSpPr>
          <p:cNvPr id="203789" name="Caption_20378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3</a:t>
            </a:r>
          </a:p>
        </p:txBody>
      </p:sp>
      <p:sp>
        <p:nvSpPr>
          <p:cNvPr id="203790" name="Caption_20378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2</a:t>
            </a:r>
          </a:p>
        </p:txBody>
      </p:sp>
      <p:sp>
        <p:nvSpPr>
          <p:cNvPr id="203791" name="Caption_20377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1</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91</a:t>
            </a:fld>
            <a:endParaRPr lang="de-DE" altLang="de-DE">
              <a:latin typeface="Calibri Light"/>
            </a:endParaRPr>
          </a:p>
        </p:txBody>
      </p:sp>
      <p:sp>
        <p:nvSpPr>
          <p:cNvPr id="18"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1200"/>
              </a:spcBef>
              <a:buClrTx/>
              <a:buFontTx/>
              <a:buNone/>
            </a:pPr>
            <a:r>
              <a:rPr lang="uk-UA" sz="2000">
                <a:latin typeface="Calibri Light"/>
              </a:rPr>
              <a:t>Яке продовження вищенаведеної історії?</a:t>
            </a:r>
          </a:p>
          <a:p>
            <a:pPr algn="ctr" eaLnBrk="1" hangingPunct="1">
              <a:spcBef>
                <a:spcPts val="1200"/>
              </a:spcBef>
              <a:buClrTx/>
              <a:buFontTx/>
              <a:buNone/>
            </a:pPr>
            <a:r>
              <a:rPr lang="uk-UA" sz="2000">
                <a:latin typeface="Calibri Light"/>
              </a:rPr>
              <a:t>Обговоріть правдоподібність таких варіантів відповіді:</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Правильна відповідь — 4с!</a:t>
            </a:r>
          </a:p>
        </p:txBody>
      </p:sp>
      <p:pic>
        <p:nvPicPr>
          <p:cNvPr id="205827" name="Picture 3" descr="28-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311384" y="2203704"/>
            <a:ext cx="1960384" cy="1371600"/>
          </a:xfrm>
          <a:noFill/>
          <a:ln>
            <a:solidFill>
              <a:schemeClr val="tx1"/>
            </a:solidFill>
            <a:miter lim="800000"/>
            <a:headEnd/>
            <a:tailEnd/>
          </a:ln>
        </p:spPr>
      </p:pic>
      <p:pic>
        <p:nvPicPr>
          <p:cNvPr id="205828" name="Picture 4" descr="28-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100568" y="2203704"/>
            <a:ext cx="1960384" cy="1371600"/>
          </a:xfrm>
          <a:noFill/>
          <a:ln>
            <a:solidFill>
              <a:schemeClr val="tx1"/>
            </a:solidFill>
            <a:miter lim="800000"/>
            <a:headEnd/>
            <a:tailEnd/>
          </a:ln>
        </p:spPr>
      </p:pic>
      <p:pic>
        <p:nvPicPr>
          <p:cNvPr id="205829" name="Picture 5" descr="28-3"/>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8889752" y="2203704"/>
            <a:ext cx="1960384" cy="1371600"/>
          </a:xfrm>
          <a:noFill/>
          <a:ln>
            <a:solidFill>
              <a:schemeClr val="tx1"/>
            </a:solidFill>
            <a:miter lim="800000"/>
            <a:headEnd/>
            <a:tailEnd/>
          </a:ln>
        </p:spPr>
      </p:pic>
      <p:pic>
        <p:nvPicPr>
          <p:cNvPr id="205830" name="Picture 6" descr="28-c"/>
          <p:cNvPicPr>
            <a:picLocks noGrp="1" noChangeAspect="1" noChangeArrowheads="1"/>
          </p:cNvPicPr>
          <p:nvPr>
            <p:ph sz="quarter" idx="4294967295"/>
          </p:nvPr>
        </p:nvPicPr>
        <p:blipFill>
          <a:blip r:embed="rId6">
            <a:extLst>
              <a:ext uri="{28A0092B-C50C-407E-A947-70E740481C1C}">
                <a14:useLocalDpi xmlns:a14="http://schemas.microsoft.com/office/drawing/2010/main" val="0"/>
              </a:ext>
            </a:extLst>
          </a:blip>
          <a:srcRect/>
          <a:stretch>
            <a:fillRect/>
          </a:stretch>
        </p:blipFill>
        <p:spPr>
          <a:xfrm>
            <a:off x="5100568" y="4957064"/>
            <a:ext cx="1960384" cy="1371600"/>
          </a:xfrm>
          <a:noFill/>
          <a:ln>
            <a:solidFill>
              <a:schemeClr val="tx1"/>
            </a:solidFill>
            <a:miter lim="800000"/>
            <a:headEnd/>
            <a:tailEnd/>
          </a:ln>
        </p:spPr>
      </p:pic>
      <p:sp>
        <p:nvSpPr>
          <p:cNvPr id="205831" name="Caption_205830"/>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4c</a:t>
            </a:r>
          </a:p>
        </p:txBody>
      </p:sp>
      <p:sp>
        <p:nvSpPr>
          <p:cNvPr id="205832" name="Caption_205829"/>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3</a:t>
            </a:r>
          </a:p>
        </p:txBody>
      </p:sp>
      <p:sp>
        <p:nvSpPr>
          <p:cNvPr id="205833" name="Caption_20582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2</a:t>
            </a:r>
          </a:p>
        </p:txBody>
      </p:sp>
      <p:sp>
        <p:nvSpPr>
          <p:cNvPr id="205834" name="Caption_205827"/>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uk-UA" sz="2000" b="1">
                <a:latin typeface="Calibri Light"/>
              </a:rPr>
              <a:t>1</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92</a:t>
            </a:fld>
            <a:endParaRPr lang="de-DE" altLang="de-DE">
              <a:latin typeface="Calibri Light"/>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6978" name="Rectangle 2"/>
          <p:cNvSpPr>
            <a:spLocks noGrp="1" noChangeArrowheads="1"/>
          </p:cNvSpPr>
          <p:nvPr>
            <p:ph type="title"/>
          </p:nvPr>
        </p:nvSpPr>
        <p:spPr/>
        <p:txBody>
          <a:bodyPr vert="horz" lIns="0" tIns="0" rIns="0" bIns="0" rtlCol="0" anchor="t">
            <a:spAutoFit/>
          </a:bodyPr>
          <a:lstStyle/>
          <a:p>
            <a:pPr defTabSz="914377">
              <a:spcBef>
                <a:spcPts val="0"/>
              </a:spcBef>
            </a:pPr>
            <a:r>
              <a:rPr lang="uk-UA" sz="3600">
                <a:latin typeface="Calibri Light"/>
              </a:rPr>
              <a:t>Резюме</a:t>
            </a:r>
          </a:p>
        </p:txBody>
      </p:sp>
      <p:sp>
        <p:nvSpPr>
          <p:cNvPr id="211971" name="Rectangle 3"/>
          <p:cNvSpPr>
            <a:spLocks noGrp="1" noChangeArrowheads="1"/>
          </p:cNvSpPr>
          <p:nvPr>
            <p:ph idx="1"/>
          </p:nvPr>
        </p:nvSpPr>
        <p:spPr/>
        <p:txBody>
          <a:bodyPr/>
          <a:lstStyle/>
          <a:p>
            <a:pPr marL="342900" indent="-342900" eaLnBrk="1" hangingPunct="1">
              <a:buClr>
                <a:srgbClr val="333333"/>
              </a:buClr>
              <a:buFont typeface="WingDings"/>
              <a:buChar char=""/>
            </a:pPr>
            <a:r>
              <a:rPr lang="uk-UA" sz="2400">
                <a:solidFill>
                  <a:srgbClr val="333333"/>
                </a:solidFill>
                <a:latin typeface="Calibri Light"/>
              </a:rPr>
              <a:t>Щоб робити висновки про інших людей, ми маємо добре їх знати або уважно спостерігати за ними.</a:t>
            </a:r>
          </a:p>
        </p:txBody>
      </p:sp>
      <p:sp>
        <p:nvSpPr>
          <p:cNvPr id="2" name="Footer Placeholder 1"/>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3" name="Slide Number Placeholder 2"/>
          <p:cNvSpPr>
            <a:spLocks noGrp="1"/>
          </p:cNvSpPr>
          <p:nvPr>
            <p:ph type="sldNum" sz="quarter" idx="12"/>
          </p:nvPr>
        </p:nvSpPr>
        <p:spPr/>
        <p:txBody>
          <a:bodyPr/>
          <a:lstStyle/>
          <a:p>
            <a:pPr>
              <a:defRPr/>
            </a:pPr>
            <a:fld id="{D43AC22C-7317-4776-9BA8-332A4787E03E}" type="slidenum">
              <a:rPr lang="de-DE" altLang="de-DE" smtClean="0">
                <a:latin typeface="Calibri Light"/>
              </a:rPr>
              <a:pPr>
                <a:defRPr/>
              </a:pPr>
              <a:t>93</a:t>
            </a:fld>
            <a:endParaRPr lang="de-DE" altLang="de-DE">
              <a:latin typeface="Calibri Light"/>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6978" name="Rectangle 2"/>
          <p:cNvSpPr>
            <a:spLocks noGrp="1" noChangeArrowheads="1"/>
          </p:cNvSpPr>
          <p:nvPr>
            <p:ph type="title"/>
          </p:nvPr>
        </p:nvSpPr>
        <p:spPr/>
        <p:txBody>
          <a:bodyPr vert="horz" lIns="0" tIns="0" rIns="0" bIns="0" rtlCol="0" anchor="t">
            <a:spAutoFit/>
          </a:bodyPr>
          <a:lstStyle/>
          <a:p>
            <a:pPr defTabSz="914377">
              <a:spcBef>
                <a:spcPts val="0"/>
              </a:spcBef>
            </a:pPr>
            <a:r>
              <a:rPr lang="uk-UA" sz="3600">
                <a:latin typeface="Calibri Light"/>
              </a:rPr>
              <a:t>Резюме</a:t>
            </a:r>
          </a:p>
        </p:txBody>
      </p:sp>
      <p:sp>
        <p:nvSpPr>
          <p:cNvPr id="211971" name="Rectangle 3"/>
          <p:cNvSpPr>
            <a:spLocks noGrp="1" noChangeArrowheads="1"/>
          </p:cNvSpPr>
          <p:nvPr>
            <p:ph idx="1"/>
          </p:nvPr>
        </p:nvSpPr>
        <p:spPr/>
        <p:txBody>
          <a:bodyPr/>
          <a:lstStyle/>
          <a:p>
            <a:pPr marL="342900" indent="-342900" eaLnBrk="1" hangingPunct="1">
              <a:buClr>
                <a:srgbClr val="333333"/>
              </a:buClr>
              <a:buFont typeface="WingDings"/>
              <a:buChar char=""/>
            </a:pPr>
            <a:r>
              <a:rPr lang="uk-UA" sz="2400">
                <a:solidFill>
                  <a:srgbClr val="333333"/>
                </a:solidFill>
                <a:latin typeface="Calibri Light"/>
              </a:rPr>
              <a:t>Щоб робити висновки про інших людей, ми маємо добре їх знати або уважно спостерігати за ними.</a:t>
            </a:r>
          </a:p>
          <a:p>
            <a:pPr marL="342900" indent="-342900" eaLnBrk="1" hangingPunct="1">
              <a:buClr>
                <a:srgbClr val="333333"/>
              </a:buClr>
              <a:buFont typeface="WingDings"/>
              <a:buChar char=""/>
            </a:pPr>
            <a:r>
              <a:rPr lang="uk-UA" sz="2400">
                <a:solidFill>
                  <a:srgbClr val="333333"/>
                </a:solidFill>
                <a:latin typeface="Calibri Light"/>
              </a:rPr>
              <a:t>Щоб оцінити складні ситуації, наприклад такі, які щойно було показано, важливо використати всю доступну інформацію. </a:t>
            </a:r>
          </a:p>
        </p:txBody>
      </p:sp>
      <p:sp>
        <p:nvSpPr>
          <p:cNvPr id="2" name="Footer Placeholder 1"/>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3" name="Slide Number Placeholder 2"/>
          <p:cNvSpPr>
            <a:spLocks noGrp="1"/>
          </p:cNvSpPr>
          <p:nvPr>
            <p:ph type="sldNum" sz="quarter" idx="12"/>
          </p:nvPr>
        </p:nvSpPr>
        <p:spPr/>
        <p:txBody>
          <a:bodyPr/>
          <a:lstStyle/>
          <a:p>
            <a:pPr>
              <a:defRPr/>
            </a:pPr>
            <a:fld id="{D43AC22C-7317-4776-9BA8-332A4787E03E}" type="slidenum">
              <a:rPr lang="de-DE" altLang="de-DE" smtClean="0">
                <a:latin typeface="Calibri Light"/>
              </a:rPr>
              <a:pPr>
                <a:defRPr/>
              </a:pPr>
              <a:t>94</a:t>
            </a:fld>
            <a:endParaRPr lang="de-DE" altLang="de-DE">
              <a:latin typeface="Calibri Light"/>
            </a:endParaRPr>
          </a:p>
        </p:txBody>
      </p:sp>
    </p:spTree>
    <p:extLst>
      <p:ext uri="{BB962C8B-B14F-4D97-AF65-F5344CB8AC3E}">
        <p14:creationId xmlns:p14="http://schemas.microsoft.com/office/powerpoint/2010/main" val="170951694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6978" name="Rectangle 2"/>
          <p:cNvSpPr>
            <a:spLocks noGrp="1" noChangeArrowheads="1"/>
          </p:cNvSpPr>
          <p:nvPr>
            <p:ph type="title"/>
          </p:nvPr>
        </p:nvSpPr>
        <p:spPr/>
        <p:txBody>
          <a:bodyPr vert="horz" lIns="0" tIns="0" rIns="0" bIns="0" rtlCol="0" anchor="t">
            <a:spAutoFit/>
          </a:bodyPr>
          <a:lstStyle/>
          <a:p>
            <a:pPr defTabSz="914377">
              <a:spcBef>
                <a:spcPts val="0"/>
              </a:spcBef>
            </a:pPr>
            <a:r>
              <a:rPr lang="uk-UA" sz="3600">
                <a:latin typeface="Calibri Light"/>
              </a:rPr>
              <a:t>Резюме</a:t>
            </a:r>
          </a:p>
        </p:txBody>
      </p:sp>
      <p:sp>
        <p:nvSpPr>
          <p:cNvPr id="211971" name="Rectangle 3"/>
          <p:cNvSpPr>
            <a:spLocks noGrp="1" noChangeArrowheads="1"/>
          </p:cNvSpPr>
          <p:nvPr>
            <p:ph idx="1"/>
          </p:nvPr>
        </p:nvSpPr>
        <p:spPr/>
        <p:txBody>
          <a:bodyPr/>
          <a:lstStyle/>
          <a:p>
            <a:pPr marL="342900" indent="-342900" eaLnBrk="1" hangingPunct="1">
              <a:buClr>
                <a:srgbClr val="333333"/>
              </a:buClr>
              <a:buFont typeface="WingDings"/>
              <a:buChar char=""/>
            </a:pPr>
            <a:r>
              <a:rPr lang="uk-UA" sz="2400">
                <a:solidFill>
                  <a:srgbClr val="333333"/>
                </a:solidFill>
                <a:latin typeface="Calibri Light"/>
              </a:rPr>
              <a:t>Щоб робити висновки про інших людей, ми маємо добре їх знати або уважно спостерігати за ними.</a:t>
            </a:r>
          </a:p>
          <a:p>
            <a:pPr marL="342900" indent="-342900" eaLnBrk="1" hangingPunct="1">
              <a:buClr>
                <a:srgbClr val="333333"/>
              </a:buClr>
              <a:buFont typeface="WingDings"/>
              <a:buChar char=""/>
            </a:pPr>
            <a:r>
              <a:rPr lang="uk-UA" sz="2400">
                <a:solidFill>
                  <a:srgbClr val="333333"/>
                </a:solidFill>
                <a:latin typeface="Calibri Light"/>
              </a:rPr>
              <a:t>Щоб оцінити складні ситуації, наприклад такі, які щойно було показано, важливо використати всю доступну інформацію. </a:t>
            </a:r>
          </a:p>
          <a:p>
            <a:pPr marL="342900" indent="-342900" eaLnBrk="1" hangingPunct="1">
              <a:buClr>
                <a:srgbClr val="333333"/>
              </a:buClr>
              <a:buFont typeface="WingDings"/>
              <a:buChar char=""/>
            </a:pPr>
            <a:r>
              <a:rPr lang="uk-UA" sz="2400">
                <a:solidFill>
                  <a:srgbClr val="333333"/>
                </a:solidFill>
                <a:latin typeface="Calibri Light"/>
              </a:rPr>
              <a:t>Чим більше інформації ви візьмете до уваги, то більш імовірною буде правильна оцінка.</a:t>
            </a:r>
          </a:p>
        </p:txBody>
      </p:sp>
      <p:sp>
        <p:nvSpPr>
          <p:cNvPr id="2" name="Footer Placeholder 1"/>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3" name="Slide Number Placeholder 2"/>
          <p:cNvSpPr>
            <a:spLocks noGrp="1"/>
          </p:cNvSpPr>
          <p:nvPr>
            <p:ph type="sldNum" sz="quarter" idx="12"/>
          </p:nvPr>
        </p:nvSpPr>
        <p:spPr/>
        <p:txBody>
          <a:bodyPr/>
          <a:lstStyle/>
          <a:p>
            <a:pPr>
              <a:defRPr/>
            </a:pPr>
            <a:fld id="{D43AC22C-7317-4776-9BA8-332A4787E03E}" type="slidenum">
              <a:rPr lang="de-DE" altLang="de-DE" smtClean="0">
                <a:latin typeface="Calibri Light"/>
              </a:rPr>
              <a:pPr>
                <a:defRPr/>
              </a:pPr>
              <a:t>95</a:t>
            </a:fld>
            <a:endParaRPr lang="de-DE" altLang="de-DE">
              <a:latin typeface="Calibri Light"/>
            </a:endParaRPr>
          </a:p>
        </p:txBody>
      </p:sp>
    </p:spTree>
    <p:extLst>
      <p:ext uri="{BB962C8B-B14F-4D97-AF65-F5344CB8AC3E}">
        <p14:creationId xmlns:p14="http://schemas.microsoft.com/office/powerpoint/2010/main" val="197879791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sz="3600"/>
              <a:t>Група завдань 4</a:t>
            </a:r>
          </a:p>
        </p:txBody>
      </p:sp>
      <p:sp>
        <p:nvSpPr>
          <p:cNvPr id="214018" name="Rectangle 2"/>
          <p:cNvSpPr>
            <a:spLocks noGrp="1" noChangeArrowheads="1"/>
          </p:cNvSpPr>
          <p:nvPr>
            <p:ph idx="1"/>
          </p:nvPr>
        </p:nvSpPr>
        <p:spPr/>
        <p:txBody>
          <a:bodyPr/>
          <a:lstStyle/>
          <a:p>
            <a:pPr marL="342900" lvl="0" indent="-342900" defTabSz="914400" fontAlgn="base">
              <a:buClr>
                <a:srgbClr val="333333"/>
              </a:buClr>
              <a:buFont typeface="WingDings"/>
              <a:buChar char=""/>
              <a:tabLst>
                <a:tab pos="361950" algn="l"/>
              </a:tabLst>
              <a:defRPr/>
            </a:pPr>
            <a:r>
              <a:rPr lang="uk-UA" sz="2400">
                <a:solidFill>
                  <a:srgbClr val="333333"/>
                </a:solidFill>
                <a:latin typeface="Calibri Light"/>
                <a:ea typeface="ＭＳ Ｐゴシック" panose="020B0600070205080204" pitchFamily="34" charset="-128"/>
              </a:rPr>
              <a:t>Вам покажуть історію в картинках.</a:t>
            </a:r>
          </a:p>
          <a:p>
            <a:pPr marL="342900" lvl="0" indent="-342900" defTabSz="914400" fontAlgn="base">
              <a:buClr>
                <a:srgbClr val="333333"/>
              </a:buClr>
              <a:buFont typeface="WingDings"/>
              <a:buChar char=""/>
              <a:tabLst>
                <a:tab pos="361950" algn="l"/>
              </a:tabLst>
              <a:defRPr/>
            </a:pPr>
            <a:r>
              <a:rPr lang="uk-UA" sz="2400">
                <a:solidFill>
                  <a:srgbClr val="333333"/>
                </a:solidFill>
                <a:latin typeface="Calibri Light"/>
                <a:ea typeface="ＭＳ Ｐゴシック" panose="020B0600070205080204" pitchFamily="34" charset="-128"/>
              </a:rPr>
              <a:t>Цього разу зображення представлено в правильному порядку.</a:t>
            </a:r>
          </a:p>
          <a:p>
            <a:pPr marL="342900" lvl="0" indent="-342900" defTabSz="914400" fontAlgn="base">
              <a:buClr>
                <a:srgbClr val="333333"/>
              </a:buClr>
              <a:buFont typeface="WingDings"/>
              <a:buChar char=""/>
              <a:tabLst>
                <a:tab pos="361950" algn="l"/>
              </a:tabLst>
              <a:defRPr/>
            </a:pPr>
            <a:r>
              <a:rPr lang="uk-UA" sz="2400">
                <a:solidFill>
                  <a:srgbClr val="333333"/>
                </a:solidFill>
                <a:latin typeface="Calibri Light"/>
                <a:ea typeface="ＭＳ Ｐゴシック" panose="020B0600070205080204" pitchFamily="34" charset="-128"/>
              </a:rPr>
              <a:t>Ваше завдання — дізнатися, чим закінчиться історія.</a:t>
            </a:r>
          </a:p>
          <a:p>
            <a:pPr marL="342900" lvl="0" indent="-342900" defTabSz="914400" fontAlgn="base">
              <a:buClr>
                <a:srgbClr val="333333"/>
              </a:buClr>
              <a:buFont typeface="WingDings"/>
              <a:buChar char=""/>
              <a:tabLst>
                <a:tab pos="361950" algn="l"/>
              </a:tabLst>
              <a:defRPr/>
            </a:pPr>
            <a:r>
              <a:rPr lang="uk-UA" sz="2400">
                <a:solidFill>
                  <a:srgbClr val="333333"/>
                </a:solidFill>
                <a:latin typeface="Calibri Light"/>
                <a:ea typeface="ＭＳ Ｐゴシック" panose="020B0600070205080204" pitchFamily="34" charset="-128"/>
              </a:rPr>
              <a:t>Вам запропонують три варіанти відповіді на це питання. Обговоріть найбільш імовірний результат.</a:t>
            </a:r>
          </a:p>
          <a:p>
            <a:pPr eaLnBrk="1" hangingPunct="1"/>
            <a:endParaRPr lang="de-DE"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96</a:t>
            </a:fld>
            <a:endParaRPr lang="de-DE" altLang="de-DE">
              <a:latin typeface="Calibri Light"/>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6066" name="Picture 2" descr="Geschichte 1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3373"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1075"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Що збирається зробити хлопчик у червоному светрі?</a:t>
            </a:r>
          </a:p>
        </p:txBody>
      </p:sp>
      <p:sp>
        <p:nvSpPr>
          <p:cNvPr id="216068" name="Rectangle 4"/>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spcBef>
                <a:spcPts val="1200"/>
              </a:spcBef>
              <a:buClr>
                <a:srgbClr val="333333"/>
              </a:buClr>
              <a:buFont typeface="WingDings"/>
              <a:buAutoNum type="alphaUcPeriod"/>
            </a:pPr>
            <a:r>
              <a:rPr lang="uk-UA" sz="2000">
                <a:latin typeface="Calibri Light"/>
              </a:rPr>
              <a:t>Він ігнорує свого друга.</a:t>
            </a:r>
          </a:p>
          <a:p>
            <a:pPr marL="457200" indent="-457200" eaLnBrk="1" hangingPunct="1">
              <a:spcBef>
                <a:spcPts val="1200"/>
              </a:spcBef>
              <a:buClr>
                <a:srgbClr val="333333"/>
              </a:buClr>
              <a:buFont typeface="WingDings"/>
              <a:buAutoNum type="alphaUcPeriod"/>
            </a:pPr>
            <a:r>
              <a:rPr lang="uk-UA" sz="2000">
                <a:latin typeface="Calibri Light"/>
              </a:rPr>
              <a:t>Він планує допомогти своєму другові.</a:t>
            </a:r>
          </a:p>
          <a:p>
            <a:pPr marL="457200" indent="-457200" eaLnBrk="1" hangingPunct="1">
              <a:spcBef>
                <a:spcPts val="1200"/>
              </a:spcBef>
              <a:buClr>
                <a:srgbClr val="333333"/>
              </a:buClr>
              <a:buFont typeface="WingDings"/>
              <a:buAutoNum type="alphaUcPeriod"/>
            </a:pPr>
            <a:r>
              <a:rPr lang="uk-UA" sz="2000">
                <a:latin typeface="Calibri Light"/>
              </a:rPr>
              <a:t>Він хоче навчитися вирощувати фруктові дерева.</a:t>
            </a:r>
          </a:p>
        </p:txBody>
      </p:sp>
      <p:sp>
        <p:nvSpPr>
          <p:cNvPr id="2" name="Footer Placeholder 1"/>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3" name="Slide Number Placeholder 2"/>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97</a:t>
            </a:fld>
            <a:endParaRPr lang="de-DE" altLang="de-DE">
              <a:latin typeface="Calibri Light"/>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3123"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Що збирається зробити хлопчик у червоному светрі?</a:t>
            </a:r>
          </a:p>
        </p:txBody>
      </p:sp>
      <p:sp>
        <p:nvSpPr>
          <p:cNvPr id="218117" name="Rectangle 5"/>
          <p:cNvSpPr>
            <a:spLocks noChangeArrowheads="1"/>
          </p:cNvSpPr>
          <p:nvPr/>
        </p:nvSpPr>
        <p:spPr bwMode="auto">
          <a:xfrm>
            <a:off x="6480805" y="1813842"/>
            <a:ext cx="97392" cy="2305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218118" name="Rectangle 6"/>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spcBef>
                <a:spcPts val="1200"/>
              </a:spcBef>
              <a:buClr>
                <a:srgbClr val="333333"/>
              </a:buClr>
              <a:buFont typeface="WingDings"/>
              <a:buAutoNum type="alphaUcPeriod"/>
            </a:pPr>
            <a:r>
              <a:rPr lang="uk-UA" sz="2000">
                <a:latin typeface="Calibri Light"/>
              </a:rPr>
              <a:t>Він ігнорує свого друга.</a:t>
            </a:r>
          </a:p>
          <a:p>
            <a:pPr marL="457200" indent="-457200" eaLnBrk="1" hangingPunct="1">
              <a:spcBef>
                <a:spcPts val="1200"/>
              </a:spcBef>
              <a:buClr>
                <a:srgbClr val="333333"/>
              </a:buClr>
              <a:buFont typeface="WingDings"/>
              <a:buAutoNum type="alphaUcPeriod"/>
            </a:pPr>
            <a:r>
              <a:rPr lang="uk-UA" sz="2000">
                <a:latin typeface="Calibri Light"/>
              </a:rPr>
              <a:t>Він планує допомогти своєму другові.</a:t>
            </a:r>
          </a:p>
          <a:p>
            <a:pPr marL="457200" indent="-457200" eaLnBrk="1" hangingPunct="1">
              <a:spcBef>
                <a:spcPts val="1200"/>
              </a:spcBef>
              <a:buClr>
                <a:srgbClr val="333333"/>
              </a:buClr>
              <a:buFont typeface="WingDings"/>
              <a:buAutoNum type="alphaUcPeriod"/>
            </a:pPr>
            <a:r>
              <a:rPr lang="uk-UA" sz="2000">
                <a:latin typeface="Calibri Light"/>
              </a:rPr>
              <a:t>Він хоче навчитися вирощувати фруктові дерева.</a:t>
            </a:r>
          </a:p>
        </p:txBody>
      </p:sp>
      <p:sp>
        <p:nvSpPr>
          <p:cNvPr id="2" name="Footer Placeholder 1"/>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3" name="Slide Number Placeholder 2"/>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98</a:t>
            </a:fld>
            <a:endParaRPr lang="de-DE" altLang="de-DE">
              <a:latin typeface="Calibri Light"/>
            </a:endParaRPr>
          </a:p>
        </p:txBody>
      </p:sp>
      <p:pic>
        <p:nvPicPr>
          <p:cNvPr id="9" name="Picture 2" descr="Geschichte 1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026"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5" descr="Geschichte 1b"/>
          <p:cNvPicPr>
            <a:picLocks noChangeAspect="1" noChangeArrowheads="1"/>
          </p:cNvPicPr>
          <p:nvPr/>
        </p:nvPicPr>
        <p:blipFill>
          <a:blip r:embed="rId4">
            <a:extLst>
              <a:ext uri="{28A0092B-C50C-407E-A947-70E740481C1C}">
                <a14:useLocalDpi xmlns:a14="http://schemas.microsoft.com/office/drawing/2010/main" val="0"/>
              </a:ext>
            </a:extLst>
          </a:blip>
          <a:srcRect l="2229" b="2007"/>
          <a:stretch>
            <a:fillRect/>
          </a:stretch>
        </p:blipFill>
        <p:spPr bwMode="auto">
          <a:xfrm>
            <a:off x="3474720" y="2203704"/>
            <a:ext cx="257806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0162" name="Picture 2" descr="Geschichte 1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026"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0163" name="Picture 3" descr="Geschichte 1c"/>
          <p:cNvPicPr>
            <a:picLocks noChangeAspect="1" noChangeArrowheads="1"/>
          </p:cNvPicPr>
          <p:nvPr/>
        </p:nvPicPr>
        <p:blipFill>
          <a:blip r:embed="rId4">
            <a:extLst>
              <a:ext uri="{28A0092B-C50C-407E-A947-70E740481C1C}">
                <a14:useLocalDpi xmlns:a14="http://schemas.microsoft.com/office/drawing/2010/main" val="0"/>
              </a:ext>
            </a:extLst>
          </a:blip>
          <a:srcRect t="3423" b="5432"/>
          <a:stretch>
            <a:fillRect/>
          </a:stretch>
        </p:blipFill>
        <p:spPr bwMode="auto">
          <a:xfrm>
            <a:off x="1833498" y="4329684"/>
            <a:ext cx="282524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5172"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Що збирається зробити хлопчик у червоному светрі?</a:t>
            </a:r>
          </a:p>
        </p:txBody>
      </p:sp>
      <p:pic>
        <p:nvPicPr>
          <p:cNvPr id="220165" name="Picture 5" descr="Geschichte 1b"/>
          <p:cNvPicPr>
            <a:picLocks noChangeAspect="1" noChangeArrowheads="1"/>
          </p:cNvPicPr>
          <p:nvPr/>
        </p:nvPicPr>
        <p:blipFill>
          <a:blip r:embed="rId5">
            <a:extLst>
              <a:ext uri="{28A0092B-C50C-407E-A947-70E740481C1C}">
                <a14:useLocalDpi xmlns:a14="http://schemas.microsoft.com/office/drawing/2010/main" val="0"/>
              </a:ext>
            </a:extLst>
          </a:blip>
          <a:srcRect l="2229" b="2007"/>
          <a:stretch>
            <a:fillRect/>
          </a:stretch>
        </p:blipFill>
        <p:spPr bwMode="auto">
          <a:xfrm>
            <a:off x="3474720" y="2203704"/>
            <a:ext cx="257806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0166" name="Rectangle 6"/>
          <p:cNvSpPr>
            <a:spLocks noChangeArrowheads="1"/>
          </p:cNvSpPr>
          <p:nvPr/>
        </p:nvSpPr>
        <p:spPr bwMode="auto">
          <a:xfrm>
            <a:off x="6480805" y="1813842"/>
            <a:ext cx="97392" cy="2305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220167" name="Rectangle 7"/>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spcBef>
                <a:spcPts val="1200"/>
              </a:spcBef>
              <a:buClr>
                <a:srgbClr val="333333"/>
              </a:buClr>
              <a:buFont typeface="WingDings"/>
              <a:buAutoNum type="alphaUcPeriod"/>
            </a:pPr>
            <a:r>
              <a:rPr lang="uk-UA" sz="2000">
                <a:latin typeface="Calibri Light"/>
              </a:rPr>
              <a:t>Він ігнорує свого друга.</a:t>
            </a:r>
          </a:p>
          <a:p>
            <a:pPr marL="457200" indent="-457200" eaLnBrk="1" hangingPunct="1">
              <a:spcBef>
                <a:spcPts val="1200"/>
              </a:spcBef>
              <a:buClr>
                <a:srgbClr val="333333"/>
              </a:buClr>
              <a:buFont typeface="WingDings"/>
              <a:buAutoNum type="alphaUcPeriod"/>
            </a:pPr>
            <a:r>
              <a:rPr lang="uk-UA" sz="2000">
                <a:latin typeface="Calibri Light"/>
              </a:rPr>
              <a:t>Він планує допомогти своєму другові.</a:t>
            </a:r>
          </a:p>
          <a:p>
            <a:pPr marL="457200" indent="-457200" eaLnBrk="1" hangingPunct="1">
              <a:spcBef>
                <a:spcPts val="1200"/>
              </a:spcBef>
              <a:buClr>
                <a:srgbClr val="333333"/>
              </a:buClr>
              <a:buFont typeface="WingDings"/>
              <a:buAutoNum type="alphaUcPeriod"/>
            </a:pPr>
            <a:r>
              <a:rPr lang="uk-UA" sz="2000">
                <a:latin typeface="Calibri Light"/>
              </a:rPr>
              <a:t>Він хоче навчитися вирощувати фруктові дерева.</a:t>
            </a:r>
          </a:p>
        </p:txBody>
      </p:sp>
      <p:sp>
        <p:nvSpPr>
          <p:cNvPr id="2" name="Footer Placeholder 1"/>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3" name="Slide Number Placeholder 2"/>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99</a:t>
            </a:fld>
            <a:endParaRPr lang="de-DE" altLang="de-DE">
              <a:latin typeface="Calibri Light"/>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2210" name="Picture 2" descr="Geschichte 1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026"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2211" name="Picture 3" descr="Geschichte 1c"/>
          <p:cNvPicPr>
            <a:picLocks noChangeAspect="1" noChangeArrowheads="1"/>
          </p:cNvPicPr>
          <p:nvPr/>
        </p:nvPicPr>
        <p:blipFill>
          <a:blip r:embed="rId4">
            <a:extLst>
              <a:ext uri="{28A0092B-C50C-407E-A947-70E740481C1C}">
                <a14:useLocalDpi xmlns:a14="http://schemas.microsoft.com/office/drawing/2010/main" val="0"/>
              </a:ext>
            </a:extLst>
          </a:blip>
          <a:srcRect t="3423"/>
          <a:stretch>
            <a:fillRect/>
          </a:stretch>
        </p:blipFill>
        <p:spPr bwMode="auto">
          <a:xfrm>
            <a:off x="351183" y="4329684"/>
            <a:ext cx="266633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7220"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Що збирається зробити хлопчик у червоному светрі?</a:t>
            </a:r>
          </a:p>
        </p:txBody>
      </p:sp>
      <p:pic>
        <p:nvPicPr>
          <p:cNvPr id="222213" name="Picture 5" descr="Geschichte 1b"/>
          <p:cNvPicPr>
            <a:picLocks noChangeAspect="1" noChangeArrowheads="1"/>
          </p:cNvPicPr>
          <p:nvPr/>
        </p:nvPicPr>
        <p:blipFill>
          <a:blip r:embed="rId5">
            <a:extLst>
              <a:ext uri="{28A0092B-C50C-407E-A947-70E740481C1C}">
                <a14:useLocalDpi xmlns:a14="http://schemas.microsoft.com/office/drawing/2010/main" val="0"/>
              </a:ext>
            </a:extLst>
          </a:blip>
          <a:srcRect l="2229" b="2007"/>
          <a:stretch>
            <a:fillRect/>
          </a:stretch>
        </p:blipFill>
        <p:spPr bwMode="auto">
          <a:xfrm>
            <a:off x="3474720" y="2203704"/>
            <a:ext cx="257806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2214" name="Picture 6" descr="Geschichte 1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74720" y="4329684"/>
            <a:ext cx="2594378"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2215" name="Rectangle 7"/>
          <p:cNvSpPr>
            <a:spLocks noChangeArrowheads="1"/>
          </p:cNvSpPr>
          <p:nvPr/>
        </p:nvSpPr>
        <p:spPr bwMode="auto">
          <a:xfrm>
            <a:off x="6480805" y="1813842"/>
            <a:ext cx="97392" cy="2305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222216" name="Rectangle 8"/>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spcBef>
                <a:spcPts val="1200"/>
              </a:spcBef>
              <a:buClr>
                <a:srgbClr val="333333"/>
              </a:buClr>
              <a:buFont typeface="WingDings"/>
              <a:buAutoNum type="alphaUcPeriod"/>
            </a:pPr>
            <a:r>
              <a:rPr lang="uk-UA" sz="2000">
                <a:latin typeface="Calibri Light"/>
              </a:rPr>
              <a:t>Він ігнорує свого друга.</a:t>
            </a:r>
          </a:p>
          <a:p>
            <a:pPr marL="457200" indent="-457200" eaLnBrk="1" hangingPunct="1">
              <a:spcBef>
                <a:spcPts val="1200"/>
              </a:spcBef>
              <a:buClr>
                <a:srgbClr val="333333"/>
              </a:buClr>
              <a:buFont typeface="WingDings"/>
              <a:buAutoNum type="alphaUcPeriod"/>
            </a:pPr>
            <a:r>
              <a:rPr lang="uk-UA" sz="2000">
                <a:latin typeface="Calibri Light"/>
              </a:rPr>
              <a:t>Він планує допомогти своєму другові.</a:t>
            </a:r>
          </a:p>
          <a:p>
            <a:pPr marL="457200" indent="-457200" eaLnBrk="1" hangingPunct="1">
              <a:spcBef>
                <a:spcPts val="1200"/>
              </a:spcBef>
              <a:buClr>
                <a:srgbClr val="333333"/>
              </a:buClr>
              <a:buFont typeface="WingDings"/>
              <a:buAutoNum type="alphaUcPeriod"/>
            </a:pPr>
            <a:r>
              <a:rPr lang="uk-UA" sz="2000">
                <a:latin typeface="Calibri Light"/>
              </a:rPr>
              <a:t>Він хоче навчитися вирощувати фруктові дерева.</a:t>
            </a:r>
          </a:p>
        </p:txBody>
      </p:sp>
      <p:sp>
        <p:nvSpPr>
          <p:cNvPr id="2" name="Footer Placeholder 1"/>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3" name="Slide Number Placeholder 2"/>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100</a:t>
            </a:fld>
            <a:endParaRPr lang="de-DE" altLang="de-DE">
              <a:latin typeface="Calibri Light"/>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926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Що збирається зробити хлопчик у червоному светрі?</a:t>
            </a:r>
          </a:p>
        </p:txBody>
      </p:sp>
      <p:sp>
        <p:nvSpPr>
          <p:cNvPr id="224259" name="Rectangle 3"/>
          <p:cNvSpPr>
            <a:spLocks noChangeArrowheads="1"/>
          </p:cNvSpPr>
          <p:nvPr/>
        </p:nvSpPr>
        <p:spPr bwMode="auto">
          <a:xfrm>
            <a:off x="6480805" y="1813842"/>
            <a:ext cx="97392" cy="2305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224260" name="Rectangle 4"/>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spcBef>
                <a:spcPts val="1200"/>
              </a:spcBef>
              <a:buClr>
                <a:srgbClr val="000000"/>
              </a:buClr>
              <a:buFont typeface="WingDings"/>
              <a:buAutoNum type="alphaUcPeriod"/>
            </a:pPr>
            <a:r>
              <a:rPr lang="uk-UA" sz="2000">
                <a:latin typeface="Calibri Light"/>
              </a:rPr>
              <a:t>Він ігнорує свого друга.</a:t>
            </a:r>
          </a:p>
          <a:p>
            <a:pPr marL="457200" indent="-457200" eaLnBrk="1" hangingPunct="1">
              <a:spcBef>
                <a:spcPts val="1200"/>
              </a:spcBef>
              <a:buClr>
                <a:srgbClr val="004992"/>
              </a:buClr>
              <a:buFont typeface="WingDings"/>
              <a:buAutoNum type="alphaUcPeriod"/>
            </a:pPr>
            <a:r>
              <a:rPr lang="uk-UA" sz="2000">
                <a:solidFill>
                  <a:srgbClr val="004992"/>
                </a:solidFill>
                <a:latin typeface="Calibri Light"/>
              </a:rPr>
              <a:t>Він планує допомогти своєму другові.</a:t>
            </a:r>
          </a:p>
          <a:p>
            <a:pPr marL="457200" indent="-457200" eaLnBrk="1" hangingPunct="1">
              <a:spcBef>
                <a:spcPts val="1200"/>
              </a:spcBef>
              <a:buClr>
                <a:srgbClr val="000000"/>
              </a:buClr>
              <a:buFont typeface="WingDings"/>
              <a:buAutoNum type="alphaUcPeriod"/>
            </a:pPr>
            <a:r>
              <a:rPr lang="uk-UA" sz="2000">
                <a:latin typeface="Calibri Light"/>
              </a:rPr>
              <a:t>Він хоче навчитися вирощувати фруктові дерева.</a:t>
            </a:r>
          </a:p>
        </p:txBody>
      </p:sp>
      <p:pic>
        <p:nvPicPr>
          <p:cNvPr id="224261" name="Picture 5" descr="Geschichte 1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026"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4262" name="Picture 6" descr="Geschichte 1c"/>
          <p:cNvPicPr>
            <a:picLocks noChangeAspect="1" noChangeArrowheads="1"/>
          </p:cNvPicPr>
          <p:nvPr/>
        </p:nvPicPr>
        <p:blipFill>
          <a:blip r:embed="rId4">
            <a:extLst>
              <a:ext uri="{28A0092B-C50C-407E-A947-70E740481C1C}">
                <a14:useLocalDpi xmlns:a14="http://schemas.microsoft.com/office/drawing/2010/main" val="0"/>
              </a:ext>
            </a:extLst>
          </a:blip>
          <a:srcRect t="3423"/>
          <a:stretch>
            <a:fillRect/>
          </a:stretch>
        </p:blipFill>
        <p:spPr bwMode="auto">
          <a:xfrm>
            <a:off x="351183" y="4329684"/>
            <a:ext cx="266633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4263" name="Picture 7" descr="Geschichte 1b"/>
          <p:cNvPicPr>
            <a:picLocks noChangeAspect="1" noChangeArrowheads="1"/>
          </p:cNvPicPr>
          <p:nvPr/>
        </p:nvPicPr>
        <p:blipFill>
          <a:blip r:embed="rId5">
            <a:extLst>
              <a:ext uri="{28A0092B-C50C-407E-A947-70E740481C1C}">
                <a14:useLocalDpi xmlns:a14="http://schemas.microsoft.com/office/drawing/2010/main" val="0"/>
              </a:ext>
            </a:extLst>
          </a:blip>
          <a:srcRect l="2229" b="2007"/>
          <a:stretch>
            <a:fillRect/>
          </a:stretch>
        </p:blipFill>
        <p:spPr bwMode="auto">
          <a:xfrm>
            <a:off x="3474720" y="2203704"/>
            <a:ext cx="257806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4264" name="Picture 8" descr="Geschichte 1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74720" y="4329684"/>
            <a:ext cx="2594378"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3" name="Slide Number Placeholder 2"/>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101</a:t>
            </a:fld>
            <a:endParaRPr lang="de-DE" altLang="de-DE">
              <a:latin typeface="Calibri Light"/>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6306" name="Picture 2" descr="Geschichte 2a"/>
          <p:cNvPicPr>
            <a:picLocks noChangeAspect="1" noChangeArrowheads="1"/>
          </p:cNvPicPr>
          <p:nvPr/>
        </p:nvPicPr>
        <p:blipFill>
          <a:blip r:embed="rId3">
            <a:extLst>
              <a:ext uri="{28A0092B-C50C-407E-A947-70E740481C1C}">
                <a14:useLocalDpi xmlns:a14="http://schemas.microsoft.com/office/drawing/2010/main" val="0"/>
              </a:ext>
            </a:extLst>
          </a:blip>
          <a:srcRect b="6473"/>
          <a:stretch>
            <a:fillRect/>
          </a:stretch>
        </p:blipFill>
        <p:spPr bwMode="auto">
          <a:xfrm>
            <a:off x="1859153" y="2203704"/>
            <a:ext cx="277393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1315"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Що задумав хлопець у червоному светрі?</a:t>
            </a:r>
          </a:p>
        </p:txBody>
      </p:sp>
      <p:sp>
        <p:nvSpPr>
          <p:cNvPr id="226308" name="Rectangle 4"/>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spcBef>
                <a:spcPts val="1200"/>
              </a:spcBef>
              <a:buClr>
                <a:srgbClr val="333333"/>
              </a:buClr>
              <a:buFont typeface="WingDings"/>
              <a:buAutoNum type="alphaUcPeriod"/>
            </a:pPr>
            <a:r>
              <a:rPr lang="uk-UA" sz="2000">
                <a:latin typeface="Calibri Light"/>
              </a:rPr>
              <a:t>Він планує нарвати квітів для своєї подруги.</a:t>
            </a:r>
          </a:p>
          <a:p>
            <a:pPr marL="457200" indent="-457200" eaLnBrk="1" hangingPunct="1">
              <a:spcBef>
                <a:spcPts val="1200"/>
              </a:spcBef>
              <a:buClr>
                <a:srgbClr val="333333"/>
              </a:buClr>
              <a:buFont typeface="WingDings"/>
              <a:buAutoNum type="alphaUcPeriod"/>
            </a:pPr>
            <a:r>
              <a:rPr lang="uk-UA" sz="2000">
                <a:latin typeface="Calibri Light"/>
              </a:rPr>
              <a:t>Він хоче зловити бджолу, щоб зробити мед.</a:t>
            </a:r>
          </a:p>
          <a:p>
            <a:pPr marL="457200" indent="-457200" eaLnBrk="1" hangingPunct="1">
              <a:spcBef>
                <a:spcPts val="1200"/>
              </a:spcBef>
              <a:buClr>
                <a:srgbClr val="333333"/>
              </a:buClr>
              <a:buFont typeface="WingDings"/>
              <a:buAutoNum type="alphaUcPeriod"/>
            </a:pPr>
            <a:r>
              <a:rPr lang="uk-UA" sz="2000">
                <a:latin typeface="Calibri Light"/>
              </a:rPr>
              <a:t>Він хоче пожартувати над своєю подругою.</a:t>
            </a:r>
          </a:p>
        </p:txBody>
      </p:sp>
      <p:sp>
        <p:nvSpPr>
          <p:cNvPr id="2" name="Footer Placeholder 1"/>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3" name="Slide Number Placeholder 2"/>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102</a:t>
            </a:fld>
            <a:endParaRPr lang="de-DE" altLang="de-DE">
              <a:latin typeface="Calibri Light"/>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8354" name="Picture 2" descr="Geschichte 2a"/>
          <p:cNvPicPr>
            <a:picLocks noChangeAspect="1" noChangeArrowheads="1"/>
          </p:cNvPicPr>
          <p:nvPr/>
        </p:nvPicPr>
        <p:blipFill>
          <a:blip r:embed="rId3">
            <a:extLst>
              <a:ext uri="{28A0092B-C50C-407E-A947-70E740481C1C}">
                <a14:useLocalDpi xmlns:a14="http://schemas.microsoft.com/office/drawing/2010/main" val="0"/>
              </a:ext>
            </a:extLst>
          </a:blip>
          <a:srcRect b="3201"/>
          <a:stretch>
            <a:fillRect/>
          </a:stretch>
        </p:blipFill>
        <p:spPr bwMode="auto">
          <a:xfrm>
            <a:off x="337349" y="2203704"/>
            <a:ext cx="268017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8355" name="Picture 3" descr="Geschichte 2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74720" y="2203704"/>
            <a:ext cx="26049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3364"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Що задумав хлопець у червоному светрі?</a:t>
            </a:r>
          </a:p>
        </p:txBody>
      </p:sp>
      <p:sp>
        <p:nvSpPr>
          <p:cNvPr id="228357" name="Rectangle 5"/>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spcBef>
                <a:spcPts val="1200"/>
              </a:spcBef>
              <a:buClr>
                <a:srgbClr val="333333"/>
              </a:buClr>
              <a:buFont typeface="WingDings"/>
              <a:buAutoNum type="alphaUcPeriod"/>
            </a:pPr>
            <a:r>
              <a:rPr lang="uk-UA" sz="2000">
                <a:latin typeface="Calibri Light"/>
              </a:rPr>
              <a:t>Він планує нарвати квітів для своєї подруги.</a:t>
            </a:r>
          </a:p>
          <a:p>
            <a:pPr marL="457200" indent="-457200" eaLnBrk="1" hangingPunct="1">
              <a:spcBef>
                <a:spcPts val="1200"/>
              </a:spcBef>
              <a:buClr>
                <a:srgbClr val="333333"/>
              </a:buClr>
              <a:buFont typeface="WingDings"/>
              <a:buAutoNum type="alphaUcPeriod"/>
            </a:pPr>
            <a:r>
              <a:rPr lang="uk-UA" sz="2000">
                <a:latin typeface="Calibri Light"/>
              </a:rPr>
              <a:t>Він хоче зловити бджолу, щоб зробити мед.</a:t>
            </a:r>
          </a:p>
          <a:p>
            <a:pPr marL="457200" indent="-457200" eaLnBrk="1" hangingPunct="1">
              <a:spcBef>
                <a:spcPts val="1200"/>
              </a:spcBef>
              <a:buClr>
                <a:srgbClr val="333333"/>
              </a:buClr>
              <a:buFont typeface="WingDings"/>
              <a:buAutoNum type="alphaUcPeriod"/>
            </a:pPr>
            <a:r>
              <a:rPr lang="uk-UA" sz="2000">
                <a:latin typeface="Calibri Light"/>
              </a:rPr>
              <a:t>Він хоче пожартувати над своєю подругою.</a:t>
            </a:r>
          </a:p>
        </p:txBody>
      </p:sp>
      <p:sp>
        <p:nvSpPr>
          <p:cNvPr id="2" name="Footer Placeholder 1"/>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3" name="Slide Number Placeholder 2"/>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103</a:t>
            </a:fld>
            <a:endParaRPr lang="de-DE" altLang="de-DE">
              <a:latin typeface="Calibri Light"/>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0402" name="Picture 2" descr="Geschichte 2a"/>
          <p:cNvPicPr>
            <a:picLocks noChangeAspect="1" noChangeArrowheads="1"/>
          </p:cNvPicPr>
          <p:nvPr/>
        </p:nvPicPr>
        <p:blipFill>
          <a:blip r:embed="rId3">
            <a:extLst>
              <a:ext uri="{28A0092B-C50C-407E-A947-70E740481C1C}">
                <a14:useLocalDpi xmlns:a14="http://schemas.microsoft.com/office/drawing/2010/main" val="0"/>
              </a:ext>
            </a:extLst>
          </a:blip>
          <a:srcRect b="3201"/>
          <a:stretch>
            <a:fillRect/>
          </a:stretch>
        </p:blipFill>
        <p:spPr bwMode="auto">
          <a:xfrm>
            <a:off x="337349" y="2203704"/>
            <a:ext cx="268017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0403" name="Picture 3" descr="Geschichte 2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74720" y="2203704"/>
            <a:ext cx="26049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0404" name="Picture 4" descr="Geschichte 2c"/>
          <p:cNvPicPr>
            <a:picLocks noChangeAspect="1" noChangeArrowheads="1"/>
          </p:cNvPicPr>
          <p:nvPr/>
        </p:nvPicPr>
        <p:blipFill>
          <a:blip r:embed="rId5">
            <a:extLst>
              <a:ext uri="{28A0092B-C50C-407E-A947-70E740481C1C}">
                <a14:useLocalDpi xmlns:a14="http://schemas.microsoft.com/office/drawing/2010/main" val="0"/>
              </a:ext>
            </a:extLst>
          </a:blip>
          <a:srcRect t="3239"/>
          <a:stretch>
            <a:fillRect/>
          </a:stretch>
        </p:blipFill>
        <p:spPr bwMode="auto">
          <a:xfrm>
            <a:off x="1910914"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5413"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Що задумав хлопець у червоному светрі?</a:t>
            </a:r>
          </a:p>
        </p:txBody>
      </p:sp>
      <p:sp>
        <p:nvSpPr>
          <p:cNvPr id="230406" name="Rectangle 6"/>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spcBef>
                <a:spcPts val="1200"/>
              </a:spcBef>
              <a:buClr>
                <a:srgbClr val="333333"/>
              </a:buClr>
              <a:buFont typeface="WingDings"/>
              <a:buAutoNum type="alphaUcPeriod"/>
            </a:pPr>
            <a:r>
              <a:rPr lang="uk-UA" sz="2000">
                <a:latin typeface="Calibri Light"/>
              </a:rPr>
              <a:t>Він планує нарвати квітів для своєї подруги.</a:t>
            </a:r>
          </a:p>
          <a:p>
            <a:pPr marL="457200" indent="-457200" eaLnBrk="1" hangingPunct="1">
              <a:spcBef>
                <a:spcPts val="1200"/>
              </a:spcBef>
              <a:buClr>
                <a:srgbClr val="333333"/>
              </a:buClr>
              <a:buFont typeface="WingDings"/>
              <a:buAutoNum type="alphaUcPeriod"/>
            </a:pPr>
            <a:r>
              <a:rPr lang="uk-UA" sz="2000">
                <a:latin typeface="Calibri Light"/>
              </a:rPr>
              <a:t>Він хоче зловити бджолу, щоб зробити мед.</a:t>
            </a:r>
          </a:p>
          <a:p>
            <a:pPr marL="457200" indent="-457200" eaLnBrk="1" hangingPunct="1">
              <a:spcBef>
                <a:spcPts val="1200"/>
              </a:spcBef>
              <a:buClr>
                <a:srgbClr val="333333"/>
              </a:buClr>
              <a:buFont typeface="WingDings"/>
              <a:buAutoNum type="alphaUcPeriod"/>
            </a:pPr>
            <a:r>
              <a:rPr lang="uk-UA" sz="2000">
                <a:latin typeface="Calibri Light"/>
              </a:rPr>
              <a:t>Він хоче пожартувати над своєю подругою.</a:t>
            </a:r>
          </a:p>
        </p:txBody>
      </p:sp>
      <p:sp>
        <p:nvSpPr>
          <p:cNvPr id="2" name="Footer Placeholder 1"/>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3" name="Slide Number Placeholder 2"/>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104</a:t>
            </a:fld>
            <a:endParaRPr lang="de-DE" altLang="de-DE">
              <a:latin typeface="Calibri Light"/>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2450" name="Picture 2" descr="Geschichte 2c"/>
          <p:cNvPicPr>
            <a:picLocks noChangeAspect="1" noChangeArrowheads="1"/>
          </p:cNvPicPr>
          <p:nvPr/>
        </p:nvPicPr>
        <p:blipFill>
          <a:blip r:embed="rId3">
            <a:extLst>
              <a:ext uri="{28A0092B-C50C-407E-A947-70E740481C1C}">
                <a14:useLocalDpi xmlns:a14="http://schemas.microsoft.com/office/drawing/2010/main" val="0"/>
              </a:ext>
            </a:extLst>
          </a:blip>
          <a:srcRect t="3239"/>
          <a:stretch>
            <a:fillRect/>
          </a:stretch>
        </p:blipFill>
        <p:spPr bwMode="auto">
          <a:xfrm>
            <a:off x="347108"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2451" name="Picture 3" descr="Geschichte 2d"/>
          <p:cNvPicPr>
            <a:picLocks noChangeAspect="1" noChangeArrowheads="1"/>
          </p:cNvPicPr>
          <p:nvPr/>
        </p:nvPicPr>
        <p:blipFill>
          <a:blip r:embed="rId4">
            <a:extLst>
              <a:ext uri="{28A0092B-C50C-407E-A947-70E740481C1C}">
                <a14:useLocalDpi xmlns:a14="http://schemas.microsoft.com/office/drawing/2010/main" val="0"/>
              </a:ext>
            </a:extLst>
          </a:blip>
          <a:srcRect t="3239"/>
          <a:stretch>
            <a:fillRect/>
          </a:stretch>
        </p:blipFill>
        <p:spPr bwMode="auto">
          <a:xfrm>
            <a:off x="3474720"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7460"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Що задумав хлопець у червоному светрі?</a:t>
            </a:r>
          </a:p>
        </p:txBody>
      </p:sp>
      <p:sp>
        <p:nvSpPr>
          <p:cNvPr id="232453" name="Rectangle 7"/>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spcBef>
                <a:spcPts val="1200"/>
              </a:spcBef>
              <a:buClr>
                <a:srgbClr val="333333"/>
              </a:buClr>
              <a:buFont typeface="WingDings"/>
              <a:buAutoNum type="alphaUcPeriod"/>
            </a:pPr>
            <a:r>
              <a:rPr lang="uk-UA" sz="2000">
                <a:latin typeface="Calibri Light"/>
              </a:rPr>
              <a:t>Він планує нарвати квітів для своєї подруги.</a:t>
            </a:r>
          </a:p>
          <a:p>
            <a:pPr marL="457200" indent="-457200" eaLnBrk="1" hangingPunct="1">
              <a:spcBef>
                <a:spcPts val="1200"/>
              </a:spcBef>
              <a:buClr>
                <a:srgbClr val="333333"/>
              </a:buClr>
              <a:buFont typeface="WingDings"/>
              <a:buAutoNum type="alphaUcPeriod"/>
            </a:pPr>
            <a:r>
              <a:rPr lang="uk-UA" sz="2000">
                <a:latin typeface="Calibri Light"/>
              </a:rPr>
              <a:t>Він хоче зловити бджолу, щоб зробити мед.</a:t>
            </a:r>
          </a:p>
          <a:p>
            <a:pPr marL="457200" indent="-457200" eaLnBrk="1" hangingPunct="1">
              <a:spcBef>
                <a:spcPts val="1200"/>
              </a:spcBef>
              <a:buClr>
                <a:srgbClr val="333333"/>
              </a:buClr>
              <a:buFont typeface="WingDings"/>
              <a:buAutoNum type="alphaUcPeriod"/>
            </a:pPr>
            <a:r>
              <a:rPr lang="uk-UA" sz="2000">
                <a:latin typeface="Calibri Light"/>
              </a:rPr>
              <a:t>Він хоче пожартувати над своєю подругою.</a:t>
            </a:r>
          </a:p>
        </p:txBody>
      </p:sp>
      <p:pic>
        <p:nvPicPr>
          <p:cNvPr id="232454" name="Picture 3" descr="Geschichte 2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74720" y="2203704"/>
            <a:ext cx="26049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2455" name="Picture 2" descr="Geschichte 2a"/>
          <p:cNvPicPr>
            <a:picLocks noChangeAspect="1" noChangeArrowheads="1"/>
          </p:cNvPicPr>
          <p:nvPr/>
        </p:nvPicPr>
        <p:blipFill>
          <a:blip r:embed="rId6">
            <a:extLst>
              <a:ext uri="{28A0092B-C50C-407E-A947-70E740481C1C}">
                <a14:useLocalDpi xmlns:a14="http://schemas.microsoft.com/office/drawing/2010/main" val="0"/>
              </a:ext>
            </a:extLst>
          </a:blip>
          <a:srcRect b="3201"/>
          <a:stretch>
            <a:fillRect/>
          </a:stretch>
        </p:blipFill>
        <p:spPr bwMode="auto">
          <a:xfrm>
            <a:off x="337349" y="2203704"/>
            <a:ext cx="268017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3" name="Slide Number Placeholder 2"/>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105</a:t>
            </a:fld>
            <a:endParaRPr lang="de-DE" altLang="de-DE">
              <a:latin typeface="Calibri Light"/>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950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Що задумав хлопець у червоному светрі?</a:t>
            </a:r>
          </a:p>
        </p:txBody>
      </p:sp>
      <p:sp>
        <p:nvSpPr>
          <p:cNvPr id="234499" name="Rectangle 7"/>
          <p:cNvSpPr>
            <a:spLocks noChangeArrowheads="1"/>
          </p:cNvSpPr>
          <p:nvPr/>
        </p:nvSpPr>
        <p:spPr bwMode="auto">
          <a:xfrm>
            <a:off x="6309360" y="2203704"/>
            <a:ext cx="5440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spcBef>
                <a:spcPts val="1200"/>
              </a:spcBef>
              <a:buClr>
                <a:srgbClr val="000000"/>
              </a:buClr>
              <a:buFont typeface="WingDings"/>
              <a:buAutoNum type="alphaUcPeriod"/>
            </a:pPr>
            <a:r>
              <a:rPr lang="uk-UA" sz="2000">
                <a:latin typeface="Calibri Light"/>
              </a:rPr>
              <a:t>Він планує нарвати квітів для своєї подруги.</a:t>
            </a:r>
          </a:p>
          <a:p>
            <a:pPr marL="457200" indent="-457200" eaLnBrk="1" hangingPunct="1">
              <a:spcBef>
                <a:spcPts val="1200"/>
              </a:spcBef>
              <a:buClr>
                <a:srgbClr val="000000"/>
              </a:buClr>
              <a:buFont typeface="WingDings"/>
              <a:buAutoNum type="alphaUcPeriod"/>
            </a:pPr>
            <a:r>
              <a:rPr lang="uk-UA" sz="2000">
                <a:latin typeface="Calibri Light"/>
              </a:rPr>
              <a:t>Він хоче зловити бджолу, щоб зробити мед.</a:t>
            </a:r>
          </a:p>
          <a:p>
            <a:pPr marL="457200" indent="-457200" eaLnBrk="1" hangingPunct="1">
              <a:spcBef>
                <a:spcPts val="1200"/>
              </a:spcBef>
              <a:buClr>
                <a:srgbClr val="004992"/>
              </a:buClr>
              <a:buFont typeface="WingDings"/>
              <a:buAutoNum type="alphaUcPeriod"/>
            </a:pPr>
            <a:r>
              <a:rPr lang="uk-UA" sz="2000">
                <a:solidFill>
                  <a:srgbClr val="004992"/>
                </a:solidFill>
                <a:latin typeface="Calibri Light"/>
              </a:rPr>
              <a:t>Він хоче пожартувати над своєю подругою.</a:t>
            </a:r>
          </a:p>
        </p:txBody>
      </p:sp>
      <p:pic>
        <p:nvPicPr>
          <p:cNvPr id="234500" name="Picture 3" descr="Geschichte 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74720" y="2203704"/>
            <a:ext cx="26049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4501" name="Picture 2" descr="Geschichte 2a"/>
          <p:cNvPicPr>
            <a:picLocks noChangeAspect="1" noChangeArrowheads="1"/>
          </p:cNvPicPr>
          <p:nvPr/>
        </p:nvPicPr>
        <p:blipFill>
          <a:blip r:embed="rId4">
            <a:extLst>
              <a:ext uri="{28A0092B-C50C-407E-A947-70E740481C1C}">
                <a14:useLocalDpi xmlns:a14="http://schemas.microsoft.com/office/drawing/2010/main" val="0"/>
              </a:ext>
            </a:extLst>
          </a:blip>
          <a:srcRect b="3201"/>
          <a:stretch>
            <a:fillRect/>
          </a:stretch>
        </p:blipFill>
        <p:spPr bwMode="auto">
          <a:xfrm>
            <a:off x="337349" y="2203704"/>
            <a:ext cx="268017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4502" name="Picture 2" descr="Geschichte 2c"/>
          <p:cNvPicPr>
            <a:picLocks noChangeAspect="1" noChangeArrowheads="1"/>
          </p:cNvPicPr>
          <p:nvPr/>
        </p:nvPicPr>
        <p:blipFill>
          <a:blip r:embed="rId5">
            <a:extLst>
              <a:ext uri="{28A0092B-C50C-407E-A947-70E740481C1C}">
                <a14:useLocalDpi xmlns:a14="http://schemas.microsoft.com/office/drawing/2010/main" val="0"/>
              </a:ext>
            </a:extLst>
          </a:blip>
          <a:srcRect t="3239"/>
          <a:stretch>
            <a:fillRect/>
          </a:stretch>
        </p:blipFill>
        <p:spPr bwMode="auto">
          <a:xfrm>
            <a:off x="347108"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4503" name="Picture 3" descr="Geschichte 2d"/>
          <p:cNvPicPr>
            <a:picLocks noChangeAspect="1" noChangeArrowheads="1"/>
          </p:cNvPicPr>
          <p:nvPr/>
        </p:nvPicPr>
        <p:blipFill>
          <a:blip r:embed="rId6">
            <a:extLst>
              <a:ext uri="{28A0092B-C50C-407E-A947-70E740481C1C}">
                <a14:useLocalDpi xmlns:a14="http://schemas.microsoft.com/office/drawing/2010/main" val="0"/>
              </a:ext>
            </a:extLst>
          </a:blip>
          <a:srcRect t="3239"/>
          <a:stretch>
            <a:fillRect/>
          </a:stretch>
        </p:blipFill>
        <p:spPr bwMode="auto">
          <a:xfrm>
            <a:off x="3474720"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3" name="Slide Number Placeholder 2"/>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106</a:t>
            </a:fld>
            <a:endParaRPr lang="de-DE" altLang="de-DE">
              <a:latin typeface="Calibri Light"/>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155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Що збираються зробити ці двоє хлопців?</a:t>
            </a:r>
          </a:p>
        </p:txBody>
      </p:sp>
      <p:pic>
        <p:nvPicPr>
          <p:cNvPr id="236547" name="Picture 3" descr="Geschichte 6a"/>
          <p:cNvPicPr>
            <a:picLocks noChangeAspect="1" noChangeArrowheads="1"/>
          </p:cNvPicPr>
          <p:nvPr/>
        </p:nvPicPr>
        <p:blipFill>
          <a:blip r:embed="rId3">
            <a:extLst>
              <a:ext uri="{28A0092B-C50C-407E-A947-70E740481C1C}">
                <a14:useLocalDpi xmlns:a14="http://schemas.microsoft.com/office/drawing/2010/main" val="0"/>
              </a:ext>
            </a:extLst>
          </a:blip>
          <a:srcRect b="4155"/>
          <a:stretch>
            <a:fillRect/>
          </a:stretch>
        </p:blipFill>
        <p:spPr bwMode="auto">
          <a:xfrm>
            <a:off x="1900427"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6548" name="Rectangle 4"/>
          <p:cNvSpPr>
            <a:spLocks noChangeArrowheads="1"/>
          </p:cNvSpPr>
          <p:nvPr/>
        </p:nvSpPr>
        <p:spPr bwMode="auto">
          <a:xfrm>
            <a:off x="6309360" y="2203704"/>
            <a:ext cx="544068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spcBef>
                <a:spcPts val="1200"/>
              </a:spcBef>
              <a:buClr>
                <a:srgbClr val="333333"/>
              </a:buClr>
              <a:buFont typeface="WingDings"/>
              <a:buAutoNum type="alphaUcPeriod"/>
            </a:pPr>
            <a:r>
              <a:rPr lang="uk-UA" sz="2000" dirty="0">
                <a:latin typeface="Calibri Light"/>
              </a:rPr>
              <a:t>Вони хочуть запросити </a:t>
            </a:r>
            <a:r>
              <a:rPr lang="uk-UA" sz="2000" dirty="0" err="1">
                <a:latin typeface="Calibri Light"/>
              </a:rPr>
              <a:t>продавчиню</a:t>
            </a:r>
            <a:r>
              <a:rPr lang="uk-UA" sz="2000" dirty="0">
                <a:latin typeface="Calibri Light"/>
              </a:rPr>
              <a:t> на побачення.</a:t>
            </a:r>
          </a:p>
          <a:p>
            <a:pPr marL="457200" indent="-457200" eaLnBrk="1" hangingPunct="1">
              <a:spcBef>
                <a:spcPts val="1200"/>
              </a:spcBef>
              <a:buClr>
                <a:srgbClr val="333333"/>
              </a:buClr>
              <a:buFont typeface="WingDings"/>
              <a:buAutoNum type="alphaUcPeriod"/>
            </a:pPr>
            <a:r>
              <a:rPr lang="uk-UA" sz="2000" dirty="0">
                <a:latin typeface="Calibri Light"/>
              </a:rPr>
              <a:t>Вони купити </a:t>
            </a:r>
            <a:r>
              <a:rPr lang="uk-UA" sz="2000" dirty="0" err="1">
                <a:latin typeface="Calibri Light"/>
              </a:rPr>
              <a:t>купити</a:t>
            </a:r>
            <a:r>
              <a:rPr lang="uk-UA" sz="2000" dirty="0">
                <a:latin typeface="Calibri Light"/>
              </a:rPr>
              <a:t> солодощі. </a:t>
            </a:r>
          </a:p>
          <a:p>
            <a:pPr marL="457200" indent="-457200" eaLnBrk="1" hangingPunct="1">
              <a:spcBef>
                <a:spcPts val="1200"/>
              </a:spcBef>
              <a:buClr>
                <a:srgbClr val="333333"/>
              </a:buClr>
              <a:buFont typeface="WingDings"/>
              <a:buAutoNum type="alphaUcPeriod"/>
            </a:pPr>
            <a:r>
              <a:rPr lang="uk-UA" sz="2000" dirty="0">
                <a:latin typeface="Calibri Light"/>
              </a:rPr>
              <a:t>Вони хочуть пограбувати магазин солодощів.</a:t>
            </a:r>
          </a:p>
        </p:txBody>
      </p:sp>
      <p:sp>
        <p:nvSpPr>
          <p:cNvPr id="2" name="Footer Placeholder 1"/>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3" name="Slide Number Placeholder 2"/>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107</a:t>
            </a:fld>
            <a:endParaRPr lang="de-DE" altLang="de-DE">
              <a:latin typeface="Calibri Light"/>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360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Що збираються зробити ці двоє хлопців?</a:t>
            </a:r>
          </a:p>
        </p:txBody>
      </p:sp>
      <p:pic>
        <p:nvPicPr>
          <p:cNvPr id="238595" name="Picture 3" descr="Geschichte 6a"/>
          <p:cNvPicPr>
            <a:picLocks noChangeAspect="1" noChangeArrowheads="1"/>
          </p:cNvPicPr>
          <p:nvPr/>
        </p:nvPicPr>
        <p:blipFill>
          <a:blip r:embed="rId3">
            <a:extLst>
              <a:ext uri="{28A0092B-C50C-407E-A947-70E740481C1C}">
                <a14:useLocalDpi xmlns:a14="http://schemas.microsoft.com/office/drawing/2010/main" val="0"/>
              </a:ext>
            </a:extLst>
          </a:blip>
          <a:srcRect b="4155"/>
          <a:stretch>
            <a:fillRect/>
          </a:stretch>
        </p:blipFill>
        <p:spPr bwMode="auto">
          <a:xfrm>
            <a:off x="326134"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8596" name="Picture 4" descr="Geschichte 6b"/>
          <p:cNvPicPr>
            <a:picLocks noChangeAspect="1" noChangeArrowheads="1"/>
          </p:cNvPicPr>
          <p:nvPr/>
        </p:nvPicPr>
        <p:blipFill>
          <a:blip r:embed="rId4">
            <a:extLst>
              <a:ext uri="{28A0092B-C50C-407E-A947-70E740481C1C}">
                <a14:useLocalDpi xmlns:a14="http://schemas.microsoft.com/office/drawing/2010/main" val="0"/>
              </a:ext>
            </a:extLst>
          </a:blip>
          <a:srcRect l="2180"/>
          <a:stretch>
            <a:fillRect/>
          </a:stretch>
        </p:blipFill>
        <p:spPr bwMode="auto">
          <a:xfrm>
            <a:off x="3474720" y="2203704"/>
            <a:ext cx="25467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8597" name="Rectangle 5"/>
          <p:cNvSpPr>
            <a:spLocks noChangeArrowheads="1"/>
          </p:cNvSpPr>
          <p:nvPr/>
        </p:nvSpPr>
        <p:spPr bwMode="auto">
          <a:xfrm>
            <a:off x="6480805" y="1813842"/>
            <a:ext cx="97392" cy="47529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238598" name="Rectangle 4"/>
          <p:cNvSpPr>
            <a:spLocks noChangeArrowheads="1"/>
          </p:cNvSpPr>
          <p:nvPr/>
        </p:nvSpPr>
        <p:spPr bwMode="auto">
          <a:xfrm>
            <a:off x="6309360" y="2203704"/>
            <a:ext cx="544068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spcBef>
                <a:spcPts val="1200"/>
              </a:spcBef>
              <a:buClr>
                <a:srgbClr val="333333"/>
              </a:buClr>
              <a:buFont typeface="WingDings"/>
              <a:buAutoNum type="alphaUcPeriod"/>
            </a:pPr>
            <a:r>
              <a:rPr lang="uk-UA" sz="2000" dirty="0">
                <a:latin typeface="Calibri Light"/>
              </a:rPr>
              <a:t>Вони хочуть запросити </a:t>
            </a:r>
            <a:r>
              <a:rPr lang="uk-UA" sz="2000" dirty="0" err="1">
                <a:latin typeface="Calibri Light"/>
              </a:rPr>
              <a:t>продавчиню</a:t>
            </a:r>
            <a:r>
              <a:rPr lang="uk-UA" sz="2000" dirty="0">
                <a:latin typeface="Calibri Light"/>
              </a:rPr>
              <a:t> на побачення.</a:t>
            </a:r>
          </a:p>
          <a:p>
            <a:pPr marL="457200" indent="-457200" eaLnBrk="1" hangingPunct="1">
              <a:spcBef>
                <a:spcPts val="1200"/>
              </a:spcBef>
              <a:buClr>
                <a:srgbClr val="333333"/>
              </a:buClr>
              <a:buFont typeface="WingDings"/>
              <a:buAutoNum type="alphaUcPeriod"/>
            </a:pPr>
            <a:r>
              <a:rPr lang="uk-UA" sz="2000" dirty="0">
                <a:latin typeface="Calibri Light"/>
              </a:rPr>
              <a:t>Вони купити </a:t>
            </a:r>
            <a:r>
              <a:rPr lang="uk-UA" sz="2000" dirty="0" err="1">
                <a:latin typeface="Calibri Light"/>
              </a:rPr>
              <a:t>купити</a:t>
            </a:r>
            <a:r>
              <a:rPr lang="uk-UA" sz="2000" dirty="0">
                <a:latin typeface="Calibri Light"/>
              </a:rPr>
              <a:t> солодощі. </a:t>
            </a:r>
          </a:p>
          <a:p>
            <a:pPr marL="457200" indent="-457200" eaLnBrk="1" hangingPunct="1">
              <a:spcBef>
                <a:spcPts val="1200"/>
              </a:spcBef>
              <a:buClr>
                <a:srgbClr val="333333"/>
              </a:buClr>
              <a:buFont typeface="WingDings"/>
              <a:buAutoNum type="alphaUcPeriod"/>
            </a:pPr>
            <a:r>
              <a:rPr lang="uk-UA" sz="2000" dirty="0">
                <a:latin typeface="Calibri Light"/>
              </a:rPr>
              <a:t>Вони хочуть пограбувати магазин солодощів.</a:t>
            </a:r>
          </a:p>
        </p:txBody>
      </p:sp>
      <p:sp>
        <p:nvSpPr>
          <p:cNvPr id="2" name="Footer Placeholder 1"/>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3" name="Slide Number Placeholder 2"/>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108</a:t>
            </a:fld>
            <a:endParaRPr lang="de-DE" altLang="de-DE">
              <a:latin typeface="Calibri Light"/>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565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Що збираються зробити ці двоє хлопців?</a:t>
            </a:r>
          </a:p>
        </p:txBody>
      </p:sp>
      <p:pic>
        <p:nvPicPr>
          <p:cNvPr id="240643" name="Picture 5" descr="Geschichte 6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645" y="4329684"/>
            <a:ext cx="258895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0644" name="Picture 3" descr="Geschichte 6a"/>
          <p:cNvPicPr>
            <a:picLocks noChangeAspect="1" noChangeArrowheads="1"/>
          </p:cNvPicPr>
          <p:nvPr/>
        </p:nvPicPr>
        <p:blipFill>
          <a:blip r:embed="rId4">
            <a:extLst>
              <a:ext uri="{28A0092B-C50C-407E-A947-70E740481C1C}">
                <a14:useLocalDpi xmlns:a14="http://schemas.microsoft.com/office/drawing/2010/main" val="0"/>
              </a:ext>
            </a:extLst>
          </a:blip>
          <a:srcRect b="4155"/>
          <a:stretch>
            <a:fillRect/>
          </a:stretch>
        </p:blipFill>
        <p:spPr bwMode="auto">
          <a:xfrm>
            <a:off x="326134"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0645" name="Picture 4" descr="Geschichte 6b"/>
          <p:cNvPicPr>
            <a:picLocks noChangeAspect="1" noChangeArrowheads="1"/>
          </p:cNvPicPr>
          <p:nvPr/>
        </p:nvPicPr>
        <p:blipFill>
          <a:blip r:embed="rId5">
            <a:extLst>
              <a:ext uri="{28A0092B-C50C-407E-A947-70E740481C1C}">
                <a14:useLocalDpi xmlns:a14="http://schemas.microsoft.com/office/drawing/2010/main" val="0"/>
              </a:ext>
            </a:extLst>
          </a:blip>
          <a:srcRect l="2180"/>
          <a:stretch>
            <a:fillRect/>
          </a:stretch>
        </p:blipFill>
        <p:spPr bwMode="auto">
          <a:xfrm>
            <a:off x="3474720" y="2203704"/>
            <a:ext cx="25467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0646" name="Rectangle 4"/>
          <p:cNvSpPr>
            <a:spLocks noChangeArrowheads="1"/>
          </p:cNvSpPr>
          <p:nvPr/>
        </p:nvSpPr>
        <p:spPr bwMode="auto">
          <a:xfrm>
            <a:off x="6309360" y="2203704"/>
            <a:ext cx="544068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spcBef>
                <a:spcPts val="1200"/>
              </a:spcBef>
              <a:buClr>
                <a:srgbClr val="333333"/>
              </a:buClr>
              <a:buFont typeface="WingDings"/>
              <a:buAutoNum type="alphaUcPeriod"/>
            </a:pPr>
            <a:r>
              <a:rPr lang="uk-UA" sz="2000" dirty="0">
                <a:latin typeface="Calibri Light"/>
              </a:rPr>
              <a:t>Вони хочуть запросити </a:t>
            </a:r>
            <a:r>
              <a:rPr lang="uk-UA" sz="2000" dirty="0" err="1">
                <a:latin typeface="Calibri Light"/>
              </a:rPr>
              <a:t>продавчиню</a:t>
            </a:r>
            <a:r>
              <a:rPr lang="uk-UA" sz="2000" dirty="0">
                <a:latin typeface="Calibri Light"/>
              </a:rPr>
              <a:t> на побачення.</a:t>
            </a:r>
          </a:p>
          <a:p>
            <a:pPr marL="457200" indent="-457200" eaLnBrk="1" hangingPunct="1">
              <a:spcBef>
                <a:spcPts val="1200"/>
              </a:spcBef>
              <a:buClr>
                <a:srgbClr val="333333"/>
              </a:buClr>
              <a:buFont typeface="WingDings"/>
              <a:buAutoNum type="alphaUcPeriod"/>
            </a:pPr>
            <a:r>
              <a:rPr lang="uk-UA" sz="2000" dirty="0">
                <a:latin typeface="Calibri Light"/>
              </a:rPr>
              <a:t>Вони купити </a:t>
            </a:r>
            <a:r>
              <a:rPr lang="uk-UA" sz="2000" dirty="0" err="1">
                <a:latin typeface="Calibri Light"/>
              </a:rPr>
              <a:t>купити</a:t>
            </a:r>
            <a:r>
              <a:rPr lang="uk-UA" sz="2000" dirty="0">
                <a:latin typeface="Calibri Light"/>
              </a:rPr>
              <a:t> солодощі. </a:t>
            </a:r>
          </a:p>
          <a:p>
            <a:pPr marL="457200" indent="-457200" eaLnBrk="1" hangingPunct="1">
              <a:spcBef>
                <a:spcPts val="1200"/>
              </a:spcBef>
              <a:buClr>
                <a:srgbClr val="333333"/>
              </a:buClr>
              <a:buFont typeface="WingDings"/>
              <a:buAutoNum type="alphaUcPeriod"/>
            </a:pPr>
            <a:r>
              <a:rPr lang="uk-UA" sz="2000" dirty="0">
                <a:latin typeface="Calibri Light"/>
              </a:rPr>
              <a:t>Вони хочуть пограбувати магазин солодощів.</a:t>
            </a:r>
          </a:p>
        </p:txBody>
      </p:sp>
      <p:sp>
        <p:nvSpPr>
          <p:cNvPr id="2" name="Footer Placeholder 1"/>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3" name="Slide Number Placeholder 2"/>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109</a:t>
            </a:fld>
            <a:endParaRPr lang="de-DE" altLang="de-DE">
              <a:latin typeface="Calibri Light"/>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769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Що збираються зробити ці двоє хлопців?</a:t>
            </a:r>
          </a:p>
        </p:txBody>
      </p:sp>
      <p:pic>
        <p:nvPicPr>
          <p:cNvPr id="242691" name="Picture 5" descr="Geschichte 6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570" y="4329684"/>
            <a:ext cx="258895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2692" name="Picture 6" descr="Geschichte 6d"/>
          <p:cNvPicPr>
            <a:picLocks noChangeAspect="1" noChangeArrowheads="1"/>
          </p:cNvPicPr>
          <p:nvPr/>
        </p:nvPicPr>
        <p:blipFill>
          <a:blip r:embed="rId4">
            <a:extLst>
              <a:ext uri="{28A0092B-C50C-407E-A947-70E740481C1C}">
                <a14:useLocalDpi xmlns:a14="http://schemas.microsoft.com/office/drawing/2010/main" val="0"/>
              </a:ext>
            </a:extLst>
          </a:blip>
          <a:srcRect l="2229" t="3423"/>
          <a:stretch>
            <a:fillRect/>
          </a:stretch>
        </p:blipFill>
        <p:spPr bwMode="auto">
          <a:xfrm>
            <a:off x="3474720" y="4329684"/>
            <a:ext cx="261816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2693" name="Rectangle 7"/>
          <p:cNvSpPr>
            <a:spLocks noChangeArrowheads="1"/>
          </p:cNvSpPr>
          <p:nvPr/>
        </p:nvSpPr>
        <p:spPr bwMode="auto">
          <a:xfrm>
            <a:off x="6480805" y="1813842"/>
            <a:ext cx="97392" cy="47529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pic>
        <p:nvPicPr>
          <p:cNvPr id="242694" name="Picture 3" descr="Geschichte 6a"/>
          <p:cNvPicPr>
            <a:picLocks noChangeAspect="1" noChangeArrowheads="1"/>
          </p:cNvPicPr>
          <p:nvPr/>
        </p:nvPicPr>
        <p:blipFill>
          <a:blip r:embed="rId5">
            <a:extLst>
              <a:ext uri="{28A0092B-C50C-407E-A947-70E740481C1C}">
                <a14:useLocalDpi xmlns:a14="http://schemas.microsoft.com/office/drawing/2010/main" val="0"/>
              </a:ext>
            </a:extLst>
          </a:blip>
          <a:srcRect b="4155"/>
          <a:stretch>
            <a:fillRect/>
          </a:stretch>
        </p:blipFill>
        <p:spPr bwMode="auto">
          <a:xfrm>
            <a:off x="326134"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2695" name="Picture 4" descr="Geschichte 6b"/>
          <p:cNvPicPr>
            <a:picLocks noChangeAspect="1" noChangeArrowheads="1"/>
          </p:cNvPicPr>
          <p:nvPr/>
        </p:nvPicPr>
        <p:blipFill>
          <a:blip r:embed="rId6">
            <a:extLst>
              <a:ext uri="{28A0092B-C50C-407E-A947-70E740481C1C}">
                <a14:useLocalDpi xmlns:a14="http://schemas.microsoft.com/office/drawing/2010/main" val="0"/>
              </a:ext>
            </a:extLst>
          </a:blip>
          <a:srcRect l="2180"/>
          <a:stretch>
            <a:fillRect/>
          </a:stretch>
        </p:blipFill>
        <p:spPr bwMode="auto">
          <a:xfrm>
            <a:off x="3474720" y="2203704"/>
            <a:ext cx="25467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2696" name="Rectangle 4"/>
          <p:cNvSpPr>
            <a:spLocks noChangeArrowheads="1"/>
          </p:cNvSpPr>
          <p:nvPr/>
        </p:nvSpPr>
        <p:spPr bwMode="auto">
          <a:xfrm>
            <a:off x="6309360" y="2203704"/>
            <a:ext cx="544068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spcBef>
                <a:spcPts val="1200"/>
              </a:spcBef>
              <a:buClr>
                <a:srgbClr val="333333"/>
              </a:buClr>
              <a:buFont typeface="WingDings"/>
              <a:buAutoNum type="alphaUcPeriod"/>
            </a:pPr>
            <a:r>
              <a:rPr lang="uk-UA" sz="2000" dirty="0">
                <a:latin typeface="Calibri Light"/>
              </a:rPr>
              <a:t>Вони хочуть запросити </a:t>
            </a:r>
            <a:r>
              <a:rPr lang="uk-UA" sz="2000" dirty="0" err="1">
                <a:latin typeface="Calibri Light"/>
              </a:rPr>
              <a:t>продавчиню</a:t>
            </a:r>
            <a:r>
              <a:rPr lang="uk-UA" sz="2000" dirty="0">
                <a:latin typeface="Calibri Light"/>
              </a:rPr>
              <a:t> на побачення.</a:t>
            </a:r>
          </a:p>
          <a:p>
            <a:pPr marL="457200" indent="-457200" eaLnBrk="1" hangingPunct="1">
              <a:spcBef>
                <a:spcPts val="1200"/>
              </a:spcBef>
              <a:buClr>
                <a:srgbClr val="333333"/>
              </a:buClr>
              <a:buFont typeface="WingDings"/>
              <a:buAutoNum type="alphaUcPeriod"/>
            </a:pPr>
            <a:r>
              <a:rPr lang="uk-UA" sz="2000" dirty="0">
                <a:latin typeface="Calibri Light"/>
              </a:rPr>
              <a:t>Вони купити </a:t>
            </a:r>
            <a:r>
              <a:rPr lang="uk-UA" sz="2000" dirty="0" err="1">
                <a:latin typeface="Calibri Light"/>
              </a:rPr>
              <a:t>купити</a:t>
            </a:r>
            <a:r>
              <a:rPr lang="uk-UA" sz="2000" dirty="0">
                <a:latin typeface="Calibri Light"/>
              </a:rPr>
              <a:t> солодощі. </a:t>
            </a:r>
          </a:p>
          <a:p>
            <a:pPr marL="457200" indent="-457200" eaLnBrk="1" hangingPunct="1">
              <a:spcBef>
                <a:spcPts val="1200"/>
              </a:spcBef>
              <a:buClr>
                <a:srgbClr val="333333"/>
              </a:buClr>
              <a:buFont typeface="WingDings"/>
              <a:buAutoNum type="alphaUcPeriod"/>
            </a:pPr>
            <a:r>
              <a:rPr lang="uk-UA" sz="2000" dirty="0">
                <a:latin typeface="Calibri Light"/>
              </a:rPr>
              <a:t>Вони хочуть пограбувати магазин солодощів.</a:t>
            </a:r>
          </a:p>
        </p:txBody>
      </p:sp>
      <p:sp>
        <p:nvSpPr>
          <p:cNvPr id="2" name="Footer Placeholder 1"/>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3" name="Slide Number Placeholder 2"/>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110</a:t>
            </a:fld>
            <a:endParaRPr lang="de-DE" altLang="de-DE">
              <a:latin typeface="Calibri Light"/>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974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Що збираються зробити ці двоє хлопців?</a:t>
            </a:r>
          </a:p>
        </p:txBody>
      </p:sp>
      <p:sp>
        <p:nvSpPr>
          <p:cNvPr id="244739" name="Rectangle 3"/>
          <p:cNvSpPr>
            <a:spLocks noChangeArrowheads="1"/>
          </p:cNvSpPr>
          <p:nvPr/>
        </p:nvSpPr>
        <p:spPr bwMode="auto">
          <a:xfrm>
            <a:off x="6480805" y="1813842"/>
            <a:ext cx="97392" cy="47529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pic>
        <p:nvPicPr>
          <p:cNvPr id="244740" name="Picture 7" descr="Geschichte 6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570" y="4329684"/>
            <a:ext cx="258895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4741" name="Picture 8" descr="Geschichte 6d"/>
          <p:cNvPicPr>
            <a:picLocks noChangeAspect="1" noChangeArrowheads="1"/>
          </p:cNvPicPr>
          <p:nvPr/>
        </p:nvPicPr>
        <p:blipFill>
          <a:blip r:embed="rId4">
            <a:extLst>
              <a:ext uri="{28A0092B-C50C-407E-A947-70E740481C1C}">
                <a14:useLocalDpi xmlns:a14="http://schemas.microsoft.com/office/drawing/2010/main" val="0"/>
              </a:ext>
            </a:extLst>
          </a:blip>
          <a:srcRect l="2229" t="3423"/>
          <a:stretch>
            <a:fillRect/>
          </a:stretch>
        </p:blipFill>
        <p:spPr bwMode="auto">
          <a:xfrm>
            <a:off x="3474720" y="4329684"/>
            <a:ext cx="261816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4742" name="Picture 3" descr="Geschichte 6a"/>
          <p:cNvPicPr>
            <a:picLocks noChangeAspect="1" noChangeArrowheads="1"/>
          </p:cNvPicPr>
          <p:nvPr/>
        </p:nvPicPr>
        <p:blipFill>
          <a:blip r:embed="rId5">
            <a:extLst>
              <a:ext uri="{28A0092B-C50C-407E-A947-70E740481C1C}">
                <a14:useLocalDpi xmlns:a14="http://schemas.microsoft.com/office/drawing/2010/main" val="0"/>
              </a:ext>
            </a:extLst>
          </a:blip>
          <a:srcRect b="4155"/>
          <a:stretch>
            <a:fillRect/>
          </a:stretch>
        </p:blipFill>
        <p:spPr bwMode="auto">
          <a:xfrm>
            <a:off x="326134"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4743" name="Picture 4" descr="Geschichte 6b"/>
          <p:cNvPicPr>
            <a:picLocks noChangeAspect="1" noChangeArrowheads="1"/>
          </p:cNvPicPr>
          <p:nvPr/>
        </p:nvPicPr>
        <p:blipFill>
          <a:blip r:embed="rId6">
            <a:extLst>
              <a:ext uri="{28A0092B-C50C-407E-A947-70E740481C1C}">
                <a14:useLocalDpi xmlns:a14="http://schemas.microsoft.com/office/drawing/2010/main" val="0"/>
              </a:ext>
            </a:extLst>
          </a:blip>
          <a:srcRect l="2180"/>
          <a:stretch>
            <a:fillRect/>
          </a:stretch>
        </p:blipFill>
        <p:spPr bwMode="auto">
          <a:xfrm>
            <a:off x="3474720" y="2203704"/>
            <a:ext cx="25467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4744" name="Rectangle 4"/>
          <p:cNvSpPr>
            <a:spLocks noChangeArrowheads="1"/>
          </p:cNvSpPr>
          <p:nvPr/>
        </p:nvSpPr>
        <p:spPr bwMode="auto">
          <a:xfrm>
            <a:off x="6309360" y="2203704"/>
            <a:ext cx="544068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spcBef>
                <a:spcPts val="1200"/>
              </a:spcBef>
              <a:buClr>
                <a:srgbClr val="000000"/>
              </a:buClr>
              <a:buFont typeface="WingDings"/>
              <a:buAutoNum type="alphaUcPeriod"/>
            </a:pPr>
            <a:r>
              <a:rPr lang="uk-UA" sz="2000" dirty="0">
                <a:latin typeface="Calibri Light"/>
              </a:rPr>
              <a:t>Вони хочуть запросити </a:t>
            </a:r>
            <a:r>
              <a:rPr lang="uk-UA" sz="2000" dirty="0" err="1">
                <a:latin typeface="Calibri Light"/>
              </a:rPr>
              <a:t>продавчиню</a:t>
            </a:r>
            <a:r>
              <a:rPr lang="uk-UA" sz="2000" dirty="0">
                <a:latin typeface="Calibri Light"/>
              </a:rPr>
              <a:t> на побачення.</a:t>
            </a:r>
          </a:p>
          <a:p>
            <a:pPr marL="457200" indent="-457200" eaLnBrk="1" hangingPunct="1">
              <a:spcBef>
                <a:spcPts val="1200"/>
              </a:spcBef>
              <a:buClr>
                <a:srgbClr val="000000"/>
              </a:buClr>
              <a:buFont typeface="WingDings"/>
              <a:buAutoNum type="alphaUcPeriod"/>
            </a:pPr>
            <a:r>
              <a:rPr lang="uk-UA" sz="2000" dirty="0">
                <a:latin typeface="Calibri Light"/>
              </a:rPr>
              <a:t>Вони купити </a:t>
            </a:r>
            <a:r>
              <a:rPr lang="uk-UA" sz="2000" dirty="0" err="1">
                <a:latin typeface="Calibri Light"/>
              </a:rPr>
              <a:t>купити</a:t>
            </a:r>
            <a:r>
              <a:rPr lang="uk-UA" sz="2000" dirty="0">
                <a:latin typeface="Calibri Light"/>
              </a:rPr>
              <a:t> солодощі. </a:t>
            </a:r>
          </a:p>
          <a:p>
            <a:pPr marL="457200" indent="-457200" eaLnBrk="1" hangingPunct="1">
              <a:spcBef>
                <a:spcPts val="1200"/>
              </a:spcBef>
              <a:buClr>
                <a:srgbClr val="004992"/>
              </a:buClr>
              <a:buFont typeface="WingDings"/>
              <a:buAutoNum type="alphaUcPeriod"/>
            </a:pPr>
            <a:r>
              <a:rPr lang="uk-UA" sz="2000" dirty="0">
                <a:solidFill>
                  <a:srgbClr val="004992"/>
                </a:solidFill>
                <a:latin typeface="Calibri Light"/>
              </a:rPr>
              <a:t>Вони хочуть пограбувати магазин солодощів.</a:t>
            </a:r>
          </a:p>
        </p:txBody>
      </p:sp>
      <p:sp>
        <p:nvSpPr>
          <p:cNvPr id="2" name="Footer Placeholder 1"/>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3" name="Slide Number Placeholder 2"/>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111</a:t>
            </a:fld>
            <a:endParaRPr lang="de-DE" altLang="de-DE">
              <a:latin typeface="Calibri Light"/>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buClr>
                <a:srgbClr val="333333"/>
              </a:buClr>
            </a:pPr>
            <a:r>
              <a:rPr lang="uk-UA" sz="2400" b="1">
                <a:solidFill>
                  <a:srgbClr val="333333"/>
                </a:solidFill>
                <a:latin typeface="Calibri Light"/>
                <a:ea typeface="ＭＳ Ｐゴシック" panose="020B0600070205080204" pitchFamily="34" charset="-128"/>
              </a:rPr>
              <a:t>Висновки з навчання: </a:t>
            </a:r>
          </a:p>
          <a:p>
            <a:pPr marL="342900" lvl="0" indent="-342900" defTabSz="914400" fontAlgn="base">
              <a:buClr>
                <a:srgbClr val="333333"/>
              </a:buClr>
              <a:buFont typeface="WingDings"/>
              <a:buChar char=""/>
              <a:defRPr/>
            </a:pPr>
            <a:r>
              <a:rPr lang="uk-UA" sz="2000">
                <a:solidFill>
                  <a:srgbClr val="333333"/>
                </a:solidFill>
                <a:latin typeface="Calibri Light"/>
                <a:ea typeface="ＭＳ Ｐゴシック" panose="020B0600070205080204" pitchFamily="34" charset="-128"/>
              </a:rPr>
              <a:t>Щоб робити висновки про інших людей, ми маємо добре їх знати або уважно спостерігати за ними.</a:t>
            </a:r>
          </a:p>
        </p:txBody>
      </p:sp>
      <p:sp>
        <p:nvSpPr>
          <p:cNvPr id="252931" name="Rectangle 4"/>
          <p:cNvSpPr>
            <a:spLocks noChangeArrowheads="1"/>
          </p:cNvSpPr>
          <p:nvPr/>
        </p:nvSpPr>
        <p:spPr bwMode="auto">
          <a:xfrm>
            <a:off x="5193536" y="2400300"/>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Перенесення на повсякденне життя</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112</a:t>
            </a:fld>
            <a:endParaRPr lang="de-DE" altLang="de-DE">
              <a:latin typeface="Calibri Light"/>
            </a:endParaRP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buClr>
                <a:srgbClr val="333333"/>
              </a:buClr>
            </a:pPr>
            <a:r>
              <a:rPr lang="uk-UA" sz="2400" b="1">
                <a:solidFill>
                  <a:srgbClr val="333333"/>
                </a:solidFill>
                <a:latin typeface="Calibri Light"/>
                <a:ea typeface="ＭＳ Ｐゴシック" panose="020B0600070205080204" pitchFamily="34" charset="-128"/>
              </a:rPr>
              <a:t>Висновки з навчання: </a:t>
            </a:r>
          </a:p>
          <a:p>
            <a:pPr marL="342900" lvl="0" indent="-342900" defTabSz="914400" fontAlgn="base">
              <a:buClr>
                <a:srgbClr val="333333"/>
              </a:buClr>
              <a:buFont typeface="WingDings"/>
              <a:buChar char=""/>
              <a:defRPr/>
            </a:pPr>
            <a:r>
              <a:rPr lang="uk-UA" sz="2000">
                <a:solidFill>
                  <a:srgbClr val="333333"/>
                </a:solidFill>
                <a:latin typeface="Calibri Light"/>
                <a:ea typeface="ＭＳ Ｐゴシック" panose="020B0600070205080204" pitchFamily="34" charset="-128"/>
              </a:rPr>
              <a:t>Щоб робити висновки про інших людей, ми маємо добре їх знати або уважно спостерігати за ними.</a:t>
            </a:r>
          </a:p>
          <a:p>
            <a:pPr marL="342900" lvl="0" indent="-342900" defTabSz="914400" fontAlgn="base">
              <a:buClr>
                <a:srgbClr val="333333"/>
              </a:buClr>
              <a:buFont typeface="WingDings"/>
              <a:buChar char=""/>
              <a:defRPr/>
            </a:pPr>
            <a:r>
              <a:rPr lang="uk-UA" sz="2000">
                <a:solidFill>
                  <a:srgbClr val="333333"/>
                </a:solidFill>
                <a:latin typeface="Calibri Light"/>
                <a:ea typeface="ＭＳ Ｐゴシック" panose="020B0600070205080204" pitchFamily="34" charset="-128"/>
              </a:rPr>
              <a:t>Вираз обличчя або жести людини є важливими ключами до її емоцій. Але можна й помилитися!</a:t>
            </a:r>
          </a:p>
        </p:txBody>
      </p:sp>
      <p:sp>
        <p:nvSpPr>
          <p:cNvPr id="252931" name="Rectangle 4"/>
          <p:cNvSpPr>
            <a:spLocks noChangeArrowheads="1"/>
          </p:cNvSpPr>
          <p:nvPr/>
        </p:nvSpPr>
        <p:spPr bwMode="auto">
          <a:xfrm>
            <a:off x="5193536" y="2400300"/>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Перенесення на повсякденне життя</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113</a:t>
            </a:fld>
            <a:endParaRPr lang="de-DE" altLang="de-DE">
              <a:latin typeface="Calibri Light"/>
            </a:endParaRPr>
          </a:p>
        </p:txBody>
      </p:sp>
    </p:spTree>
    <p:extLst>
      <p:ext uri="{BB962C8B-B14F-4D97-AF65-F5344CB8AC3E}">
        <p14:creationId xmlns:p14="http://schemas.microsoft.com/office/powerpoint/2010/main" val="404698539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buClr>
                <a:srgbClr val="333333"/>
              </a:buClr>
            </a:pPr>
            <a:r>
              <a:rPr lang="uk-UA" sz="2400" b="1">
                <a:solidFill>
                  <a:srgbClr val="333333"/>
                </a:solidFill>
                <a:latin typeface="Calibri Light"/>
                <a:ea typeface="ＭＳ Ｐゴシック" panose="020B0600070205080204" pitchFamily="34" charset="-128"/>
              </a:rPr>
              <a:t>Висновки з навчання: </a:t>
            </a:r>
          </a:p>
          <a:p>
            <a:pPr marL="342900" lvl="0" indent="-342900" defTabSz="914400" fontAlgn="base">
              <a:buClr>
                <a:srgbClr val="333333"/>
              </a:buClr>
              <a:buFont typeface="WingDings"/>
              <a:buChar char=""/>
              <a:defRPr/>
            </a:pPr>
            <a:r>
              <a:rPr lang="uk-UA" sz="2000">
                <a:solidFill>
                  <a:srgbClr val="333333"/>
                </a:solidFill>
                <a:latin typeface="Calibri Light"/>
                <a:ea typeface="ＭＳ Ｐゴシック" panose="020B0600070205080204" pitchFamily="34" charset="-128"/>
              </a:rPr>
              <a:t>Щоб робити висновки про інших людей, ми маємо добре їх знати або уважно спостерігати за ними.</a:t>
            </a:r>
          </a:p>
          <a:p>
            <a:pPr marL="342900" lvl="0" indent="-342900" defTabSz="914400" fontAlgn="base">
              <a:buClr>
                <a:srgbClr val="333333"/>
              </a:buClr>
              <a:buFont typeface="WingDings"/>
              <a:buChar char=""/>
              <a:defRPr/>
            </a:pPr>
            <a:r>
              <a:rPr lang="uk-UA" sz="2000">
                <a:solidFill>
                  <a:srgbClr val="333333"/>
                </a:solidFill>
                <a:latin typeface="Calibri Light"/>
                <a:ea typeface="ＭＳ Ｐゴシック" panose="020B0600070205080204" pitchFamily="34" charset="-128"/>
              </a:rPr>
              <a:t>Вираз обличчя або жести людини є важливими ключами до її емоцій. Але можна й помилитися!</a:t>
            </a:r>
          </a:p>
          <a:p>
            <a:pPr marL="342900" lvl="0" indent="-342900" defTabSz="914400" fontAlgn="base">
              <a:buClr>
                <a:srgbClr val="333333"/>
              </a:buClr>
              <a:buFont typeface="WingDings"/>
              <a:buChar char=""/>
              <a:tabLst>
                <a:tab pos="450850" algn="l"/>
              </a:tabLst>
              <a:defRPr/>
            </a:pPr>
            <a:r>
              <a:rPr lang="uk-UA" sz="2000">
                <a:solidFill>
                  <a:srgbClr val="333333"/>
                </a:solidFill>
                <a:latin typeface="Calibri Light"/>
                <a:ea typeface="ＭＳ Ｐゴシック" panose="020B0600070205080204" pitchFamily="34" charset="-128"/>
              </a:rPr>
              <a:t>Щоб оцінити складні ситуації важливо використати всю доступну інформацію. </a:t>
            </a:r>
          </a:p>
        </p:txBody>
      </p:sp>
      <p:sp>
        <p:nvSpPr>
          <p:cNvPr id="252931" name="Rectangle 4"/>
          <p:cNvSpPr>
            <a:spLocks noChangeArrowheads="1"/>
          </p:cNvSpPr>
          <p:nvPr/>
        </p:nvSpPr>
        <p:spPr bwMode="auto">
          <a:xfrm>
            <a:off x="5193536" y="2400300"/>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Перенесення на повсякденне життя</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114</a:t>
            </a:fld>
            <a:endParaRPr lang="de-DE" altLang="de-DE">
              <a:latin typeface="Calibri Light"/>
            </a:endParaRPr>
          </a:p>
        </p:txBody>
      </p:sp>
    </p:spTree>
    <p:extLst>
      <p:ext uri="{BB962C8B-B14F-4D97-AF65-F5344CB8AC3E}">
        <p14:creationId xmlns:p14="http://schemas.microsoft.com/office/powerpoint/2010/main" val="250479919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buClr>
                <a:srgbClr val="333333"/>
              </a:buClr>
            </a:pPr>
            <a:r>
              <a:rPr lang="uk-UA" sz="2400" b="1">
                <a:solidFill>
                  <a:srgbClr val="333333"/>
                </a:solidFill>
                <a:latin typeface="Calibri Light"/>
                <a:ea typeface="ＭＳ Ｐゴシック" panose="020B0600070205080204" pitchFamily="34" charset="-128"/>
              </a:rPr>
              <a:t>Висновки з навчання: </a:t>
            </a:r>
          </a:p>
          <a:p>
            <a:pPr marL="342900" lvl="0" indent="-342900" defTabSz="914400" fontAlgn="base">
              <a:buClr>
                <a:srgbClr val="333333"/>
              </a:buClr>
              <a:buFont typeface="WingDings"/>
              <a:buChar char=""/>
              <a:defRPr/>
            </a:pPr>
            <a:r>
              <a:rPr lang="uk-UA" sz="2000">
                <a:solidFill>
                  <a:srgbClr val="333333"/>
                </a:solidFill>
                <a:latin typeface="Calibri Light"/>
                <a:ea typeface="ＭＳ Ｐゴシック" panose="020B0600070205080204" pitchFamily="34" charset="-128"/>
              </a:rPr>
              <a:t>Щоб робити висновки про інших людей, ми маємо добре їх знати або уважно спостерігати за ними.</a:t>
            </a:r>
          </a:p>
          <a:p>
            <a:pPr marL="342900" lvl="0" indent="-342900" defTabSz="914400" fontAlgn="base">
              <a:buClr>
                <a:srgbClr val="333333"/>
              </a:buClr>
              <a:buFont typeface="WingDings"/>
              <a:buChar char=""/>
              <a:defRPr/>
            </a:pPr>
            <a:r>
              <a:rPr lang="uk-UA" sz="2000">
                <a:solidFill>
                  <a:srgbClr val="333333"/>
                </a:solidFill>
                <a:latin typeface="Calibri Light"/>
                <a:ea typeface="ＭＳ Ｐゴシック" panose="020B0600070205080204" pitchFamily="34" charset="-128"/>
              </a:rPr>
              <a:t>Вираз обличчя або жести людини є важливими ключами до її емоцій. Але можна й помилитися!</a:t>
            </a:r>
          </a:p>
          <a:p>
            <a:pPr marL="342900" lvl="0" indent="-342900" defTabSz="914400" fontAlgn="base">
              <a:buClr>
                <a:srgbClr val="333333"/>
              </a:buClr>
              <a:buFont typeface="WingDings"/>
              <a:buChar char=""/>
              <a:tabLst>
                <a:tab pos="450850" algn="l"/>
              </a:tabLst>
              <a:defRPr/>
            </a:pPr>
            <a:r>
              <a:rPr lang="uk-UA" sz="2000">
                <a:solidFill>
                  <a:srgbClr val="333333"/>
                </a:solidFill>
                <a:latin typeface="Calibri Light"/>
                <a:ea typeface="ＭＳ Ｐゴシック" panose="020B0600070205080204" pitchFamily="34" charset="-128"/>
              </a:rPr>
              <a:t>Щоб оцінити складні ситуації важливо використати всю доступну інформацію. </a:t>
            </a:r>
          </a:p>
          <a:p>
            <a:pPr marL="342900" lvl="0" indent="-342900" defTabSz="914400" fontAlgn="base">
              <a:buClr>
                <a:srgbClr val="333333"/>
              </a:buClr>
              <a:buFont typeface="WingDings"/>
              <a:buChar char=""/>
              <a:defRPr/>
            </a:pPr>
            <a:r>
              <a:rPr lang="uk-UA" sz="2000">
                <a:solidFill>
                  <a:srgbClr val="333333"/>
                </a:solidFill>
                <a:latin typeface="Calibri Light"/>
                <a:ea typeface="ＭＳ Ｐゴシック" panose="020B0600070205080204" pitchFamily="34" charset="-128"/>
              </a:rPr>
              <a:t>Що більше інформації ви візьмете до уваги, то більш ймовірною буде правильна оцінка людини.</a:t>
            </a:r>
          </a:p>
          <a:p>
            <a:endParaRPr lang="en-US" sz="2400" dirty="0">
              <a:solidFill>
                <a:srgbClr val="333333"/>
              </a:solidFill>
              <a:latin typeface="Calibri Light"/>
            </a:endParaRPr>
          </a:p>
        </p:txBody>
      </p:sp>
      <p:sp>
        <p:nvSpPr>
          <p:cNvPr id="252931" name="Rectangle 4"/>
          <p:cNvSpPr>
            <a:spLocks noChangeArrowheads="1"/>
          </p:cNvSpPr>
          <p:nvPr/>
        </p:nvSpPr>
        <p:spPr bwMode="auto">
          <a:xfrm>
            <a:off x="5193536" y="2400300"/>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de-DE" altLang="de-DE" sz="180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Перенесення на повсякденне життя</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115</a:t>
            </a:fld>
            <a:endParaRPr lang="de-DE" altLang="de-DE">
              <a:latin typeface="Calibri Light"/>
            </a:endParaRPr>
          </a:p>
        </p:txBody>
      </p:sp>
    </p:spTree>
    <p:extLst>
      <p:ext uri="{BB962C8B-B14F-4D97-AF65-F5344CB8AC3E}">
        <p14:creationId xmlns:p14="http://schemas.microsoft.com/office/powerpoint/2010/main" val="254485185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uk-UA" sz="2400" dirty="0">
                <a:solidFill>
                  <a:srgbClr val="333333"/>
                </a:solidFill>
                <a:latin typeface="Calibri Light"/>
                <a:ea typeface="ＭＳ Ｐゴシック" panose="020B0600070205080204" pitchFamily="34" charset="-128"/>
              </a:rPr>
              <a:t>Багато людей, які страждають на психоз (але не всі!), часто неправильно або надмірно інтерпретують вирази обличчя та поведінку інших людей.</a:t>
            </a:r>
          </a:p>
          <a:p>
            <a:pPr lvl="0" defTabSz="914400" fontAlgn="base"/>
            <a:r>
              <a:rPr lang="uk-UA" dirty="0">
                <a:solidFill>
                  <a:srgbClr val="004992"/>
                </a:solidFill>
                <a:latin typeface="Calibri Light"/>
                <a:ea typeface="ＭＳ Ｐゴシック" panose="020B0600070205080204" pitchFamily="34" charset="-128"/>
              </a:rPr>
              <a:t>Приклад. </a:t>
            </a:r>
            <a:r>
              <a:rPr lang="uk-UA" dirty="0">
                <a:solidFill>
                  <a:srgbClr val="333333"/>
                </a:solidFill>
                <a:latin typeface="Calibri Light"/>
                <a:ea typeface="ＭＳ Ｐゴシック" panose="020B0600070205080204" pitchFamily="34" charset="-128"/>
              </a:rPr>
              <a:t>Ірина переховується в кімнаті кілька днів, бо вважає, що її переслідують нацисти.</a:t>
            </a:r>
          </a:p>
          <a:p>
            <a:pPr lvl="0" defTabSz="914400" fontAlgn="base"/>
            <a:r>
              <a:rPr lang="uk-UA" dirty="0">
                <a:solidFill>
                  <a:srgbClr val="004992"/>
                </a:solidFill>
                <a:latin typeface="Calibri Light"/>
                <a:ea typeface="ＭＳ Ｐゴシック" panose="020B0600070205080204" pitchFamily="34" charset="-128"/>
              </a:rPr>
              <a:t>Підґрунтя: </a:t>
            </a:r>
            <a:r>
              <a:rPr lang="uk-UA" dirty="0">
                <a:solidFill>
                  <a:srgbClr val="333333"/>
                </a:solidFill>
                <a:latin typeface="Calibri Light"/>
                <a:ea typeface="ＭＳ Ｐゴシック" panose="020B0600070205080204" pitchFamily="34" charset="-128"/>
              </a:rPr>
              <a:t>на вулиці вона зустріла лисого чоловіка, який дивився на неї вороже.</a:t>
            </a:r>
          </a:p>
          <a:p>
            <a:pPr lvl="0" defTabSz="914400" fontAlgn="base"/>
            <a:r>
              <a:rPr lang="uk-UA" dirty="0">
                <a:solidFill>
                  <a:srgbClr val="004992"/>
                </a:solidFill>
                <a:latin typeface="Calibri Light"/>
                <a:ea typeface="ＭＳ Ｐゴシック" panose="020B0600070205080204" pitchFamily="34" charset="-128"/>
              </a:rPr>
              <a:t>Проте: </a:t>
            </a:r>
            <a:r>
              <a:rPr lang="uk-UA" dirty="0">
                <a:solidFill>
                  <a:srgbClr val="333333"/>
                </a:solidFill>
                <a:latin typeface="Calibri Light"/>
                <a:ea typeface="ＭＳ Ｐゴシック" panose="020B0600070205080204" pitchFamily="34" charset="-128"/>
              </a:rPr>
              <a:t>чоловік, можливо, виглядав дуже вороже, але це не означає, що він її переслідує! Увага! Не кожен лисий чоловік у </a:t>
            </a:r>
            <a:r>
              <a:rPr lang="uk-UA" dirty="0" err="1">
                <a:solidFill>
                  <a:srgbClr val="333333"/>
                </a:solidFill>
                <a:latin typeface="Calibri Light"/>
                <a:ea typeface="ＭＳ Ｐゴシック" panose="020B0600070205080204" pitchFamily="34" charset="-128"/>
              </a:rPr>
              <a:t>бомбері</a:t>
            </a:r>
            <a:r>
              <a:rPr lang="uk-UA" dirty="0">
                <a:solidFill>
                  <a:srgbClr val="333333"/>
                </a:solidFill>
                <a:latin typeface="Calibri Light"/>
                <a:ea typeface="ＭＳ Ｐゴシック" panose="020B0600070205080204" pitchFamily="34" charset="-128"/>
              </a:rPr>
              <a:t> є нацистом. Звідки ця людина могла б знати її адресу і що саме вона може мати проти неї?</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Як це стосується психозу?</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116</a:t>
            </a:fld>
            <a:endParaRPr lang="de-DE" altLang="de-DE">
              <a:latin typeface="Calibri Light"/>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uk-UA" sz="2400" dirty="0">
                <a:solidFill>
                  <a:srgbClr val="333333"/>
                </a:solidFill>
                <a:latin typeface="Calibri Light"/>
                <a:ea typeface="ＭＳ Ｐゴシック" panose="020B0600070205080204" pitchFamily="34" charset="-128"/>
              </a:rPr>
              <a:t>Багато людей, які страждають на психоз (але не всі!), часто неправильно або надмірно інтерпретують вирази обличчя та поведінку інших людей.</a:t>
            </a:r>
          </a:p>
          <a:p>
            <a:pPr lvl="0" defTabSz="914400" fontAlgn="base"/>
            <a:r>
              <a:rPr lang="uk-UA" dirty="0">
                <a:solidFill>
                  <a:srgbClr val="004992"/>
                </a:solidFill>
                <a:latin typeface="Calibri Light"/>
                <a:ea typeface="ＭＳ Ｐゴシック" panose="020B0600070205080204" pitchFamily="34" charset="-128"/>
              </a:rPr>
              <a:t>Приклад. </a:t>
            </a:r>
            <a:r>
              <a:rPr lang="uk-UA" dirty="0">
                <a:solidFill>
                  <a:srgbClr val="333333"/>
                </a:solidFill>
                <a:latin typeface="Calibri Light"/>
                <a:ea typeface="ＭＳ Ｐゴシック" panose="020B0600070205080204" pitchFamily="34" charset="-128"/>
              </a:rPr>
              <a:t>Ірина переховується в кімнаті кілька днів, бо вважає, що її переслідують нацисти.</a:t>
            </a:r>
          </a:p>
          <a:p>
            <a:pPr lvl="0" defTabSz="914400" fontAlgn="base"/>
            <a:r>
              <a:rPr lang="uk-UA" dirty="0">
                <a:solidFill>
                  <a:srgbClr val="004992"/>
                </a:solidFill>
                <a:latin typeface="Calibri Light"/>
                <a:ea typeface="ＭＳ Ｐゴシック" panose="020B0600070205080204" pitchFamily="34" charset="-128"/>
              </a:rPr>
              <a:t>Підґрунтя: </a:t>
            </a:r>
            <a:r>
              <a:rPr lang="uk-UA" dirty="0">
                <a:solidFill>
                  <a:srgbClr val="333333"/>
                </a:solidFill>
                <a:latin typeface="Calibri Light"/>
                <a:ea typeface="ＭＳ Ｐゴシック" panose="020B0600070205080204" pitchFamily="34" charset="-128"/>
              </a:rPr>
              <a:t>на вулиці вона зустріла лисого чоловіка, який дивився на неї вороже.</a:t>
            </a:r>
          </a:p>
          <a:p>
            <a:pPr lvl="0" defTabSz="914400" fontAlgn="base"/>
            <a:r>
              <a:rPr lang="uk-UA" dirty="0">
                <a:solidFill>
                  <a:srgbClr val="004992"/>
                </a:solidFill>
                <a:latin typeface="Calibri Light"/>
                <a:ea typeface="ＭＳ Ｐゴシック" panose="020B0600070205080204" pitchFamily="34" charset="-128"/>
              </a:rPr>
              <a:t>Проте: </a:t>
            </a:r>
            <a:r>
              <a:rPr lang="uk-UA" dirty="0">
                <a:solidFill>
                  <a:srgbClr val="333333"/>
                </a:solidFill>
                <a:latin typeface="Calibri Light"/>
                <a:ea typeface="ＭＳ Ｐゴシック" panose="020B0600070205080204" pitchFamily="34" charset="-128"/>
              </a:rPr>
              <a:t>чоловік, можливо, виглядав дуже вороже, але це не означає, що він її переслідує! Увага! Не кожен лисий чоловік у </a:t>
            </a:r>
            <a:r>
              <a:rPr lang="uk-UA" dirty="0" err="1">
                <a:solidFill>
                  <a:srgbClr val="333333"/>
                </a:solidFill>
                <a:latin typeface="Calibri Light"/>
                <a:ea typeface="ＭＳ Ｐゴシック" panose="020B0600070205080204" pitchFamily="34" charset="-128"/>
              </a:rPr>
              <a:t>бомбері</a:t>
            </a:r>
            <a:r>
              <a:rPr lang="uk-UA" dirty="0">
                <a:solidFill>
                  <a:srgbClr val="333333"/>
                </a:solidFill>
                <a:latin typeface="Calibri Light"/>
                <a:ea typeface="ＭＳ Ｐゴシック" panose="020B0600070205080204" pitchFamily="34" charset="-128"/>
              </a:rPr>
              <a:t> є нацистом. Звідки ця людина могла б знати її адресу і що саме вона може мати проти неї?</a:t>
            </a:r>
          </a:p>
          <a:p>
            <a:pPr lvl="0" defTabSz="914400" fontAlgn="base"/>
            <a:r>
              <a:rPr lang="uk-UA" sz="2400" dirty="0">
                <a:solidFill>
                  <a:srgbClr val="333333"/>
                </a:solidFill>
                <a:latin typeface="Calibri Light"/>
                <a:ea typeface="ＭＳ Ｐゴシック" panose="020B0600070205080204" pitchFamily="34" charset="-128"/>
              </a:rPr>
              <a:t>Очі спостерігача помічають багато деталей. Наші почуття впливають на наше сприйняття. Особливо коли людина відчуває страх або стрес, вона схильна сприймати навколишнє середовище як вороже або загрозливе.</a:t>
            </a:r>
          </a:p>
          <a:p>
            <a:endParaRPr lang="en-US" sz="2400" dirty="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uk-UA" sz="3600">
                <a:latin typeface="Calibri Light"/>
              </a:rPr>
              <a:t>Як це стосується психозу?</a:t>
            </a:r>
          </a:p>
        </p:txBody>
      </p:sp>
      <p:sp>
        <p:nvSpPr>
          <p:cNvPr id="3" name="Footer Placeholder 2"/>
          <p:cNvSpPr>
            <a:spLocks noGrp="1"/>
          </p:cNvSpPr>
          <p:nvPr>
            <p:ph type="ftr" sz="quarter" idx="11"/>
          </p:nvPr>
        </p:nvSpPr>
        <p:spPr/>
        <p:txBody>
          <a:bodyPr/>
          <a:lstStyle/>
          <a:p>
            <a:pPr>
              <a:defRPr/>
            </a:pPr>
            <a:r>
              <a:rPr lang="uk-UA">
                <a:latin typeface="Calibri Light"/>
              </a:rPr>
              <a:t>Метакогнітивний тренінг 4. Сприйняття емоцій І</a:t>
            </a:r>
          </a:p>
        </p:txBody>
      </p:sp>
      <p:sp>
        <p:nvSpPr>
          <p:cNvPr id="4" name="Slide Number Placeholder 3"/>
          <p:cNvSpPr>
            <a:spLocks noGrp="1"/>
          </p:cNvSpPr>
          <p:nvPr>
            <p:ph type="sldNum" sz="quarter" idx="12"/>
          </p:nvPr>
        </p:nvSpPr>
        <p:spPr/>
        <p:txBody>
          <a:bodyPr/>
          <a:lstStyle/>
          <a:p>
            <a:pPr>
              <a:defRPr/>
            </a:pPr>
            <a:fld id="{432277A9-8655-4B2C-B5B8-C1036B739388}" type="slidenum">
              <a:rPr lang="de-DE" altLang="de-DE" smtClean="0">
                <a:latin typeface="Calibri Light"/>
              </a:rPr>
              <a:pPr>
                <a:defRPr/>
              </a:pPr>
              <a:t>117</a:t>
            </a:fld>
            <a:endParaRPr lang="de-DE" altLang="de-DE">
              <a:latin typeface="Calibri Light"/>
            </a:endParaRPr>
          </a:p>
        </p:txBody>
      </p:sp>
    </p:spTree>
    <p:extLst>
      <p:ext uri="{BB962C8B-B14F-4D97-AF65-F5344CB8AC3E}">
        <p14:creationId xmlns:p14="http://schemas.microsoft.com/office/powerpoint/2010/main" val="262085297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E538A26-8091-9984-BDC3-1FCFC1E088EB}"/>
              </a:ext>
            </a:extLst>
          </p:cNvPr>
          <p:cNvSpPr>
            <a:spLocks noGrp="1"/>
          </p:cNvSpPr>
          <p:nvPr>
            <p:ph type="title"/>
          </p:nvPr>
        </p:nvSpPr>
        <p:spPr/>
        <p:txBody>
          <a:bodyPr/>
          <a:lstStyle/>
          <a:p>
            <a:pPr algn="l" rtl="0"/>
            <a:r>
              <a:rPr lang="uk" sz="3600" b="0" i="0" u="none" baseline="0" dirty="0"/>
              <a:t>Оцінювання</a:t>
            </a:r>
          </a:p>
        </p:txBody>
      </p:sp>
      <p:pic>
        <p:nvPicPr>
          <p:cNvPr id="4" name="Inhaltsplatzhalter 4">
            <a:extLst>
              <a:ext uri="{FF2B5EF4-FFF2-40B4-BE49-F238E27FC236}">
                <a16:creationId xmlns:a16="http://schemas.microsoft.com/office/drawing/2014/main" id="{14C97C26-5DE0-02E5-24E9-FDA00F2FB90B}"/>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p:blipFill>
        <p:spPr>
          <a:xfrm>
            <a:off x="9265939" y="3933056"/>
            <a:ext cx="2808312" cy="2808312"/>
          </a:xfrm>
        </p:spPr>
      </p:pic>
      <p:sp>
        <p:nvSpPr>
          <p:cNvPr id="5" name="Textfeld 4">
            <a:extLst>
              <a:ext uri="{FF2B5EF4-FFF2-40B4-BE49-F238E27FC236}">
                <a16:creationId xmlns:a16="http://schemas.microsoft.com/office/drawing/2014/main" id="{1D8CA0C7-014F-A9BB-4CDC-EE1ECE0E05AB}"/>
              </a:ext>
            </a:extLst>
          </p:cNvPr>
          <p:cNvSpPr txBox="1"/>
          <p:nvPr/>
        </p:nvSpPr>
        <p:spPr bwMode="gray">
          <a:xfrm>
            <a:off x="2807368" y="2277979"/>
            <a:ext cx="0" cy="0"/>
          </a:xfrm>
          <a:prstGeom prst="rect">
            <a:avLst/>
          </a:prstGeom>
          <a:noFill/>
        </p:spPr>
        <p:txBody>
          <a:bodyPr wrap="none" lIns="0" tIns="0" rIns="0" bIns="0" rtlCol="0">
            <a:noAutofit/>
          </a:bodyPr>
          <a:lstStyle/>
          <a:p>
            <a:pPr marL="216000" marR="0" lvl="0" indent="-216000" algn="l" defTabSz="914400" rtl="0" eaLnBrk="0" fontAlgn="base" latinLnBrk="0" hangingPunct="0">
              <a:lnSpc>
                <a:spcPct val="105000"/>
              </a:lnSpc>
              <a:spcBef>
                <a:spcPct val="0"/>
              </a:spcBef>
              <a:spcAft>
                <a:spcPct val="0"/>
              </a:spcAft>
              <a:buClrTx/>
              <a:buSzTx/>
              <a:buFont typeface="Arial" panose="020B0604020202020204" pitchFamily="34" charset="0"/>
              <a:buChar char="•"/>
              <a:tabLst/>
              <a:defRPr/>
            </a:pPr>
            <a:endParaRPr kumimoji="0" lang="uk" sz="1800" b="0" i="0" u="none" strike="noStrike" kern="1200" cap="none" spc="0" normalizeH="0" baseline="0" noProof="0" dirty="0" err="1">
              <a:ln>
                <a:noFill/>
              </a:ln>
              <a:solidFill>
                <a:srgbClr val="333333"/>
              </a:solidFill>
              <a:effectLst/>
              <a:uLnTx/>
              <a:uFillTx/>
              <a:latin typeface="Calibri Light"/>
              <a:ea typeface="ＭＳ Ｐゴシック" panose="020B0600070205080204" pitchFamily="34" charset="-128"/>
              <a:cs typeface="Times New Roman" panose="02020603050405020304" pitchFamily="18" charset="0"/>
            </a:endParaRPr>
          </a:p>
        </p:txBody>
      </p:sp>
      <p:sp>
        <p:nvSpPr>
          <p:cNvPr id="6" name="Textfeld 5">
            <a:extLst>
              <a:ext uri="{FF2B5EF4-FFF2-40B4-BE49-F238E27FC236}">
                <a16:creationId xmlns:a16="http://schemas.microsoft.com/office/drawing/2014/main" id="{F8F47EFB-F461-521C-B827-BEA19B9CFC4E}"/>
              </a:ext>
            </a:extLst>
          </p:cNvPr>
          <p:cNvSpPr txBox="1"/>
          <p:nvPr/>
        </p:nvSpPr>
        <p:spPr bwMode="gray">
          <a:xfrm>
            <a:off x="818147" y="2598821"/>
            <a:ext cx="0" cy="0"/>
          </a:xfrm>
          <a:prstGeom prst="rect">
            <a:avLst/>
          </a:prstGeom>
          <a:noFill/>
        </p:spPr>
        <p:txBody>
          <a:bodyPr wrap="none" lIns="0" tIns="0" rIns="0" bIns="0" rtlCol="0">
            <a:noAutofit/>
          </a:bodyPr>
          <a:lstStyle/>
          <a:p>
            <a:pPr marL="3873600" marR="0" lvl="8" indent="-216000" algn="l" defTabSz="914400" rtl="0" eaLnBrk="1" fontAlgn="auto" latinLnBrk="0" hangingPunct="1">
              <a:lnSpc>
                <a:spcPct val="105000"/>
              </a:lnSpc>
              <a:spcBef>
                <a:spcPts val="0"/>
              </a:spcBef>
              <a:spcAft>
                <a:spcPts val="0"/>
              </a:spcAft>
              <a:buClrTx/>
              <a:buSzTx/>
              <a:buFont typeface="Arial" panose="020B0604020202020204" pitchFamily="34" charset="0"/>
              <a:buChar char="•"/>
              <a:tabLst/>
              <a:defRPr/>
            </a:pPr>
            <a:endParaRPr kumimoji="0" lang="uk" sz="1800" b="0" i="0" u="none" strike="noStrike" kern="1200" cap="none" spc="0" normalizeH="0" baseline="0" noProof="0" dirty="0">
              <a:ln>
                <a:noFill/>
              </a:ln>
              <a:solidFill>
                <a:srgbClr val="333333"/>
              </a:solidFill>
              <a:effectLst/>
              <a:uLnTx/>
              <a:uFillTx/>
              <a:latin typeface="Calibri Light"/>
              <a:ea typeface="ＭＳ Ｐゴシック" panose="020B0600070205080204" pitchFamily="34" charset="-128"/>
              <a:cs typeface="Times New Roman" panose="02020603050405020304" pitchFamily="18" charset="0"/>
            </a:endParaRPr>
          </a:p>
        </p:txBody>
      </p:sp>
      <p:sp>
        <p:nvSpPr>
          <p:cNvPr id="7" name="Content Placeholder 4">
            <a:extLst>
              <a:ext uri="{FF2B5EF4-FFF2-40B4-BE49-F238E27FC236}">
                <a16:creationId xmlns:a16="http://schemas.microsoft.com/office/drawing/2014/main" id="{6E6C30C6-3DEF-BDE2-912C-A54A5875EF51}"/>
              </a:ext>
            </a:extLst>
          </p:cNvPr>
          <p:cNvSpPr txBox="1">
            <a:spLocks/>
          </p:cNvSpPr>
          <p:nvPr/>
        </p:nvSpPr>
        <p:spPr bwMode="gray">
          <a:xfrm>
            <a:off x="409331" y="2060848"/>
            <a:ext cx="11340000" cy="4248000"/>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defRPr/>
            </a:pPr>
            <a:r>
              <a:rPr kumimoji="0" lang="uk" sz="2400" b="0" i="0" u="none" strike="noStrike" kern="1200" cap="none" spc="0" normalizeH="0" baseline="0" noProof="0" dirty="0">
                <a:ln>
                  <a:noFill/>
                </a:ln>
                <a:solidFill>
                  <a:srgbClr val="333333"/>
                </a:solidFill>
                <a:effectLst/>
                <a:uLnTx/>
                <a:uFillTx/>
                <a:latin typeface="Calibri Light"/>
                <a:ea typeface="+mn-ea"/>
                <a:cs typeface="Calibri" panose="020F0502020204030204" pitchFamily="34" charset="0"/>
              </a:rPr>
              <a:t>Просимо вас виділити трохи часу, щоб оцінити тренінг!</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defRPr/>
            </a:pPr>
            <a:r>
              <a:rPr kumimoji="0" lang="uk" sz="2400" b="0" i="0" u="none" strike="noStrike" kern="1200" cap="none" spc="0" normalizeH="0" baseline="0" noProof="0" dirty="0">
                <a:ln>
                  <a:noFill/>
                </a:ln>
                <a:solidFill>
                  <a:srgbClr val="333333"/>
                </a:solidFill>
                <a:effectLst/>
                <a:uLnTx/>
                <a:uFillTx/>
                <a:latin typeface="Calibri Light"/>
                <a:ea typeface="+mn-ea"/>
                <a:cs typeface="Calibri" panose="020F0502020204030204" pitchFamily="34" charset="0"/>
              </a:rPr>
              <a:t>Ваша думка важлива для постійної оптимізації контенту.</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defRPr/>
            </a:pPr>
            <a:r>
              <a:rPr kumimoji="0" lang="uk" sz="2400" b="0" i="0" u="none" strike="noStrike" kern="1200" cap="none" spc="0" normalizeH="0" baseline="0" noProof="0" dirty="0">
                <a:ln>
                  <a:noFill/>
                </a:ln>
                <a:solidFill>
                  <a:srgbClr val="333333"/>
                </a:solidFill>
                <a:effectLst/>
                <a:uLnTx/>
                <a:uFillTx/>
                <a:latin typeface="Calibri Light"/>
                <a:ea typeface="+mn-ea"/>
                <a:cs typeface="Calibri" panose="020F0502020204030204" pitchFamily="34" charset="0"/>
              </a:rPr>
              <a:t>Опитування анонімне.  </a:t>
            </a:r>
          </a:p>
          <a:p>
            <a:pPr marL="0" marR="0" lvl="0" indent="0" algn="l" defTabSz="914400" rtl="0" eaLnBrk="1" fontAlgn="base" latinLnBrk="0" hangingPunct="1">
              <a:lnSpc>
                <a:spcPct val="100000"/>
              </a:lnSpc>
              <a:spcBef>
                <a:spcPts val="1200"/>
              </a:spcBef>
              <a:spcAft>
                <a:spcPts val="0"/>
              </a:spcAft>
              <a:buClr>
                <a:srgbClr val="333333"/>
              </a:buClr>
              <a:buSzTx/>
              <a:buFont typeface="Arial" panose="020B0604020202020204" pitchFamily="34" charset="0"/>
              <a:buNone/>
              <a:tabLst/>
              <a:defRPr/>
            </a:pPr>
            <a:endParaRPr kumimoji="0" lang="uk" sz="2400" b="0" i="0" u="none" strike="noStrike" kern="1200" cap="none" spc="0" normalizeH="0" baseline="0" noProof="0" dirty="0">
              <a:ln>
                <a:noFill/>
              </a:ln>
              <a:solidFill>
                <a:srgbClr val="333333"/>
              </a:solidFill>
              <a:effectLst/>
              <a:uLnTx/>
              <a:uFillTx/>
              <a:latin typeface="Calibri Light"/>
              <a:ea typeface="+mn-ea"/>
              <a:cs typeface="Calibri" panose="020F0502020204030204" pitchFamily="34" charset="0"/>
            </a:endParaRP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pitchFamily="2" charset="2"/>
              <a:buChar char="à"/>
              <a:tabLst/>
              <a:defRPr/>
            </a:pPr>
            <a:r>
              <a:rPr kumimoji="0" lang="uk" sz="2400" b="0" i="0" u="none" strike="noStrike" kern="1200" cap="none" spc="0" normalizeH="0" baseline="0" noProof="0" dirty="0">
                <a:ln>
                  <a:noFill/>
                </a:ln>
                <a:solidFill>
                  <a:srgbClr val="333333"/>
                </a:solidFill>
                <a:effectLst/>
                <a:uLnTx/>
                <a:uFillTx/>
                <a:latin typeface="Calibri Light"/>
                <a:ea typeface="+mn-ea"/>
                <a:cs typeface="Calibri" panose="020F0502020204030204" pitchFamily="34" charset="0"/>
                <a:sym typeface="Wingdings" pitchFamily="2" charset="2"/>
              </a:rPr>
              <a:t>Щоб пройти опитування, </a:t>
            </a:r>
            <a:br>
              <a:rPr kumimoji="0" lang="uk" sz="2400" b="0" i="0" u="none" strike="noStrike" kern="1200" cap="none" spc="0" normalizeH="0" baseline="0" noProof="0" dirty="0">
                <a:ln>
                  <a:noFill/>
                </a:ln>
                <a:solidFill>
                  <a:srgbClr val="333333"/>
                </a:solidFill>
                <a:effectLst/>
                <a:uLnTx/>
                <a:uFillTx/>
                <a:latin typeface="Calibri Light"/>
                <a:ea typeface="+mn-ea"/>
                <a:cs typeface="Calibri" panose="020F0502020204030204" pitchFamily="34" charset="0"/>
                <a:sym typeface="Wingdings" pitchFamily="2" charset="2"/>
              </a:rPr>
            </a:br>
            <a:r>
              <a:rPr kumimoji="0" lang="uk" sz="2400" b="0" i="0" u="none" strike="noStrike" kern="1200" cap="none" spc="0" normalizeH="0" baseline="0" noProof="0" dirty="0">
                <a:ln>
                  <a:noFill/>
                </a:ln>
                <a:solidFill>
                  <a:srgbClr val="333333"/>
                </a:solidFill>
                <a:effectLst/>
                <a:uLnTx/>
                <a:uFillTx/>
                <a:latin typeface="Calibri Light"/>
                <a:ea typeface="+mn-ea"/>
                <a:cs typeface="Calibri" panose="020F0502020204030204" pitchFamily="34" charset="0"/>
                <a:sym typeface="Wingdings" pitchFamily="2" charset="2"/>
              </a:rPr>
              <a:t>відскануйте QR-код або перейдіть за посиланням. ДЯКУЄМО!</a:t>
            </a:r>
            <a:endParaRPr kumimoji="0" lang="uk" sz="2400" b="0" i="0" u="none" strike="noStrike" kern="1200" cap="none" spc="0" normalizeH="0" baseline="0" noProof="0" dirty="0">
              <a:ln>
                <a:noFill/>
              </a:ln>
              <a:solidFill>
                <a:srgbClr val="004992"/>
              </a:solidFill>
              <a:effectLst/>
              <a:uLnTx/>
              <a:uFillTx/>
              <a:latin typeface="Calibri Light"/>
              <a:ea typeface="+mn-ea"/>
              <a:cs typeface="Calibri" panose="020F0502020204030204" pitchFamily="34" charset="0"/>
            </a:endParaRPr>
          </a:p>
        </p:txBody>
      </p:sp>
      <p:sp>
        <p:nvSpPr>
          <p:cNvPr id="11" name="Textfeld 10">
            <a:extLst>
              <a:ext uri="{FF2B5EF4-FFF2-40B4-BE49-F238E27FC236}">
                <a16:creationId xmlns:a16="http://schemas.microsoft.com/office/drawing/2014/main" id="{B7A2EC67-FE8D-A3A4-E387-A8475F993501}"/>
              </a:ext>
            </a:extLst>
          </p:cNvPr>
          <p:cNvSpPr txBox="1"/>
          <p:nvPr/>
        </p:nvSpPr>
        <p:spPr bwMode="gray">
          <a:xfrm>
            <a:off x="696987" y="5136003"/>
            <a:ext cx="7169985" cy="711028"/>
          </a:xfrm>
          <a:prstGeom prst="rect">
            <a:avLst/>
          </a:prstGeom>
          <a:noFill/>
        </p:spPr>
        <p:txBody>
          <a:bodyPr wrap="square">
            <a:spAutoFit/>
          </a:bodyPr>
          <a:lstStyle/>
          <a:p>
            <a:pPr marL="0" marR="0" lvl="0" indent="0" algn="l" defTabSz="914400" rtl="0" eaLnBrk="0" fontAlgn="base" latinLnBrk="0" hangingPunct="0">
              <a:lnSpc>
                <a:spcPct val="105000"/>
              </a:lnSpc>
              <a:spcBef>
                <a:spcPct val="0"/>
              </a:spcBef>
              <a:spcAft>
                <a:spcPct val="0"/>
              </a:spcAft>
              <a:buClrTx/>
              <a:buSzTx/>
              <a:buFontTx/>
              <a:buNone/>
              <a:tabLst/>
              <a:defRPr/>
            </a:pPr>
            <a:r>
              <a:rPr kumimoji="0" lang="de-DE" sz="2000" b="0" i="0" u="none" strike="noStrike" kern="1200" cap="none" spc="0" normalizeH="0" baseline="0" noProof="0" dirty="0">
                <a:ln>
                  <a:noFill/>
                </a:ln>
                <a:solidFill>
                  <a:srgbClr val="333333"/>
                </a:solidFill>
                <a:effectLst/>
                <a:uLnTx/>
                <a:uFillTx/>
                <a:latin typeface="Verdana" panose="020B0604030504040204" pitchFamily="34" charset="0"/>
                <a:ea typeface="ＭＳ Ｐゴシック" panose="020B0600070205080204" pitchFamily="34" charset="-128"/>
                <a:cs typeface="Times New Roman" panose="02020603050405020304" pitchFamily="18" charset="0"/>
                <a:hlinkClick r:id="rId3"/>
              </a:rPr>
              <a:t>https://qeurope.eu.qualtrics.com/jfe/form/SV_cUaFCsyITyoypBY</a:t>
            </a:r>
            <a:endParaRPr kumimoji="0" lang="uk" sz="2000" b="0" i="0" u="none" strike="noStrike" kern="1200" cap="none" spc="0" normalizeH="0" baseline="0" noProof="0" dirty="0">
              <a:ln>
                <a:noFill/>
              </a:ln>
              <a:solidFill>
                <a:srgbClr val="333333"/>
              </a:solidFill>
              <a:effectLst/>
              <a:uLnTx/>
              <a:uFillTx/>
              <a:latin typeface="Verdana" panose="020B0604030504040204" pitchFamily="34" charset="0"/>
              <a:ea typeface="ＭＳ Ｐゴシック" panose="020B0600070205080204" pitchFamily="34" charset="-128"/>
              <a:cs typeface="Times New Roman" panose="02020603050405020304" pitchFamily="18" charset="0"/>
            </a:endParaRPr>
          </a:p>
        </p:txBody>
      </p:sp>
      <p:sp>
        <p:nvSpPr>
          <p:cNvPr id="3" name="Footer Placeholder 5">
            <a:extLst>
              <a:ext uri="{FF2B5EF4-FFF2-40B4-BE49-F238E27FC236}">
                <a16:creationId xmlns:a16="http://schemas.microsoft.com/office/drawing/2014/main" id="{3040E697-B490-8C75-CB8E-6EDA9CA52AA8}"/>
              </a:ext>
            </a:extLst>
          </p:cNvPr>
          <p:cNvSpPr>
            <a:spLocks noGrp="1"/>
          </p:cNvSpPr>
          <p:nvPr>
            <p:ph type="ftr" sz="quarter" idx="11"/>
          </p:nvPr>
        </p:nvSpPr>
        <p:spPr>
          <a:xfrm>
            <a:off x="5429771" y="332656"/>
            <a:ext cx="5184000" cy="216000"/>
          </a:xfrm>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uk-UA" sz="1000" b="0" i="0" u="none" strike="noStrike" kern="1200" cap="none" spc="0" normalizeH="0" baseline="0" noProof="0" dirty="0" err="1">
                <a:ln>
                  <a:noFill/>
                </a:ln>
                <a:solidFill>
                  <a:srgbClr val="333333"/>
                </a:solidFill>
                <a:effectLst/>
                <a:uLnTx/>
                <a:uFillTx/>
                <a:latin typeface="Calibri Light"/>
                <a:ea typeface="+mn-ea"/>
                <a:cs typeface="Times New Roman" panose="02020603050405020304" pitchFamily="18" charset="0"/>
              </a:rPr>
              <a:t>Метакогнітивний</a:t>
            </a:r>
            <a:r>
              <a:rPr kumimoji="0" lang="uk-UA" sz="1000" b="0" i="0" u="none" strike="noStrike" kern="1200" cap="none" spc="0" normalizeH="0" baseline="0" noProof="0" dirty="0">
                <a:ln>
                  <a:noFill/>
                </a:ln>
                <a:solidFill>
                  <a:srgbClr val="333333"/>
                </a:solidFill>
                <a:effectLst/>
                <a:uLnTx/>
                <a:uFillTx/>
                <a:latin typeface="Calibri Light"/>
                <a:ea typeface="+mn-ea"/>
                <a:cs typeface="Times New Roman" panose="02020603050405020304" pitchFamily="18" charset="0"/>
              </a:rPr>
              <a:t> тренінг 4. Сприйняття емоцій І</a:t>
            </a:r>
          </a:p>
        </p:txBody>
      </p:sp>
      <p:sp>
        <p:nvSpPr>
          <p:cNvPr id="8" name="Slide Number Placeholder 6">
            <a:extLst>
              <a:ext uri="{FF2B5EF4-FFF2-40B4-BE49-F238E27FC236}">
                <a16:creationId xmlns:a16="http://schemas.microsoft.com/office/drawing/2014/main" id="{04D4E80E-F90D-6102-8DF8-FC441653F0A0}"/>
              </a:ext>
            </a:extLst>
          </p:cNvPr>
          <p:cNvSpPr>
            <a:spLocks noGrp="1"/>
          </p:cNvSpPr>
          <p:nvPr>
            <p:ph type="sldNum" sz="quarter" idx="12"/>
          </p:nvPr>
        </p:nvSpPr>
        <p:spPr>
          <a:xfrm>
            <a:off x="10614388" y="332656"/>
            <a:ext cx="360000" cy="216000"/>
          </a:xfrm>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9B00EF49-7894-4F53-A8DD-F7DB3BFC5032}" type="slidenum">
              <a:rPr kumimoji="0" lang="de-DE" sz="1000" b="0" i="0" u="none" strike="noStrike" kern="1200" cap="none" spc="0" normalizeH="0" baseline="0" noProof="0" smtClean="0">
                <a:ln>
                  <a:noFill/>
                </a:ln>
                <a:solidFill>
                  <a:srgbClr val="333333"/>
                </a:solidFill>
                <a:effectLst/>
                <a:uLnTx/>
                <a:uFillTx/>
                <a:latin typeface="Calibri Light"/>
                <a:ea typeface="ＭＳ Ｐゴシック" panose="020B0600070205080204" pitchFamily="34" charset="-128"/>
                <a:cs typeface="Times New Roman" panose="02020603050405020304" pitchFamily="18" charset="0"/>
              </a:rPr>
              <a:pPr marL="0" marR="0" lvl="0" indent="0" algn="r" defTabSz="914400" rtl="0" eaLnBrk="0" fontAlgn="base" latinLnBrk="0" hangingPunct="0">
                <a:lnSpc>
                  <a:spcPct val="100000"/>
                </a:lnSpc>
                <a:spcBef>
                  <a:spcPct val="0"/>
                </a:spcBef>
                <a:spcAft>
                  <a:spcPct val="0"/>
                </a:spcAft>
                <a:buClrTx/>
                <a:buSzTx/>
                <a:buFontTx/>
                <a:buNone/>
                <a:tabLst/>
                <a:defRPr/>
              </a:pPr>
              <a:t>118</a:t>
            </a:fld>
            <a:endParaRPr kumimoji="0" lang="de-DE" sz="1000" b="0" i="0" u="none" strike="noStrike" kern="1200" cap="none" spc="0" normalizeH="0" baseline="0" noProof="0" dirty="0">
              <a:ln>
                <a:noFill/>
              </a:ln>
              <a:solidFill>
                <a:srgbClr val="333333"/>
              </a:solidFill>
              <a:effectLst/>
              <a:uLnTx/>
              <a:uFillTx/>
              <a:latin typeface="Calibri Light"/>
              <a:ea typeface="ＭＳ Ｐゴシック" panose="020B0600070205080204" pitchFamily="34" charset="-128"/>
              <a:cs typeface="Times New Roman" panose="02020603050405020304" pitchFamily="18" charset="0"/>
            </a:endParaRPr>
          </a:p>
        </p:txBody>
      </p:sp>
    </p:spTree>
    <p:extLst>
      <p:ext uri="{BB962C8B-B14F-4D97-AF65-F5344CB8AC3E}">
        <p14:creationId xmlns:p14="http://schemas.microsoft.com/office/powerpoint/2010/main" val="402589445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uk-UA" sz="3600"/>
              <a:t>Дякуємо за увагу!</a:t>
            </a:r>
          </a:p>
        </p:txBody>
      </p:sp>
      <p:sp>
        <p:nvSpPr>
          <p:cNvPr id="5" name="Content Placeholder 4"/>
          <p:cNvSpPr>
            <a:spLocks noGrp="1"/>
          </p:cNvSpPr>
          <p:nvPr>
            <p:ph idx="1"/>
          </p:nvPr>
        </p:nvSpPr>
        <p:spPr/>
        <p:txBody>
          <a:bodyPr/>
          <a:lstStyle/>
          <a:p>
            <a:pPr marL="114935" marR="333375" lvl="0" defTabSz="914400">
              <a:lnSpc>
                <a:spcPct val="100000"/>
              </a:lnSpc>
              <a:spcBef>
                <a:spcPts val="800"/>
              </a:spcBef>
            </a:pPr>
            <a:r>
              <a:rPr lang="uk-UA" i="1" dirty="0">
                <a:solidFill>
                  <a:srgbClr val="004992"/>
                </a:solidFill>
                <a:latin typeface="Calibri Light"/>
                <a:cs typeface="Verdana"/>
              </a:rPr>
              <a:t>Тренерам</a:t>
            </a:r>
            <a:r>
              <a:rPr lang="uk-UA" dirty="0">
                <a:solidFill>
                  <a:srgbClr val="004992"/>
                </a:solidFill>
                <a:latin typeface="Calibri Light"/>
                <a:cs typeface="Verdana"/>
              </a:rPr>
              <a:t>:</a:t>
            </a:r>
          </a:p>
          <a:p>
            <a:pPr marL="114935" marR="333375" lvl="0" defTabSz="914400">
              <a:lnSpc>
                <a:spcPct val="100000"/>
              </a:lnSpc>
              <a:spcBef>
                <a:spcPts val="800"/>
              </a:spcBef>
            </a:pPr>
            <a:r>
              <a:rPr lang="uk-UA">
                <a:solidFill>
                  <a:srgbClr val="004992"/>
                </a:solidFill>
                <a:latin typeface="Calibri Light"/>
                <a:cs typeface="Verdana"/>
              </a:rPr>
              <a:t>Роздайте робочі аркуші та надайте посилання на наш безкоштовний додаток COGITO.</a:t>
            </a:r>
          </a:p>
          <a:p>
            <a:endParaRPr lang="en-US" dirty="0">
              <a:solidFill>
                <a:srgbClr val="004992"/>
              </a:solidFill>
              <a:latin typeface="Calibri Light"/>
            </a:endParaRPr>
          </a:p>
        </p:txBody>
      </p:sp>
      <p:sp>
        <p:nvSpPr>
          <p:cNvPr id="7" name="Footer Placeholder 6"/>
          <p:cNvSpPr>
            <a:spLocks noGrp="1"/>
          </p:cNvSpPr>
          <p:nvPr>
            <p:ph type="ftr" sz="quarter" idx="11"/>
          </p:nvPr>
        </p:nvSpPr>
        <p:spPr/>
        <p:txBody>
          <a:bodyPr/>
          <a:lstStyle/>
          <a:p>
            <a:pPr>
              <a:defRPr/>
            </a:pPr>
            <a:r>
              <a:rPr lang="uk-UA">
                <a:solidFill>
                  <a:srgbClr val="333333"/>
                </a:solidFill>
              </a:rPr>
              <a:t>Метакогнітивний тренінг 4. Сприйняття емоцій І</a:t>
            </a: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smtClean="0">
                <a:solidFill>
                  <a:srgbClr val="333333"/>
                </a:solidFill>
              </a:rPr>
              <a:pPr>
                <a:defRPr/>
              </a:pPr>
              <a:t>119</a:t>
            </a:fld>
            <a:endParaRPr lang="de-DE" altLang="de-DE">
              <a:solidFill>
                <a:srgbClr val="333333"/>
              </a:solidFill>
            </a:endParaRPr>
          </a:p>
        </p:txBody>
      </p:sp>
      <p:sp>
        <p:nvSpPr>
          <p:cNvPr id="11" name="Rechteck 5"/>
          <p:cNvSpPr/>
          <p:nvPr/>
        </p:nvSpPr>
        <p:spPr>
          <a:xfrm>
            <a:off x="4810043" y="4497362"/>
            <a:ext cx="2775248" cy="369332"/>
          </a:xfrm>
          <a:prstGeom prst="rect">
            <a:avLst/>
          </a:prstGeom>
        </p:spPr>
        <p:txBody>
          <a:bodyPr wrap="none">
            <a:spAutoFit/>
          </a:bodyPr>
          <a:lstStyle/>
          <a:p>
            <a:pPr marL="114935" marR="333375" algn="ctr" defTabSz="914400" eaLnBrk="0" fontAlgn="base" hangingPunct="0">
              <a:spcBef>
                <a:spcPts val="800"/>
              </a:spcBef>
              <a:spcAft>
                <a:spcPct val="0"/>
              </a:spcAft>
            </a:pPr>
            <a:r>
              <a:rPr lang="uk-UA" dirty="0" err="1">
                <a:solidFill>
                  <a:srgbClr val="333333"/>
                </a:solidFill>
                <a:latin typeface="Calibri Light"/>
                <a:ea typeface="ＭＳ Ｐゴシック" panose="020B0600070205080204" pitchFamily="34" charset="-128"/>
                <a:cs typeface="Verdana"/>
              </a:rPr>
              <a:t>www.uke.de</a:t>
            </a:r>
            <a:r>
              <a:rPr lang="uk-UA" dirty="0">
                <a:solidFill>
                  <a:srgbClr val="333333"/>
                </a:solidFill>
                <a:latin typeface="Calibri Light"/>
                <a:ea typeface="ＭＳ Ｐゴシック" panose="020B0600070205080204" pitchFamily="34" charset="-128"/>
                <a:cs typeface="Verdana"/>
              </a:rPr>
              <a:t>/</a:t>
            </a:r>
            <a:r>
              <a:rPr lang="de-DE" dirty="0" err="1">
                <a:solidFill>
                  <a:srgbClr val="333333"/>
                </a:solidFill>
                <a:latin typeface="Calibri Light"/>
                <a:ea typeface="ＭＳ Ｐゴシック" panose="020B0600070205080204" pitchFamily="34" charset="-128"/>
                <a:cs typeface="Verdana"/>
              </a:rPr>
              <a:t>cogito_ua</a:t>
            </a:r>
            <a:endParaRPr lang="uk-UA" dirty="0">
              <a:solidFill>
                <a:srgbClr val="333333"/>
              </a:solidFill>
              <a:latin typeface="Calibri Light"/>
              <a:ea typeface="ＭＳ Ｐゴシック" panose="020B0600070205080204" pitchFamily="34" charset="-128"/>
              <a:cs typeface="Verdana"/>
            </a:endParaRPr>
          </a:p>
        </p:txBody>
      </p:sp>
      <p:pic>
        <p:nvPicPr>
          <p:cNvPr id="12"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2" name="Grafik 1">
            <a:extLst>
              <a:ext uri="{FF2B5EF4-FFF2-40B4-BE49-F238E27FC236}">
                <a16:creationId xmlns:a16="http://schemas.microsoft.com/office/drawing/2014/main" id="{124B58BD-3447-313F-B345-B0BC549A992A}"/>
              </a:ext>
            </a:extLst>
          </p:cNvPr>
          <p:cNvPicPr>
            <a:picLocks noChangeAspect="1"/>
          </p:cNvPicPr>
          <p:nvPr/>
        </p:nvPicPr>
        <p:blipFill>
          <a:blip r:embed="rId4"/>
          <a:stretch>
            <a:fillRect/>
          </a:stretch>
        </p:blipFill>
        <p:spPr>
          <a:xfrm>
            <a:off x="8085598" y="3312000"/>
            <a:ext cx="1359362" cy="2743200"/>
          </a:xfrm>
          <a:prstGeom prst="rect">
            <a:avLst/>
          </a:prstGeom>
        </p:spPr>
      </p:pic>
    </p:spTree>
    <p:extLst>
      <p:ext uri="{BB962C8B-B14F-4D97-AF65-F5344CB8AC3E}">
        <p14:creationId xmlns:p14="http://schemas.microsoft.com/office/powerpoint/2010/main" val="2086402608"/>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872" name="Rectangle 88"/>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Arial" panose="020B0604020202020204" pitchFamily="34" charset="0"/>
            </a:endParaRPr>
          </a:p>
        </p:txBody>
      </p:sp>
      <p:sp>
        <p:nvSpPr>
          <p:cNvPr id="118873"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uk-UA" sz="1200">
                <a:solidFill>
                  <a:srgbClr val="333333"/>
                </a:solidFill>
                <a:latin typeface="+mj-lt"/>
              </a:rPr>
              <a:t>Pictures used in this module are reproduced with indirect (creative commons license) or direct permission of the artists listed below, for which we would like to express our gratitude! A full list can be obtained via </a:t>
            </a:r>
            <a:r>
              <a:rPr lang="uk-UA" sz="1200" u="sng">
                <a:solidFill>
                  <a:srgbClr val="333333"/>
                </a:solidFill>
                <a:latin typeface="+mj-lt"/>
              </a:rPr>
              <a:t>www.uke.de/mct</a:t>
            </a:r>
            <a:r>
              <a:rPr lang="uk-UA" sz="1200">
                <a:solidFill>
                  <a:srgbClr val="333333"/>
                </a:solidFill>
                <a:latin typeface="+mj-lt"/>
              </a:rPr>
              <a:t>. If we have involuntarily breached copyright, please accept our apologies. In this case, we kindly ask creators for their permission to use their work under the "fair use" policy.</a:t>
            </a:r>
            <a:br>
              <a:rPr lang="uk-UA" sz="1200">
                <a:solidFill>
                  <a:srgbClr val="333333"/>
                </a:solidFill>
                <a:latin typeface="+mj-lt"/>
              </a:rPr>
            </a:br>
            <a:r>
              <a:rPr lang="uk-UA" sz="1200">
                <a:solidFill>
                  <a:srgbClr val="333333"/>
                </a:solidFill>
                <a:latin typeface="+mj-lt"/>
              </a:rPr>
              <a:t>Зображення, які використано в цьому модулі, відтворено з опосередкованого (ліцензією Creative Commons) або безпосереднього дозволу перелічених нижче митців, за що ми їм щиро дякуємо! Повний перелік доступний на вебсайті: </a:t>
            </a:r>
            <a:r>
              <a:rPr lang="uk-UA" sz="1200" u="sng">
                <a:solidFill>
                  <a:srgbClr val="333333"/>
                </a:solidFill>
                <a:latin typeface="+mj-lt"/>
              </a:rPr>
              <a:t>www.uke.de/mkt</a:t>
            </a:r>
            <a:r>
              <a:rPr lang="uk-UA" sz="1200">
                <a:solidFill>
                  <a:srgbClr val="333333"/>
                </a:solidFill>
                <a:latin typeface="+mj-lt"/>
              </a:rPr>
              <a:t>. У цьому випадку люб'язно просимо авторів надати нам дозвіл на використання їхньої роботи за правилами «добросовісного використання». </a:t>
            </a:r>
          </a:p>
        </p:txBody>
      </p:sp>
      <p:graphicFrame>
        <p:nvGraphicFramePr>
          <p:cNvPr id="8" name="Group 2"/>
          <p:cNvGraphicFramePr>
            <a:graphicFrameLocks noGrp="1"/>
          </p:cNvGraphicFramePr>
          <p:nvPr>
            <p:extLst>
              <p:ext uri="{D42A27DB-BD31-4B8C-83A1-F6EECF244321}">
                <p14:modId xmlns:p14="http://schemas.microsoft.com/office/powerpoint/2010/main" val="1736745507"/>
              </p:ext>
            </p:extLst>
          </p:nvPr>
        </p:nvGraphicFramePr>
        <p:xfrm>
          <a:off x="408954" y="1988840"/>
          <a:ext cx="11375999" cy="484632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Ім'я фотографа/митця</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джерело</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назва зображення</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CC = використано за ліцензією Creative Commons, PP = використано з особистої згоди митця</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Description/короткий опис</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Produced for the MCT/На замовлення MCT; © Arbeitsgruppe Neuropsychologie</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Crossed</a:t>
                      </a:r>
                      <a:r>
                        <a:rPr kumimoji="0" lang="uk-UA"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uk-UA"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arms</a:t>
                      </a:r>
                      <a:r>
                        <a:rPr kumimoji="0" lang="uk-UA"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/Схрещені руки</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underthehat</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When a friend dies</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Context: Mourning (2 women in mourning, black &amp; white) / Зображення трауру (двоє жінок в траурі, ч/б)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meghantosh</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super anger grrr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Context: Anger / Зображення гніву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loungerie</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 marriage</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Context: happiness (wedding) / Зображення радості (весілля)</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-bartimaeus-</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Oh my God!</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Context: disgust (disgusted man) / Зображення огиди (людина, яка відчуває огиду) l</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j03</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suprise!</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Context: surprise (surprised woman)/ Зображення здивування (здивована жінка)</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signither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In pain!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Context: pain (injured athlete)/Зображення болю (травмований спортсмен)</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Andrei State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Homepage Andrei State</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Man with 6 different facial expressions/Чоловік з 6 різними виразами обличчя</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Despite persistent efforts, we were unable to find the source of this photo and for this reason regrettably we cannot acknowledge the photographer. We are confident that the fair use policy applies for the reproduction of the photo as it used solely for noncommerical and educational nonprofit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Ted</a:t>
                      </a:r>
                      <a:r>
                        <a:rPr kumimoji="0" lang="uk-UA"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uk-UA"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Bundy</a:t>
                      </a:r>
                      <a:r>
                        <a:rPr kumimoji="0" lang="uk-UA"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 </a:t>
                      </a:r>
                      <a:r>
                        <a:rPr kumimoji="0" lang="uk-UA"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Тед</a:t>
                      </a:r>
                      <a:r>
                        <a:rPr kumimoji="0" lang="uk-UA"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Банді</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Homepage Harald Effenberg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Harald Effenberg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Harald</a:t>
                      </a:r>
                      <a:r>
                        <a:rPr kumimoji="0" lang="uk-UA"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uk-UA"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Effenberg</a:t>
                      </a:r>
                      <a:r>
                        <a:rPr kumimoji="0" lang="uk-UA"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 Гаральд </a:t>
                      </a:r>
                      <a:r>
                        <a:rPr kumimoji="0" lang="uk-UA"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Еффенберг</a:t>
                      </a:r>
                      <a:endParaRPr kumimoji="0" lang="uk-UA"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2" name="Footer Placeholder 1"/>
          <p:cNvSpPr>
            <a:spLocks noGrp="1"/>
          </p:cNvSpPr>
          <p:nvPr>
            <p:ph type="ftr" sz="quarter" idx="11"/>
          </p:nvPr>
        </p:nvSpPr>
        <p:spPr/>
        <p:txBody>
          <a:bodyPr/>
          <a:lstStyle/>
          <a:p>
            <a:pPr>
              <a:defRPr/>
            </a:pPr>
            <a:r>
              <a:rPr lang="uk-UA"/>
              <a:t>Метакогнітивний тренінг 4. Сприйняття емоцій І</a:t>
            </a:r>
          </a:p>
        </p:txBody>
      </p:sp>
      <p:sp>
        <p:nvSpPr>
          <p:cNvPr id="3" name="Slide Number Placeholder 2"/>
          <p:cNvSpPr>
            <a:spLocks noGrp="1"/>
          </p:cNvSpPr>
          <p:nvPr>
            <p:ph type="sldNum" sz="quarter" idx="12"/>
          </p:nvPr>
        </p:nvSpPr>
        <p:spPr/>
        <p:txBody>
          <a:bodyPr/>
          <a:lstStyle/>
          <a:p>
            <a:pPr>
              <a:defRPr/>
            </a:pPr>
            <a:fld id="{CEC7FB26-9FE3-4229-A449-63F58BF0BA1F}" type="slidenum">
              <a:rPr lang="de-DE" altLang="de-DE" smtClean="0"/>
              <a:pPr>
                <a:defRPr/>
              </a:pPr>
              <a:t>120</a:t>
            </a:fld>
            <a:endParaRPr lang="de-DE" altLang="de-DE"/>
          </a:p>
        </p:txBody>
      </p:sp>
    </p:spTree>
    <p:extLst>
      <p:ext uri="{BB962C8B-B14F-4D97-AF65-F5344CB8AC3E}">
        <p14:creationId xmlns:p14="http://schemas.microsoft.com/office/powerpoint/2010/main" val="1061946923"/>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872" name="Rectangle 88"/>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Arial" panose="020B0604020202020204" pitchFamily="34" charset="0"/>
            </a:endParaRPr>
          </a:p>
        </p:txBody>
      </p:sp>
      <p:sp>
        <p:nvSpPr>
          <p:cNvPr id="118873"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uk-UA" sz="1200">
                <a:solidFill>
                  <a:srgbClr val="333333"/>
                </a:solidFill>
                <a:latin typeface="+mj-lt"/>
              </a:rPr>
              <a:t>Pictures used in this module are reproduced with indirect (creative commons license) or direct permission of the artists listed below, for which we would like to express our gratitude! A full list can be obtained via </a:t>
            </a:r>
            <a:r>
              <a:rPr lang="uk-UA" sz="1200" u="sng">
                <a:solidFill>
                  <a:srgbClr val="333333"/>
                </a:solidFill>
                <a:latin typeface="+mj-lt"/>
              </a:rPr>
              <a:t>www.uke.de/mct</a:t>
            </a:r>
            <a:r>
              <a:rPr lang="uk-UA" sz="1200">
                <a:solidFill>
                  <a:srgbClr val="333333"/>
                </a:solidFill>
                <a:latin typeface="+mj-lt"/>
              </a:rPr>
              <a:t>. If we have involuntarily breached copyright, please accept our apologies. In this case, we kindly ask creators for their permission to use their work under the "fair use" policy.</a:t>
            </a:r>
            <a:br>
              <a:rPr lang="uk-UA" sz="1200">
                <a:solidFill>
                  <a:srgbClr val="333333"/>
                </a:solidFill>
                <a:latin typeface="+mj-lt"/>
              </a:rPr>
            </a:br>
            <a:r>
              <a:rPr lang="uk-UA" sz="1200">
                <a:solidFill>
                  <a:srgbClr val="333333"/>
                </a:solidFill>
                <a:latin typeface="+mj-lt"/>
              </a:rPr>
              <a:t>Зображення, які використано в цьому модулі, відтворено з опосередкованого (ліцензією Creative Commons) або безпосереднього дозволу перелічених нижче митців, за що ми їм щиро дякуємо! Повний перелік доступний на вебсайті: </a:t>
            </a:r>
            <a:r>
              <a:rPr lang="uk-UA" sz="1200" u="sng">
                <a:solidFill>
                  <a:srgbClr val="333333"/>
                </a:solidFill>
                <a:latin typeface="+mj-lt"/>
              </a:rPr>
              <a:t>www.uke.de/mkt</a:t>
            </a:r>
            <a:r>
              <a:rPr lang="uk-UA" sz="1200">
                <a:solidFill>
                  <a:srgbClr val="333333"/>
                </a:solidFill>
                <a:latin typeface="+mj-lt"/>
              </a:rPr>
              <a:t>. У цьому випадку люб'язно просимо авторів надати нам дозвіл на використання їхньої роботи за правилами «добросовісного використання». </a:t>
            </a:r>
          </a:p>
        </p:txBody>
      </p:sp>
      <p:graphicFrame>
        <p:nvGraphicFramePr>
          <p:cNvPr id="8" name="Group 2"/>
          <p:cNvGraphicFramePr>
            <a:graphicFrameLocks noGrp="1"/>
          </p:cNvGraphicFramePr>
          <p:nvPr>
            <p:extLst>
              <p:ext uri="{D42A27DB-BD31-4B8C-83A1-F6EECF244321}">
                <p14:modId xmlns:p14="http://schemas.microsoft.com/office/powerpoint/2010/main" val="1369107933"/>
              </p:ext>
            </p:extLst>
          </p:nvPr>
        </p:nvGraphicFramePr>
        <p:xfrm>
          <a:off x="408954" y="1988840"/>
          <a:ext cx="11375999" cy="4541682"/>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Ім'я фотографа/митця</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джерело</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назва зображення</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CC = використано за ліцензією Creative Commons, PP = використано з особистої згоди митця</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Description/короткий опис</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Despite persistent efforts, we were unable to find the source of this photo and for this reason regrettably we cannot acknowledge the photographer. We are confident that the fair use policy applies for the reproduction of the photo as it used solely for noncommerical and educational nonprofit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Eddie</a:t>
                      </a:r>
                      <a:r>
                        <a:rPr kumimoji="0" lang="uk-UA"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uk-UA"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Eagle</a:t>
                      </a:r>
                      <a:r>
                        <a:rPr kumimoji="0" lang="uk-UA"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uk-UA"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Edwards</a:t>
                      </a:r>
                      <a:r>
                        <a:rPr kumimoji="0" lang="uk-UA"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 </a:t>
                      </a:r>
                      <a:r>
                        <a:rPr kumimoji="0" lang="uk-UA"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Едді</a:t>
                      </a:r>
                      <a:r>
                        <a:rPr kumimoji="0" lang="uk-UA"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«Орел» </a:t>
                      </a:r>
                      <a:r>
                        <a:rPr kumimoji="0" lang="uk-UA"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Едвардс</a:t>
                      </a:r>
                      <a:endParaRPr kumimoji="0" lang="uk-UA"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Ми припускаємо, що фотограф, як і зображений Альфред Адлер, помер понад 70 років тому і що зараз зображення має статус суспільного надбання.</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Alfred</a:t>
                      </a:r>
                      <a:r>
                        <a:rPr kumimoji="0" lang="uk-UA"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uk-UA"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Adler</a:t>
                      </a:r>
                      <a:r>
                        <a:rPr kumimoji="0" lang="uk-UA"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 Альфред Адлер</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Homies In Heaven</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Hit Singles and #1 Jamz </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Hand gesture/ Жест руками</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wilbanks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HPIM1731</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Socialist brother’s kiss/Соціалістичний братерський поцілунок</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Kanaka’s Paradise</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Life</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Miniskirt Chicks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Women in mini skirts/ Жінки в міні-спідницях</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Roland Vollmar</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Street</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Street musician/Вуличний музикант</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Nico Gaycken </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Mary Lou`s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Cheerful women’s night/Весела зустріч подруг</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Andreas Mümken</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fotocmonnuity</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Das war mutig.....und die ganze Welt schaute zu...</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Athlete sways the israelian ensign /Спортсмен розмахує державним прапором Ізраїлю</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ea typeface="ＭＳ Ｐゴシック" pitchFamily="34" charset="-128"/>
                        </a:rPr>
                        <a:t>philippe leroyer</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ea typeface="ＭＳ Ｐゴシック" pitchFamily="34" charset="-128"/>
                        </a:rPr>
                        <a:t>Tokyo Hotel Groupie - 14Jul07, Paris (France)</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Hysterical</a:t>
                      </a:r>
                      <a:r>
                        <a:rPr kumimoji="0" lang="uk-UA"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uk-UA"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fan</a:t>
                      </a:r>
                      <a:r>
                        <a:rPr kumimoji="0" lang="uk-UA"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/Істерична фанатка</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Bastian Beuttel</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private moments_8</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Man</a:t>
                      </a:r>
                      <a:r>
                        <a:rPr kumimoji="0" lang="uk-UA"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uk-UA"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on</a:t>
                      </a:r>
                      <a:r>
                        <a:rPr kumimoji="0" lang="uk-UA"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uk-UA"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toilet</a:t>
                      </a:r>
                      <a:r>
                        <a:rPr kumimoji="0" lang="uk-UA"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 Чоловік у туалеті</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2" name="Footer Placeholder 1"/>
          <p:cNvSpPr>
            <a:spLocks noGrp="1"/>
          </p:cNvSpPr>
          <p:nvPr>
            <p:ph type="ftr" sz="quarter" idx="11"/>
          </p:nvPr>
        </p:nvSpPr>
        <p:spPr/>
        <p:txBody>
          <a:bodyPr/>
          <a:lstStyle/>
          <a:p>
            <a:pPr>
              <a:defRPr/>
            </a:pPr>
            <a:r>
              <a:rPr lang="uk-UA"/>
              <a:t>Метакогнітивний тренінг 4. Сприйняття емоцій І</a:t>
            </a:r>
          </a:p>
        </p:txBody>
      </p:sp>
      <p:sp>
        <p:nvSpPr>
          <p:cNvPr id="3" name="Slide Number Placeholder 2"/>
          <p:cNvSpPr>
            <a:spLocks noGrp="1"/>
          </p:cNvSpPr>
          <p:nvPr>
            <p:ph type="sldNum" sz="quarter" idx="12"/>
          </p:nvPr>
        </p:nvSpPr>
        <p:spPr/>
        <p:txBody>
          <a:bodyPr/>
          <a:lstStyle/>
          <a:p>
            <a:pPr>
              <a:defRPr/>
            </a:pPr>
            <a:fld id="{CEC7FB26-9FE3-4229-A449-63F58BF0BA1F}" type="slidenum">
              <a:rPr lang="de-DE" altLang="de-DE" smtClean="0"/>
              <a:pPr>
                <a:defRPr/>
              </a:pPr>
              <a:t>121</a:t>
            </a:fld>
            <a:endParaRPr lang="de-DE" altLang="de-DE"/>
          </a:p>
        </p:txBody>
      </p:sp>
    </p:spTree>
    <p:extLst>
      <p:ext uri="{BB962C8B-B14F-4D97-AF65-F5344CB8AC3E}">
        <p14:creationId xmlns:p14="http://schemas.microsoft.com/office/powerpoint/2010/main" val="3216837235"/>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872" name="Rectangle 88"/>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Arial" panose="020B0604020202020204" pitchFamily="34" charset="0"/>
            </a:endParaRPr>
          </a:p>
        </p:txBody>
      </p:sp>
      <p:sp>
        <p:nvSpPr>
          <p:cNvPr id="118873"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uk-UA" sz="1200">
                <a:solidFill>
                  <a:srgbClr val="333333"/>
                </a:solidFill>
                <a:latin typeface="+mj-lt"/>
              </a:rPr>
              <a:t>Pictures used in this module are reproduced with indirect (creative commons license) or direct permission of the artists listed below, for which we would like to express our gratitude! A full list can be obtained via </a:t>
            </a:r>
            <a:r>
              <a:rPr lang="uk-UA" sz="1200" u="sng">
                <a:solidFill>
                  <a:srgbClr val="333333"/>
                </a:solidFill>
                <a:latin typeface="+mj-lt"/>
              </a:rPr>
              <a:t>www.uke.de/mct</a:t>
            </a:r>
            <a:r>
              <a:rPr lang="uk-UA" sz="1200">
                <a:solidFill>
                  <a:srgbClr val="333333"/>
                </a:solidFill>
                <a:latin typeface="+mj-lt"/>
              </a:rPr>
              <a:t>. If we have involuntarily breached copyright, please accept our apologies. In this case, we kindly ask creators for their permission to use their work under the "fair use" policy.</a:t>
            </a:r>
            <a:br>
              <a:rPr lang="uk-UA" sz="1200">
                <a:solidFill>
                  <a:srgbClr val="333333"/>
                </a:solidFill>
                <a:latin typeface="+mj-lt"/>
              </a:rPr>
            </a:br>
            <a:r>
              <a:rPr lang="uk-UA" sz="1200">
                <a:solidFill>
                  <a:srgbClr val="333333"/>
                </a:solidFill>
                <a:latin typeface="+mj-lt"/>
              </a:rPr>
              <a:t>Зображення, які використано в цьому модулі, відтворено з опосередкованого (ліцензією Creative Commons) або безпосереднього дозволу перелічених нижче митців, за що ми їм щиро дякуємо! Повний перелік доступний на вебсайті: </a:t>
            </a:r>
            <a:r>
              <a:rPr lang="uk-UA" sz="1200" u="sng">
                <a:solidFill>
                  <a:srgbClr val="333333"/>
                </a:solidFill>
                <a:latin typeface="+mj-lt"/>
              </a:rPr>
              <a:t>www.uke.de/mkt</a:t>
            </a:r>
            <a:r>
              <a:rPr lang="uk-UA" sz="1200">
                <a:solidFill>
                  <a:srgbClr val="333333"/>
                </a:solidFill>
                <a:latin typeface="+mj-lt"/>
              </a:rPr>
              <a:t>. У цьому випадку люб'язно просимо авторів надати нам дозвіл на використання їхньої роботи за правилами «добросовісного використання». </a:t>
            </a:r>
          </a:p>
        </p:txBody>
      </p:sp>
      <p:graphicFrame>
        <p:nvGraphicFramePr>
          <p:cNvPr id="8" name="Group 2"/>
          <p:cNvGraphicFramePr>
            <a:graphicFrameLocks noGrp="1"/>
          </p:cNvGraphicFramePr>
          <p:nvPr>
            <p:extLst>
              <p:ext uri="{D42A27DB-BD31-4B8C-83A1-F6EECF244321}">
                <p14:modId xmlns:p14="http://schemas.microsoft.com/office/powerpoint/2010/main" val="1156618790"/>
              </p:ext>
            </p:extLst>
          </p:nvPr>
        </p:nvGraphicFramePr>
        <p:xfrm>
          <a:off x="408954" y="1988840"/>
          <a:ext cx="11375999" cy="451116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Ім'я фотографа/митця</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джерело</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назва зображення</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CC = використано за ліцензією Creative Commons, PP = використано з особистої згоди митця</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cs typeface="Times New Roman" pitchFamily="18" charset="0"/>
                        </a:rPr>
                        <a:t>Description/короткий опис</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Frédéric de Villamil</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[без назви]</a:t>
                      </a:r>
                    </a:p>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Semi Marathon de Paris 2008 – Selection</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Marathon runner/Марафонець</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dsb nola</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The Black Men of Labor &amp; The Treme Brass Band</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Musician in a funeral procession (New Orleans)/Музикант на похоронній процесії (Новий Орлеан)</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Vladimir Rolov</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Überall das Gleiche :)</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Complaint about a parking ticket /Скарга на штраф за паркування</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Maria B</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Die sieben Todsünden</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Different facial expressions (7 death sins) / Різні вирази обличчя (7 смертних гріхів)</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Privatbesitz</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Fun with the bride (laughing woman) / Весело проведений час з нареченою (жінка, яка сміється)</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Andreas Mümken</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Wie...keinen Elfer....</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Athlete (angry about referee’s judgment) / Спортсмен (обурення рішенням судді)</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Yves Sarfati</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Several sequences in black and white:fisherman, street musician, mountain climber, backery, message in a bottle, ladder, thirst, noise, dirt, camping / Різні послідовності чорно-білих зображень: вуличний музикант, альпініст, пекарня, послання у пляшці, сходи, спрага, шум, бруд, кемпінг</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Martin Brüne</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Several coloured sequences: apple tree, bee, burglary / різні кольорові Різні послідовності кольорових зображень: яблуня, бджола, крадіжка</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2" name="Footer Placeholder 1"/>
          <p:cNvSpPr>
            <a:spLocks noGrp="1"/>
          </p:cNvSpPr>
          <p:nvPr>
            <p:ph type="ftr" sz="quarter" idx="11"/>
          </p:nvPr>
        </p:nvSpPr>
        <p:spPr/>
        <p:txBody>
          <a:bodyPr/>
          <a:lstStyle/>
          <a:p>
            <a:pPr>
              <a:defRPr/>
            </a:pPr>
            <a:r>
              <a:rPr lang="uk-UA"/>
              <a:t>Метакогнітивний тренінг 4. Сприйняття емоцій І</a:t>
            </a:r>
          </a:p>
        </p:txBody>
      </p:sp>
      <p:sp>
        <p:nvSpPr>
          <p:cNvPr id="3" name="Slide Number Placeholder 2"/>
          <p:cNvSpPr>
            <a:spLocks noGrp="1"/>
          </p:cNvSpPr>
          <p:nvPr>
            <p:ph type="sldNum" sz="quarter" idx="12"/>
          </p:nvPr>
        </p:nvSpPr>
        <p:spPr/>
        <p:txBody>
          <a:bodyPr/>
          <a:lstStyle/>
          <a:p>
            <a:pPr>
              <a:defRPr/>
            </a:pPr>
            <a:fld id="{CEC7FB26-9FE3-4229-A449-63F58BF0BA1F}" type="slidenum">
              <a:rPr lang="de-DE" altLang="de-DE" smtClean="0"/>
              <a:pPr>
                <a:defRPr/>
              </a:pPr>
              <a:t>122</a:t>
            </a:fld>
            <a:endParaRPr lang="de-DE" altLang="de-DE"/>
          </a:p>
        </p:txBody>
      </p:sp>
    </p:spTree>
    <p:extLst>
      <p:ext uri="{BB962C8B-B14F-4D97-AF65-F5344CB8AC3E}">
        <p14:creationId xmlns:p14="http://schemas.microsoft.com/office/powerpoint/2010/main" val="3408391786"/>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4.xml><?xml version="1.0" encoding="utf-8"?>
<a:theme xmlns:a="http://schemas.openxmlformats.org/drawingml/2006/main" name="4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5.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6302</Words>
  <Application>Microsoft Macintosh PowerPoint</Application>
  <PresentationFormat>Benutzerdefiniert</PresentationFormat>
  <Paragraphs>1225</Paragraphs>
  <Slides>122</Slides>
  <Notes>120</Notes>
  <HiddenSlides>0</HiddenSlides>
  <MMClips>0</MMClips>
  <ScaleCrop>false</ScaleCrop>
  <HeadingPairs>
    <vt:vector size="6" baseType="variant">
      <vt:variant>
        <vt:lpstr>Verwendete Schriftarten</vt:lpstr>
      </vt:variant>
      <vt:variant>
        <vt:i4>9</vt:i4>
      </vt:variant>
      <vt:variant>
        <vt:lpstr>Design</vt:lpstr>
      </vt:variant>
      <vt:variant>
        <vt:i4>4</vt:i4>
      </vt:variant>
      <vt:variant>
        <vt:lpstr>Folientitel</vt:lpstr>
      </vt:variant>
      <vt:variant>
        <vt:i4>122</vt:i4>
      </vt:variant>
    </vt:vector>
  </HeadingPairs>
  <TitlesOfParts>
    <vt:vector size="135" baseType="lpstr">
      <vt:lpstr>ＭＳ Ｐゴシック</vt:lpstr>
      <vt:lpstr>Arial</vt:lpstr>
      <vt:lpstr>Calibri</vt:lpstr>
      <vt:lpstr>Calibri Light</vt:lpstr>
      <vt:lpstr>Symbol</vt:lpstr>
      <vt:lpstr>Times New Roman</vt:lpstr>
      <vt:lpstr>Verdana</vt:lpstr>
      <vt:lpstr>WingDings</vt:lpstr>
      <vt:lpstr>WingDings</vt:lpstr>
      <vt:lpstr>UKE_PPT-Vorlage_16zu9</vt:lpstr>
      <vt:lpstr>1_UKE_PPT-Vorlage_16zu9</vt:lpstr>
      <vt:lpstr>2_UKE_PPT-Vorlage_16zu9</vt:lpstr>
      <vt:lpstr>4_UKE_PPT-Vorlage_16zu9</vt:lpstr>
      <vt:lpstr>MKT 4 B. Сприйняття емоцій I</vt:lpstr>
      <vt:lpstr>Як я можу сприйняти почуття іншої людини ...?</vt:lpstr>
      <vt:lpstr>Як я можу сприйняти почуття іншої людини ...?</vt:lpstr>
      <vt:lpstr>Як я можу сприйняти почуття іншої людини ...?</vt:lpstr>
      <vt:lpstr>Як я можу сприйняти почуття іншої людини ...?</vt:lpstr>
      <vt:lpstr>Як я можу сприйняти почуття іншої людини ...?</vt:lpstr>
      <vt:lpstr>Як я можу сприйняти почуття іншої людини ...?</vt:lpstr>
      <vt:lpstr>Як я можу сприйняти почуття іншої людини ...?</vt:lpstr>
      <vt:lpstr>Що це все означає?</vt:lpstr>
      <vt:lpstr>Що це все означає?</vt:lpstr>
      <vt:lpstr>Як труднощі з розпізнаванням емоцій сприяють помилковій оцінці у разі психозу (приклади)</vt:lpstr>
      <vt:lpstr>Група завдань 1</vt:lpstr>
      <vt:lpstr>Назвіть декілька емоцій/відчуттів</vt:lpstr>
      <vt:lpstr>Назвіть декілька емоцій/відчуттів</vt:lpstr>
      <vt:lpstr>Різні емоції/відчуття Додаткова інформація допомагає дізнатися, що відбувається у душі людини</vt:lpstr>
      <vt:lpstr>Різні емоції/відчуття Додаткова інформація допомагає дізнатися, що відбувається у душі людини</vt:lpstr>
      <vt:lpstr>PowerPoint-Präsentation</vt:lpstr>
      <vt:lpstr>PowerPoint-Präsentation</vt:lpstr>
      <vt:lpstr>Чи дійсно обличчя вказують на характер або навіть професію?</vt:lpstr>
      <vt:lpstr>Чи знаєте ви?</vt:lpstr>
      <vt:lpstr>Інші країни, інші звичаї! Поширені помилкові тлумачення жестів та виразів обличчя</vt:lpstr>
      <vt:lpstr>Інші країни, інші звичаї! Поширені помилкові тлумачення жестів та виразів обличчя</vt:lpstr>
      <vt:lpstr>Інші країни, інші звичаї! Поширені помилкові тлумачення жестів та виразів обличчя</vt:lpstr>
      <vt:lpstr>Поширені помилкові тлумачення жестів та виразів обличчя</vt:lpstr>
      <vt:lpstr>Поширені помилкові тлумачення жестів та виразів обличчя</vt:lpstr>
      <vt:lpstr>Група завдань 2</vt:lpstr>
      <vt:lpstr>Що відчуває чи робить ця людина? Наскільки ви впевнені у своїй оцінці?</vt:lpstr>
      <vt:lpstr>PowerPoint-Präsentation</vt:lpstr>
      <vt:lpstr>Що відчуває чи робить ця людина? Наскільки ви впевнені у своїй оцінці?</vt:lpstr>
      <vt:lpstr>PowerPoint-Präsentation</vt:lpstr>
      <vt:lpstr>Що відчуває чи робить ця людина? Наскільки ви впевнені у своїй оцінці?</vt:lpstr>
      <vt:lpstr>PowerPoint-Präsentation</vt:lpstr>
      <vt:lpstr>Що відчуває чи робить ця людина? Наскільки ви впевнені у своїй оцінці?</vt:lpstr>
      <vt:lpstr>PowerPoint-Präsentation</vt:lpstr>
      <vt:lpstr>Що відчуває чи робить ця людина? Наскільки ви впевнені у своїй оцінці?</vt:lpstr>
      <vt:lpstr>PowerPoint-Präsentation</vt:lpstr>
      <vt:lpstr>Що відчуває чи робить ця людина? Наскільки ви впевнені у своїй оцінці?</vt:lpstr>
      <vt:lpstr>PowerPoint-Präsentation</vt:lpstr>
      <vt:lpstr>Що відчуває чи робить ця людина? Наскільки ви впевнені у своїй оцінці?</vt:lpstr>
      <vt:lpstr>PowerPoint-Präsentation</vt:lpstr>
      <vt:lpstr>Що відчуває чи робить ця людина? Наскільки ви впевнені у своїй оцінці?</vt:lpstr>
      <vt:lpstr>PowerPoint-Präsentation</vt:lpstr>
      <vt:lpstr>Сім смертних гріхів</vt:lpstr>
      <vt:lpstr>Сім смертних гріхів</vt:lpstr>
      <vt:lpstr>Що відчуває чи робить ця людина? Наскільки ви впевнені у своїй оцінці?</vt:lpstr>
      <vt:lpstr>PowerPoint-Präsentation</vt:lpstr>
      <vt:lpstr>Що відчуває чи робить ця людина? Наскільки ви впевнені у своїй оцінці?</vt:lpstr>
      <vt:lpstr>PowerPoint-Präsentation</vt:lpstr>
      <vt:lpstr>Перші висновки!</vt:lpstr>
      <vt:lpstr>Перші висновки!</vt:lpstr>
      <vt:lpstr>Перші висновки!</vt:lpstr>
      <vt:lpstr>Група завдань 3</vt:lpstr>
      <vt:lpstr>Які наміри у чоловіка?</vt:lpstr>
      <vt:lpstr>Які наміри у чоловіка?</vt:lpstr>
      <vt:lpstr>Які наміри у чоловіка?</vt:lpstr>
      <vt:lpstr>Правильна відповідь — 4b!</vt:lpstr>
      <vt:lpstr>Що збирається зробити жінка?</vt:lpstr>
      <vt:lpstr>Що збирається зробити жінка?</vt:lpstr>
      <vt:lpstr>Що збирається зробити жінка?</vt:lpstr>
      <vt:lpstr>Правильна відповідь — 4с!</vt:lpstr>
      <vt:lpstr>Які наміри у чоловіка?</vt:lpstr>
      <vt:lpstr>Які наміри у чоловіка?</vt:lpstr>
      <vt:lpstr>Які наміри у чоловіка?</vt:lpstr>
      <vt:lpstr>Правильна відповідь — 4a!</vt:lpstr>
      <vt:lpstr>Що збирається зробити чоловік?</vt:lpstr>
      <vt:lpstr>Що збирається зробити чоловік?</vt:lpstr>
      <vt:lpstr>Що збирається зробити чоловік?</vt:lpstr>
      <vt:lpstr>Правильна відповідь — 4b!</vt:lpstr>
      <vt:lpstr>Що збирається зробити чоловік?</vt:lpstr>
      <vt:lpstr>Що збирається зробити чоловік?</vt:lpstr>
      <vt:lpstr>Що збирається зробити чоловік?</vt:lpstr>
      <vt:lpstr>Правильна відповідь — 4a!</vt:lpstr>
      <vt:lpstr>Які наміри у чоловіка?</vt:lpstr>
      <vt:lpstr>Які наміри у чоловіка?</vt:lpstr>
      <vt:lpstr>Які наміри у чоловіка?</vt:lpstr>
      <vt:lpstr>Правильна відповідь — 4с!</vt:lpstr>
      <vt:lpstr>Які наміри у чоловіка?</vt:lpstr>
      <vt:lpstr>Які наміри у чоловіка?</vt:lpstr>
      <vt:lpstr>Які наміри у чоловіка?</vt:lpstr>
      <vt:lpstr>Правильна відповідь — 4b!</vt:lpstr>
      <vt:lpstr>Що збирається зробити чоловік?</vt:lpstr>
      <vt:lpstr>Що збирається зробити чоловік?</vt:lpstr>
      <vt:lpstr>Що збирається зробити чоловік?</vt:lpstr>
      <vt:lpstr>Правильна відповідь — 4a!</vt:lpstr>
      <vt:lpstr>Які наміри у чоловіка?</vt:lpstr>
      <vt:lpstr>Які наміри у чоловіка?</vt:lpstr>
      <vt:lpstr>Які наміри у чоловіка?</vt:lpstr>
      <vt:lpstr>Правильна відповідь — 4b!</vt:lpstr>
      <vt:lpstr>Які наміри у чоловіка?</vt:lpstr>
      <vt:lpstr>Які наміри у чоловіка?</vt:lpstr>
      <vt:lpstr>Які наміри у чоловіка?</vt:lpstr>
      <vt:lpstr>Правильна відповідь — 4с!</vt:lpstr>
      <vt:lpstr>Резюме</vt:lpstr>
      <vt:lpstr>Резюме</vt:lpstr>
      <vt:lpstr>Резюме</vt:lpstr>
      <vt:lpstr>Група завдань 4</vt:lpstr>
      <vt:lpstr>Що збирається зробити хлопчик у червоному светрі?</vt:lpstr>
      <vt:lpstr>Що збирається зробити хлопчик у червоному светрі?</vt:lpstr>
      <vt:lpstr>Що збирається зробити хлопчик у червоному светрі?</vt:lpstr>
      <vt:lpstr>Що збирається зробити хлопчик у червоному светрі?</vt:lpstr>
      <vt:lpstr>Що збирається зробити хлопчик у червоному светрі?</vt:lpstr>
      <vt:lpstr>Що задумав хлопець у червоному светрі?</vt:lpstr>
      <vt:lpstr>Що задумав хлопець у червоному светрі?</vt:lpstr>
      <vt:lpstr>Що задумав хлопець у червоному светрі?</vt:lpstr>
      <vt:lpstr>Що задумав хлопець у червоному светрі?</vt:lpstr>
      <vt:lpstr>Що задумав хлопець у червоному светрі?</vt:lpstr>
      <vt:lpstr>Що збираються зробити ці двоє хлопців?</vt:lpstr>
      <vt:lpstr>Що збираються зробити ці двоє хлопців?</vt:lpstr>
      <vt:lpstr>Що збираються зробити ці двоє хлопців?</vt:lpstr>
      <vt:lpstr>Що збираються зробити ці двоє хлопців?</vt:lpstr>
      <vt:lpstr>Що збираються зробити ці двоє хлопців?</vt:lpstr>
      <vt:lpstr>Перенесення на повсякденне життя</vt:lpstr>
      <vt:lpstr>Перенесення на повсякденне життя</vt:lpstr>
      <vt:lpstr>Перенесення на повсякденне життя</vt:lpstr>
      <vt:lpstr>Перенесення на повсякденне життя</vt:lpstr>
      <vt:lpstr>Як це стосується психозу?</vt:lpstr>
      <vt:lpstr>Як це стосується психозу?</vt:lpstr>
      <vt:lpstr>Оцінювання</vt:lpstr>
      <vt:lpstr>Дякуємо за увагу!</vt:lpstr>
      <vt:lpstr>PowerPoint-Präsentation</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Arne Sibilis</cp:lastModifiedBy>
  <cp:revision>476</cp:revision>
  <dcterms:created xsi:type="dcterms:W3CDTF">2004-07-26T08:39:44Z</dcterms:created>
  <dcterms:modified xsi:type="dcterms:W3CDTF">2025-10-07T14:09:38Z</dcterms:modified>
</cp:coreProperties>
</file>