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4310" r:id="rId1"/>
    <p:sldMasterId id="2147484328" r:id="rId2"/>
    <p:sldMasterId id="2147484341" r:id="rId3"/>
    <p:sldMasterId id="2147484354" r:id="rId4"/>
    <p:sldMasterId id="2147484367" r:id="rId5"/>
  </p:sldMasterIdLst>
  <p:notesMasterIdLst>
    <p:notesMasterId r:id="rId54"/>
  </p:notesMasterIdLst>
  <p:handoutMasterIdLst>
    <p:handoutMasterId r:id="rId55"/>
  </p:handoutMasterIdLst>
  <p:sldIdLst>
    <p:sldId id="431" r:id="rId6"/>
    <p:sldId id="416" r:id="rId7"/>
    <p:sldId id="425" r:id="rId8"/>
    <p:sldId id="418" r:id="rId9"/>
    <p:sldId id="419" r:id="rId10"/>
    <p:sldId id="413" r:id="rId11"/>
    <p:sldId id="433" r:id="rId12"/>
    <p:sldId id="437" r:id="rId13"/>
    <p:sldId id="438" r:id="rId14"/>
    <p:sldId id="434" r:id="rId15"/>
    <p:sldId id="435" r:id="rId16"/>
    <p:sldId id="436" r:id="rId17"/>
    <p:sldId id="440" r:id="rId18"/>
    <p:sldId id="441" r:id="rId19"/>
    <p:sldId id="442" r:id="rId20"/>
    <p:sldId id="443" r:id="rId21"/>
    <p:sldId id="376" r:id="rId22"/>
    <p:sldId id="424" r:id="rId23"/>
    <p:sldId id="444" r:id="rId24"/>
    <p:sldId id="445" r:id="rId25"/>
    <p:sldId id="406" r:id="rId26"/>
    <p:sldId id="447" r:id="rId27"/>
    <p:sldId id="446" r:id="rId28"/>
    <p:sldId id="293" r:id="rId29"/>
    <p:sldId id="452" r:id="rId30"/>
    <p:sldId id="307" r:id="rId31"/>
    <p:sldId id="309" r:id="rId32"/>
    <p:sldId id="412" r:id="rId33"/>
    <p:sldId id="453" r:id="rId34"/>
    <p:sldId id="454" r:id="rId35"/>
    <p:sldId id="259" r:id="rId36"/>
    <p:sldId id="455" r:id="rId37"/>
    <p:sldId id="456" r:id="rId38"/>
    <p:sldId id="457" r:id="rId39"/>
    <p:sldId id="405" r:id="rId40"/>
    <p:sldId id="458" r:id="rId41"/>
    <p:sldId id="306" r:id="rId42"/>
    <p:sldId id="459" r:id="rId43"/>
    <p:sldId id="448" r:id="rId44"/>
    <p:sldId id="408" r:id="rId45"/>
    <p:sldId id="304" r:id="rId46"/>
    <p:sldId id="300" r:id="rId47"/>
    <p:sldId id="314" r:id="rId48"/>
    <p:sldId id="449" r:id="rId49"/>
    <p:sldId id="392" r:id="rId50"/>
    <p:sldId id="976" r:id="rId51"/>
    <p:sldId id="460" r:id="rId52"/>
    <p:sldId id="451" r:id="rId53"/>
  </p:sldIdLst>
  <p:sldSz cx="12195175" cy="6858000"/>
  <p:notesSz cx="7099300" cy="10234613"/>
  <p:defaultTextStyle>
    <a:defPPr>
      <a:defRPr lang="de-DE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935">
          <p15:clr>
            <a:srgbClr val="A4A3A4"/>
          </p15:clr>
        </p15:guide>
        <p15:guide id="2" pos="2562">
          <p15:clr>
            <a:srgbClr val="A4A3A4"/>
          </p15:clr>
        </p15:guide>
        <p15:guide id="3" pos="3417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4D47814-8E13-4F19-05F9-9E10BB1A2093}" name="Windows user" initials="WU" userId="Windows user" providerId="Non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3EFF8"/>
    <a:srgbClr val="3333CC"/>
    <a:srgbClr val="66FF33"/>
    <a:srgbClr val="FFFF00"/>
    <a:srgbClr val="FF0000"/>
    <a:srgbClr val="ADC0CB"/>
    <a:srgbClr val="FFCC99"/>
    <a:srgbClr val="006699"/>
    <a:srgbClr val="0099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865" autoAdjust="0"/>
    <p:restoredTop sz="92313" autoAdjust="0"/>
  </p:normalViewPr>
  <p:slideViewPr>
    <p:cSldViewPr>
      <p:cViewPr varScale="1">
        <p:scale>
          <a:sx n="115" d="100"/>
          <a:sy n="115" d="100"/>
        </p:scale>
        <p:origin x="928" y="208"/>
      </p:cViewPr>
      <p:guideLst>
        <p:guide orient="horz" pos="935"/>
        <p:guide pos="2562"/>
        <p:guide pos="341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50" Type="http://schemas.openxmlformats.org/officeDocument/2006/relationships/slide" Target="slides/slide45.xml"/><Relationship Id="rId55" Type="http://schemas.openxmlformats.org/officeDocument/2006/relationships/handoutMaster" Target="handoutMasters/handoutMaster1.xml"/><Relationship Id="rId7" Type="http://schemas.openxmlformats.org/officeDocument/2006/relationships/slide" Target="slides/slide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53" Type="http://schemas.openxmlformats.org/officeDocument/2006/relationships/slide" Target="slides/slide48.xml"/><Relationship Id="rId58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56" Type="http://schemas.openxmlformats.org/officeDocument/2006/relationships/presProps" Target="presProps.xml"/><Relationship Id="rId8" Type="http://schemas.openxmlformats.org/officeDocument/2006/relationships/slide" Target="slides/slide3.xml"/><Relationship Id="rId51" Type="http://schemas.openxmlformats.org/officeDocument/2006/relationships/slide" Target="slides/slide46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59" Type="http://schemas.openxmlformats.org/officeDocument/2006/relationships/tableStyles" Target="tableStyles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slide" Target="slides/slide44.xml"/><Relationship Id="rId57" Type="http://schemas.openxmlformats.org/officeDocument/2006/relationships/viewProps" Target="viewProps.xml"/><Relationship Id="rId10" Type="http://schemas.openxmlformats.org/officeDocument/2006/relationships/slide" Target="slides/slide5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slide" Target="slides/slide47.xml"/><Relationship Id="rId60" Type="http://schemas.microsoft.com/office/2018/10/relationships/authors" Target="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algn="l" defTabSz="990600" eaLnBrk="1" hangingPunct="1">
              <a:defRPr sz="1300" b="1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233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2725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algn="r" defTabSz="990600" eaLnBrk="1" hangingPunct="1">
              <a:defRPr sz="1300" b="1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234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3438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algn="l" defTabSz="990600" eaLnBrk="1" hangingPunct="1">
              <a:defRPr sz="1300" b="1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234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2725" y="9723438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algn="r" defTabSz="990600" eaLnBrk="1" hangingPunct="1">
              <a:defRPr sz="1300" b="1"/>
            </a:lvl1pPr>
          </a:lstStyle>
          <a:p>
            <a:pPr>
              <a:defRPr/>
            </a:pPr>
            <a:fld id="{23156039-4026-4475-99FE-F6848649D86E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112117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algn="l" defTabSz="990600" eaLnBrk="1" hangingPunct="1">
              <a:defRPr sz="1300" b="1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2725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algn="r" defTabSz="990600" eaLnBrk="1" hangingPunct="1">
              <a:defRPr sz="1300" b="1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41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38113" y="768350"/>
            <a:ext cx="6823075" cy="38369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349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46150" y="4860925"/>
            <a:ext cx="5207000" cy="4605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Klicken Sie, um die Formate des Vorlagentextes zu bearbeiten</a:t>
            </a:r>
          </a:p>
          <a:p>
            <a:pPr lvl="1"/>
            <a:r>
              <a:rPr lang="en-US" noProof="0"/>
              <a:t>Zweite Ebene</a:t>
            </a:r>
          </a:p>
          <a:p>
            <a:pPr lvl="2"/>
            <a:r>
              <a:rPr lang="en-US" noProof="0"/>
              <a:t>Dritte Ebene</a:t>
            </a:r>
          </a:p>
          <a:p>
            <a:pPr lvl="3"/>
            <a:r>
              <a:rPr lang="en-US" noProof="0"/>
              <a:t>Vierte Ebene</a:t>
            </a:r>
          </a:p>
          <a:p>
            <a:pPr lvl="4"/>
            <a:r>
              <a:rPr lang="en-US" noProof="0"/>
              <a:t>Fünfte Ebene</a:t>
            </a:r>
          </a:p>
        </p:txBody>
      </p:sp>
      <p:sp>
        <p:nvSpPr>
          <p:cNvPr id="6349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3438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algn="l" defTabSz="990600" eaLnBrk="1" hangingPunct="1">
              <a:defRPr sz="1300" b="1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349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2725" y="9723438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algn="r" defTabSz="990600" eaLnBrk="1" hangingPunct="1">
              <a:defRPr sz="1300" b="1"/>
            </a:lvl1pPr>
          </a:lstStyle>
          <a:p>
            <a:pPr>
              <a:defRPr/>
            </a:pPr>
            <a:fld id="{0EAC8D03-A287-448F-87EA-CBAEFC01BE2E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473185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54013" y="604838"/>
            <a:ext cx="5729287" cy="3222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00EF49-7894-4F53-A8DD-F7DB3BFC5032}" type="slidenum">
              <a:rPr lang="de-DE" smtClean="0"/>
              <a:pPr/>
              <a:t>1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1038567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1FDE78C1-E20F-4F30-9D70-661D8A9CA214}" type="slidenum">
              <a:rPr lang="en-US" altLang="de-DE" sz="1300" smtClean="0"/>
              <a:pPr>
                <a:spcBef>
                  <a:spcPct val="0"/>
                </a:spcBef>
              </a:pPr>
              <a:t>2</a:t>
            </a:fld>
            <a:endParaRPr lang="en-US" altLang="de-DE" sz="1300"/>
          </a:p>
        </p:txBody>
      </p:sp>
      <p:sp>
        <p:nvSpPr>
          <p:cNvPr id="22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225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20834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72241DF-2A04-4EF5-A336-905B9893D430}" type="slidenum">
              <a:rPr lang="en-US" altLang="de-DE" sz="1300" smtClean="0"/>
              <a:pPr>
                <a:spcBef>
                  <a:spcPct val="0"/>
                </a:spcBef>
              </a:pPr>
              <a:t>3</a:t>
            </a:fld>
            <a:endParaRPr lang="en-US" altLang="de-DE" sz="1300"/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91550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CC4213FA-7BCB-4B91-B1BF-277484D93769}" type="slidenum">
              <a:rPr lang="en-US" altLang="de-DE" sz="1300" smtClean="0"/>
              <a:pPr>
                <a:spcBef>
                  <a:spcPct val="0"/>
                </a:spcBef>
              </a:pPr>
              <a:t>4</a:t>
            </a:fld>
            <a:endParaRPr lang="en-US" altLang="de-DE" sz="1300"/>
          </a:p>
        </p:txBody>
      </p:sp>
      <p:sp>
        <p:nvSpPr>
          <p:cNvPr id="26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596492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3B25CA7-C090-4A8D-B66D-CC9086B059D1}" type="slidenum">
              <a:rPr lang="en-US" altLang="de-DE" sz="1300" smtClean="0"/>
              <a:pPr>
                <a:spcBef>
                  <a:spcPct val="0"/>
                </a:spcBef>
              </a:pPr>
              <a:t>5</a:t>
            </a:fld>
            <a:endParaRPr lang="en-US" altLang="de-DE" sz="1300"/>
          </a:p>
        </p:txBody>
      </p:sp>
      <p:sp>
        <p:nvSpPr>
          <p:cNvPr id="28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603858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08DFEB8-2E03-4914-B446-F7FDCC00EBBC}" type="slidenum">
              <a:rPr lang="en-US" altLang="de-DE" sz="1300" smtClean="0"/>
              <a:pPr>
                <a:spcBef>
                  <a:spcPct val="0"/>
                </a:spcBef>
              </a:pPr>
              <a:t>6</a:t>
            </a:fld>
            <a:endParaRPr lang="en-US" altLang="de-DE" sz="1300"/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045476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1DFE6A4-01A5-4DB0-A1EF-4D9FA160896C}" type="slidenum">
              <a:rPr lang="en-US" altLang="de-DE" sz="1300" smtClean="0"/>
              <a:pPr>
                <a:spcBef>
                  <a:spcPct val="0"/>
                </a:spcBef>
              </a:pPr>
              <a:t>7</a:t>
            </a:fld>
            <a:endParaRPr lang="en-US" altLang="de-DE" sz="1300"/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315030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1DFE6A4-01A5-4DB0-A1EF-4D9FA160896C}" type="slidenum">
              <a:rPr lang="en-US" altLang="de-DE" sz="1300" smtClean="0"/>
              <a:pPr>
                <a:spcBef>
                  <a:spcPct val="0"/>
                </a:spcBef>
              </a:pPr>
              <a:t>8</a:t>
            </a:fld>
            <a:endParaRPr lang="en-US" altLang="de-DE" sz="1300"/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315030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1DFE6A4-01A5-4DB0-A1EF-4D9FA160896C}" type="slidenum">
              <a:rPr lang="en-US" altLang="de-DE" sz="1300" smtClean="0"/>
              <a:pPr>
                <a:spcBef>
                  <a:spcPct val="0"/>
                </a:spcBef>
              </a:pPr>
              <a:t>9</a:t>
            </a:fld>
            <a:endParaRPr lang="en-US" altLang="de-DE" sz="1300"/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315030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1DFE6A4-01A5-4DB0-A1EF-4D9FA160896C}" type="slidenum">
              <a:rPr lang="en-US" altLang="de-DE" sz="1300" smtClean="0"/>
              <a:pPr>
                <a:spcBef>
                  <a:spcPct val="0"/>
                </a:spcBef>
              </a:pPr>
              <a:t>10</a:t>
            </a:fld>
            <a:endParaRPr lang="en-US" altLang="de-DE" sz="1300"/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315030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1DFE6A4-01A5-4DB0-A1EF-4D9FA160896C}" type="slidenum">
              <a:rPr lang="en-US" altLang="de-DE" sz="1300" smtClean="0"/>
              <a:pPr>
                <a:spcBef>
                  <a:spcPct val="0"/>
                </a:spcBef>
              </a:pPr>
              <a:t>11</a:t>
            </a:fld>
            <a:endParaRPr lang="en-US" altLang="de-DE" sz="1300"/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315030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1DFE6A4-01A5-4DB0-A1EF-4D9FA160896C}" type="slidenum">
              <a:rPr lang="en-US" altLang="de-DE" sz="1300" smtClean="0"/>
              <a:pPr>
                <a:spcBef>
                  <a:spcPct val="0"/>
                </a:spcBef>
              </a:pPr>
              <a:t>12</a:t>
            </a:fld>
            <a:endParaRPr lang="en-US" altLang="de-DE" sz="1300"/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315030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1DFE6A4-01A5-4DB0-A1EF-4D9FA160896C}" type="slidenum">
              <a:rPr lang="en-US" altLang="de-DE" sz="1300" smtClean="0">
                <a:solidFill>
                  <a:prstClr val="black"/>
                </a:solidFill>
              </a:rPr>
              <a:pPr>
                <a:spcBef>
                  <a:spcPct val="0"/>
                </a:spcBef>
              </a:pPr>
              <a:t>13</a:t>
            </a:fld>
            <a:endParaRPr lang="en-US" altLang="de-DE" sz="1300">
              <a:solidFill>
                <a:prstClr val="black"/>
              </a:solidFill>
            </a:endParaRPr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315030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1DFE6A4-01A5-4DB0-A1EF-4D9FA160896C}" type="slidenum">
              <a:rPr lang="en-US" altLang="de-DE" sz="1300" smtClean="0">
                <a:solidFill>
                  <a:prstClr val="black"/>
                </a:solidFill>
              </a:rPr>
              <a:pPr>
                <a:spcBef>
                  <a:spcPct val="0"/>
                </a:spcBef>
              </a:pPr>
              <a:t>14</a:t>
            </a:fld>
            <a:endParaRPr lang="en-US" altLang="de-DE" sz="1300">
              <a:solidFill>
                <a:prstClr val="black"/>
              </a:solidFill>
            </a:endParaRPr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315030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1DFE6A4-01A5-4DB0-A1EF-4D9FA160896C}" type="slidenum">
              <a:rPr lang="en-US" altLang="de-DE" sz="1300" smtClean="0">
                <a:solidFill>
                  <a:prstClr val="black"/>
                </a:solidFill>
              </a:rPr>
              <a:pPr>
                <a:spcBef>
                  <a:spcPct val="0"/>
                </a:spcBef>
              </a:pPr>
              <a:t>15</a:t>
            </a:fld>
            <a:endParaRPr lang="en-US" altLang="de-DE" sz="1300">
              <a:solidFill>
                <a:prstClr val="black"/>
              </a:solidFill>
            </a:endParaRPr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315030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1DFE6A4-01A5-4DB0-A1EF-4D9FA160896C}" type="slidenum">
              <a:rPr lang="en-US" altLang="de-DE" sz="1300" smtClean="0">
                <a:solidFill>
                  <a:prstClr val="black"/>
                </a:solidFill>
              </a:rPr>
              <a:pPr>
                <a:spcBef>
                  <a:spcPct val="0"/>
                </a:spcBef>
              </a:pPr>
              <a:t>16</a:t>
            </a:fld>
            <a:endParaRPr lang="en-US" altLang="de-DE" sz="1300">
              <a:solidFill>
                <a:prstClr val="black"/>
              </a:solidFill>
            </a:endParaRPr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315030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33774901-8E31-4ED0-8DE9-DBF66695ECFC}" type="slidenum">
              <a:rPr lang="en-US" altLang="de-DE" sz="1300" smtClean="0"/>
              <a:pPr>
                <a:spcBef>
                  <a:spcPct val="0"/>
                </a:spcBef>
              </a:pPr>
              <a:t>17</a:t>
            </a:fld>
            <a:endParaRPr lang="en-US" altLang="de-DE" sz="1300"/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784122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52F66C0-66B3-4923-9D9A-5FCDDC0B979F}" type="slidenum">
              <a:rPr lang="en-US" altLang="de-DE" sz="1300" smtClean="0"/>
              <a:pPr>
                <a:spcBef>
                  <a:spcPct val="0"/>
                </a:spcBef>
              </a:pPr>
              <a:t>18</a:t>
            </a:fld>
            <a:endParaRPr lang="en-US" altLang="de-DE" sz="1300"/>
          </a:p>
        </p:txBody>
      </p:sp>
      <p:sp>
        <p:nvSpPr>
          <p:cNvPr id="57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573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607086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52F66C0-66B3-4923-9D9A-5FCDDC0B979F}" type="slidenum">
              <a:rPr lang="en-US" altLang="de-DE" sz="1300" smtClean="0"/>
              <a:pPr>
                <a:spcBef>
                  <a:spcPct val="0"/>
                </a:spcBef>
              </a:pPr>
              <a:t>19</a:t>
            </a:fld>
            <a:endParaRPr lang="en-US" altLang="de-DE" sz="1300"/>
          </a:p>
        </p:txBody>
      </p:sp>
      <p:sp>
        <p:nvSpPr>
          <p:cNvPr id="57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573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607086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05F84207-64F9-4075-A838-B9F1959E97A4}" type="slidenum">
              <a:rPr lang="en-US" altLang="de-DE" sz="1300" smtClean="0">
                <a:solidFill>
                  <a:prstClr val="black"/>
                </a:solidFill>
              </a:rPr>
              <a:pPr>
                <a:spcBef>
                  <a:spcPct val="0"/>
                </a:spcBef>
              </a:pPr>
              <a:t>20</a:t>
            </a:fld>
            <a:endParaRPr lang="en-US" altLang="de-DE" sz="1300">
              <a:solidFill>
                <a:prstClr val="black"/>
              </a:solidFill>
            </a:endParaRPr>
          </a:p>
        </p:txBody>
      </p:sp>
      <p:sp>
        <p:nvSpPr>
          <p:cNvPr id="1003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792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1274754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A19A4CB-24BD-4F35-9612-407CDF0B7520}" type="slidenum">
              <a:rPr lang="en-US" altLang="de-DE" sz="1300" smtClean="0"/>
              <a:pPr>
                <a:spcBef>
                  <a:spcPct val="0"/>
                </a:spcBef>
              </a:pPr>
              <a:t>21</a:t>
            </a:fld>
            <a:endParaRPr lang="en-US" altLang="de-DE" sz="1300"/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085846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A19A4CB-24BD-4F35-9612-407CDF0B7520}" type="slidenum">
              <a:rPr lang="en-US" altLang="de-DE" sz="1300" smtClean="0"/>
              <a:pPr>
                <a:spcBef>
                  <a:spcPct val="0"/>
                </a:spcBef>
              </a:pPr>
              <a:t>22</a:t>
            </a:fld>
            <a:endParaRPr lang="en-US" altLang="de-DE" sz="1300"/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085846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A19A4CB-24BD-4F35-9612-407CDF0B7520}" type="slidenum">
              <a:rPr lang="en-US" altLang="de-DE" sz="1300" smtClean="0"/>
              <a:pPr>
                <a:spcBef>
                  <a:spcPct val="0"/>
                </a:spcBef>
              </a:pPr>
              <a:t>23</a:t>
            </a:fld>
            <a:endParaRPr lang="en-US" altLang="de-DE" sz="1300"/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085846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B0D5B60-C374-48E5-BF62-F6585AFD7072}" type="slidenum">
              <a:rPr lang="en-US" altLang="de-DE" sz="1300" smtClean="0"/>
              <a:pPr>
                <a:spcBef>
                  <a:spcPct val="0"/>
                </a:spcBef>
              </a:pPr>
              <a:t>24</a:t>
            </a:fld>
            <a:endParaRPr lang="en-US" altLang="de-DE" sz="1300"/>
          </a:p>
        </p:txBody>
      </p:sp>
      <p:sp>
        <p:nvSpPr>
          <p:cNvPr id="67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675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774562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B0D5B60-C374-48E5-BF62-F6585AFD7072}" type="slidenum">
              <a:rPr lang="en-US" altLang="de-DE" sz="1300" smtClean="0"/>
              <a:pPr>
                <a:spcBef>
                  <a:spcPct val="0"/>
                </a:spcBef>
              </a:pPr>
              <a:t>25</a:t>
            </a:fld>
            <a:endParaRPr lang="en-US" altLang="de-DE" sz="1300"/>
          </a:p>
        </p:txBody>
      </p:sp>
      <p:sp>
        <p:nvSpPr>
          <p:cNvPr id="67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675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774562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B58FE293-C748-45B7-8FD1-1410DF12B2C6}" type="slidenum">
              <a:rPr lang="en-US" altLang="de-DE" sz="1300" smtClean="0"/>
              <a:pPr>
                <a:spcBef>
                  <a:spcPct val="0"/>
                </a:spcBef>
              </a:pPr>
              <a:t>26</a:t>
            </a:fld>
            <a:endParaRPr lang="en-US" altLang="de-DE" sz="1300"/>
          </a:p>
        </p:txBody>
      </p:sp>
      <p:sp>
        <p:nvSpPr>
          <p:cNvPr id="69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696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400001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0F85F9D-C718-450F-A8CB-C15232BBDE5A}" type="slidenum">
              <a:rPr lang="en-US" altLang="de-DE" sz="1300" smtClean="0"/>
              <a:pPr>
                <a:spcBef>
                  <a:spcPct val="0"/>
                </a:spcBef>
              </a:pPr>
              <a:t>27</a:t>
            </a:fld>
            <a:endParaRPr lang="en-US" altLang="de-DE" sz="1300"/>
          </a:p>
        </p:txBody>
      </p:sp>
      <p:sp>
        <p:nvSpPr>
          <p:cNvPr id="71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716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300047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58649C4-6629-4B66-B022-F158A27DE45F}" type="slidenum">
              <a:rPr lang="en-US" altLang="de-DE" sz="1300" smtClean="0"/>
              <a:pPr>
                <a:spcBef>
                  <a:spcPct val="0"/>
                </a:spcBef>
              </a:pPr>
              <a:t>28</a:t>
            </a:fld>
            <a:endParaRPr lang="en-US" altLang="de-DE" sz="1300"/>
          </a:p>
        </p:txBody>
      </p:sp>
      <p:sp>
        <p:nvSpPr>
          <p:cNvPr id="73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737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347324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58649C4-6629-4B66-B022-F158A27DE45F}" type="slidenum">
              <a:rPr lang="en-US" altLang="de-DE" sz="1300" smtClean="0"/>
              <a:pPr>
                <a:spcBef>
                  <a:spcPct val="0"/>
                </a:spcBef>
              </a:pPr>
              <a:t>29</a:t>
            </a:fld>
            <a:endParaRPr lang="en-US" altLang="de-DE" sz="1300"/>
          </a:p>
        </p:txBody>
      </p:sp>
      <p:sp>
        <p:nvSpPr>
          <p:cNvPr id="73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737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347324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58649C4-6629-4B66-B022-F158A27DE45F}" type="slidenum">
              <a:rPr lang="en-US" altLang="de-DE" sz="1300" smtClean="0"/>
              <a:pPr>
                <a:spcBef>
                  <a:spcPct val="0"/>
                </a:spcBef>
              </a:pPr>
              <a:t>30</a:t>
            </a:fld>
            <a:endParaRPr lang="en-US" altLang="de-DE" sz="1300"/>
          </a:p>
        </p:txBody>
      </p:sp>
      <p:sp>
        <p:nvSpPr>
          <p:cNvPr id="73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737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347324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1294754-0038-4D1D-A12F-34EC274A177C}" type="slidenum">
              <a:rPr lang="en-US" altLang="de-DE" sz="1300" smtClean="0"/>
              <a:pPr>
                <a:spcBef>
                  <a:spcPct val="0"/>
                </a:spcBef>
              </a:pPr>
              <a:t>31</a:t>
            </a:fld>
            <a:endParaRPr lang="en-US" altLang="de-DE" sz="1300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4440106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1294754-0038-4D1D-A12F-34EC274A177C}" type="slidenum">
              <a:rPr lang="en-US" altLang="de-DE" sz="1300" smtClean="0"/>
              <a:pPr>
                <a:spcBef>
                  <a:spcPct val="0"/>
                </a:spcBef>
              </a:pPr>
              <a:t>32</a:t>
            </a:fld>
            <a:endParaRPr lang="en-US" altLang="de-DE" sz="1300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4440106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1294754-0038-4D1D-A12F-34EC274A177C}" type="slidenum">
              <a:rPr lang="en-US" altLang="de-DE" sz="1300" smtClean="0"/>
              <a:pPr>
                <a:spcBef>
                  <a:spcPct val="0"/>
                </a:spcBef>
              </a:pPr>
              <a:t>33</a:t>
            </a:fld>
            <a:endParaRPr lang="en-US" altLang="de-DE" sz="1300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4440106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1294754-0038-4D1D-A12F-34EC274A177C}" type="slidenum">
              <a:rPr lang="en-US" altLang="de-DE" sz="1300" smtClean="0"/>
              <a:pPr>
                <a:spcBef>
                  <a:spcPct val="0"/>
                </a:spcBef>
              </a:pPr>
              <a:t>34</a:t>
            </a:fld>
            <a:endParaRPr lang="en-US" altLang="de-DE" sz="1300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4440106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6C5405F-A77E-451F-B70B-067DED6042F5}" type="slidenum">
              <a:rPr lang="en-US" altLang="de-DE" sz="1300" smtClean="0"/>
              <a:pPr>
                <a:spcBef>
                  <a:spcPct val="0"/>
                </a:spcBef>
              </a:pPr>
              <a:t>35</a:t>
            </a:fld>
            <a:endParaRPr lang="en-US" altLang="de-DE" sz="1300"/>
          </a:p>
        </p:txBody>
      </p:sp>
      <p:sp>
        <p:nvSpPr>
          <p:cNvPr id="77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778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2108397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6C5405F-A77E-451F-B70B-067DED6042F5}" type="slidenum">
              <a:rPr lang="en-US" altLang="de-DE" sz="1300" smtClean="0"/>
              <a:pPr>
                <a:spcBef>
                  <a:spcPct val="0"/>
                </a:spcBef>
              </a:pPr>
              <a:t>36</a:t>
            </a:fld>
            <a:endParaRPr lang="en-US" altLang="de-DE" sz="1300"/>
          </a:p>
        </p:txBody>
      </p:sp>
      <p:sp>
        <p:nvSpPr>
          <p:cNvPr id="77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778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2108397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5B19B23D-F3FA-48C6-BEC3-10990EC1261E}" type="slidenum">
              <a:rPr lang="en-US" altLang="de-DE" sz="1300" smtClean="0"/>
              <a:pPr>
                <a:spcBef>
                  <a:spcPct val="0"/>
                </a:spcBef>
              </a:pPr>
              <a:t>37</a:t>
            </a:fld>
            <a:endParaRPr lang="en-US" altLang="de-DE" sz="1300"/>
          </a:p>
        </p:txBody>
      </p:sp>
      <p:sp>
        <p:nvSpPr>
          <p:cNvPr id="798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798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8613864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5B19B23D-F3FA-48C6-BEC3-10990EC1261E}" type="slidenum">
              <a:rPr lang="en-US" altLang="de-DE" sz="1300" smtClean="0"/>
              <a:pPr>
                <a:spcBef>
                  <a:spcPct val="0"/>
                </a:spcBef>
              </a:pPr>
              <a:t>38</a:t>
            </a:fld>
            <a:endParaRPr lang="en-US" altLang="de-DE" sz="1300"/>
          </a:p>
        </p:txBody>
      </p:sp>
      <p:sp>
        <p:nvSpPr>
          <p:cNvPr id="798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798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8613864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00EF49-7894-4F53-A8DD-F7DB3BFC5032}" type="slidenum">
              <a:rPr lang="de-DE" smtClean="0">
                <a:solidFill>
                  <a:prstClr val="black"/>
                </a:solidFill>
              </a:rPr>
              <a:pPr/>
              <a:t>39</a:t>
            </a:fld>
            <a:endParaRPr lang="de-DE" dirty="0">
              <a:solidFill>
                <a:prstClr val="black"/>
              </a:solidFill>
            </a:endParaRPr>
          </a:p>
        </p:txBody>
      </p:sp>
      <p:sp>
        <p:nvSpPr>
          <p:cNvPr id="6" name="Folienbildplatzhalter 5"/>
          <p:cNvSpPr>
            <a:spLocks noGrp="1" noRot="1" noChangeAspect="1"/>
          </p:cNvSpPr>
          <p:nvPr>
            <p:ph type="sldImg"/>
          </p:nvPr>
        </p:nvSpPr>
        <p:spPr>
          <a:xfrm>
            <a:off x="354013" y="604838"/>
            <a:ext cx="5729287" cy="3222625"/>
          </a:xfrm>
        </p:spPr>
      </p:sp>
      <p:sp>
        <p:nvSpPr>
          <p:cNvPr id="7" name="Notizenplatzhalter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87706527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121F7B9-BE82-46DA-9102-2E881596B011}" type="slidenum">
              <a:rPr lang="en-US" altLang="de-DE" sz="1300" smtClean="0"/>
              <a:pPr>
                <a:spcBef>
                  <a:spcPct val="0"/>
                </a:spcBef>
              </a:pPr>
              <a:t>40</a:t>
            </a:fld>
            <a:endParaRPr lang="en-US" altLang="de-DE" sz="1300"/>
          </a:p>
        </p:txBody>
      </p:sp>
      <p:sp>
        <p:nvSpPr>
          <p:cNvPr id="839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839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0377604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A338F95-BA6C-457C-8B22-2BD7A26C0F5A}" type="slidenum">
              <a:rPr lang="en-US" altLang="de-DE" sz="1300" smtClean="0"/>
              <a:pPr>
                <a:spcBef>
                  <a:spcPct val="0"/>
                </a:spcBef>
              </a:pPr>
              <a:t>41</a:t>
            </a:fld>
            <a:endParaRPr lang="en-US" altLang="de-DE" sz="1300"/>
          </a:p>
        </p:txBody>
      </p:sp>
      <p:sp>
        <p:nvSpPr>
          <p:cNvPr id="860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860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0203875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3873BAD8-6B68-4997-B384-6CEC45DE0176}" type="slidenum">
              <a:rPr lang="en-US" altLang="de-DE" sz="1300" smtClean="0"/>
              <a:pPr>
                <a:spcBef>
                  <a:spcPct val="0"/>
                </a:spcBef>
              </a:pPr>
              <a:t>42</a:t>
            </a:fld>
            <a:endParaRPr lang="en-US" altLang="de-DE" sz="1300"/>
          </a:p>
        </p:txBody>
      </p:sp>
      <p:sp>
        <p:nvSpPr>
          <p:cNvPr id="880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880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0680808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D2978D15-6392-45B6-A4B5-94B15F9CACD6}" type="slidenum">
              <a:rPr lang="en-US" altLang="de-DE" sz="1300" smtClean="0"/>
              <a:pPr>
                <a:spcBef>
                  <a:spcPct val="0"/>
                </a:spcBef>
              </a:pPr>
              <a:t>43</a:t>
            </a:fld>
            <a:endParaRPr lang="en-US" altLang="de-DE" sz="1300"/>
          </a:p>
        </p:txBody>
      </p:sp>
      <p:sp>
        <p:nvSpPr>
          <p:cNvPr id="921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921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9400079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D2978D15-6392-45B6-A4B5-94B15F9CACD6}" type="slidenum">
              <a:rPr lang="en-US" altLang="de-DE" sz="1300" smtClean="0"/>
              <a:pPr>
                <a:spcBef>
                  <a:spcPct val="0"/>
                </a:spcBef>
              </a:pPr>
              <a:t>44</a:t>
            </a:fld>
            <a:endParaRPr lang="en-US" altLang="de-DE" sz="1300"/>
          </a:p>
        </p:txBody>
      </p:sp>
      <p:sp>
        <p:nvSpPr>
          <p:cNvPr id="921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921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9400079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61345B56-9866-4109-B37A-40509997C937}" type="slidenum">
              <a:rPr lang="en-US" altLang="de-DE" sz="1300" smtClean="0"/>
              <a:pPr>
                <a:spcBef>
                  <a:spcPct val="0"/>
                </a:spcBef>
              </a:pPr>
              <a:t>45</a:t>
            </a:fld>
            <a:endParaRPr lang="en-US" altLang="de-DE" sz="1300"/>
          </a:p>
        </p:txBody>
      </p:sp>
      <p:sp>
        <p:nvSpPr>
          <p:cNvPr id="942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942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7426024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54013" y="604838"/>
            <a:ext cx="5729287" cy="3222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CFB98E7-B474-44BE-8F3B-978A8B41E307}" type="slidenum">
              <a:rPr lang="en-US" altLang="de-DE" smtClean="0">
                <a:solidFill>
                  <a:prstClr val="black"/>
                </a:solidFill>
              </a:rPr>
              <a:pPr>
                <a:defRPr/>
              </a:pPr>
              <a:t>47</a:t>
            </a:fld>
            <a:endParaRPr lang="en-US" altLang="de-DE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720490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1035187">
              <a:spcBef>
                <a:spcPct val="30000"/>
              </a:spcBef>
              <a:defRPr sz="13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804763" indent="-309524" defTabSz="1035187">
              <a:spcBef>
                <a:spcPct val="30000"/>
              </a:spcBef>
              <a:defRPr sz="13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238098" indent="-247620" defTabSz="1035187">
              <a:spcBef>
                <a:spcPct val="30000"/>
              </a:spcBef>
              <a:defRPr sz="13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733337" indent="-247620" defTabSz="1035187">
              <a:spcBef>
                <a:spcPct val="30000"/>
              </a:spcBef>
              <a:defRPr sz="13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228576" indent="-247620" defTabSz="1035187">
              <a:spcBef>
                <a:spcPct val="30000"/>
              </a:spcBef>
              <a:defRPr sz="13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723815" indent="-247620" defTabSz="1035187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3219054" indent="-247620" defTabSz="1035187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714293" indent="-247620" defTabSz="1035187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4209532" indent="-247620" defTabSz="1035187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3F03D2BD-0335-48E0-840A-27807DA198B6}" type="slidenum">
              <a:rPr lang="en-US" altLang="de-DE" sz="1400">
                <a:latin typeface="Verdana" panose="020B0604030504040204" pitchFamily="34" charset="0"/>
              </a:rPr>
              <a:pPr>
                <a:spcBef>
                  <a:spcPct val="0"/>
                </a:spcBef>
              </a:pPr>
              <a:t>48</a:t>
            </a:fld>
            <a:endParaRPr lang="en-US" altLang="de-DE" sz="1400">
              <a:latin typeface="Verdana" panose="020B0604030504040204" pitchFamily="34" charset="0"/>
            </a:endParaRPr>
          </a:p>
        </p:txBody>
      </p:sp>
      <p:sp>
        <p:nvSpPr>
          <p:cNvPr id="1198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54013" y="604838"/>
            <a:ext cx="5729287" cy="3222625"/>
          </a:xfrm>
          <a:ln/>
        </p:spPr>
      </p:sp>
      <p:sp>
        <p:nvSpPr>
          <p:cNvPr id="1198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9270025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emf"/><Relationship Id="rId4" Type="http://schemas.openxmlformats.org/officeDocument/2006/relationships/image" Target="../media/image1.e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5.emf"/><Relationship Id="rId4" Type="http://schemas.openxmlformats.org/officeDocument/2006/relationships/image" Target="../media/image1.emf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8.png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5.emf"/><Relationship Id="rId4" Type="http://schemas.openxmlformats.org/officeDocument/2006/relationships/image" Target="../media/image1.emf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8.png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5.emf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8.png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5.emf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8.png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rafik 13"/>
          <p:cNvPicPr>
            <a:picLocks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gray">
          <a:xfrm>
            <a:off x="-1" y="2"/>
            <a:ext cx="9144001" cy="3357563"/>
          </a:xfrm>
          <a:prstGeom prst="rect">
            <a:avLst/>
          </a:prstGeom>
        </p:spPr>
      </p:pic>
      <p:pic>
        <p:nvPicPr>
          <p:cNvPr id="16" name="Grafik 15"/>
          <p:cNvPicPr>
            <a:picLocks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996"/>
          <a:stretch/>
        </p:blipFill>
        <p:spPr bwMode="gray">
          <a:xfrm>
            <a:off x="4297363" y="2"/>
            <a:ext cx="7897814" cy="3357563"/>
          </a:xfrm>
          <a:prstGeom prst="rect">
            <a:avLst/>
          </a:prstGeom>
        </p:spPr>
      </p:pic>
      <p:sp>
        <p:nvSpPr>
          <p:cNvPr id="9" name="Rechteck 8"/>
          <p:cNvSpPr/>
          <p:nvPr/>
        </p:nvSpPr>
        <p:spPr bwMode="gray">
          <a:xfrm>
            <a:off x="-2" y="3573017"/>
            <a:ext cx="12195176" cy="1656000"/>
          </a:xfrm>
          <a:prstGeom prst="rect">
            <a:avLst/>
          </a:prstGeom>
          <a:solidFill>
            <a:srgbClr val="E3E5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lvl="0" algn="r"/>
            <a:endParaRPr lang="de-DE" sz="800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gray">
          <a:xfrm>
            <a:off x="408955" y="4077137"/>
            <a:ext cx="11376000" cy="936000"/>
          </a:xfrm>
        </p:spPr>
        <p:txBody>
          <a:bodyPr anchor="t"/>
          <a:lstStyle>
            <a:lvl1pPr algn="l">
              <a:lnSpc>
                <a:spcPct val="90000"/>
              </a:lnSpc>
              <a:defRPr sz="3600" baseline="0"/>
            </a:lvl1pPr>
          </a:lstStyle>
          <a:p>
            <a:r>
              <a:rPr lang="de-DE" dirty="0"/>
              <a:t>Titelzeile </a:t>
            </a:r>
            <a:br>
              <a:rPr lang="de-DE" dirty="0"/>
            </a:br>
            <a:r>
              <a:rPr lang="de-DE" dirty="0"/>
              <a:t>max. 2-zeilig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408955" y="3717033"/>
            <a:ext cx="11376000" cy="288000"/>
          </a:xfrm>
        </p:spPr>
        <p:txBody>
          <a:bodyPr anchor="b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Dachzeile</a:t>
            </a:r>
          </a:p>
        </p:txBody>
      </p:sp>
      <p:sp>
        <p:nvSpPr>
          <p:cNvPr id="15" name="Textplatzhalter 14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408957" y="5373216"/>
            <a:ext cx="5543999" cy="1079972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5pPr>
            <a:lvl6pPr marL="0" indent="0">
              <a:buNone/>
              <a:defRPr sz="1800">
                <a:latin typeface="+mn-lt"/>
              </a:defRPr>
            </a:lvl6pPr>
            <a:lvl7pPr marL="0" indent="0">
              <a:buNone/>
              <a:defRPr sz="1800">
                <a:latin typeface="+mn-lt"/>
              </a:defRPr>
            </a:lvl7pPr>
            <a:lvl8pPr marL="0" indent="0">
              <a:buNone/>
              <a:defRPr sz="1800">
                <a:latin typeface="+mn-lt"/>
              </a:defRPr>
            </a:lvl8pPr>
            <a:lvl9pPr marL="0" indent="0">
              <a:buNone/>
              <a:defRPr sz="1800">
                <a:latin typeface="+mn-lt"/>
              </a:defRPr>
            </a:lvl9pPr>
          </a:lstStyle>
          <a:p>
            <a:pPr lvl="0"/>
            <a:r>
              <a:rPr lang="de-DE" dirty="0"/>
              <a:t>Zusatzinformation (Autor | Datum)</a:t>
            </a:r>
          </a:p>
          <a:p>
            <a:pPr lvl="1"/>
            <a:r>
              <a:rPr lang="de-DE" dirty="0"/>
              <a:t>Zweite Ebene</a:t>
            </a:r>
          </a:p>
        </p:txBody>
      </p:sp>
      <p:sp>
        <p:nvSpPr>
          <p:cNvPr id="21" name="Textplatzhalter 20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1490146" y="404665"/>
            <a:ext cx="6407666" cy="720000"/>
          </a:xfrm>
        </p:spPr>
        <p:txBody>
          <a:bodyPr bIns="28795" anchor="b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Klinik, Institut, Geschäftsbereich</a:t>
            </a:r>
          </a:p>
        </p:txBody>
      </p:sp>
      <p:sp>
        <p:nvSpPr>
          <p:cNvPr id="11" name="Rechteck 10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dirty="0"/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408956" y="404664"/>
            <a:ext cx="880877" cy="93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9842220" y="6095827"/>
            <a:ext cx="1943999" cy="5015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229504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 (variables Bild 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ildplatzhalter 4"/>
          <p:cNvSpPr>
            <a:spLocks noGrp="1"/>
          </p:cNvSpPr>
          <p:nvPr>
            <p:ph type="pic" sz="quarter" idx="12" hasCustomPrompt="1"/>
          </p:nvPr>
        </p:nvSpPr>
        <p:spPr bwMode="gray">
          <a:xfrm>
            <a:off x="3" y="3"/>
            <a:ext cx="12195179" cy="3357563"/>
          </a:xfrm>
          <a:noFill/>
        </p:spPr>
        <p:txBody>
          <a:bodyPr lIns="6372000" tIns="0" bIns="0" anchor="ctr"/>
          <a:lstStyle>
            <a:lvl1pPr algn="l">
              <a:spcBef>
                <a:spcPts val="0"/>
              </a:spcBef>
              <a:defRPr sz="1000" b="0" i="0" baseline="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bei Bedarf über das Icon ein Bild in den Platzhalter ein. </a:t>
            </a:r>
            <a:br>
              <a:rPr lang="de-DE" dirty="0"/>
            </a:br>
            <a:r>
              <a:rPr lang="de-DE" dirty="0"/>
              <a:t>Achten Sie hierbei darauf, ein Bild zu wählen, auf welchem </a:t>
            </a:r>
            <a:br>
              <a:rPr lang="de-DE" dirty="0"/>
            </a:br>
            <a:r>
              <a:rPr lang="de-DE" dirty="0"/>
              <a:t>das Logo mit der Unterzeile noch gut zu erkennen ist.</a:t>
            </a:r>
            <a:br>
              <a:rPr lang="de-DE" dirty="0"/>
            </a:br>
            <a:br>
              <a:rPr lang="de-DE" dirty="0"/>
            </a:br>
            <a:r>
              <a:rPr lang="de-DE" dirty="0"/>
              <a:t>Klicken Sie nach dem Einfügen auf Start | Folien | Zurücksetzen, </a:t>
            </a:r>
            <a:br>
              <a:rPr lang="de-DE" dirty="0"/>
            </a:br>
            <a:r>
              <a:rPr lang="de-DE" dirty="0"/>
              <a:t>um das Bild hinter die anderen Elemente zu legen.</a:t>
            </a:r>
          </a:p>
        </p:txBody>
      </p:sp>
      <p:sp>
        <p:nvSpPr>
          <p:cNvPr id="9" name="Rechteck 8"/>
          <p:cNvSpPr/>
          <p:nvPr/>
        </p:nvSpPr>
        <p:spPr bwMode="gray">
          <a:xfrm>
            <a:off x="-2" y="3573017"/>
            <a:ext cx="12195176" cy="1656000"/>
          </a:xfrm>
          <a:prstGeom prst="rect">
            <a:avLst/>
          </a:prstGeom>
          <a:solidFill>
            <a:srgbClr val="E3E5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lvl="0" algn="r"/>
            <a:endParaRPr lang="de-DE" sz="800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gray">
          <a:xfrm>
            <a:off x="408955" y="4077137"/>
            <a:ext cx="11376000" cy="936000"/>
          </a:xfrm>
        </p:spPr>
        <p:txBody>
          <a:bodyPr anchor="t"/>
          <a:lstStyle>
            <a:lvl1pPr algn="l">
              <a:lnSpc>
                <a:spcPct val="90000"/>
              </a:lnSpc>
              <a:defRPr sz="3600" baseline="0"/>
            </a:lvl1pPr>
          </a:lstStyle>
          <a:p>
            <a:r>
              <a:rPr lang="de-DE" dirty="0"/>
              <a:t>Titelzeile </a:t>
            </a:r>
            <a:br>
              <a:rPr lang="de-DE" dirty="0"/>
            </a:br>
            <a:r>
              <a:rPr lang="de-DE" dirty="0"/>
              <a:t>max. 2-zeilig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408955" y="3717033"/>
            <a:ext cx="11376000" cy="288000"/>
          </a:xfrm>
        </p:spPr>
        <p:txBody>
          <a:bodyPr anchor="b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Dachzeile</a:t>
            </a:r>
          </a:p>
        </p:txBody>
      </p:sp>
      <p:sp>
        <p:nvSpPr>
          <p:cNvPr id="15" name="Textplatzhalter 14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408957" y="5373216"/>
            <a:ext cx="5543999" cy="1079972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5pPr>
            <a:lvl6pPr marL="0" indent="0">
              <a:buNone/>
              <a:defRPr sz="1800">
                <a:latin typeface="+mn-lt"/>
              </a:defRPr>
            </a:lvl6pPr>
            <a:lvl7pPr marL="0" indent="0">
              <a:buNone/>
              <a:defRPr sz="1800">
                <a:latin typeface="+mn-lt"/>
              </a:defRPr>
            </a:lvl7pPr>
            <a:lvl8pPr marL="0" indent="0">
              <a:buNone/>
              <a:defRPr sz="1800">
                <a:latin typeface="+mn-lt"/>
              </a:defRPr>
            </a:lvl8pPr>
            <a:lvl9pPr marL="0" indent="0">
              <a:buNone/>
              <a:defRPr sz="1800">
                <a:latin typeface="+mn-lt"/>
              </a:defRPr>
            </a:lvl9pPr>
          </a:lstStyle>
          <a:p>
            <a:pPr lvl="0"/>
            <a:r>
              <a:rPr lang="de-DE" dirty="0"/>
              <a:t>Zusatzinformation (Autor | Datum)</a:t>
            </a:r>
          </a:p>
          <a:p>
            <a:pPr lvl="1"/>
            <a:r>
              <a:rPr lang="de-DE" dirty="0"/>
              <a:t>Zweite Ebene</a:t>
            </a:r>
          </a:p>
        </p:txBody>
      </p:sp>
      <p:sp>
        <p:nvSpPr>
          <p:cNvPr id="21" name="Textplatzhalter 20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1489075" y="404665"/>
            <a:ext cx="6408000" cy="720000"/>
          </a:xfrm>
        </p:spPr>
        <p:txBody>
          <a:bodyPr bIns="28795" anchor="b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Klinik, Institut, Geschäftsbereich</a:t>
            </a:r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08955" y="404665"/>
            <a:ext cx="882000" cy="9360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13" name="Rechteck 12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dirty="0"/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9842220" y="6095827"/>
            <a:ext cx="1943999" cy="5015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112792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 (variables Bild 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I"/>
          <p:cNvSpPr>
            <a:spLocks noGrp="1"/>
          </p:cNvSpPr>
          <p:nvPr>
            <p:ph type="title"/>
          </p:nvPr>
        </p:nvSpPr>
        <p:spPr>
          <a:xfrm>
            <a:off x="0" y="3536792"/>
            <a:ext cx="12198096" cy="1728216"/>
          </a:xfrm>
          <a:solidFill>
            <a:srgbClr val="0070C0">
              <a:alpha val="10196"/>
            </a:srgbClr>
          </a:solidFill>
        </p:spPr>
        <p:txBody>
          <a:bodyPr lIns="411480" tIns="502920" rIns="411480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08955" y="404665"/>
            <a:ext cx="882000" cy="9360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 </a:t>
            </a:r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542738" y="6290613"/>
            <a:ext cx="243101" cy="162574"/>
          </a:xfrm>
          <a:prstGeom prst="rect">
            <a:avLst/>
          </a:prstGeom>
        </p:spPr>
      </p:pic>
      <p:sp>
        <p:nvSpPr>
          <p:cNvPr id="16" name="Subtitle 2"/>
          <p:cNvSpPr txBox="1">
            <a:spLocks/>
          </p:cNvSpPr>
          <p:nvPr/>
        </p:nvSpPr>
        <p:spPr bwMode="gray">
          <a:xfrm>
            <a:off x="408955" y="3717033"/>
            <a:ext cx="11376000" cy="288000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marL="0" marR="0" indent="0" algn="l" defTabSz="9142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uk-UA" dirty="0" err="1">
                <a:solidFill>
                  <a:srgbClr val="004992"/>
                </a:solidFill>
              </a:rPr>
              <a:t>Метакогнітивний</a:t>
            </a:r>
            <a:r>
              <a:rPr lang="uk-UA" dirty="0">
                <a:solidFill>
                  <a:srgbClr val="004992"/>
                </a:solidFill>
              </a:rPr>
              <a:t> тренінг (</a:t>
            </a:r>
            <a:r>
              <a:rPr lang="de-DE" dirty="0" err="1">
                <a:solidFill>
                  <a:srgbClr val="004992"/>
                </a:solidFill>
              </a:rPr>
              <a:t>MCT</a:t>
            </a:r>
            <a:r>
              <a:rPr lang="de-DE" dirty="0">
                <a:solidFill>
                  <a:srgbClr val="004992"/>
                </a:solidFill>
              </a:rPr>
              <a:t>)</a:t>
            </a:r>
          </a:p>
        </p:txBody>
      </p:sp>
      <p:sp>
        <p:nvSpPr>
          <p:cNvPr id="12" name="Rectangle 11"/>
          <p:cNvSpPr/>
          <p:nvPr/>
        </p:nvSpPr>
        <p:spPr bwMode="gray">
          <a:xfrm>
            <a:off x="0" y="3427849"/>
            <a:ext cx="12198096" cy="73152"/>
          </a:xfrm>
          <a:prstGeom prst="rect">
            <a:avLst/>
          </a:prstGeom>
          <a:solidFill>
            <a:srgbClr val="8BB3CE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22" name="Bild 1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1049" y="620689"/>
            <a:ext cx="3546674" cy="3528392"/>
          </a:xfrm>
          <a:prstGeom prst="rect">
            <a:avLst/>
          </a:prstGeom>
        </p:spPr>
      </p:pic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408955" y="6035040"/>
            <a:ext cx="5486400" cy="502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 anchorCtr="0">
            <a:noAutofit/>
          </a:bodyPr>
          <a:lstStyle>
            <a:lvl1pPr>
              <a:spcBef>
                <a:spcPct val="20000"/>
              </a:spcBef>
              <a:buClr>
                <a:srgbClr val="33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de-DE" sz="1000" dirty="0" err="1">
                <a:latin typeface="+mj-lt"/>
              </a:rPr>
              <a:t>Дозвіл</a:t>
            </a:r>
            <a:r>
              <a:rPr lang="ru-RU" altLang="de-DE" sz="1000" dirty="0">
                <a:latin typeface="+mj-lt"/>
              </a:rPr>
              <a:t> на </a:t>
            </a:r>
            <a:r>
              <a:rPr lang="ru-RU" altLang="de-DE" sz="1000" dirty="0" err="1">
                <a:latin typeface="+mj-lt"/>
              </a:rPr>
              <a:t>використання</a:t>
            </a:r>
            <a:r>
              <a:rPr lang="ru-RU" altLang="de-DE" sz="1000" dirty="0">
                <a:latin typeface="+mj-lt"/>
              </a:rPr>
              <a:t> </a:t>
            </a:r>
            <a:r>
              <a:rPr lang="ru-RU" altLang="de-DE" sz="1000" dirty="0" err="1">
                <a:latin typeface="+mj-lt"/>
              </a:rPr>
              <a:t>зображень</a:t>
            </a:r>
            <a:r>
              <a:rPr lang="ru-RU" altLang="de-DE" sz="1000" dirty="0">
                <a:latin typeface="+mj-lt"/>
              </a:rPr>
              <a:t> </a:t>
            </a:r>
            <a:r>
              <a:rPr lang="ru-RU" altLang="de-DE" sz="1000" dirty="0" err="1">
                <a:latin typeface="+mj-lt"/>
              </a:rPr>
              <a:t>люб'язно</a:t>
            </a:r>
            <a:r>
              <a:rPr lang="ru-RU" altLang="de-DE" sz="1000" dirty="0">
                <a:latin typeface="+mj-lt"/>
              </a:rPr>
              <a:t> </a:t>
            </a:r>
            <a:r>
              <a:rPr lang="ru-RU" altLang="de-DE" sz="1000" dirty="0" err="1">
                <a:latin typeface="+mj-lt"/>
              </a:rPr>
              <a:t>надали</a:t>
            </a:r>
            <a:r>
              <a:rPr lang="ru-RU" altLang="de-DE" sz="1000" dirty="0">
                <a:latin typeface="+mj-lt"/>
              </a:rPr>
              <a:t> </a:t>
            </a:r>
            <a:r>
              <a:rPr lang="ru-RU" altLang="de-DE" sz="1000" dirty="0" err="1">
                <a:latin typeface="+mj-lt"/>
              </a:rPr>
              <a:t>митці</a:t>
            </a:r>
            <a:r>
              <a:rPr lang="ru-RU" altLang="de-DE" sz="1000" dirty="0">
                <a:latin typeface="+mj-lt"/>
              </a:rPr>
              <a:t> </a:t>
            </a:r>
            <a:r>
              <a:rPr lang="ru-RU" altLang="de-DE" sz="1000" dirty="0" err="1">
                <a:latin typeface="+mj-lt"/>
              </a:rPr>
              <a:t>або</a:t>
            </a:r>
            <a:r>
              <a:rPr lang="ru-RU" altLang="de-DE" sz="1000" dirty="0">
                <a:latin typeface="+mj-lt"/>
              </a:rPr>
              <a:t> </a:t>
            </a:r>
            <a:r>
              <a:rPr lang="ru-RU" altLang="de-DE" sz="1000" dirty="0" err="1">
                <a:latin typeface="+mj-lt"/>
              </a:rPr>
              <a:t>власники</a:t>
            </a:r>
            <a:r>
              <a:rPr lang="ru-RU" altLang="de-DE" sz="1000" dirty="0">
                <a:latin typeface="+mj-lt"/>
              </a:rPr>
              <a:t> </a:t>
            </a:r>
            <a:r>
              <a:rPr lang="ru-RU" altLang="de-DE" sz="1000" dirty="0" err="1">
                <a:latin typeface="+mj-lt"/>
              </a:rPr>
              <a:t>авторських</a:t>
            </a:r>
            <a:r>
              <a:rPr lang="ru-RU" altLang="de-DE" sz="1000" dirty="0">
                <a:latin typeface="+mj-lt"/>
              </a:rPr>
              <a:t> прав. </a:t>
            </a:r>
            <a:r>
              <a:rPr lang="ru-RU" altLang="de-DE" sz="1000" dirty="0" err="1">
                <a:latin typeface="+mj-lt"/>
              </a:rPr>
              <a:t>Подробиці</a:t>
            </a:r>
            <a:r>
              <a:rPr lang="ru-RU" altLang="de-DE" sz="1000" dirty="0">
                <a:latin typeface="+mj-lt"/>
              </a:rPr>
              <a:t> (</a:t>
            </a:r>
            <a:r>
              <a:rPr lang="ru-RU" altLang="de-DE" sz="1000" dirty="0" err="1">
                <a:latin typeface="+mj-lt"/>
              </a:rPr>
              <a:t>ім’я</a:t>
            </a:r>
            <a:r>
              <a:rPr lang="ru-RU" altLang="de-DE" sz="1000" dirty="0">
                <a:latin typeface="+mj-lt"/>
              </a:rPr>
              <a:t> </a:t>
            </a:r>
            <a:r>
              <a:rPr lang="ru-RU" altLang="de-DE" sz="1000" dirty="0" err="1">
                <a:latin typeface="+mj-lt"/>
              </a:rPr>
              <a:t>митця</a:t>
            </a:r>
            <a:r>
              <a:rPr lang="ru-RU" altLang="de-DE" sz="1000" dirty="0">
                <a:latin typeface="+mj-lt"/>
              </a:rPr>
              <a:t>, </a:t>
            </a:r>
            <a:r>
              <a:rPr lang="ru-RU" altLang="de-DE" sz="1000" dirty="0" err="1">
                <a:latin typeface="+mj-lt"/>
              </a:rPr>
              <a:t>назва</a:t>
            </a:r>
            <a:r>
              <a:rPr lang="ru-RU" altLang="de-DE" sz="1000" dirty="0">
                <a:latin typeface="+mj-lt"/>
              </a:rPr>
              <a:t> </a:t>
            </a:r>
            <a:r>
              <a:rPr lang="ru-RU" altLang="de-DE" sz="1000" dirty="0" err="1">
                <a:latin typeface="+mj-lt"/>
              </a:rPr>
              <a:t>зображення</a:t>
            </a:r>
            <a:r>
              <a:rPr lang="ru-RU" altLang="de-DE" sz="1000" dirty="0">
                <a:latin typeface="+mj-lt"/>
              </a:rPr>
              <a:t>) наведено в </a:t>
            </a:r>
            <a:r>
              <a:rPr lang="ru-RU" altLang="de-DE" sz="1000" dirty="0" err="1">
                <a:latin typeface="+mj-lt"/>
              </a:rPr>
              <a:t>кінці</a:t>
            </a:r>
            <a:r>
              <a:rPr lang="ru-RU" altLang="de-DE" sz="1000" dirty="0">
                <a:latin typeface="+mj-lt"/>
              </a:rPr>
              <a:t> </a:t>
            </a:r>
            <a:r>
              <a:rPr lang="ru-RU" altLang="de-DE" sz="1000" dirty="0" err="1">
                <a:latin typeface="+mj-lt"/>
              </a:rPr>
              <a:t>презентації</a:t>
            </a:r>
            <a:r>
              <a:rPr lang="ru-RU" altLang="de-DE" sz="1000" dirty="0">
                <a:latin typeface="+mj-lt"/>
              </a:rPr>
              <a:t>.</a:t>
            </a:r>
            <a:endParaRPr lang="de-DE" altLang="de-DE" sz="10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9011777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ru-RU" dirty="0" err="1"/>
              <a:t>Метакогнітивний</a:t>
            </a:r>
            <a:r>
              <a:rPr lang="ru-RU" dirty="0"/>
              <a:t> </a:t>
            </a:r>
            <a:r>
              <a:rPr lang="ru-RU" dirty="0" err="1"/>
              <a:t>тренінг</a:t>
            </a:r>
            <a:r>
              <a:rPr lang="ru-RU" dirty="0"/>
              <a:t> 6. </a:t>
            </a:r>
            <a:r>
              <a:rPr lang="ru-RU" dirty="0" err="1"/>
              <a:t>Сприйняття</a:t>
            </a:r>
            <a:r>
              <a:rPr lang="ru-RU" dirty="0"/>
              <a:t> </a:t>
            </a:r>
            <a:r>
              <a:rPr lang="ru-RU" dirty="0" err="1"/>
              <a:t>емоцій</a:t>
            </a:r>
            <a:r>
              <a:rPr lang="ru-RU" dirty="0"/>
              <a:t> II</a:t>
            </a:r>
            <a:endParaRPr lang="de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356F55EC-08DB-4BBE-A905-7FCCE870BE4A}" type="slidenum">
              <a:rPr lang="de-DE" smtClean="0"/>
              <a:pPr>
                <a:defRPr/>
              </a:pPr>
              <a:t>‹Nr.›</a:t>
            </a:fld>
            <a:endParaRPr lang="de-DE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13"/>
          </p:nvPr>
        </p:nvSpPr>
        <p:spPr bwMode="gray">
          <a:xfrm>
            <a:off x="408955" y="2204864"/>
            <a:ext cx="11376000" cy="4248000"/>
          </a:xfrm>
        </p:spPr>
        <p:txBody>
          <a:bodyPr/>
          <a:lstStyle>
            <a:lvl1pPr marL="215963" indent="-359939">
              <a:buFont typeface="+mj-lt"/>
              <a:buAutoNum type="arabicPeriod"/>
              <a:defRPr>
                <a:solidFill>
                  <a:schemeClr val="tx1"/>
                </a:solidFill>
              </a:defRPr>
            </a:lvl1pPr>
            <a:lvl2pPr marL="575902" indent="-215963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lvl2pPr>
            <a:lvl3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3pPr>
            <a:lvl4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4pPr>
            <a:lvl5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5pPr>
            <a:lvl6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6pPr>
            <a:lvl7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7pPr>
            <a:lvl8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8pPr>
            <a:lvl9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5234117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gray"/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/>
        <p:txBody>
          <a:bodyPr>
            <a:noAutofit/>
          </a:bodyPr>
          <a:lstStyle/>
          <a:p>
            <a:pPr>
              <a:defRPr/>
            </a:pPr>
            <a:r>
              <a:rPr lang="ru-RU" dirty="0" err="1"/>
              <a:t>Метакогнітивний</a:t>
            </a:r>
            <a:r>
              <a:rPr lang="ru-RU" dirty="0"/>
              <a:t> </a:t>
            </a:r>
            <a:r>
              <a:rPr lang="ru-RU" dirty="0" err="1"/>
              <a:t>тренінг</a:t>
            </a:r>
            <a:r>
              <a:rPr lang="ru-RU" dirty="0"/>
              <a:t> 6. </a:t>
            </a:r>
            <a:r>
              <a:rPr lang="ru-RU" dirty="0" err="1"/>
              <a:t>Сприйняття</a:t>
            </a:r>
            <a:r>
              <a:rPr lang="ru-RU" dirty="0"/>
              <a:t> </a:t>
            </a:r>
            <a:r>
              <a:rPr lang="ru-RU" dirty="0" err="1"/>
              <a:t>емоцій</a:t>
            </a:r>
            <a:r>
              <a:rPr lang="ru-RU" dirty="0"/>
              <a:t> II</a:t>
            </a:r>
            <a:endParaRPr lang="de-D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gray"/>
        <p:txBody>
          <a:bodyPr>
            <a:noAutofit/>
          </a:bodyPr>
          <a:lstStyle/>
          <a:p>
            <a:pPr>
              <a:defRPr/>
            </a:pPr>
            <a:fld id="{34AADE35-73BF-4B48-B980-9F1D728A285B}" type="slidenum">
              <a:rPr lang="de-DE" smtClean="0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5699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hteck 20"/>
          <p:cNvSpPr/>
          <p:nvPr/>
        </p:nvSpPr>
        <p:spPr bwMode="gray">
          <a:xfrm>
            <a:off x="-1" y="0"/>
            <a:ext cx="1219518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dirty="0"/>
          </a:p>
        </p:txBody>
      </p:sp>
      <p:sp>
        <p:nvSpPr>
          <p:cNvPr id="19" name="Bildplatzhalter 4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3" y="3"/>
            <a:ext cx="12195179" cy="3357563"/>
          </a:xfrm>
          <a:noFill/>
        </p:spPr>
        <p:txBody>
          <a:bodyPr lIns="6372000" tIns="0" rIns="0" bIns="0" anchor="ctr"/>
          <a:lstStyle>
            <a:lvl1pPr algn="l">
              <a:spcBef>
                <a:spcPts val="0"/>
              </a:spcBef>
              <a:defRPr sz="1000" b="0" i="0" baseline="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bei Bedarf über das Icon ein Bild in den Platzhalter ein. </a:t>
            </a:r>
            <a:br>
              <a:rPr lang="de-DE" dirty="0"/>
            </a:br>
            <a:r>
              <a:rPr lang="de-DE" dirty="0"/>
              <a:t>Achten Sie hierbei darauf, ein Bild zu wählen, auf welchem </a:t>
            </a:r>
            <a:br>
              <a:rPr lang="de-DE" dirty="0"/>
            </a:br>
            <a:r>
              <a:rPr lang="de-DE" dirty="0"/>
              <a:t>das Logo mit der Unterzeile noch gut zu erkennen ist.</a:t>
            </a:r>
            <a:br>
              <a:rPr lang="de-DE" dirty="0"/>
            </a:br>
            <a:br>
              <a:rPr lang="de-DE" dirty="0"/>
            </a:br>
            <a:r>
              <a:rPr lang="de-DE" dirty="0"/>
              <a:t>Klicken Sie nach dem Einfügen auf Start | Folien | Zurücksetzen, </a:t>
            </a:r>
            <a:br>
              <a:rPr lang="de-DE" dirty="0"/>
            </a:br>
            <a:r>
              <a:rPr lang="de-DE" dirty="0"/>
              <a:t>um das Bild hinter die anderen Elemente zu legen.</a:t>
            </a:r>
          </a:p>
        </p:txBody>
      </p:sp>
      <p:sp>
        <p:nvSpPr>
          <p:cNvPr id="12" name="Rechteck 11"/>
          <p:cNvSpPr/>
          <p:nvPr/>
        </p:nvSpPr>
        <p:spPr bwMode="gray">
          <a:xfrm>
            <a:off x="-2" y="3573016"/>
            <a:ext cx="12195176" cy="328498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lvl="0" algn="r"/>
            <a:endParaRPr lang="de-DE" sz="800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>
          <a:xfrm>
            <a:off x="408955" y="4077072"/>
            <a:ext cx="11376000" cy="1008000"/>
          </a:xfrm>
        </p:spPr>
        <p:txBody>
          <a:bodyPr bIns="35994" anchor="b"/>
          <a:lstStyle>
            <a:lvl1pPr>
              <a:defRPr sz="3600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de-DE" dirty="0"/>
              <a:t>Kapitelname </a:t>
            </a:r>
            <a:br>
              <a:rPr lang="de-DE" dirty="0"/>
            </a:br>
            <a:r>
              <a:rPr lang="de-DE" dirty="0"/>
              <a:t>(max. 2 Zeilen)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 bwMode="gray">
          <a:xfrm>
            <a:off x="408955" y="5157320"/>
            <a:ext cx="11376000" cy="1152000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>
                <a:solidFill>
                  <a:schemeClr val="tx1"/>
                </a:solidFill>
                <a:latin typeface="+mj-lt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5pPr>
            <a:lvl6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6pPr>
            <a:lvl7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7pPr>
            <a:lvl8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8pPr>
            <a:lvl9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Formatvorlagen des Textmasters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6</a:t>
            </a:r>
          </a:p>
          <a:p>
            <a:pPr lvl="6"/>
            <a:r>
              <a:rPr lang="de-DE" dirty="0"/>
              <a:t>7</a:t>
            </a:r>
          </a:p>
          <a:p>
            <a:pPr lvl="7"/>
            <a:r>
              <a:rPr lang="de-DE" dirty="0"/>
              <a:t>8</a:t>
            </a:r>
          </a:p>
          <a:p>
            <a:pPr lvl="8"/>
            <a:r>
              <a:rPr lang="de-DE" dirty="0"/>
              <a:t>9</a:t>
            </a:r>
          </a:p>
          <a:p>
            <a:pPr lvl="0"/>
            <a:endParaRPr lang="de-DE" dirty="0"/>
          </a:p>
        </p:txBody>
      </p:sp>
      <p:sp>
        <p:nvSpPr>
          <p:cNvPr id="20" name="Textplatzhalter 9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08955" y="161655"/>
            <a:ext cx="432000" cy="4608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9" name="Rechteck 8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3601260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 bwMode="gray">
          <a:xfrm>
            <a:off x="408957" y="2205344"/>
            <a:ext cx="5543999" cy="42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gray">
          <a:xfrm>
            <a:off x="6241605" y="2205344"/>
            <a:ext cx="5543999" cy="42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ru-RU" dirty="0" err="1"/>
              <a:t>Метакогнітивний</a:t>
            </a:r>
            <a:r>
              <a:rPr lang="ru-RU" dirty="0"/>
              <a:t> </a:t>
            </a:r>
            <a:r>
              <a:rPr lang="ru-RU" dirty="0" err="1"/>
              <a:t>тренінг</a:t>
            </a:r>
            <a:r>
              <a:rPr lang="ru-RU" dirty="0"/>
              <a:t> 6. </a:t>
            </a:r>
            <a:r>
              <a:rPr lang="ru-RU" dirty="0" err="1"/>
              <a:t>Сприйняття</a:t>
            </a:r>
            <a:r>
              <a:rPr lang="ru-RU" dirty="0"/>
              <a:t> </a:t>
            </a:r>
            <a:r>
              <a:rPr lang="ru-RU" dirty="0" err="1"/>
              <a:t>емоцій</a:t>
            </a:r>
            <a:r>
              <a:rPr lang="ru-RU" dirty="0"/>
              <a:t> II</a:t>
            </a:r>
            <a:endParaRPr lang="de-DE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8C7E37B4-B89C-4E51-8EF9-B1BC28B3E591}" type="slidenum">
              <a:rPr lang="de-DE" smtClean="0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069646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halt un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>
          <a:xfrm>
            <a:off x="408957" y="1124744"/>
            <a:ext cx="5543999" cy="720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 bwMode="gray">
          <a:xfrm>
            <a:off x="408957" y="2205344"/>
            <a:ext cx="5543999" cy="42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ru-RU" dirty="0" err="1"/>
              <a:t>Метакогнітивний</a:t>
            </a:r>
            <a:r>
              <a:rPr lang="ru-RU" dirty="0"/>
              <a:t> </a:t>
            </a:r>
            <a:r>
              <a:rPr lang="ru-RU" dirty="0" err="1"/>
              <a:t>тренінг</a:t>
            </a:r>
            <a:r>
              <a:rPr lang="ru-RU" dirty="0"/>
              <a:t> 6. </a:t>
            </a:r>
            <a:r>
              <a:rPr lang="ru-RU" dirty="0" err="1"/>
              <a:t>Сприйняття</a:t>
            </a:r>
            <a:r>
              <a:rPr lang="ru-RU" dirty="0"/>
              <a:t> </a:t>
            </a:r>
            <a:r>
              <a:rPr lang="ru-RU" dirty="0" err="1"/>
              <a:t>емоцій</a:t>
            </a:r>
            <a:r>
              <a:rPr lang="ru-RU" dirty="0"/>
              <a:t> II</a:t>
            </a:r>
            <a:endParaRPr lang="de-DE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356F55EC-08DB-4BBE-A905-7FCCE870BE4A}" type="slidenum">
              <a:rPr lang="de-DE" smtClean="0"/>
              <a:pPr>
                <a:defRPr/>
              </a:pPr>
              <a:t>‹Nr.›</a:t>
            </a:fld>
            <a:endParaRPr lang="de-DE"/>
          </a:p>
        </p:txBody>
      </p:sp>
      <p:sp>
        <p:nvSpPr>
          <p:cNvPr id="9" name="Bildplatzhalter 8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6241604" y="836712"/>
            <a:ext cx="5953571" cy="6021288"/>
          </a:xfrm>
          <a:solidFill>
            <a:srgbClr val="E6E7E8"/>
          </a:solidFill>
          <a:ln>
            <a:noFill/>
          </a:ln>
        </p:spPr>
        <p:txBody>
          <a:bodyPr tIns="791866" anchor="ctr"/>
          <a:lstStyle>
            <a:lvl1pPr algn="ctr">
              <a:lnSpc>
                <a:spcPct val="100000"/>
              </a:lnSpc>
              <a:spcBef>
                <a:spcPts val="0"/>
              </a:spcBef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über Klick auf das Icon </a:t>
            </a:r>
            <a:br>
              <a:rPr lang="de-DE" dirty="0"/>
            </a:br>
            <a:r>
              <a:rPr lang="de-DE" dirty="0"/>
              <a:t>ein Bild in den Platzhalter ein.</a:t>
            </a:r>
          </a:p>
        </p:txBody>
      </p:sp>
    </p:spTree>
    <p:extLst>
      <p:ext uri="{BB962C8B-B14F-4D97-AF65-F5344CB8AC3E}">
        <p14:creationId xmlns:p14="http://schemas.microsoft.com/office/powerpoint/2010/main" val="5979721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ru-RU" dirty="0" err="1"/>
              <a:t>Метакогнітивний</a:t>
            </a:r>
            <a:r>
              <a:rPr lang="ru-RU" dirty="0"/>
              <a:t> </a:t>
            </a:r>
            <a:r>
              <a:rPr lang="ru-RU" dirty="0" err="1"/>
              <a:t>тренінг</a:t>
            </a:r>
            <a:r>
              <a:rPr lang="ru-RU" dirty="0"/>
              <a:t> 6. </a:t>
            </a:r>
            <a:r>
              <a:rPr lang="ru-RU" dirty="0" err="1"/>
              <a:t>Сприйняття</a:t>
            </a:r>
            <a:r>
              <a:rPr lang="ru-RU" dirty="0"/>
              <a:t> </a:t>
            </a:r>
            <a:r>
              <a:rPr lang="ru-RU" dirty="0" err="1"/>
              <a:t>емоцій</a:t>
            </a:r>
            <a:r>
              <a:rPr lang="ru-RU" dirty="0"/>
              <a:t> II</a:t>
            </a:r>
            <a:endParaRPr lang="de-DE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356F55EC-08DB-4BBE-A905-7FCCE870BE4A}" type="slidenum">
              <a:rPr lang="de-DE" smtClean="0"/>
              <a:pPr>
                <a:defRPr/>
              </a:pPr>
              <a:t>‹Nr.›</a:t>
            </a:fld>
            <a:endParaRPr lang="de-DE"/>
          </a:p>
        </p:txBody>
      </p:sp>
      <p:sp>
        <p:nvSpPr>
          <p:cNvPr id="9" name="Bildplatzhalter 8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0" y="836712"/>
            <a:ext cx="12195175" cy="6021288"/>
          </a:xfrm>
          <a:solidFill>
            <a:srgbClr val="E6E7E8"/>
          </a:solidFill>
          <a:ln>
            <a:noFill/>
          </a:ln>
        </p:spPr>
        <p:txBody>
          <a:bodyPr tIns="791866" anchor="ctr"/>
          <a:lstStyle>
            <a:lvl1pPr algn="ctr">
              <a:lnSpc>
                <a:spcPct val="100000"/>
              </a:lnSpc>
              <a:spcBef>
                <a:spcPts val="0"/>
              </a:spcBef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über Klick auf das Icon </a:t>
            </a:r>
            <a:br>
              <a:rPr lang="de-DE" dirty="0"/>
            </a:br>
            <a:r>
              <a:rPr lang="de-DE" dirty="0"/>
              <a:t>ein Bild in den Platzhalter ein. 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 bwMode="gray">
          <a:xfrm>
            <a:off x="7326859" y="5157220"/>
            <a:ext cx="4868318" cy="533178"/>
          </a:xfrm>
          <a:solidFill>
            <a:srgbClr val="FFFFFF">
              <a:alpha val="69804"/>
            </a:srgbClr>
          </a:solidFill>
        </p:spPr>
        <p:txBody>
          <a:bodyPr wrap="none" lIns="215963" tIns="71987" rIns="410400" bIns="71987" anchor="b">
            <a:spAutoFit/>
          </a:bodyPr>
          <a:lstStyle>
            <a:lvl1pPr algn="r">
              <a:defRPr/>
            </a:lvl1pPr>
          </a:lstStyle>
          <a:p>
            <a:r>
              <a:rPr lang="de-DE" dirty="0"/>
              <a:t>Text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39997746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ru-RU" dirty="0" err="1"/>
              <a:t>Метакогнітивний</a:t>
            </a:r>
            <a:r>
              <a:rPr lang="ru-RU" dirty="0"/>
              <a:t> </a:t>
            </a:r>
            <a:r>
              <a:rPr lang="ru-RU" dirty="0" err="1"/>
              <a:t>тренінг</a:t>
            </a:r>
            <a:r>
              <a:rPr lang="ru-RU" dirty="0"/>
              <a:t> 6. </a:t>
            </a:r>
            <a:r>
              <a:rPr lang="ru-RU" dirty="0" err="1"/>
              <a:t>Сприйняття</a:t>
            </a:r>
            <a:r>
              <a:rPr lang="ru-RU" dirty="0"/>
              <a:t> </a:t>
            </a:r>
            <a:r>
              <a:rPr lang="ru-RU" dirty="0" err="1"/>
              <a:t>емоцій</a:t>
            </a:r>
            <a:r>
              <a:rPr lang="ru-RU" dirty="0"/>
              <a:t> II</a:t>
            </a:r>
            <a:endParaRPr lang="de-DE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512AAC3F-3BD8-4578-866E-1D18C4668C44}" type="slidenum">
              <a:rPr lang="de-DE" smtClean="0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586480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ru-RU" dirty="0" err="1"/>
              <a:t>Метакогнітивний</a:t>
            </a:r>
            <a:r>
              <a:rPr lang="ru-RU" dirty="0"/>
              <a:t> </a:t>
            </a:r>
            <a:r>
              <a:rPr lang="ru-RU" dirty="0" err="1"/>
              <a:t>тренінг</a:t>
            </a:r>
            <a:r>
              <a:rPr lang="ru-RU" dirty="0"/>
              <a:t> 6. </a:t>
            </a:r>
            <a:r>
              <a:rPr lang="ru-RU" dirty="0" err="1"/>
              <a:t>Сприйняття</a:t>
            </a:r>
            <a:r>
              <a:rPr lang="ru-RU" dirty="0"/>
              <a:t> </a:t>
            </a:r>
            <a:r>
              <a:rPr lang="ru-RU" dirty="0" err="1"/>
              <a:t>емоцій</a:t>
            </a:r>
            <a:r>
              <a:rPr lang="ru-RU" dirty="0"/>
              <a:t> II</a:t>
            </a:r>
            <a:endParaRPr lang="de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9FDC2F42-B6C0-4AE4-8CF9-E444C693FBD6}" type="slidenum">
              <a:rPr lang="de-DE" smtClean="0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105232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End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hteck 14"/>
          <p:cNvSpPr/>
          <p:nvPr/>
        </p:nvSpPr>
        <p:spPr bwMode="gray">
          <a:xfrm>
            <a:off x="-2" y="3573016"/>
            <a:ext cx="12195176" cy="3284984"/>
          </a:xfrm>
          <a:prstGeom prst="rect">
            <a:avLst/>
          </a:prstGeom>
          <a:solidFill>
            <a:srgbClr val="0070C0">
              <a:alpha val="1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lvl="0" algn="r"/>
            <a:endParaRPr lang="de-DE" sz="800" dirty="0"/>
          </a:p>
        </p:txBody>
      </p:sp>
      <p:sp>
        <p:nvSpPr>
          <p:cNvPr id="10" name="Rechteck 9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rgbClr val="8BB3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dirty="0"/>
          </a:p>
        </p:txBody>
      </p:sp>
      <p:sp>
        <p:nvSpPr>
          <p:cNvPr id="6" name="Textplatzhalter 20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1489075" y="404665"/>
            <a:ext cx="6408000" cy="720000"/>
          </a:xfrm>
        </p:spPr>
        <p:txBody>
          <a:bodyPr bIns="28795" anchor="b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Klinik, Institut, Geschäftsbereich</a:t>
            </a:r>
          </a:p>
        </p:txBody>
      </p:sp>
      <p:sp>
        <p:nvSpPr>
          <p:cNvPr id="9" name="Textplatzhalter 8"/>
          <p:cNvSpPr>
            <a:spLocks noGrp="1"/>
          </p:cNvSpPr>
          <p:nvPr>
            <p:ph type="body" sz="quarter" idx="12"/>
          </p:nvPr>
        </p:nvSpPr>
        <p:spPr bwMode="gray">
          <a:xfrm>
            <a:off x="408957" y="3717032"/>
            <a:ext cx="5543999" cy="2520000"/>
          </a:xfrm>
        </p:spPr>
        <p:txBody>
          <a:bodyPr/>
          <a:lstStyle>
            <a:lvl1pPr>
              <a:spcBef>
                <a:spcPts val="2999"/>
              </a:spcBef>
              <a:defRPr sz="1800">
                <a:solidFill>
                  <a:schemeClr val="accent1"/>
                </a:solidFill>
              </a:defRPr>
            </a:lvl1pPr>
            <a:lvl2pPr>
              <a:spcBef>
                <a:spcPts val="300"/>
              </a:spcBef>
              <a:spcAft>
                <a:spcPts val="300"/>
              </a:spcAft>
              <a:tabLst>
                <a:tab pos="804726" algn="l"/>
              </a:tabLst>
              <a:defRPr sz="1800"/>
            </a:lvl2pPr>
            <a:lvl3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3pPr>
            <a:lvl4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4pPr>
            <a:lvl5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5pPr>
            <a:lvl6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6pPr>
            <a:lvl7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7pPr>
            <a:lvl8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8pPr>
            <a:lvl9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7" name="Textplatzhalter 8"/>
          <p:cNvSpPr>
            <a:spLocks noGrp="1"/>
          </p:cNvSpPr>
          <p:nvPr>
            <p:ph type="body" sz="quarter" idx="13"/>
          </p:nvPr>
        </p:nvSpPr>
        <p:spPr bwMode="gray">
          <a:xfrm>
            <a:off x="6241605" y="3717032"/>
            <a:ext cx="5543999" cy="2520000"/>
          </a:xfrm>
        </p:spPr>
        <p:txBody>
          <a:bodyPr/>
          <a:lstStyle>
            <a:lvl1pPr>
              <a:spcBef>
                <a:spcPts val="2999"/>
              </a:spcBef>
              <a:defRPr sz="1800">
                <a:solidFill>
                  <a:schemeClr val="accent1"/>
                </a:solidFill>
              </a:defRPr>
            </a:lvl1pPr>
            <a:lvl2pPr>
              <a:spcBef>
                <a:spcPts val="300"/>
              </a:spcBef>
              <a:spcAft>
                <a:spcPts val="300"/>
              </a:spcAft>
              <a:tabLst>
                <a:tab pos="804726" algn="l"/>
              </a:tabLst>
              <a:defRPr sz="1800"/>
            </a:lvl2pPr>
            <a:lvl3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3pPr>
            <a:lvl4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4pPr>
            <a:lvl5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5pPr>
            <a:lvl6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6pPr>
            <a:lvl7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7pPr>
            <a:lvl8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8pPr>
            <a:lvl9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408956" y="404664"/>
            <a:ext cx="880877" cy="93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678943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rafik 13"/>
          <p:cNvPicPr>
            <a:picLocks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gray">
          <a:xfrm>
            <a:off x="3" y="8"/>
            <a:ext cx="9144001" cy="3357563"/>
          </a:xfrm>
          <a:prstGeom prst="rect">
            <a:avLst/>
          </a:prstGeom>
        </p:spPr>
      </p:pic>
      <p:pic>
        <p:nvPicPr>
          <p:cNvPr id="16" name="Grafik 15"/>
          <p:cNvPicPr>
            <a:picLocks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996"/>
          <a:stretch/>
        </p:blipFill>
        <p:spPr bwMode="gray">
          <a:xfrm>
            <a:off x="4297363" y="8"/>
            <a:ext cx="7897814" cy="3357563"/>
          </a:xfrm>
          <a:prstGeom prst="rect">
            <a:avLst/>
          </a:prstGeom>
        </p:spPr>
      </p:pic>
      <p:sp>
        <p:nvSpPr>
          <p:cNvPr id="9" name="Rechteck 8"/>
          <p:cNvSpPr/>
          <p:nvPr/>
        </p:nvSpPr>
        <p:spPr bwMode="gray">
          <a:xfrm>
            <a:off x="-2" y="3573017"/>
            <a:ext cx="12195176" cy="1656000"/>
          </a:xfrm>
          <a:prstGeom prst="rect">
            <a:avLst/>
          </a:prstGeom>
          <a:solidFill>
            <a:srgbClr val="E3E5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sz="800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gray">
          <a:xfrm>
            <a:off x="408955" y="4077137"/>
            <a:ext cx="11376000" cy="936000"/>
          </a:xfrm>
        </p:spPr>
        <p:txBody>
          <a:bodyPr anchor="t"/>
          <a:lstStyle>
            <a:lvl1pPr algn="l">
              <a:lnSpc>
                <a:spcPct val="90000"/>
              </a:lnSpc>
              <a:defRPr sz="3600" baseline="0"/>
            </a:lvl1pPr>
          </a:lstStyle>
          <a:p>
            <a:r>
              <a:rPr lang="de-DE" dirty="0"/>
              <a:t>Titelzeile </a:t>
            </a:r>
            <a:br>
              <a:rPr lang="de-DE" dirty="0"/>
            </a:br>
            <a:r>
              <a:rPr lang="de-DE" dirty="0"/>
              <a:t>max. 2-zeilig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408955" y="3717033"/>
            <a:ext cx="11376000" cy="288000"/>
          </a:xfrm>
        </p:spPr>
        <p:txBody>
          <a:bodyPr anchor="b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Dachzeile</a:t>
            </a:r>
          </a:p>
        </p:txBody>
      </p:sp>
      <p:sp>
        <p:nvSpPr>
          <p:cNvPr id="15" name="Textplatzhalter 14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408961" y="5373216"/>
            <a:ext cx="5543999" cy="1079972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5pPr>
            <a:lvl6pPr marL="0" indent="0">
              <a:buNone/>
              <a:defRPr sz="1800">
                <a:latin typeface="+mn-lt"/>
              </a:defRPr>
            </a:lvl6pPr>
            <a:lvl7pPr marL="0" indent="0">
              <a:buNone/>
              <a:defRPr sz="1800">
                <a:latin typeface="+mn-lt"/>
              </a:defRPr>
            </a:lvl7pPr>
            <a:lvl8pPr marL="0" indent="0">
              <a:buNone/>
              <a:defRPr sz="1800">
                <a:latin typeface="+mn-lt"/>
              </a:defRPr>
            </a:lvl8pPr>
            <a:lvl9pPr marL="0" indent="0">
              <a:buNone/>
              <a:defRPr sz="1800">
                <a:latin typeface="+mn-lt"/>
              </a:defRPr>
            </a:lvl9pPr>
          </a:lstStyle>
          <a:p>
            <a:pPr lvl="0"/>
            <a:r>
              <a:rPr lang="de-DE" dirty="0"/>
              <a:t>Zusatzinformation (Autor | Datum)</a:t>
            </a:r>
          </a:p>
          <a:p>
            <a:pPr lvl="1"/>
            <a:r>
              <a:rPr lang="de-DE" dirty="0"/>
              <a:t>Zweite Ebene</a:t>
            </a:r>
          </a:p>
        </p:txBody>
      </p:sp>
      <p:sp>
        <p:nvSpPr>
          <p:cNvPr id="21" name="Textplatzhalter 20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1490146" y="404665"/>
            <a:ext cx="6407666" cy="720000"/>
          </a:xfrm>
        </p:spPr>
        <p:txBody>
          <a:bodyPr bIns="28795" anchor="b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Klinik, Institut, Geschäftsbereich</a:t>
            </a:r>
          </a:p>
        </p:txBody>
      </p:sp>
      <p:sp>
        <p:nvSpPr>
          <p:cNvPr id="11" name="Rechteck 10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sz="4000" dirty="0">
              <a:solidFill>
                <a:prstClr val="white"/>
              </a:solidFill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408956" y="404664"/>
            <a:ext cx="880877" cy="93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9842220" y="6095833"/>
            <a:ext cx="1943999" cy="5015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4880536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 (variables Bild 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ildplatzhalter 4"/>
          <p:cNvSpPr>
            <a:spLocks noGrp="1"/>
          </p:cNvSpPr>
          <p:nvPr>
            <p:ph type="pic" sz="quarter" idx="12" hasCustomPrompt="1"/>
          </p:nvPr>
        </p:nvSpPr>
        <p:spPr bwMode="gray">
          <a:xfrm>
            <a:off x="7" y="9"/>
            <a:ext cx="12195179" cy="3357563"/>
          </a:xfrm>
          <a:noFill/>
        </p:spPr>
        <p:txBody>
          <a:bodyPr lIns="6372000" tIns="0" bIns="0" anchor="ctr"/>
          <a:lstStyle>
            <a:lvl1pPr algn="l">
              <a:spcBef>
                <a:spcPts val="0"/>
              </a:spcBef>
              <a:defRPr sz="1000" b="0" i="0" baseline="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bei Bedarf über das Icon ein Bild in den Platzhalter ein. </a:t>
            </a:r>
            <a:br>
              <a:rPr lang="de-DE" dirty="0"/>
            </a:br>
            <a:r>
              <a:rPr lang="de-DE" dirty="0"/>
              <a:t>Achten Sie hierbei darauf, ein Bild zu wählen, auf welchem </a:t>
            </a:r>
            <a:br>
              <a:rPr lang="de-DE" dirty="0"/>
            </a:br>
            <a:r>
              <a:rPr lang="de-DE" dirty="0"/>
              <a:t>das Logo mit der Unterzeile noch gut zu erkennen ist.</a:t>
            </a:r>
            <a:br>
              <a:rPr lang="de-DE" dirty="0"/>
            </a:br>
            <a:br>
              <a:rPr lang="de-DE" dirty="0"/>
            </a:br>
            <a:r>
              <a:rPr lang="de-DE" dirty="0"/>
              <a:t>Klicken Sie nach dem Einfügen auf Start | Folien | Zurücksetzen, </a:t>
            </a:r>
            <a:br>
              <a:rPr lang="de-DE" dirty="0"/>
            </a:br>
            <a:r>
              <a:rPr lang="de-DE" dirty="0"/>
              <a:t>um das Bild hinter die anderen Elemente zu legen.</a:t>
            </a:r>
          </a:p>
        </p:txBody>
      </p:sp>
      <p:sp>
        <p:nvSpPr>
          <p:cNvPr id="9" name="Rechteck 8"/>
          <p:cNvSpPr/>
          <p:nvPr/>
        </p:nvSpPr>
        <p:spPr bwMode="gray">
          <a:xfrm>
            <a:off x="-2" y="3573017"/>
            <a:ext cx="12195176" cy="1656000"/>
          </a:xfrm>
          <a:prstGeom prst="rect">
            <a:avLst/>
          </a:prstGeom>
          <a:solidFill>
            <a:srgbClr val="E3E5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sz="800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gray">
          <a:xfrm>
            <a:off x="408955" y="4077137"/>
            <a:ext cx="11376000" cy="936000"/>
          </a:xfrm>
        </p:spPr>
        <p:txBody>
          <a:bodyPr anchor="t"/>
          <a:lstStyle>
            <a:lvl1pPr algn="l">
              <a:lnSpc>
                <a:spcPct val="90000"/>
              </a:lnSpc>
              <a:defRPr sz="3600" baseline="0"/>
            </a:lvl1pPr>
          </a:lstStyle>
          <a:p>
            <a:r>
              <a:rPr lang="de-DE" dirty="0"/>
              <a:t>Titelzeile </a:t>
            </a:r>
            <a:br>
              <a:rPr lang="de-DE" dirty="0"/>
            </a:br>
            <a:r>
              <a:rPr lang="de-DE" dirty="0"/>
              <a:t>max. 2-zeilig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408955" y="3717033"/>
            <a:ext cx="11376000" cy="288000"/>
          </a:xfrm>
        </p:spPr>
        <p:txBody>
          <a:bodyPr anchor="b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Dachzeile</a:t>
            </a:r>
          </a:p>
        </p:txBody>
      </p:sp>
      <p:sp>
        <p:nvSpPr>
          <p:cNvPr id="15" name="Textplatzhalter 14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408961" y="5373216"/>
            <a:ext cx="5543999" cy="1079972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5pPr>
            <a:lvl6pPr marL="0" indent="0">
              <a:buNone/>
              <a:defRPr sz="1800">
                <a:latin typeface="+mn-lt"/>
              </a:defRPr>
            </a:lvl6pPr>
            <a:lvl7pPr marL="0" indent="0">
              <a:buNone/>
              <a:defRPr sz="1800">
                <a:latin typeface="+mn-lt"/>
              </a:defRPr>
            </a:lvl7pPr>
            <a:lvl8pPr marL="0" indent="0">
              <a:buNone/>
              <a:defRPr sz="1800">
                <a:latin typeface="+mn-lt"/>
              </a:defRPr>
            </a:lvl8pPr>
            <a:lvl9pPr marL="0" indent="0">
              <a:buNone/>
              <a:defRPr sz="1800">
                <a:latin typeface="+mn-lt"/>
              </a:defRPr>
            </a:lvl9pPr>
          </a:lstStyle>
          <a:p>
            <a:pPr lvl="0"/>
            <a:r>
              <a:rPr lang="de-DE" dirty="0"/>
              <a:t>Zusatzinformation (Autor | Datum)</a:t>
            </a:r>
          </a:p>
          <a:p>
            <a:pPr lvl="1"/>
            <a:r>
              <a:rPr lang="de-DE" dirty="0"/>
              <a:t>Zweite Ebene</a:t>
            </a:r>
          </a:p>
        </p:txBody>
      </p:sp>
      <p:sp>
        <p:nvSpPr>
          <p:cNvPr id="21" name="Textplatzhalter 20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1489075" y="404665"/>
            <a:ext cx="6408000" cy="720000"/>
          </a:xfrm>
        </p:spPr>
        <p:txBody>
          <a:bodyPr bIns="28795" anchor="b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Klinik, Institut, Geschäftsbereich</a:t>
            </a:r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08955" y="404665"/>
            <a:ext cx="882000" cy="9360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13" name="Rechteck 12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sz="4000" dirty="0">
              <a:solidFill>
                <a:prstClr val="white"/>
              </a:solidFill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9842220" y="6095833"/>
            <a:ext cx="1943999" cy="5015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6839194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 (variables Bild 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I"/>
          <p:cNvSpPr>
            <a:spLocks noGrp="1"/>
          </p:cNvSpPr>
          <p:nvPr>
            <p:ph type="title"/>
          </p:nvPr>
        </p:nvSpPr>
        <p:spPr>
          <a:xfrm>
            <a:off x="0" y="3536792"/>
            <a:ext cx="12198096" cy="1728216"/>
          </a:xfrm>
          <a:solidFill>
            <a:srgbClr val="0070C0">
              <a:alpha val="10196"/>
            </a:srgbClr>
          </a:solidFill>
        </p:spPr>
        <p:txBody>
          <a:bodyPr lIns="411480" tIns="502920" rIns="411480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08955" y="404665"/>
            <a:ext cx="882000" cy="9360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 </a:t>
            </a:r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542738" y="6290613"/>
            <a:ext cx="243101" cy="162574"/>
          </a:xfrm>
          <a:prstGeom prst="rect">
            <a:avLst/>
          </a:prstGeom>
        </p:spPr>
      </p:pic>
      <p:sp>
        <p:nvSpPr>
          <p:cNvPr id="16" name="Subtitle 2"/>
          <p:cNvSpPr txBox="1">
            <a:spLocks/>
          </p:cNvSpPr>
          <p:nvPr/>
        </p:nvSpPr>
        <p:spPr bwMode="gray">
          <a:xfrm>
            <a:off x="408955" y="3717033"/>
            <a:ext cx="11376000" cy="288000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marL="0" marR="0" indent="0" algn="l" defTabSz="9142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uk-UA" dirty="0" err="1">
                <a:solidFill>
                  <a:srgbClr val="004992"/>
                </a:solidFill>
              </a:rPr>
              <a:t>Метакогнітивний</a:t>
            </a:r>
            <a:r>
              <a:rPr lang="uk-UA" dirty="0">
                <a:solidFill>
                  <a:srgbClr val="004992"/>
                </a:solidFill>
              </a:rPr>
              <a:t> тренінг (</a:t>
            </a:r>
            <a:r>
              <a:rPr lang="de-DE" dirty="0" err="1">
                <a:solidFill>
                  <a:srgbClr val="004992"/>
                </a:solidFill>
              </a:rPr>
              <a:t>MCT</a:t>
            </a:r>
            <a:r>
              <a:rPr lang="de-DE" dirty="0">
                <a:solidFill>
                  <a:srgbClr val="004992"/>
                </a:solidFill>
              </a:rPr>
              <a:t>)</a:t>
            </a:r>
          </a:p>
        </p:txBody>
      </p:sp>
      <p:sp>
        <p:nvSpPr>
          <p:cNvPr id="12" name="Rectangle 11"/>
          <p:cNvSpPr/>
          <p:nvPr/>
        </p:nvSpPr>
        <p:spPr bwMode="gray">
          <a:xfrm>
            <a:off x="0" y="3427849"/>
            <a:ext cx="12198096" cy="73152"/>
          </a:xfrm>
          <a:prstGeom prst="rect">
            <a:avLst/>
          </a:prstGeom>
          <a:solidFill>
            <a:srgbClr val="8BB3CE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4000" dirty="0" err="1">
              <a:solidFill>
                <a:srgbClr val="333333"/>
              </a:solidFill>
              <a:latin typeface="Calibri Light"/>
            </a:endParaRPr>
          </a:p>
        </p:txBody>
      </p:sp>
      <p:pic>
        <p:nvPicPr>
          <p:cNvPr id="22" name="Bild 1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1050" y="620689"/>
            <a:ext cx="3546674" cy="3528392"/>
          </a:xfrm>
          <a:prstGeom prst="rect">
            <a:avLst/>
          </a:prstGeom>
        </p:spPr>
      </p:pic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408955" y="6035040"/>
            <a:ext cx="5486400" cy="502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 anchorCtr="0">
            <a:noAutofit/>
          </a:bodyPr>
          <a:lstStyle>
            <a:lvl1pPr>
              <a:spcBef>
                <a:spcPct val="20000"/>
              </a:spcBef>
              <a:buClr>
                <a:srgbClr val="33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ru-RU" altLang="de-DE" sz="1000" dirty="0" err="1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Дозвіл</a:t>
            </a:r>
            <a:r>
              <a:rPr lang="ru-RU" altLang="de-DE" sz="10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на </a:t>
            </a:r>
            <a:r>
              <a:rPr lang="ru-RU" altLang="de-DE" sz="1000" dirty="0" err="1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використання</a:t>
            </a:r>
            <a:r>
              <a:rPr lang="ru-RU" altLang="de-DE" sz="10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</a:t>
            </a:r>
            <a:r>
              <a:rPr lang="ru-RU" altLang="de-DE" sz="1000" dirty="0" err="1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зображень</a:t>
            </a:r>
            <a:r>
              <a:rPr lang="ru-RU" altLang="de-DE" sz="10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</a:t>
            </a:r>
            <a:r>
              <a:rPr lang="ru-RU" altLang="de-DE" sz="1000" dirty="0" err="1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люб'язно</a:t>
            </a:r>
            <a:r>
              <a:rPr lang="ru-RU" altLang="de-DE" sz="10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</a:t>
            </a:r>
            <a:r>
              <a:rPr lang="ru-RU" altLang="de-DE" sz="1000" dirty="0" err="1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надали</a:t>
            </a:r>
            <a:r>
              <a:rPr lang="ru-RU" altLang="de-DE" sz="10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</a:t>
            </a:r>
            <a:r>
              <a:rPr lang="ru-RU" altLang="de-DE" sz="1000" dirty="0" err="1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митці</a:t>
            </a:r>
            <a:r>
              <a:rPr lang="ru-RU" altLang="de-DE" sz="10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</a:t>
            </a:r>
            <a:r>
              <a:rPr lang="ru-RU" altLang="de-DE" sz="1000" dirty="0" err="1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або</a:t>
            </a:r>
            <a:r>
              <a:rPr lang="ru-RU" altLang="de-DE" sz="10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</a:t>
            </a:r>
            <a:r>
              <a:rPr lang="ru-RU" altLang="de-DE" sz="1000" dirty="0" err="1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власники</a:t>
            </a:r>
            <a:r>
              <a:rPr lang="ru-RU" altLang="de-DE" sz="10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</a:t>
            </a:r>
            <a:r>
              <a:rPr lang="ru-RU" altLang="de-DE" sz="1000" dirty="0" err="1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авторських</a:t>
            </a:r>
            <a:r>
              <a:rPr lang="ru-RU" altLang="de-DE" sz="10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прав. </a:t>
            </a:r>
            <a:r>
              <a:rPr lang="ru-RU" altLang="de-DE" sz="1000" dirty="0" err="1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Подробиці</a:t>
            </a:r>
            <a:r>
              <a:rPr lang="ru-RU" altLang="de-DE" sz="10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(</a:t>
            </a:r>
            <a:r>
              <a:rPr lang="ru-RU" altLang="de-DE" sz="1000" dirty="0" err="1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ім’я</a:t>
            </a:r>
            <a:r>
              <a:rPr lang="ru-RU" altLang="de-DE" sz="10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</a:t>
            </a:r>
            <a:r>
              <a:rPr lang="ru-RU" altLang="de-DE" sz="1000" dirty="0" err="1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митця</a:t>
            </a:r>
            <a:r>
              <a:rPr lang="ru-RU" altLang="de-DE" sz="10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, </a:t>
            </a:r>
            <a:r>
              <a:rPr lang="ru-RU" altLang="de-DE" sz="1000" dirty="0" err="1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назва</a:t>
            </a:r>
            <a:r>
              <a:rPr lang="ru-RU" altLang="de-DE" sz="10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</a:t>
            </a:r>
            <a:r>
              <a:rPr lang="ru-RU" altLang="de-DE" sz="1000" dirty="0" err="1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зображення</a:t>
            </a:r>
            <a:r>
              <a:rPr lang="ru-RU" altLang="de-DE" sz="10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) наведено в </a:t>
            </a:r>
            <a:r>
              <a:rPr lang="ru-RU" altLang="de-DE" sz="1000" dirty="0" err="1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кінці</a:t>
            </a:r>
            <a:r>
              <a:rPr lang="ru-RU" altLang="de-DE" sz="10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</a:t>
            </a:r>
            <a:r>
              <a:rPr lang="ru-RU" altLang="de-DE" sz="1000" dirty="0" err="1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презентації</a:t>
            </a:r>
            <a:r>
              <a:rPr lang="ru-RU" altLang="de-DE" sz="10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.</a:t>
            </a:r>
            <a:endParaRPr lang="de-DE" altLang="de-DE" sz="1000" dirty="0">
              <a:solidFill>
                <a:srgbClr val="333333"/>
              </a:solidFill>
              <a:latin typeface="Calibri Light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3881074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ru-RU" dirty="0" err="1">
                <a:solidFill>
                  <a:srgbClr val="333333"/>
                </a:solidFill>
              </a:rPr>
              <a:t>Метакогнітивний</a:t>
            </a:r>
            <a:r>
              <a:rPr lang="ru-RU" dirty="0">
                <a:solidFill>
                  <a:srgbClr val="333333"/>
                </a:solidFill>
              </a:rPr>
              <a:t> </a:t>
            </a:r>
            <a:r>
              <a:rPr lang="ru-RU" dirty="0" err="1">
                <a:solidFill>
                  <a:srgbClr val="333333"/>
                </a:solidFill>
              </a:rPr>
              <a:t>тренінг</a:t>
            </a:r>
            <a:r>
              <a:rPr lang="ru-RU" dirty="0">
                <a:solidFill>
                  <a:srgbClr val="333333"/>
                </a:solidFill>
              </a:rPr>
              <a:t> 6. </a:t>
            </a:r>
            <a:r>
              <a:rPr lang="ru-RU" dirty="0" err="1">
                <a:solidFill>
                  <a:srgbClr val="333333"/>
                </a:solidFill>
              </a:rPr>
              <a:t>Сприйняття</a:t>
            </a:r>
            <a:r>
              <a:rPr lang="ru-RU" dirty="0">
                <a:solidFill>
                  <a:srgbClr val="333333"/>
                </a:solidFill>
              </a:rPr>
              <a:t> </a:t>
            </a:r>
            <a:r>
              <a:rPr lang="ru-RU" dirty="0" err="1">
                <a:solidFill>
                  <a:srgbClr val="333333"/>
                </a:solidFill>
              </a:rPr>
              <a:t>емоцій</a:t>
            </a:r>
            <a:r>
              <a:rPr lang="ru-RU" dirty="0">
                <a:solidFill>
                  <a:srgbClr val="333333"/>
                </a:solidFill>
              </a:rPr>
              <a:t> II</a:t>
            </a:r>
            <a:endParaRPr lang="de-DE" dirty="0">
              <a:solidFill>
                <a:srgbClr val="333333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0C71D7B0-72CC-43FA-9C95-59D12C3FBF7C}" type="slidenum">
              <a:rPr lang="de-DE" altLang="de-DE" smtClean="0">
                <a:solidFill>
                  <a:srgbClr val="333333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333333"/>
              </a:solidFill>
            </a:endParaRPr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13"/>
          </p:nvPr>
        </p:nvSpPr>
        <p:spPr bwMode="gray">
          <a:xfrm>
            <a:off x="408955" y="2204864"/>
            <a:ext cx="11376000" cy="4248000"/>
          </a:xfrm>
        </p:spPr>
        <p:txBody>
          <a:bodyPr/>
          <a:lstStyle>
            <a:lvl1pPr marL="215963" indent="-359939">
              <a:buFont typeface="+mj-lt"/>
              <a:buAutoNum type="arabicPeriod"/>
              <a:defRPr>
                <a:solidFill>
                  <a:schemeClr val="tx1"/>
                </a:solidFill>
              </a:defRPr>
            </a:lvl1pPr>
            <a:lvl2pPr marL="575902" indent="-215963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lvl2pPr>
            <a:lvl3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3pPr>
            <a:lvl4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4pPr>
            <a:lvl5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5pPr>
            <a:lvl6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6pPr>
            <a:lvl7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7pPr>
            <a:lvl8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8pPr>
            <a:lvl9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15760508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gray"/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/>
        <p:txBody>
          <a:bodyPr>
            <a:noAutofit/>
          </a:bodyPr>
          <a:lstStyle/>
          <a:p>
            <a:pPr>
              <a:defRPr/>
            </a:pPr>
            <a:r>
              <a:rPr lang="ru-RU" dirty="0" err="1">
                <a:solidFill>
                  <a:srgbClr val="333333"/>
                </a:solidFill>
              </a:rPr>
              <a:t>Метакогнітивний</a:t>
            </a:r>
            <a:r>
              <a:rPr lang="ru-RU" dirty="0">
                <a:solidFill>
                  <a:srgbClr val="333333"/>
                </a:solidFill>
              </a:rPr>
              <a:t> </a:t>
            </a:r>
            <a:r>
              <a:rPr lang="ru-RU" dirty="0" err="1">
                <a:solidFill>
                  <a:srgbClr val="333333"/>
                </a:solidFill>
              </a:rPr>
              <a:t>тренінг</a:t>
            </a:r>
            <a:r>
              <a:rPr lang="ru-RU" dirty="0">
                <a:solidFill>
                  <a:srgbClr val="333333"/>
                </a:solidFill>
              </a:rPr>
              <a:t> 6. </a:t>
            </a:r>
            <a:r>
              <a:rPr lang="ru-RU" dirty="0" err="1">
                <a:solidFill>
                  <a:srgbClr val="333333"/>
                </a:solidFill>
              </a:rPr>
              <a:t>Сприйняття</a:t>
            </a:r>
            <a:r>
              <a:rPr lang="ru-RU" dirty="0">
                <a:solidFill>
                  <a:srgbClr val="333333"/>
                </a:solidFill>
              </a:rPr>
              <a:t> </a:t>
            </a:r>
            <a:r>
              <a:rPr lang="ru-RU" dirty="0" err="1">
                <a:solidFill>
                  <a:srgbClr val="333333"/>
                </a:solidFill>
              </a:rPr>
              <a:t>емоцій</a:t>
            </a:r>
            <a:r>
              <a:rPr lang="ru-RU" dirty="0">
                <a:solidFill>
                  <a:srgbClr val="333333"/>
                </a:solidFill>
              </a:rPr>
              <a:t> II</a:t>
            </a:r>
            <a:endParaRPr lang="de-DE" dirty="0">
              <a:solidFill>
                <a:srgbClr val="333333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gray"/>
        <p:txBody>
          <a:bodyPr>
            <a:noAutofit/>
          </a:bodyPr>
          <a:lstStyle/>
          <a:p>
            <a:pPr>
              <a:defRPr/>
            </a:pPr>
            <a:fld id="{4F657602-39CC-44B4-B2B2-1E29DC7C01C7}" type="slidenum">
              <a:rPr lang="de-DE" altLang="de-DE" smtClean="0">
                <a:solidFill>
                  <a:srgbClr val="333333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3333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248393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hteck 20"/>
          <p:cNvSpPr/>
          <p:nvPr/>
        </p:nvSpPr>
        <p:spPr bwMode="gray">
          <a:xfrm>
            <a:off x="-1" y="0"/>
            <a:ext cx="1219518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sz="4000" dirty="0">
              <a:solidFill>
                <a:prstClr val="white"/>
              </a:solidFill>
            </a:endParaRPr>
          </a:p>
        </p:txBody>
      </p:sp>
      <p:sp>
        <p:nvSpPr>
          <p:cNvPr id="19" name="Bildplatzhalter 4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7" y="9"/>
            <a:ext cx="12195179" cy="3357563"/>
          </a:xfrm>
          <a:noFill/>
        </p:spPr>
        <p:txBody>
          <a:bodyPr lIns="6372000" tIns="0" rIns="0" bIns="0" anchor="ctr"/>
          <a:lstStyle>
            <a:lvl1pPr algn="l">
              <a:spcBef>
                <a:spcPts val="0"/>
              </a:spcBef>
              <a:defRPr sz="1000" b="0" i="0" baseline="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bei Bedarf über das Icon ein Bild in den Platzhalter ein. </a:t>
            </a:r>
            <a:br>
              <a:rPr lang="de-DE" dirty="0"/>
            </a:br>
            <a:r>
              <a:rPr lang="de-DE" dirty="0"/>
              <a:t>Achten Sie hierbei darauf, ein Bild zu wählen, auf welchem </a:t>
            </a:r>
            <a:br>
              <a:rPr lang="de-DE" dirty="0"/>
            </a:br>
            <a:r>
              <a:rPr lang="de-DE" dirty="0"/>
              <a:t>das Logo mit der Unterzeile noch gut zu erkennen ist.</a:t>
            </a:r>
            <a:br>
              <a:rPr lang="de-DE" dirty="0"/>
            </a:br>
            <a:br>
              <a:rPr lang="de-DE" dirty="0"/>
            </a:br>
            <a:r>
              <a:rPr lang="de-DE" dirty="0"/>
              <a:t>Klicken Sie nach dem Einfügen auf Start | Folien | Zurücksetzen, </a:t>
            </a:r>
            <a:br>
              <a:rPr lang="de-DE" dirty="0"/>
            </a:br>
            <a:r>
              <a:rPr lang="de-DE" dirty="0"/>
              <a:t>um das Bild hinter die anderen Elemente zu legen.</a:t>
            </a:r>
          </a:p>
        </p:txBody>
      </p:sp>
      <p:sp>
        <p:nvSpPr>
          <p:cNvPr id="12" name="Rechteck 11"/>
          <p:cNvSpPr/>
          <p:nvPr/>
        </p:nvSpPr>
        <p:spPr bwMode="gray">
          <a:xfrm>
            <a:off x="-2" y="3573016"/>
            <a:ext cx="12195176" cy="328498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sz="800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>
          <a:xfrm>
            <a:off x="408955" y="4077072"/>
            <a:ext cx="11376000" cy="1008000"/>
          </a:xfrm>
        </p:spPr>
        <p:txBody>
          <a:bodyPr bIns="35994" anchor="b"/>
          <a:lstStyle>
            <a:lvl1pPr>
              <a:defRPr sz="3600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de-DE" dirty="0"/>
              <a:t>Kapitelname </a:t>
            </a:r>
            <a:br>
              <a:rPr lang="de-DE" dirty="0"/>
            </a:br>
            <a:r>
              <a:rPr lang="de-DE" dirty="0"/>
              <a:t>(max. 2 Zeilen)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 bwMode="gray">
          <a:xfrm>
            <a:off x="408955" y="5157320"/>
            <a:ext cx="11376000" cy="1152000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>
                <a:solidFill>
                  <a:schemeClr val="tx1"/>
                </a:solidFill>
                <a:latin typeface="+mj-lt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5pPr>
            <a:lvl6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6pPr>
            <a:lvl7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7pPr>
            <a:lvl8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8pPr>
            <a:lvl9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Formatvorlagen des Textmasters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6</a:t>
            </a:r>
          </a:p>
          <a:p>
            <a:pPr lvl="6"/>
            <a:r>
              <a:rPr lang="de-DE" dirty="0"/>
              <a:t>7</a:t>
            </a:r>
          </a:p>
          <a:p>
            <a:pPr lvl="7"/>
            <a:r>
              <a:rPr lang="de-DE" dirty="0"/>
              <a:t>8</a:t>
            </a:r>
          </a:p>
          <a:p>
            <a:pPr lvl="8"/>
            <a:r>
              <a:rPr lang="de-DE" dirty="0"/>
              <a:t>9</a:t>
            </a:r>
          </a:p>
          <a:p>
            <a:pPr lvl="0"/>
            <a:endParaRPr lang="de-DE" dirty="0"/>
          </a:p>
        </p:txBody>
      </p:sp>
      <p:sp>
        <p:nvSpPr>
          <p:cNvPr id="20" name="Textplatzhalter 9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08955" y="161655"/>
            <a:ext cx="432000" cy="4608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9" name="Rechteck 8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sz="40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630779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 bwMode="gray">
          <a:xfrm>
            <a:off x="408961" y="2205344"/>
            <a:ext cx="5543999" cy="42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gray">
          <a:xfrm>
            <a:off x="6241609" y="2205344"/>
            <a:ext cx="5543999" cy="42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ru-RU" dirty="0" err="1">
                <a:solidFill>
                  <a:srgbClr val="333333"/>
                </a:solidFill>
              </a:rPr>
              <a:t>Метакогнітивний</a:t>
            </a:r>
            <a:r>
              <a:rPr lang="ru-RU" dirty="0">
                <a:solidFill>
                  <a:srgbClr val="333333"/>
                </a:solidFill>
              </a:rPr>
              <a:t> </a:t>
            </a:r>
            <a:r>
              <a:rPr lang="ru-RU" dirty="0" err="1">
                <a:solidFill>
                  <a:srgbClr val="333333"/>
                </a:solidFill>
              </a:rPr>
              <a:t>тренінг</a:t>
            </a:r>
            <a:r>
              <a:rPr lang="ru-RU" dirty="0">
                <a:solidFill>
                  <a:srgbClr val="333333"/>
                </a:solidFill>
              </a:rPr>
              <a:t> 6. </a:t>
            </a:r>
            <a:r>
              <a:rPr lang="ru-RU" dirty="0" err="1">
                <a:solidFill>
                  <a:srgbClr val="333333"/>
                </a:solidFill>
              </a:rPr>
              <a:t>Сприйняття</a:t>
            </a:r>
            <a:r>
              <a:rPr lang="ru-RU" dirty="0">
                <a:solidFill>
                  <a:srgbClr val="333333"/>
                </a:solidFill>
              </a:rPr>
              <a:t> </a:t>
            </a:r>
            <a:r>
              <a:rPr lang="ru-RU" dirty="0" err="1">
                <a:solidFill>
                  <a:srgbClr val="333333"/>
                </a:solidFill>
              </a:rPr>
              <a:t>емоцій</a:t>
            </a:r>
            <a:r>
              <a:rPr lang="ru-RU" dirty="0">
                <a:solidFill>
                  <a:srgbClr val="333333"/>
                </a:solidFill>
              </a:rPr>
              <a:t> II</a:t>
            </a:r>
            <a:endParaRPr lang="de-DE" dirty="0">
              <a:solidFill>
                <a:srgbClr val="333333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AA685EC0-3012-4ADA-B0A0-FF56741498E2}" type="slidenum">
              <a:rPr lang="de-DE" altLang="de-DE" smtClean="0">
                <a:solidFill>
                  <a:srgbClr val="333333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3333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146022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halt un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>
          <a:xfrm>
            <a:off x="408961" y="1124744"/>
            <a:ext cx="5543999" cy="720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 bwMode="gray">
          <a:xfrm>
            <a:off x="408961" y="2205344"/>
            <a:ext cx="5543999" cy="42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ru-RU" dirty="0" err="1">
                <a:solidFill>
                  <a:srgbClr val="333333"/>
                </a:solidFill>
              </a:rPr>
              <a:t>Метакогнітивний</a:t>
            </a:r>
            <a:r>
              <a:rPr lang="ru-RU" dirty="0">
                <a:solidFill>
                  <a:srgbClr val="333333"/>
                </a:solidFill>
              </a:rPr>
              <a:t> </a:t>
            </a:r>
            <a:r>
              <a:rPr lang="ru-RU" dirty="0" err="1">
                <a:solidFill>
                  <a:srgbClr val="333333"/>
                </a:solidFill>
              </a:rPr>
              <a:t>тренінг</a:t>
            </a:r>
            <a:r>
              <a:rPr lang="ru-RU" dirty="0">
                <a:solidFill>
                  <a:srgbClr val="333333"/>
                </a:solidFill>
              </a:rPr>
              <a:t> 6. </a:t>
            </a:r>
            <a:r>
              <a:rPr lang="ru-RU" dirty="0" err="1">
                <a:solidFill>
                  <a:srgbClr val="333333"/>
                </a:solidFill>
              </a:rPr>
              <a:t>Сприйняття</a:t>
            </a:r>
            <a:r>
              <a:rPr lang="ru-RU" dirty="0">
                <a:solidFill>
                  <a:srgbClr val="333333"/>
                </a:solidFill>
              </a:rPr>
              <a:t> </a:t>
            </a:r>
            <a:r>
              <a:rPr lang="ru-RU" dirty="0" err="1">
                <a:solidFill>
                  <a:srgbClr val="333333"/>
                </a:solidFill>
              </a:rPr>
              <a:t>емоцій</a:t>
            </a:r>
            <a:r>
              <a:rPr lang="ru-RU" dirty="0">
                <a:solidFill>
                  <a:srgbClr val="333333"/>
                </a:solidFill>
              </a:rPr>
              <a:t> II</a:t>
            </a:r>
            <a:endParaRPr lang="de-DE" dirty="0">
              <a:solidFill>
                <a:srgbClr val="333333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0C71D7B0-72CC-43FA-9C95-59D12C3FBF7C}" type="slidenum">
              <a:rPr lang="de-DE" altLang="de-DE" smtClean="0">
                <a:solidFill>
                  <a:srgbClr val="333333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333333"/>
              </a:solidFill>
            </a:endParaRPr>
          </a:p>
        </p:txBody>
      </p:sp>
      <p:sp>
        <p:nvSpPr>
          <p:cNvPr id="9" name="Bildplatzhalter 8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6241605" y="836712"/>
            <a:ext cx="5953571" cy="6021288"/>
          </a:xfrm>
          <a:solidFill>
            <a:srgbClr val="E6E7E8"/>
          </a:solidFill>
          <a:ln>
            <a:noFill/>
          </a:ln>
        </p:spPr>
        <p:txBody>
          <a:bodyPr tIns="791866" anchor="ctr"/>
          <a:lstStyle>
            <a:lvl1pPr algn="ctr">
              <a:lnSpc>
                <a:spcPct val="100000"/>
              </a:lnSpc>
              <a:spcBef>
                <a:spcPts val="0"/>
              </a:spcBef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über Klick auf das Icon </a:t>
            </a:r>
            <a:br>
              <a:rPr lang="de-DE" dirty="0"/>
            </a:br>
            <a:r>
              <a:rPr lang="de-DE" dirty="0"/>
              <a:t>ein Bild in den Platzhalter ein.</a:t>
            </a:r>
          </a:p>
        </p:txBody>
      </p:sp>
    </p:spTree>
    <p:extLst>
      <p:ext uri="{BB962C8B-B14F-4D97-AF65-F5344CB8AC3E}">
        <p14:creationId xmlns:p14="http://schemas.microsoft.com/office/powerpoint/2010/main" val="283239622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ru-RU" dirty="0" err="1">
                <a:solidFill>
                  <a:srgbClr val="333333"/>
                </a:solidFill>
              </a:rPr>
              <a:t>Метакогнітивний</a:t>
            </a:r>
            <a:r>
              <a:rPr lang="ru-RU" dirty="0">
                <a:solidFill>
                  <a:srgbClr val="333333"/>
                </a:solidFill>
              </a:rPr>
              <a:t> </a:t>
            </a:r>
            <a:r>
              <a:rPr lang="ru-RU" dirty="0" err="1">
                <a:solidFill>
                  <a:srgbClr val="333333"/>
                </a:solidFill>
              </a:rPr>
              <a:t>тренінг</a:t>
            </a:r>
            <a:r>
              <a:rPr lang="ru-RU" dirty="0">
                <a:solidFill>
                  <a:srgbClr val="333333"/>
                </a:solidFill>
              </a:rPr>
              <a:t> 6. </a:t>
            </a:r>
            <a:r>
              <a:rPr lang="ru-RU" dirty="0" err="1">
                <a:solidFill>
                  <a:srgbClr val="333333"/>
                </a:solidFill>
              </a:rPr>
              <a:t>Сприйняття</a:t>
            </a:r>
            <a:r>
              <a:rPr lang="ru-RU" dirty="0">
                <a:solidFill>
                  <a:srgbClr val="333333"/>
                </a:solidFill>
              </a:rPr>
              <a:t> </a:t>
            </a:r>
            <a:r>
              <a:rPr lang="ru-RU" dirty="0" err="1">
                <a:solidFill>
                  <a:srgbClr val="333333"/>
                </a:solidFill>
              </a:rPr>
              <a:t>емоцій</a:t>
            </a:r>
            <a:r>
              <a:rPr lang="ru-RU" dirty="0">
                <a:solidFill>
                  <a:srgbClr val="333333"/>
                </a:solidFill>
              </a:rPr>
              <a:t> II</a:t>
            </a:r>
            <a:endParaRPr lang="de-DE" dirty="0">
              <a:solidFill>
                <a:srgbClr val="333333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0C71D7B0-72CC-43FA-9C95-59D12C3FBF7C}" type="slidenum">
              <a:rPr lang="de-DE" altLang="de-DE" smtClean="0">
                <a:solidFill>
                  <a:srgbClr val="333333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333333"/>
              </a:solidFill>
            </a:endParaRPr>
          </a:p>
        </p:txBody>
      </p:sp>
      <p:sp>
        <p:nvSpPr>
          <p:cNvPr id="9" name="Bildplatzhalter 8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0" y="836712"/>
            <a:ext cx="12195175" cy="6021288"/>
          </a:xfrm>
          <a:solidFill>
            <a:srgbClr val="E6E7E8"/>
          </a:solidFill>
          <a:ln>
            <a:noFill/>
          </a:ln>
        </p:spPr>
        <p:txBody>
          <a:bodyPr tIns="791866" anchor="ctr"/>
          <a:lstStyle>
            <a:lvl1pPr algn="ctr">
              <a:lnSpc>
                <a:spcPct val="100000"/>
              </a:lnSpc>
              <a:spcBef>
                <a:spcPts val="0"/>
              </a:spcBef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über Klick auf das Icon </a:t>
            </a:r>
            <a:br>
              <a:rPr lang="de-DE" dirty="0"/>
            </a:br>
            <a:r>
              <a:rPr lang="de-DE" dirty="0"/>
              <a:t>ein Bild in den Platzhalter ein. 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 bwMode="gray">
          <a:xfrm>
            <a:off x="7326860" y="5157220"/>
            <a:ext cx="4868318" cy="533178"/>
          </a:xfrm>
          <a:solidFill>
            <a:srgbClr val="FFFFFF">
              <a:alpha val="69804"/>
            </a:srgbClr>
          </a:solidFill>
        </p:spPr>
        <p:txBody>
          <a:bodyPr wrap="none" lIns="215963" tIns="71987" rIns="410400" bIns="71987" anchor="b">
            <a:spAutoFit/>
          </a:bodyPr>
          <a:lstStyle>
            <a:lvl1pPr algn="r">
              <a:defRPr/>
            </a:lvl1pPr>
          </a:lstStyle>
          <a:p>
            <a:r>
              <a:rPr lang="de-DE" dirty="0"/>
              <a:t>Text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210678097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ru-RU" dirty="0" err="1">
                <a:solidFill>
                  <a:srgbClr val="333333"/>
                </a:solidFill>
              </a:rPr>
              <a:t>Метакогнітивний</a:t>
            </a:r>
            <a:r>
              <a:rPr lang="ru-RU" dirty="0">
                <a:solidFill>
                  <a:srgbClr val="333333"/>
                </a:solidFill>
              </a:rPr>
              <a:t> </a:t>
            </a:r>
            <a:r>
              <a:rPr lang="ru-RU" dirty="0" err="1">
                <a:solidFill>
                  <a:srgbClr val="333333"/>
                </a:solidFill>
              </a:rPr>
              <a:t>тренінг</a:t>
            </a:r>
            <a:r>
              <a:rPr lang="ru-RU" dirty="0">
                <a:solidFill>
                  <a:srgbClr val="333333"/>
                </a:solidFill>
              </a:rPr>
              <a:t> 6. </a:t>
            </a:r>
            <a:r>
              <a:rPr lang="ru-RU" dirty="0" err="1">
                <a:solidFill>
                  <a:srgbClr val="333333"/>
                </a:solidFill>
              </a:rPr>
              <a:t>Сприйняття</a:t>
            </a:r>
            <a:r>
              <a:rPr lang="ru-RU" dirty="0">
                <a:solidFill>
                  <a:srgbClr val="333333"/>
                </a:solidFill>
              </a:rPr>
              <a:t> </a:t>
            </a:r>
            <a:r>
              <a:rPr lang="ru-RU" dirty="0" err="1">
                <a:solidFill>
                  <a:srgbClr val="333333"/>
                </a:solidFill>
              </a:rPr>
              <a:t>емоцій</a:t>
            </a:r>
            <a:r>
              <a:rPr lang="ru-RU" dirty="0">
                <a:solidFill>
                  <a:srgbClr val="333333"/>
                </a:solidFill>
              </a:rPr>
              <a:t> II</a:t>
            </a:r>
            <a:endParaRPr lang="de-DE" dirty="0">
              <a:solidFill>
                <a:srgbClr val="333333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CBAC4CD7-AD2D-4BD2-8128-BE7C085E37A6}" type="slidenum">
              <a:rPr lang="de-DE" altLang="de-DE" smtClean="0">
                <a:solidFill>
                  <a:srgbClr val="333333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3333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063906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ru-RU" dirty="0" err="1">
                <a:solidFill>
                  <a:srgbClr val="333333"/>
                </a:solidFill>
              </a:rPr>
              <a:t>Метакогнітивний</a:t>
            </a:r>
            <a:r>
              <a:rPr lang="ru-RU" dirty="0">
                <a:solidFill>
                  <a:srgbClr val="333333"/>
                </a:solidFill>
              </a:rPr>
              <a:t> </a:t>
            </a:r>
            <a:r>
              <a:rPr lang="ru-RU" dirty="0" err="1">
                <a:solidFill>
                  <a:srgbClr val="333333"/>
                </a:solidFill>
              </a:rPr>
              <a:t>тренінг</a:t>
            </a:r>
            <a:r>
              <a:rPr lang="ru-RU" dirty="0">
                <a:solidFill>
                  <a:srgbClr val="333333"/>
                </a:solidFill>
              </a:rPr>
              <a:t> 6. </a:t>
            </a:r>
            <a:r>
              <a:rPr lang="ru-RU" dirty="0" err="1">
                <a:solidFill>
                  <a:srgbClr val="333333"/>
                </a:solidFill>
              </a:rPr>
              <a:t>Сприйняття</a:t>
            </a:r>
            <a:r>
              <a:rPr lang="ru-RU" dirty="0">
                <a:solidFill>
                  <a:srgbClr val="333333"/>
                </a:solidFill>
              </a:rPr>
              <a:t> </a:t>
            </a:r>
            <a:r>
              <a:rPr lang="ru-RU" dirty="0" err="1">
                <a:solidFill>
                  <a:srgbClr val="333333"/>
                </a:solidFill>
              </a:rPr>
              <a:t>емоцій</a:t>
            </a:r>
            <a:r>
              <a:rPr lang="ru-RU" dirty="0">
                <a:solidFill>
                  <a:srgbClr val="333333"/>
                </a:solidFill>
              </a:rPr>
              <a:t> II</a:t>
            </a:r>
            <a:endParaRPr lang="de-DE" dirty="0">
              <a:solidFill>
                <a:srgbClr val="333333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59FC4560-7772-494A-BA78-BB9242B4B696}" type="slidenum">
              <a:rPr lang="de-DE" altLang="de-DE" smtClean="0">
                <a:solidFill>
                  <a:srgbClr val="333333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3333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903857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End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hteck 14"/>
          <p:cNvSpPr/>
          <p:nvPr/>
        </p:nvSpPr>
        <p:spPr bwMode="gray">
          <a:xfrm>
            <a:off x="-2" y="3573016"/>
            <a:ext cx="12195176" cy="3284984"/>
          </a:xfrm>
          <a:prstGeom prst="rect">
            <a:avLst/>
          </a:prstGeom>
          <a:solidFill>
            <a:srgbClr val="0070C0">
              <a:alpha val="1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sz="800" dirty="0">
              <a:solidFill>
                <a:prstClr val="white"/>
              </a:solidFill>
            </a:endParaRPr>
          </a:p>
        </p:txBody>
      </p:sp>
      <p:sp>
        <p:nvSpPr>
          <p:cNvPr id="10" name="Rechteck 9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rgbClr val="8BB3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sz="4000" dirty="0">
              <a:solidFill>
                <a:prstClr val="white"/>
              </a:solidFill>
            </a:endParaRPr>
          </a:p>
        </p:txBody>
      </p:sp>
      <p:sp>
        <p:nvSpPr>
          <p:cNvPr id="6" name="Textplatzhalter 20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1489075" y="404665"/>
            <a:ext cx="6408000" cy="720000"/>
          </a:xfrm>
        </p:spPr>
        <p:txBody>
          <a:bodyPr bIns="28795" anchor="b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Klinik, Institut, Geschäftsbereich</a:t>
            </a:r>
          </a:p>
        </p:txBody>
      </p:sp>
      <p:sp>
        <p:nvSpPr>
          <p:cNvPr id="9" name="Textplatzhalter 8"/>
          <p:cNvSpPr>
            <a:spLocks noGrp="1"/>
          </p:cNvSpPr>
          <p:nvPr>
            <p:ph type="body" sz="quarter" idx="12"/>
          </p:nvPr>
        </p:nvSpPr>
        <p:spPr bwMode="gray">
          <a:xfrm>
            <a:off x="408961" y="3717032"/>
            <a:ext cx="5543999" cy="2520000"/>
          </a:xfrm>
        </p:spPr>
        <p:txBody>
          <a:bodyPr/>
          <a:lstStyle>
            <a:lvl1pPr>
              <a:spcBef>
                <a:spcPts val="2999"/>
              </a:spcBef>
              <a:defRPr sz="1800">
                <a:solidFill>
                  <a:schemeClr val="accent1"/>
                </a:solidFill>
              </a:defRPr>
            </a:lvl1pPr>
            <a:lvl2pPr>
              <a:spcBef>
                <a:spcPts val="300"/>
              </a:spcBef>
              <a:spcAft>
                <a:spcPts val="300"/>
              </a:spcAft>
              <a:tabLst>
                <a:tab pos="804726" algn="l"/>
              </a:tabLst>
              <a:defRPr sz="1800"/>
            </a:lvl2pPr>
            <a:lvl3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3pPr>
            <a:lvl4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4pPr>
            <a:lvl5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5pPr>
            <a:lvl6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6pPr>
            <a:lvl7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7pPr>
            <a:lvl8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8pPr>
            <a:lvl9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7" name="Textplatzhalter 8"/>
          <p:cNvSpPr>
            <a:spLocks noGrp="1"/>
          </p:cNvSpPr>
          <p:nvPr>
            <p:ph type="body" sz="quarter" idx="13"/>
          </p:nvPr>
        </p:nvSpPr>
        <p:spPr bwMode="gray">
          <a:xfrm>
            <a:off x="6241609" y="3717032"/>
            <a:ext cx="5543999" cy="2520000"/>
          </a:xfrm>
        </p:spPr>
        <p:txBody>
          <a:bodyPr/>
          <a:lstStyle>
            <a:lvl1pPr>
              <a:spcBef>
                <a:spcPts val="2999"/>
              </a:spcBef>
              <a:defRPr sz="1800">
                <a:solidFill>
                  <a:schemeClr val="accent1"/>
                </a:solidFill>
              </a:defRPr>
            </a:lvl1pPr>
            <a:lvl2pPr>
              <a:spcBef>
                <a:spcPts val="300"/>
              </a:spcBef>
              <a:spcAft>
                <a:spcPts val="300"/>
              </a:spcAft>
              <a:tabLst>
                <a:tab pos="804726" algn="l"/>
              </a:tabLst>
              <a:defRPr sz="1800"/>
            </a:lvl2pPr>
            <a:lvl3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3pPr>
            <a:lvl4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4pPr>
            <a:lvl5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5pPr>
            <a:lvl6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6pPr>
            <a:lvl7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7pPr>
            <a:lvl8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8pPr>
            <a:lvl9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408956" y="404664"/>
            <a:ext cx="880877" cy="93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2831024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rafik 13"/>
          <p:cNvPicPr>
            <a:picLocks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gray">
          <a:xfrm>
            <a:off x="4" y="10"/>
            <a:ext cx="9144001" cy="3357563"/>
          </a:xfrm>
          <a:prstGeom prst="rect">
            <a:avLst/>
          </a:prstGeom>
        </p:spPr>
      </p:pic>
      <p:pic>
        <p:nvPicPr>
          <p:cNvPr id="16" name="Grafik 15"/>
          <p:cNvPicPr>
            <a:picLocks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996"/>
          <a:stretch/>
        </p:blipFill>
        <p:spPr bwMode="gray">
          <a:xfrm>
            <a:off x="4297363" y="10"/>
            <a:ext cx="7897814" cy="3357563"/>
          </a:xfrm>
          <a:prstGeom prst="rect">
            <a:avLst/>
          </a:prstGeom>
        </p:spPr>
      </p:pic>
      <p:sp>
        <p:nvSpPr>
          <p:cNvPr id="9" name="Rechteck 8"/>
          <p:cNvSpPr/>
          <p:nvPr/>
        </p:nvSpPr>
        <p:spPr bwMode="gray">
          <a:xfrm>
            <a:off x="-2" y="3573017"/>
            <a:ext cx="12195176" cy="1656000"/>
          </a:xfrm>
          <a:prstGeom prst="rect">
            <a:avLst/>
          </a:prstGeom>
          <a:solidFill>
            <a:srgbClr val="E3E5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sz="800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gray">
          <a:xfrm>
            <a:off x="408955" y="4077137"/>
            <a:ext cx="11376000" cy="936000"/>
          </a:xfrm>
        </p:spPr>
        <p:txBody>
          <a:bodyPr anchor="t"/>
          <a:lstStyle>
            <a:lvl1pPr algn="l">
              <a:lnSpc>
                <a:spcPct val="90000"/>
              </a:lnSpc>
              <a:defRPr sz="3600" baseline="0"/>
            </a:lvl1pPr>
          </a:lstStyle>
          <a:p>
            <a:r>
              <a:rPr lang="de-DE" dirty="0"/>
              <a:t>Titelzeile </a:t>
            </a:r>
            <a:br>
              <a:rPr lang="de-DE" dirty="0"/>
            </a:br>
            <a:r>
              <a:rPr lang="de-DE" dirty="0"/>
              <a:t>max. 2-zeilig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408955" y="3717033"/>
            <a:ext cx="11376000" cy="288000"/>
          </a:xfrm>
        </p:spPr>
        <p:txBody>
          <a:bodyPr anchor="b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Dachzeile</a:t>
            </a:r>
          </a:p>
        </p:txBody>
      </p:sp>
      <p:sp>
        <p:nvSpPr>
          <p:cNvPr id="15" name="Textplatzhalter 14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408962" y="5373216"/>
            <a:ext cx="5543999" cy="1079972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5pPr>
            <a:lvl6pPr marL="0" indent="0">
              <a:buNone/>
              <a:defRPr sz="1800">
                <a:latin typeface="+mn-lt"/>
              </a:defRPr>
            </a:lvl6pPr>
            <a:lvl7pPr marL="0" indent="0">
              <a:buNone/>
              <a:defRPr sz="1800">
                <a:latin typeface="+mn-lt"/>
              </a:defRPr>
            </a:lvl7pPr>
            <a:lvl8pPr marL="0" indent="0">
              <a:buNone/>
              <a:defRPr sz="1800">
                <a:latin typeface="+mn-lt"/>
              </a:defRPr>
            </a:lvl8pPr>
            <a:lvl9pPr marL="0" indent="0">
              <a:buNone/>
              <a:defRPr sz="1800">
                <a:latin typeface="+mn-lt"/>
              </a:defRPr>
            </a:lvl9pPr>
          </a:lstStyle>
          <a:p>
            <a:pPr lvl="0"/>
            <a:r>
              <a:rPr lang="de-DE" dirty="0"/>
              <a:t>Zusatzinformation (Autor | Datum)</a:t>
            </a:r>
          </a:p>
          <a:p>
            <a:pPr lvl="1"/>
            <a:r>
              <a:rPr lang="de-DE" dirty="0"/>
              <a:t>Zweite Ebene</a:t>
            </a:r>
          </a:p>
        </p:txBody>
      </p:sp>
      <p:sp>
        <p:nvSpPr>
          <p:cNvPr id="21" name="Textplatzhalter 20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1490146" y="404665"/>
            <a:ext cx="6407666" cy="720000"/>
          </a:xfrm>
        </p:spPr>
        <p:txBody>
          <a:bodyPr bIns="28795" anchor="b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Klinik, Institut, Geschäftsbereich</a:t>
            </a:r>
          </a:p>
        </p:txBody>
      </p:sp>
      <p:sp>
        <p:nvSpPr>
          <p:cNvPr id="11" name="Rechteck 10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sz="4000" dirty="0">
              <a:solidFill>
                <a:prstClr val="white"/>
              </a:solidFill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408956" y="404664"/>
            <a:ext cx="880877" cy="93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9842220" y="6095835"/>
            <a:ext cx="1943999" cy="5015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3735792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 (variables Bild 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ildplatzhalter 4"/>
          <p:cNvSpPr>
            <a:spLocks noGrp="1"/>
          </p:cNvSpPr>
          <p:nvPr>
            <p:ph type="pic" sz="quarter" idx="12" hasCustomPrompt="1"/>
          </p:nvPr>
        </p:nvSpPr>
        <p:spPr bwMode="gray">
          <a:xfrm>
            <a:off x="9" y="11"/>
            <a:ext cx="12195179" cy="3357563"/>
          </a:xfrm>
          <a:noFill/>
        </p:spPr>
        <p:txBody>
          <a:bodyPr lIns="6372000" tIns="0" bIns="0" anchor="ctr"/>
          <a:lstStyle>
            <a:lvl1pPr algn="l">
              <a:spcBef>
                <a:spcPts val="0"/>
              </a:spcBef>
              <a:defRPr sz="1000" b="0" i="0" baseline="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bei Bedarf über das Icon ein Bild in den Platzhalter ein. </a:t>
            </a:r>
            <a:br>
              <a:rPr lang="de-DE" dirty="0"/>
            </a:br>
            <a:r>
              <a:rPr lang="de-DE" dirty="0"/>
              <a:t>Achten Sie hierbei darauf, ein Bild zu wählen, auf welchem </a:t>
            </a:r>
            <a:br>
              <a:rPr lang="de-DE" dirty="0"/>
            </a:br>
            <a:r>
              <a:rPr lang="de-DE" dirty="0"/>
              <a:t>das Logo mit der Unterzeile noch gut zu erkennen ist.</a:t>
            </a:r>
            <a:br>
              <a:rPr lang="de-DE" dirty="0"/>
            </a:br>
            <a:br>
              <a:rPr lang="de-DE" dirty="0"/>
            </a:br>
            <a:r>
              <a:rPr lang="de-DE" dirty="0"/>
              <a:t>Klicken Sie nach dem Einfügen auf Start | Folien | Zurücksetzen, </a:t>
            </a:r>
            <a:br>
              <a:rPr lang="de-DE" dirty="0"/>
            </a:br>
            <a:r>
              <a:rPr lang="de-DE" dirty="0"/>
              <a:t>um das Bild hinter die anderen Elemente zu legen.</a:t>
            </a:r>
          </a:p>
        </p:txBody>
      </p:sp>
      <p:sp>
        <p:nvSpPr>
          <p:cNvPr id="9" name="Rechteck 8"/>
          <p:cNvSpPr/>
          <p:nvPr/>
        </p:nvSpPr>
        <p:spPr bwMode="gray">
          <a:xfrm>
            <a:off x="-2" y="3573017"/>
            <a:ext cx="12195176" cy="1656000"/>
          </a:xfrm>
          <a:prstGeom prst="rect">
            <a:avLst/>
          </a:prstGeom>
          <a:solidFill>
            <a:srgbClr val="E3E5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sz="800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gray">
          <a:xfrm>
            <a:off x="408955" y="4077137"/>
            <a:ext cx="11376000" cy="936000"/>
          </a:xfrm>
        </p:spPr>
        <p:txBody>
          <a:bodyPr anchor="t"/>
          <a:lstStyle>
            <a:lvl1pPr algn="l">
              <a:lnSpc>
                <a:spcPct val="90000"/>
              </a:lnSpc>
              <a:defRPr sz="3600" baseline="0"/>
            </a:lvl1pPr>
          </a:lstStyle>
          <a:p>
            <a:r>
              <a:rPr lang="de-DE" dirty="0"/>
              <a:t>Titelzeile </a:t>
            </a:r>
            <a:br>
              <a:rPr lang="de-DE" dirty="0"/>
            </a:br>
            <a:r>
              <a:rPr lang="de-DE" dirty="0"/>
              <a:t>max. 2-zeilig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408955" y="3717033"/>
            <a:ext cx="11376000" cy="288000"/>
          </a:xfrm>
        </p:spPr>
        <p:txBody>
          <a:bodyPr anchor="b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Dachzeile</a:t>
            </a:r>
          </a:p>
        </p:txBody>
      </p:sp>
      <p:sp>
        <p:nvSpPr>
          <p:cNvPr id="15" name="Textplatzhalter 14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408962" y="5373216"/>
            <a:ext cx="5543999" cy="1079972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5pPr>
            <a:lvl6pPr marL="0" indent="0">
              <a:buNone/>
              <a:defRPr sz="1800">
                <a:latin typeface="+mn-lt"/>
              </a:defRPr>
            </a:lvl6pPr>
            <a:lvl7pPr marL="0" indent="0">
              <a:buNone/>
              <a:defRPr sz="1800">
                <a:latin typeface="+mn-lt"/>
              </a:defRPr>
            </a:lvl7pPr>
            <a:lvl8pPr marL="0" indent="0">
              <a:buNone/>
              <a:defRPr sz="1800">
                <a:latin typeface="+mn-lt"/>
              </a:defRPr>
            </a:lvl8pPr>
            <a:lvl9pPr marL="0" indent="0">
              <a:buNone/>
              <a:defRPr sz="1800">
                <a:latin typeface="+mn-lt"/>
              </a:defRPr>
            </a:lvl9pPr>
          </a:lstStyle>
          <a:p>
            <a:pPr lvl="0"/>
            <a:r>
              <a:rPr lang="de-DE" dirty="0"/>
              <a:t>Zusatzinformation (Autor | Datum)</a:t>
            </a:r>
          </a:p>
          <a:p>
            <a:pPr lvl="1"/>
            <a:r>
              <a:rPr lang="de-DE" dirty="0"/>
              <a:t>Zweite Ebene</a:t>
            </a:r>
          </a:p>
        </p:txBody>
      </p:sp>
      <p:sp>
        <p:nvSpPr>
          <p:cNvPr id="21" name="Textplatzhalter 20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1489075" y="404665"/>
            <a:ext cx="6408000" cy="720000"/>
          </a:xfrm>
        </p:spPr>
        <p:txBody>
          <a:bodyPr bIns="28795" anchor="b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Klinik, Institut, Geschäftsbereich</a:t>
            </a:r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08955" y="404665"/>
            <a:ext cx="882000" cy="9360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13" name="Rechteck 12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sz="4000" dirty="0">
              <a:solidFill>
                <a:prstClr val="white"/>
              </a:solidFill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9842220" y="6095835"/>
            <a:ext cx="1943999" cy="5015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2848238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 (variables Bild 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I"/>
          <p:cNvSpPr>
            <a:spLocks noGrp="1"/>
          </p:cNvSpPr>
          <p:nvPr>
            <p:ph type="title"/>
          </p:nvPr>
        </p:nvSpPr>
        <p:spPr>
          <a:xfrm>
            <a:off x="0" y="3536792"/>
            <a:ext cx="12198096" cy="1728216"/>
          </a:xfrm>
          <a:solidFill>
            <a:srgbClr val="0070C0">
              <a:alpha val="10196"/>
            </a:srgbClr>
          </a:solidFill>
        </p:spPr>
        <p:txBody>
          <a:bodyPr lIns="411480" tIns="502920" rIns="411480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08955" y="404665"/>
            <a:ext cx="882000" cy="9360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 </a:t>
            </a:r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542738" y="6290613"/>
            <a:ext cx="243101" cy="162574"/>
          </a:xfrm>
          <a:prstGeom prst="rect">
            <a:avLst/>
          </a:prstGeom>
        </p:spPr>
      </p:pic>
      <p:sp>
        <p:nvSpPr>
          <p:cNvPr id="16" name="Subtitle 2"/>
          <p:cNvSpPr txBox="1">
            <a:spLocks/>
          </p:cNvSpPr>
          <p:nvPr/>
        </p:nvSpPr>
        <p:spPr bwMode="gray">
          <a:xfrm>
            <a:off x="408955" y="3717033"/>
            <a:ext cx="11376000" cy="288000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marL="0" marR="0" indent="0" algn="l" defTabSz="9142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uk-UA" dirty="0" err="1">
                <a:solidFill>
                  <a:srgbClr val="004992"/>
                </a:solidFill>
              </a:rPr>
              <a:t>Метакогнітивний</a:t>
            </a:r>
            <a:r>
              <a:rPr lang="uk-UA" dirty="0">
                <a:solidFill>
                  <a:srgbClr val="004992"/>
                </a:solidFill>
              </a:rPr>
              <a:t> тренінг (</a:t>
            </a:r>
            <a:r>
              <a:rPr lang="de-DE" dirty="0" err="1">
                <a:solidFill>
                  <a:srgbClr val="004992"/>
                </a:solidFill>
              </a:rPr>
              <a:t>MCT</a:t>
            </a:r>
            <a:r>
              <a:rPr lang="de-DE" dirty="0">
                <a:solidFill>
                  <a:srgbClr val="004992"/>
                </a:solidFill>
              </a:rPr>
              <a:t>)</a:t>
            </a:r>
          </a:p>
        </p:txBody>
      </p:sp>
      <p:sp>
        <p:nvSpPr>
          <p:cNvPr id="12" name="Rectangle 11"/>
          <p:cNvSpPr/>
          <p:nvPr/>
        </p:nvSpPr>
        <p:spPr bwMode="gray">
          <a:xfrm>
            <a:off x="0" y="3427849"/>
            <a:ext cx="12198096" cy="73152"/>
          </a:xfrm>
          <a:prstGeom prst="rect">
            <a:avLst/>
          </a:prstGeom>
          <a:solidFill>
            <a:srgbClr val="8BB3CE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4000" dirty="0" err="1">
              <a:solidFill>
                <a:srgbClr val="333333"/>
              </a:solidFill>
              <a:latin typeface="Calibri Light"/>
            </a:endParaRPr>
          </a:p>
        </p:txBody>
      </p:sp>
      <p:pic>
        <p:nvPicPr>
          <p:cNvPr id="22" name="Bild 1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1050" y="620689"/>
            <a:ext cx="3546674" cy="3528392"/>
          </a:xfrm>
          <a:prstGeom prst="rect">
            <a:avLst/>
          </a:prstGeom>
        </p:spPr>
      </p:pic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408955" y="6035040"/>
            <a:ext cx="5486400" cy="502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 anchorCtr="0">
            <a:noAutofit/>
          </a:bodyPr>
          <a:lstStyle>
            <a:lvl1pPr>
              <a:spcBef>
                <a:spcPct val="20000"/>
              </a:spcBef>
              <a:buClr>
                <a:srgbClr val="33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ru-RU" altLang="de-DE" sz="1000" dirty="0" err="1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Дозвіл</a:t>
            </a:r>
            <a:r>
              <a:rPr lang="ru-RU" altLang="de-DE" sz="10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на </a:t>
            </a:r>
            <a:r>
              <a:rPr lang="ru-RU" altLang="de-DE" sz="1000" dirty="0" err="1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використання</a:t>
            </a:r>
            <a:r>
              <a:rPr lang="ru-RU" altLang="de-DE" sz="10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</a:t>
            </a:r>
            <a:r>
              <a:rPr lang="ru-RU" altLang="de-DE" sz="1000" dirty="0" err="1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зображень</a:t>
            </a:r>
            <a:r>
              <a:rPr lang="ru-RU" altLang="de-DE" sz="10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</a:t>
            </a:r>
            <a:r>
              <a:rPr lang="ru-RU" altLang="de-DE" sz="1000" dirty="0" err="1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люб'язно</a:t>
            </a:r>
            <a:r>
              <a:rPr lang="ru-RU" altLang="de-DE" sz="10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</a:t>
            </a:r>
            <a:r>
              <a:rPr lang="ru-RU" altLang="de-DE" sz="1000" dirty="0" err="1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надали</a:t>
            </a:r>
            <a:r>
              <a:rPr lang="ru-RU" altLang="de-DE" sz="10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</a:t>
            </a:r>
            <a:r>
              <a:rPr lang="ru-RU" altLang="de-DE" sz="1000" dirty="0" err="1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митці</a:t>
            </a:r>
            <a:r>
              <a:rPr lang="ru-RU" altLang="de-DE" sz="10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</a:t>
            </a:r>
            <a:r>
              <a:rPr lang="ru-RU" altLang="de-DE" sz="1000" dirty="0" err="1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або</a:t>
            </a:r>
            <a:r>
              <a:rPr lang="ru-RU" altLang="de-DE" sz="10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</a:t>
            </a:r>
            <a:r>
              <a:rPr lang="ru-RU" altLang="de-DE" sz="1000" dirty="0" err="1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власники</a:t>
            </a:r>
            <a:r>
              <a:rPr lang="ru-RU" altLang="de-DE" sz="10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</a:t>
            </a:r>
            <a:r>
              <a:rPr lang="ru-RU" altLang="de-DE" sz="1000" dirty="0" err="1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авторських</a:t>
            </a:r>
            <a:r>
              <a:rPr lang="ru-RU" altLang="de-DE" sz="10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прав. </a:t>
            </a:r>
            <a:r>
              <a:rPr lang="ru-RU" altLang="de-DE" sz="1000" dirty="0" err="1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Подробиці</a:t>
            </a:r>
            <a:r>
              <a:rPr lang="ru-RU" altLang="de-DE" sz="10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(</a:t>
            </a:r>
            <a:r>
              <a:rPr lang="ru-RU" altLang="de-DE" sz="1000" dirty="0" err="1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ім’я</a:t>
            </a:r>
            <a:r>
              <a:rPr lang="ru-RU" altLang="de-DE" sz="10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</a:t>
            </a:r>
            <a:r>
              <a:rPr lang="ru-RU" altLang="de-DE" sz="1000" dirty="0" err="1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митця</a:t>
            </a:r>
            <a:r>
              <a:rPr lang="ru-RU" altLang="de-DE" sz="10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, </a:t>
            </a:r>
            <a:r>
              <a:rPr lang="ru-RU" altLang="de-DE" sz="1000" dirty="0" err="1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назва</a:t>
            </a:r>
            <a:r>
              <a:rPr lang="ru-RU" altLang="de-DE" sz="10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</a:t>
            </a:r>
            <a:r>
              <a:rPr lang="ru-RU" altLang="de-DE" sz="1000" dirty="0" err="1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зображення</a:t>
            </a:r>
            <a:r>
              <a:rPr lang="ru-RU" altLang="de-DE" sz="10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) наведено в </a:t>
            </a:r>
            <a:r>
              <a:rPr lang="ru-RU" altLang="de-DE" sz="1000" dirty="0" err="1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кінці</a:t>
            </a:r>
            <a:r>
              <a:rPr lang="ru-RU" altLang="de-DE" sz="10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</a:t>
            </a:r>
            <a:r>
              <a:rPr lang="ru-RU" altLang="de-DE" sz="1000" dirty="0" err="1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презентації</a:t>
            </a:r>
            <a:r>
              <a:rPr lang="ru-RU" altLang="de-DE" sz="10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.</a:t>
            </a:r>
            <a:endParaRPr lang="de-DE" altLang="de-DE" sz="1000" dirty="0">
              <a:solidFill>
                <a:srgbClr val="333333"/>
              </a:solidFill>
              <a:latin typeface="Calibri Light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5662538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ru-RU" dirty="0" err="1">
                <a:solidFill>
                  <a:srgbClr val="333333"/>
                </a:solidFill>
              </a:rPr>
              <a:t>Метакогнітивний</a:t>
            </a:r>
            <a:r>
              <a:rPr lang="ru-RU" dirty="0">
                <a:solidFill>
                  <a:srgbClr val="333333"/>
                </a:solidFill>
              </a:rPr>
              <a:t> </a:t>
            </a:r>
            <a:r>
              <a:rPr lang="ru-RU" dirty="0" err="1">
                <a:solidFill>
                  <a:srgbClr val="333333"/>
                </a:solidFill>
              </a:rPr>
              <a:t>тренінг</a:t>
            </a:r>
            <a:r>
              <a:rPr lang="ru-RU" dirty="0">
                <a:solidFill>
                  <a:srgbClr val="333333"/>
                </a:solidFill>
              </a:rPr>
              <a:t> 6. </a:t>
            </a:r>
            <a:r>
              <a:rPr lang="ru-RU" dirty="0" err="1">
                <a:solidFill>
                  <a:srgbClr val="333333"/>
                </a:solidFill>
              </a:rPr>
              <a:t>Сприйняття</a:t>
            </a:r>
            <a:r>
              <a:rPr lang="ru-RU" dirty="0">
                <a:solidFill>
                  <a:srgbClr val="333333"/>
                </a:solidFill>
              </a:rPr>
              <a:t> </a:t>
            </a:r>
            <a:r>
              <a:rPr lang="ru-RU" dirty="0" err="1">
                <a:solidFill>
                  <a:srgbClr val="333333"/>
                </a:solidFill>
              </a:rPr>
              <a:t>емоцій</a:t>
            </a:r>
            <a:r>
              <a:rPr lang="ru-RU" dirty="0">
                <a:solidFill>
                  <a:srgbClr val="333333"/>
                </a:solidFill>
              </a:rPr>
              <a:t> II</a:t>
            </a:r>
            <a:endParaRPr lang="de-DE" dirty="0">
              <a:solidFill>
                <a:srgbClr val="333333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0C71D7B0-72CC-43FA-9C95-59D12C3FBF7C}" type="slidenum">
              <a:rPr lang="de-DE" altLang="de-DE" smtClean="0">
                <a:solidFill>
                  <a:srgbClr val="333333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333333"/>
              </a:solidFill>
            </a:endParaRPr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13"/>
          </p:nvPr>
        </p:nvSpPr>
        <p:spPr bwMode="gray">
          <a:xfrm>
            <a:off x="408955" y="2204864"/>
            <a:ext cx="11376000" cy="4248000"/>
          </a:xfrm>
        </p:spPr>
        <p:txBody>
          <a:bodyPr/>
          <a:lstStyle>
            <a:lvl1pPr marL="215963" indent="-359939">
              <a:buFont typeface="+mj-lt"/>
              <a:buAutoNum type="arabicPeriod"/>
              <a:defRPr>
                <a:solidFill>
                  <a:schemeClr val="tx1"/>
                </a:solidFill>
              </a:defRPr>
            </a:lvl1pPr>
            <a:lvl2pPr marL="575902" indent="-215963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lvl2pPr>
            <a:lvl3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3pPr>
            <a:lvl4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4pPr>
            <a:lvl5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5pPr>
            <a:lvl6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6pPr>
            <a:lvl7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7pPr>
            <a:lvl8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8pPr>
            <a:lvl9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958952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gray"/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/>
        <p:txBody>
          <a:bodyPr>
            <a:noAutofit/>
          </a:bodyPr>
          <a:lstStyle/>
          <a:p>
            <a:pPr>
              <a:defRPr/>
            </a:pPr>
            <a:r>
              <a:rPr lang="ru-RU" dirty="0" err="1">
                <a:solidFill>
                  <a:srgbClr val="333333"/>
                </a:solidFill>
              </a:rPr>
              <a:t>Метакогнітивний</a:t>
            </a:r>
            <a:r>
              <a:rPr lang="ru-RU" dirty="0">
                <a:solidFill>
                  <a:srgbClr val="333333"/>
                </a:solidFill>
              </a:rPr>
              <a:t> </a:t>
            </a:r>
            <a:r>
              <a:rPr lang="ru-RU" dirty="0" err="1">
                <a:solidFill>
                  <a:srgbClr val="333333"/>
                </a:solidFill>
              </a:rPr>
              <a:t>тренінг</a:t>
            </a:r>
            <a:r>
              <a:rPr lang="ru-RU" dirty="0">
                <a:solidFill>
                  <a:srgbClr val="333333"/>
                </a:solidFill>
              </a:rPr>
              <a:t> 6. </a:t>
            </a:r>
            <a:r>
              <a:rPr lang="ru-RU" dirty="0" err="1">
                <a:solidFill>
                  <a:srgbClr val="333333"/>
                </a:solidFill>
              </a:rPr>
              <a:t>Сприйняття</a:t>
            </a:r>
            <a:r>
              <a:rPr lang="ru-RU" dirty="0">
                <a:solidFill>
                  <a:srgbClr val="333333"/>
                </a:solidFill>
              </a:rPr>
              <a:t> </a:t>
            </a:r>
            <a:r>
              <a:rPr lang="ru-RU" dirty="0" err="1">
                <a:solidFill>
                  <a:srgbClr val="333333"/>
                </a:solidFill>
              </a:rPr>
              <a:t>емоцій</a:t>
            </a:r>
            <a:r>
              <a:rPr lang="ru-RU" dirty="0">
                <a:solidFill>
                  <a:srgbClr val="333333"/>
                </a:solidFill>
              </a:rPr>
              <a:t> II</a:t>
            </a:r>
            <a:endParaRPr lang="de-DE" dirty="0">
              <a:solidFill>
                <a:srgbClr val="333333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gray"/>
        <p:txBody>
          <a:bodyPr>
            <a:noAutofit/>
          </a:bodyPr>
          <a:lstStyle/>
          <a:p>
            <a:pPr>
              <a:defRPr/>
            </a:pPr>
            <a:fld id="{4F657602-39CC-44B4-B2B2-1E29DC7C01C7}" type="slidenum">
              <a:rPr lang="de-DE" altLang="de-DE" smtClean="0">
                <a:solidFill>
                  <a:srgbClr val="333333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3333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739519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hteck 20"/>
          <p:cNvSpPr/>
          <p:nvPr/>
        </p:nvSpPr>
        <p:spPr bwMode="gray">
          <a:xfrm>
            <a:off x="-1" y="0"/>
            <a:ext cx="1219518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sz="4000" dirty="0">
              <a:solidFill>
                <a:prstClr val="white"/>
              </a:solidFill>
            </a:endParaRPr>
          </a:p>
        </p:txBody>
      </p:sp>
      <p:sp>
        <p:nvSpPr>
          <p:cNvPr id="19" name="Bildplatzhalter 4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9" y="11"/>
            <a:ext cx="12195179" cy="3357563"/>
          </a:xfrm>
          <a:noFill/>
        </p:spPr>
        <p:txBody>
          <a:bodyPr lIns="6372000" tIns="0" rIns="0" bIns="0" anchor="ctr"/>
          <a:lstStyle>
            <a:lvl1pPr algn="l">
              <a:spcBef>
                <a:spcPts val="0"/>
              </a:spcBef>
              <a:defRPr sz="1000" b="0" i="0" baseline="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bei Bedarf über das Icon ein Bild in den Platzhalter ein. </a:t>
            </a:r>
            <a:br>
              <a:rPr lang="de-DE" dirty="0"/>
            </a:br>
            <a:r>
              <a:rPr lang="de-DE" dirty="0"/>
              <a:t>Achten Sie hierbei darauf, ein Bild zu wählen, auf welchem </a:t>
            </a:r>
            <a:br>
              <a:rPr lang="de-DE" dirty="0"/>
            </a:br>
            <a:r>
              <a:rPr lang="de-DE" dirty="0"/>
              <a:t>das Logo mit der Unterzeile noch gut zu erkennen ist.</a:t>
            </a:r>
            <a:br>
              <a:rPr lang="de-DE" dirty="0"/>
            </a:br>
            <a:br>
              <a:rPr lang="de-DE" dirty="0"/>
            </a:br>
            <a:r>
              <a:rPr lang="de-DE" dirty="0"/>
              <a:t>Klicken Sie nach dem Einfügen auf Start | Folien | Zurücksetzen, </a:t>
            </a:r>
            <a:br>
              <a:rPr lang="de-DE" dirty="0"/>
            </a:br>
            <a:r>
              <a:rPr lang="de-DE" dirty="0"/>
              <a:t>um das Bild hinter die anderen Elemente zu legen.</a:t>
            </a:r>
          </a:p>
        </p:txBody>
      </p:sp>
      <p:sp>
        <p:nvSpPr>
          <p:cNvPr id="12" name="Rechteck 11"/>
          <p:cNvSpPr/>
          <p:nvPr/>
        </p:nvSpPr>
        <p:spPr bwMode="gray">
          <a:xfrm>
            <a:off x="-2" y="3573016"/>
            <a:ext cx="12195176" cy="328498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sz="800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>
          <a:xfrm>
            <a:off x="408955" y="4077072"/>
            <a:ext cx="11376000" cy="1008000"/>
          </a:xfrm>
        </p:spPr>
        <p:txBody>
          <a:bodyPr bIns="35994" anchor="b"/>
          <a:lstStyle>
            <a:lvl1pPr>
              <a:defRPr sz="3600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de-DE" dirty="0"/>
              <a:t>Kapitelname </a:t>
            </a:r>
            <a:br>
              <a:rPr lang="de-DE" dirty="0"/>
            </a:br>
            <a:r>
              <a:rPr lang="de-DE" dirty="0"/>
              <a:t>(max. 2 Zeilen)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 bwMode="gray">
          <a:xfrm>
            <a:off x="408955" y="5157320"/>
            <a:ext cx="11376000" cy="1152000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>
                <a:solidFill>
                  <a:schemeClr val="tx1"/>
                </a:solidFill>
                <a:latin typeface="+mj-lt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5pPr>
            <a:lvl6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6pPr>
            <a:lvl7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7pPr>
            <a:lvl8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8pPr>
            <a:lvl9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Formatvorlagen des Textmasters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6</a:t>
            </a:r>
          </a:p>
          <a:p>
            <a:pPr lvl="6"/>
            <a:r>
              <a:rPr lang="de-DE" dirty="0"/>
              <a:t>7</a:t>
            </a:r>
          </a:p>
          <a:p>
            <a:pPr lvl="7"/>
            <a:r>
              <a:rPr lang="de-DE" dirty="0"/>
              <a:t>8</a:t>
            </a:r>
          </a:p>
          <a:p>
            <a:pPr lvl="8"/>
            <a:r>
              <a:rPr lang="de-DE" dirty="0"/>
              <a:t>9</a:t>
            </a:r>
          </a:p>
          <a:p>
            <a:pPr lvl="0"/>
            <a:endParaRPr lang="de-DE" dirty="0"/>
          </a:p>
        </p:txBody>
      </p:sp>
      <p:sp>
        <p:nvSpPr>
          <p:cNvPr id="20" name="Textplatzhalter 9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08955" y="161655"/>
            <a:ext cx="432000" cy="4608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9" name="Rechteck 8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sz="40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570796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 bwMode="gray">
          <a:xfrm>
            <a:off x="408962" y="2205344"/>
            <a:ext cx="5543999" cy="42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gray">
          <a:xfrm>
            <a:off x="6241610" y="2205344"/>
            <a:ext cx="5543999" cy="42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ru-RU" dirty="0" err="1">
                <a:solidFill>
                  <a:srgbClr val="333333"/>
                </a:solidFill>
              </a:rPr>
              <a:t>Метакогнітивний</a:t>
            </a:r>
            <a:r>
              <a:rPr lang="ru-RU" dirty="0">
                <a:solidFill>
                  <a:srgbClr val="333333"/>
                </a:solidFill>
              </a:rPr>
              <a:t> </a:t>
            </a:r>
            <a:r>
              <a:rPr lang="ru-RU" dirty="0" err="1">
                <a:solidFill>
                  <a:srgbClr val="333333"/>
                </a:solidFill>
              </a:rPr>
              <a:t>тренінг</a:t>
            </a:r>
            <a:r>
              <a:rPr lang="ru-RU" dirty="0">
                <a:solidFill>
                  <a:srgbClr val="333333"/>
                </a:solidFill>
              </a:rPr>
              <a:t> 6. </a:t>
            </a:r>
            <a:r>
              <a:rPr lang="ru-RU" dirty="0" err="1">
                <a:solidFill>
                  <a:srgbClr val="333333"/>
                </a:solidFill>
              </a:rPr>
              <a:t>Сприйняття</a:t>
            </a:r>
            <a:r>
              <a:rPr lang="ru-RU" dirty="0">
                <a:solidFill>
                  <a:srgbClr val="333333"/>
                </a:solidFill>
              </a:rPr>
              <a:t> </a:t>
            </a:r>
            <a:r>
              <a:rPr lang="ru-RU" dirty="0" err="1">
                <a:solidFill>
                  <a:srgbClr val="333333"/>
                </a:solidFill>
              </a:rPr>
              <a:t>емоцій</a:t>
            </a:r>
            <a:r>
              <a:rPr lang="ru-RU" dirty="0">
                <a:solidFill>
                  <a:srgbClr val="333333"/>
                </a:solidFill>
              </a:rPr>
              <a:t> II</a:t>
            </a:r>
            <a:endParaRPr lang="de-DE" dirty="0">
              <a:solidFill>
                <a:srgbClr val="333333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AA685EC0-3012-4ADA-B0A0-FF56741498E2}" type="slidenum">
              <a:rPr lang="de-DE" altLang="de-DE" smtClean="0">
                <a:solidFill>
                  <a:srgbClr val="333333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3333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362346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halt un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>
          <a:xfrm>
            <a:off x="408962" y="1124744"/>
            <a:ext cx="5543999" cy="720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 bwMode="gray">
          <a:xfrm>
            <a:off x="408962" y="2205344"/>
            <a:ext cx="5543999" cy="42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ru-RU" dirty="0" err="1">
                <a:solidFill>
                  <a:srgbClr val="333333"/>
                </a:solidFill>
              </a:rPr>
              <a:t>Метакогнітивний</a:t>
            </a:r>
            <a:r>
              <a:rPr lang="ru-RU" dirty="0">
                <a:solidFill>
                  <a:srgbClr val="333333"/>
                </a:solidFill>
              </a:rPr>
              <a:t> </a:t>
            </a:r>
            <a:r>
              <a:rPr lang="ru-RU" dirty="0" err="1">
                <a:solidFill>
                  <a:srgbClr val="333333"/>
                </a:solidFill>
              </a:rPr>
              <a:t>тренінг</a:t>
            </a:r>
            <a:r>
              <a:rPr lang="ru-RU" dirty="0">
                <a:solidFill>
                  <a:srgbClr val="333333"/>
                </a:solidFill>
              </a:rPr>
              <a:t> 6. </a:t>
            </a:r>
            <a:r>
              <a:rPr lang="ru-RU" dirty="0" err="1">
                <a:solidFill>
                  <a:srgbClr val="333333"/>
                </a:solidFill>
              </a:rPr>
              <a:t>Сприйняття</a:t>
            </a:r>
            <a:r>
              <a:rPr lang="ru-RU" dirty="0">
                <a:solidFill>
                  <a:srgbClr val="333333"/>
                </a:solidFill>
              </a:rPr>
              <a:t> </a:t>
            </a:r>
            <a:r>
              <a:rPr lang="ru-RU" dirty="0" err="1">
                <a:solidFill>
                  <a:srgbClr val="333333"/>
                </a:solidFill>
              </a:rPr>
              <a:t>емоцій</a:t>
            </a:r>
            <a:r>
              <a:rPr lang="ru-RU" dirty="0">
                <a:solidFill>
                  <a:srgbClr val="333333"/>
                </a:solidFill>
              </a:rPr>
              <a:t> II</a:t>
            </a:r>
            <a:endParaRPr lang="de-DE" dirty="0">
              <a:solidFill>
                <a:srgbClr val="333333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0C71D7B0-72CC-43FA-9C95-59D12C3FBF7C}" type="slidenum">
              <a:rPr lang="de-DE" altLang="de-DE" smtClean="0">
                <a:solidFill>
                  <a:srgbClr val="333333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333333"/>
              </a:solidFill>
            </a:endParaRPr>
          </a:p>
        </p:txBody>
      </p:sp>
      <p:sp>
        <p:nvSpPr>
          <p:cNvPr id="9" name="Bildplatzhalter 8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6241605" y="836712"/>
            <a:ext cx="5953571" cy="6021288"/>
          </a:xfrm>
          <a:solidFill>
            <a:srgbClr val="E6E7E8"/>
          </a:solidFill>
          <a:ln>
            <a:noFill/>
          </a:ln>
        </p:spPr>
        <p:txBody>
          <a:bodyPr tIns="791866" anchor="ctr"/>
          <a:lstStyle>
            <a:lvl1pPr algn="ctr">
              <a:lnSpc>
                <a:spcPct val="100000"/>
              </a:lnSpc>
              <a:spcBef>
                <a:spcPts val="0"/>
              </a:spcBef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über Klick auf das Icon </a:t>
            </a:r>
            <a:br>
              <a:rPr lang="de-DE" dirty="0"/>
            </a:br>
            <a:r>
              <a:rPr lang="de-DE" dirty="0"/>
              <a:t>ein Bild in den Platzhalter ein.</a:t>
            </a:r>
          </a:p>
        </p:txBody>
      </p:sp>
    </p:spTree>
    <p:extLst>
      <p:ext uri="{BB962C8B-B14F-4D97-AF65-F5344CB8AC3E}">
        <p14:creationId xmlns:p14="http://schemas.microsoft.com/office/powerpoint/2010/main" val="27701268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ru-RU" dirty="0" err="1">
                <a:solidFill>
                  <a:srgbClr val="333333"/>
                </a:solidFill>
              </a:rPr>
              <a:t>Метакогнітивний</a:t>
            </a:r>
            <a:r>
              <a:rPr lang="ru-RU" dirty="0">
                <a:solidFill>
                  <a:srgbClr val="333333"/>
                </a:solidFill>
              </a:rPr>
              <a:t> </a:t>
            </a:r>
            <a:r>
              <a:rPr lang="ru-RU" dirty="0" err="1">
                <a:solidFill>
                  <a:srgbClr val="333333"/>
                </a:solidFill>
              </a:rPr>
              <a:t>тренінг</a:t>
            </a:r>
            <a:r>
              <a:rPr lang="ru-RU" dirty="0">
                <a:solidFill>
                  <a:srgbClr val="333333"/>
                </a:solidFill>
              </a:rPr>
              <a:t> 6. </a:t>
            </a:r>
            <a:r>
              <a:rPr lang="ru-RU" dirty="0" err="1">
                <a:solidFill>
                  <a:srgbClr val="333333"/>
                </a:solidFill>
              </a:rPr>
              <a:t>Сприйняття</a:t>
            </a:r>
            <a:r>
              <a:rPr lang="ru-RU" dirty="0">
                <a:solidFill>
                  <a:srgbClr val="333333"/>
                </a:solidFill>
              </a:rPr>
              <a:t> </a:t>
            </a:r>
            <a:r>
              <a:rPr lang="ru-RU" dirty="0" err="1">
                <a:solidFill>
                  <a:srgbClr val="333333"/>
                </a:solidFill>
              </a:rPr>
              <a:t>емоцій</a:t>
            </a:r>
            <a:r>
              <a:rPr lang="ru-RU" dirty="0">
                <a:solidFill>
                  <a:srgbClr val="333333"/>
                </a:solidFill>
              </a:rPr>
              <a:t> II</a:t>
            </a:r>
            <a:endParaRPr lang="de-DE" dirty="0">
              <a:solidFill>
                <a:srgbClr val="333333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0C71D7B0-72CC-43FA-9C95-59D12C3FBF7C}" type="slidenum">
              <a:rPr lang="de-DE" altLang="de-DE" smtClean="0">
                <a:solidFill>
                  <a:srgbClr val="333333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333333"/>
              </a:solidFill>
            </a:endParaRPr>
          </a:p>
        </p:txBody>
      </p:sp>
      <p:sp>
        <p:nvSpPr>
          <p:cNvPr id="9" name="Bildplatzhalter 8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0" y="836712"/>
            <a:ext cx="12195175" cy="6021288"/>
          </a:xfrm>
          <a:solidFill>
            <a:srgbClr val="E6E7E8"/>
          </a:solidFill>
          <a:ln>
            <a:noFill/>
          </a:ln>
        </p:spPr>
        <p:txBody>
          <a:bodyPr tIns="791866" anchor="ctr"/>
          <a:lstStyle>
            <a:lvl1pPr algn="ctr">
              <a:lnSpc>
                <a:spcPct val="100000"/>
              </a:lnSpc>
              <a:spcBef>
                <a:spcPts val="0"/>
              </a:spcBef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über Klick auf das Icon </a:t>
            </a:r>
            <a:br>
              <a:rPr lang="de-DE" dirty="0"/>
            </a:br>
            <a:r>
              <a:rPr lang="de-DE" dirty="0"/>
              <a:t>ein Bild in den Platzhalter ein. 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 bwMode="gray">
          <a:xfrm>
            <a:off x="7326860" y="5157220"/>
            <a:ext cx="4868318" cy="533178"/>
          </a:xfrm>
          <a:solidFill>
            <a:srgbClr val="FFFFFF">
              <a:alpha val="69804"/>
            </a:srgbClr>
          </a:solidFill>
        </p:spPr>
        <p:txBody>
          <a:bodyPr wrap="none" lIns="215963" tIns="71987" rIns="410400" bIns="71987" anchor="b">
            <a:spAutoFit/>
          </a:bodyPr>
          <a:lstStyle>
            <a:lvl1pPr algn="r">
              <a:defRPr/>
            </a:lvl1pPr>
          </a:lstStyle>
          <a:p>
            <a:r>
              <a:rPr lang="de-DE" dirty="0"/>
              <a:t>Text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234766305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ru-RU" dirty="0" err="1">
                <a:solidFill>
                  <a:srgbClr val="333333"/>
                </a:solidFill>
              </a:rPr>
              <a:t>Метакогнітивний</a:t>
            </a:r>
            <a:r>
              <a:rPr lang="ru-RU" dirty="0">
                <a:solidFill>
                  <a:srgbClr val="333333"/>
                </a:solidFill>
              </a:rPr>
              <a:t> </a:t>
            </a:r>
            <a:r>
              <a:rPr lang="ru-RU" dirty="0" err="1">
                <a:solidFill>
                  <a:srgbClr val="333333"/>
                </a:solidFill>
              </a:rPr>
              <a:t>тренінг</a:t>
            </a:r>
            <a:r>
              <a:rPr lang="ru-RU" dirty="0">
                <a:solidFill>
                  <a:srgbClr val="333333"/>
                </a:solidFill>
              </a:rPr>
              <a:t> 6. </a:t>
            </a:r>
            <a:r>
              <a:rPr lang="ru-RU" dirty="0" err="1">
                <a:solidFill>
                  <a:srgbClr val="333333"/>
                </a:solidFill>
              </a:rPr>
              <a:t>Сприйняття</a:t>
            </a:r>
            <a:r>
              <a:rPr lang="ru-RU" dirty="0">
                <a:solidFill>
                  <a:srgbClr val="333333"/>
                </a:solidFill>
              </a:rPr>
              <a:t> </a:t>
            </a:r>
            <a:r>
              <a:rPr lang="ru-RU" dirty="0" err="1">
                <a:solidFill>
                  <a:srgbClr val="333333"/>
                </a:solidFill>
              </a:rPr>
              <a:t>емоцій</a:t>
            </a:r>
            <a:r>
              <a:rPr lang="ru-RU" dirty="0">
                <a:solidFill>
                  <a:srgbClr val="333333"/>
                </a:solidFill>
              </a:rPr>
              <a:t> II</a:t>
            </a:r>
            <a:endParaRPr lang="de-DE" dirty="0">
              <a:solidFill>
                <a:srgbClr val="333333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CBAC4CD7-AD2D-4BD2-8128-BE7C085E37A6}" type="slidenum">
              <a:rPr lang="de-DE" altLang="de-DE" smtClean="0">
                <a:solidFill>
                  <a:srgbClr val="333333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3333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556379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ru-RU" dirty="0" err="1">
                <a:solidFill>
                  <a:srgbClr val="333333"/>
                </a:solidFill>
              </a:rPr>
              <a:t>Метакогнітивний</a:t>
            </a:r>
            <a:r>
              <a:rPr lang="ru-RU" dirty="0">
                <a:solidFill>
                  <a:srgbClr val="333333"/>
                </a:solidFill>
              </a:rPr>
              <a:t> </a:t>
            </a:r>
            <a:r>
              <a:rPr lang="ru-RU" dirty="0" err="1">
                <a:solidFill>
                  <a:srgbClr val="333333"/>
                </a:solidFill>
              </a:rPr>
              <a:t>тренінг</a:t>
            </a:r>
            <a:r>
              <a:rPr lang="ru-RU" dirty="0">
                <a:solidFill>
                  <a:srgbClr val="333333"/>
                </a:solidFill>
              </a:rPr>
              <a:t> 6. </a:t>
            </a:r>
            <a:r>
              <a:rPr lang="ru-RU" dirty="0" err="1">
                <a:solidFill>
                  <a:srgbClr val="333333"/>
                </a:solidFill>
              </a:rPr>
              <a:t>Сприйняття</a:t>
            </a:r>
            <a:r>
              <a:rPr lang="ru-RU" dirty="0">
                <a:solidFill>
                  <a:srgbClr val="333333"/>
                </a:solidFill>
              </a:rPr>
              <a:t> </a:t>
            </a:r>
            <a:r>
              <a:rPr lang="ru-RU" dirty="0" err="1">
                <a:solidFill>
                  <a:srgbClr val="333333"/>
                </a:solidFill>
              </a:rPr>
              <a:t>емоцій</a:t>
            </a:r>
            <a:r>
              <a:rPr lang="ru-RU" dirty="0">
                <a:solidFill>
                  <a:srgbClr val="333333"/>
                </a:solidFill>
              </a:rPr>
              <a:t> II</a:t>
            </a:r>
            <a:endParaRPr lang="de-DE" dirty="0">
              <a:solidFill>
                <a:srgbClr val="333333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59FC4560-7772-494A-BA78-BB9242B4B696}" type="slidenum">
              <a:rPr lang="de-DE" altLang="de-DE" smtClean="0">
                <a:solidFill>
                  <a:srgbClr val="333333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3333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477488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End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hteck 14"/>
          <p:cNvSpPr/>
          <p:nvPr/>
        </p:nvSpPr>
        <p:spPr bwMode="gray">
          <a:xfrm>
            <a:off x="-2" y="3573016"/>
            <a:ext cx="12195176" cy="3284984"/>
          </a:xfrm>
          <a:prstGeom prst="rect">
            <a:avLst/>
          </a:prstGeom>
          <a:solidFill>
            <a:srgbClr val="0070C0">
              <a:alpha val="1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sz="800" dirty="0">
              <a:solidFill>
                <a:prstClr val="white"/>
              </a:solidFill>
            </a:endParaRPr>
          </a:p>
        </p:txBody>
      </p:sp>
      <p:sp>
        <p:nvSpPr>
          <p:cNvPr id="10" name="Rechteck 9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rgbClr val="8BB3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sz="4000" dirty="0">
              <a:solidFill>
                <a:prstClr val="white"/>
              </a:solidFill>
            </a:endParaRPr>
          </a:p>
        </p:txBody>
      </p:sp>
      <p:sp>
        <p:nvSpPr>
          <p:cNvPr id="6" name="Textplatzhalter 20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1489075" y="404665"/>
            <a:ext cx="6408000" cy="720000"/>
          </a:xfrm>
        </p:spPr>
        <p:txBody>
          <a:bodyPr bIns="28795" anchor="b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Klinik, Institut, Geschäftsbereich</a:t>
            </a:r>
          </a:p>
        </p:txBody>
      </p:sp>
      <p:sp>
        <p:nvSpPr>
          <p:cNvPr id="9" name="Textplatzhalter 8"/>
          <p:cNvSpPr>
            <a:spLocks noGrp="1"/>
          </p:cNvSpPr>
          <p:nvPr>
            <p:ph type="body" sz="quarter" idx="12"/>
          </p:nvPr>
        </p:nvSpPr>
        <p:spPr bwMode="gray">
          <a:xfrm>
            <a:off x="408962" y="3717032"/>
            <a:ext cx="5543999" cy="2520000"/>
          </a:xfrm>
        </p:spPr>
        <p:txBody>
          <a:bodyPr/>
          <a:lstStyle>
            <a:lvl1pPr>
              <a:spcBef>
                <a:spcPts val="2999"/>
              </a:spcBef>
              <a:defRPr sz="1800">
                <a:solidFill>
                  <a:schemeClr val="accent1"/>
                </a:solidFill>
              </a:defRPr>
            </a:lvl1pPr>
            <a:lvl2pPr>
              <a:spcBef>
                <a:spcPts val="300"/>
              </a:spcBef>
              <a:spcAft>
                <a:spcPts val="300"/>
              </a:spcAft>
              <a:tabLst>
                <a:tab pos="804726" algn="l"/>
              </a:tabLst>
              <a:defRPr sz="1800"/>
            </a:lvl2pPr>
            <a:lvl3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3pPr>
            <a:lvl4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4pPr>
            <a:lvl5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5pPr>
            <a:lvl6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6pPr>
            <a:lvl7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7pPr>
            <a:lvl8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8pPr>
            <a:lvl9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7" name="Textplatzhalter 8"/>
          <p:cNvSpPr>
            <a:spLocks noGrp="1"/>
          </p:cNvSpPr>
          <p:nvPr>
            <p:ph type="body" sz="quarter" idx="13"/>
          </p:nvPr>
        </p:nvSpPr>
        <p:spPr bwMode="gray">
          <a:xfrm>
            <a:off x="6241610" y="3717032"/>
            <a:ext cx="5543999" cy="2520000"/>
          </a:xfrm>
        </p:spPr>
        <p:txBody>
          <a:bodyPr/>
          <a:lstStyle>
            <a:lvl1pPr>
              <a:spcBef>
                <a:spcPts val="2999"/>
              </a:spcBef>
              <a:defRPr sz="1800">
                <a:solidFill>
                  <a:schemeClr val="accent1"/>
                </a:solidFill>
              </a:defRPr>
            </a:lvl1pPr>
            <a:lvl2pPr>
              <a:spcBef>
                <a:spcPts val="300"/>
              </a:spcBef>
              <a:spcAft>
                <a:spcPts val="300"/>
              </a:spcAft>
              <a:tabLst>
                <a:tab pos="804726" algn="l"/>
              </a:tabLst>
              <a:defRPr sz="1800"/>
            </a:lvl2pPr>
            <a:lvl3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3pPr>
            <a:lvl4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4pPr>
            <a:lvl5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5pPr>
            <a:lvl6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6pPr>
            <a:lvl7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7pPr>
            <a:lvl8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8pPr>
            <a:lvl9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408956" y="404664"/>
            <a:ext cx="880877" cy="93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9715848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rafik 13"/>
          <p:cNvPicPr>
            <a:picLocks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gray">
          <a:xfrm>
            <a:off x="3" y="8"/>
            <a:ext cx="9144001" cy="3357563"/>
          </a:xfrm>
          <a:prstGeom prst="rect">
            <a:avLst/>
          </a:prstGeom>
        </p:spPr>
      </p:pic>
      <p:pic>
        <p:nvPicPr>
          <p:cNvPr id="16" name="Grafik 15"/>
          <p:cNvPicPr>
            <a:picLocks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996"/>
          <a:stretch/>
        </p:blipFill>
        <p:spPr bwMode="gray">
          <a:xfrm>
            <a:off x="4297363" y="8"/>
            <a:ext cx="7897814" cy="3357563"/>
          </a:xfrm>
          <a:prstGeom prst="rect">
            <a:avLst/>
          </a:prstGeom>
        </p:spPr>
      </p:pic>
      <p:sp>
        <p:nvSpPr>
          <p:cNvPr id="9" name="Rechteck 8"/>
          <p:cNvSpPr/>
          <p:nvPr/>
        </p:nvSpPr>
        <p:spPr bwMode="gray">
          <a:xfrm>
            <a:off x="-2" y="3573017"/>
            <a:ext cx="12195176" cy="1656000"/>
          </a:xfrm>
          <a:prstGeom prst="rect">
            <a:avLst/>
          </a:prstGeom>
          <a:solidFill>
            <a:srgbClr val="E3E5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r"/>
            <a:endParaRPr lang="de-DE" sz="800" b="1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gray">
          <a:xfrm>
            <a:off x="408955" y="4077137"/>
            <a:ext cx="11376000" cy="936000"/>
          </a:xfrm>
        </p:spPr>
        <p:txBody>
          <a:bodyPr anchor="t"/>
          <a:lstStyle>
            <a:lvl1pPr algn="l">
              <a:lnSpc>
                <a:spcPct val="90000"/>
              </a:lnSpc>
              <a:defRPr sz="3600" baseline="0"/>
            </a:lvl1pPr>
          </a:lstStyle>
          <a:p>
            <a:r>
              <a:rPr lang="de-DE" dirty="0"/>
              <a:t>Titelzeile </a:t>
            </a:r>
            <a:br>
              <a:rPr lang="de-DE" dirty="0"/>
            </a:br>
            <a:r>
              <a:rPr lang="de-DE" dirty="0"/>
              <a:t>max. 2-zeilig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408955" y="3717033"/>
            <a:ext cx="11376000" cy="288000"/>
          </a:xfrm>
        </p:spPr>
        <p:txBody>
          <a:bodyPr anchor="b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Dachzeile</a:t>
            </a:r>
          </a:p>
        </p:txBody>
      </p:sp>
      <p:sp>
        <p:nvSpPr>
          <p:cNvPr id="15" name="Textplatzhalter 14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408961" y="5373216"/>
            <a:ext cx="5543999" cy="1079972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5pPr>
            <a:lvl6pPr marL="0" indent="0">
              <a:buNone/>
              <a:defRPr sz="1800">
                <a:latin typeface="+mn-lt"/>
              </a:defRPr>
            </a:lvl6pPr>
            <a:lvl7pPr marL="0" indent="0">
              <a:buNone/>
              <a:defRPr sz="1800">
                <a:latin typeface="+mn-lt"/>
              </a:defRPr>
            </a:lvl7pPr>
            <a:lvl8pPr marL="0" indent="0">
              <a:buNone/>
              <a:defRPr sz="1800">
                <a:latin typeface="+mn-lt"/>
              </a:defRPr>
            </a:lvl8pPr>
            <a:lvl9pPr marL="0" indent="0">
              <a:buNone/>
              <a:defRPr sz="1800">
                <a:latin typeface="+mn-lt"/>
              </a:defRPr>
            </a:lvl9pPr>
          </a:lstStyle>
          <a:p>
            <a:pPr lvl="0"/>
            <a:r>
              <a:rPr lang="de-DE" dirty="0"/>
              <a:t>Zusatzinformation (Autor | Datum)</a:t>
            </a:r>
          </a:p>
          <a:p>
            <a:pPr lvl="1"/>
            <a:r>
              <a:rPr lang="de-DE" dirty="0"/>
              <a:t>Zweite Ebene</a:t>
            </a:r>
          </a:p>
        </p:txBody>
      </p:sp>
      <p:sp>
        <p:nvSpPr>
          <p:cNvPr id="21" name="Textplatzhalter 20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1490146" y="404665"/>
            <a:ext cx="6407666" cy="720000"/>
          </a:xfrm>
        </p:spPr>
        <p:txBody>
          <a:bodyPr bIns="28795" anchor="b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Klinik, Institut, Geschäftsbereich</a:t>
            </a:r>
          </a:p>
        </p:txBody>
      </p:sp>
      <p:sp>
        <p:nvSpPr>
          <p:cNvPr id="11" name="Rechteck 10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sz="4000" b="1" dirty="0">
              <a:solidFill>
                <a:prstClr val="white"/>
              </a:solidFill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408956" y="404664"/>
            <a:ext cx="880877" cy="93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9842220" y="6095833"/>
            <a:ext cx="1943999" cy="5015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4776095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 (variables Bild 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ildplatzhalter 4"/>
          <p:cNvSpPr>
            <a:spLocks noGrp="1"/>
          </p:cNvSpPr>
          <p:nvPr>
            <p:ph type="pic" sz="quarter" idx="12" hasCustomPrompt="1"/>
          </p:nvPr>
        </p:nvSpPr>
        <p:spPr bwMode="gray">
          <a:xfrm>
            <a:off x="7" y="9"/>
            <a:ext cx="12195179" cy="3357563"/>
          </a:xfrm>
          <a:noFill/>
        </p:spPr>
        <p:txBody>
          <a:bodyPr lIns="6372000" tIns="0" bIns="0" anchor="ctr"/>
          <a:lstStyle>
            <a:lvl1pPr algn="l">
              <a:spcBef>
                <a:spcPts val="0"/>
              </a:spcBef>
              <a:defRPr sz="1000" b="0" i="0" baseline="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bei Bedarf über das Icon ein Bild in den Platzhalter ein. </a:t>
            </a:r>
            <a:br>
              <a:rPr lang="de-DE" dirty="0"/>
            </a:br>
            <a:r>
              <a:rPr lang="de-DE" dirty="0"/>
              <a:t>Achten Sie hierbei darauf, ein Bild zu wählen, auf welchem </a:t>
            </a:r>
            <a:br>
              <a:rPr lang="de-DE" dirty="0"/>
            </a:br>
            <a:r>
              <a:rPr lang="de-DE" dirty="0"/>
              <a:t>das Logo mit der Unterzeile noch gut zu erkennen ist.</a:t>
            </a:r>
            <a:br>
              <a:rPr lang="de-DE" dirty="0"/>
            </a:br>
            <a:br>
              <a:rPr lang="de-DE" dirty="0"/>
            </a:br>
            <a:r>
              <a:rPr lang="de-DE" dirty="0"/>
              <a:t>Klicken Sie nach dem Einfügen auf Start | Folien | Zurücksetzen, </a:t>
            </a:r>
            <a:br>
              <a:rPr lang="de-DE" dirty="0"/>
            </a:br>
            <a:r>
              <a:rPr lang="de-DE" dirty="0"/>
              <a:t>um das Bild hinter die anderen Elemente zu legen.</a:t>
            </a:r>
          </a:p>
        </p:txBody>
      </p:sp>
      <p:sp>
        <p:nvSpPr>
          <p:cNvPr id="9" name="Rechteck 8"/>
          <p:cNvSpPr/>
          <p:nvPr/>
        </p:nvSpPr>
        <p:spPr bwMode="gray">
          <a:xfrm>
            <a:off x="-2" y="3573017"/>
            <a:ext cx="12195176" cy="1656000"/>
          </a:xfrm>
          <a:prstGeom prst="rect">
            <a:avLst/>
          </a:prstGeom>
          <a:solidFill>
            <a:srgbClr val="E3E5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r"/>
            <a:endParaRPr lang="de-DE" sz="800" b="1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gray">
          <a:xfrm>
            <a:off x="408955" y="4077137"/>
            <a:ext cx="11376000" cy="936000"/>
          </a:xfrm>
        </p:spPr>
        <p:txBody>
          <a:bodyPr anchor="t"/>
          <a:lstStyle>
            <a:lvl1pPr algn="l">
              <a:lnSpc>
                <a:spcPct val="90000"/>
              </a:lnSpc>
              <a:defRPr sz="3600" baseline="0"/>
            </a:lvl1pPr>
          </a:lstStyle>
          <a:p>
            <a:r>
              <a:rPr lang="de-DE" dirty="0"/>
              <a:t>Titelzeile </a:t>
            </a:r>
            <a:br>
              <a:rPr lang="de-DE" dirty="0"/>
            </a:br>
            <a:r>
              <a:rPr lang="de-DE" dirty="0"/>
              <a:t>max. 2-zeilig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408955" y="3717033"/>
            <a:ext cx="11376000" cy="288000"/>
          </a:xfrm>
        </p:spPr>
        <p:txBody>
          <a:bodyPr anchor="b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Dachzeile</a:t>
            </a:r>
          </a:p>
        </p:txBody>
      </p:sp>
      <p:sp>
        <p:nvSpPr>
          <p:cNvPr id="15" name="Textplatzhalter 14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408961" y="5373216"/>
            <a:ext cx="5543999" cy="1079972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5pPr>
            <a:lvl6pPr marL="0" indent="0">
              <a:buNone/>
              <a:defRPr sz="1800">
                <a:latin typeface="+mn-lt"/>
              </a:defRPr>
            </a:lvl6pPr>
            <a:lvl7pPr marL="0" indent="0">
              <a:buNone/>
              <a:defRPr sz="1800">
                <a:latin typeface="+mn-lt"/>
              </a:defRPr>
            </a:lvl7pPr>
            <a:lvl8pPr marL="0" indent="0">
              <a:buNone/>
              <a:defRPr sz="1800">
                <a:latin typeface="+mn-lt"/>
              </a:defRPr>
            </a:lvl8pPr>
            <a:lvl9pPr marL="0" indent="0">
              <a:buNone/>
              <a:defRPr sz="1800">
                <a:latin typeface="+mn-lt"/>
              </a:defRPr>
            </a:lvl9pPr>
          </a:lstStyle>
          <a:p>
            <a:pPr lvl="0"/>
            <a:r>
              <a:rPr lang="de-DE" dirty="0"/>
              <a:t>Zusatzinformation (Autor | Datum)</a:t>
            </a:r>
          </a:p>
          <a:p>
            <a:pPr lvl="1"/>
            <a:r>
              <a:rPr lang="de-DE" dirty="0"/>
              <a:t>Zweite Ebene</a:t>
            </a:r>
          </a:p>
        </p:txBody>
      </p:sp>
      <p:sp>
        <p:nvSpPr>
          <p:cNvPr id="21" name="Textplatzhalter 20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1489075" y="404665"/>
            <a:ext cx="6408000" cy="720000"/>
          </a:xfrm>
        </p:spPr>
        <p:txBody>
          <a:bodyPr bIns="28795" anchor="b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Klinik, Institut, Geschäftsbereich</a:t>
            </a:r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08955" y="404665"/>
            <a:ext cx="882000" cy="9360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13" name="Rechteck 12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sz="4000" b="1" dirty="0">
              <a:solidFill>
                <a:prstClr val="white"/>
              </a:solidFill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9842220" y="6095833"/>
            <a:ext cx="1943999" cy="5015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3150653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 (variables Bild 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I"/>
          <p:cNvSpPr>
            <a:spLocks noGrp="1"/>
          </p:cNvSpPr>
          <p:nvPr>
            <p:ph type="title"/>
          </p:nvPr>
        </p:nvSpPr>
        <p:spPr>
          <a:xfrm>
            <a:off x="0" y="3536792"/>
            <a:ext cx="12198096" cy="1728216"/>
          </a:xfrm>
          <a:solidFill>
            <a:srgbClr val="0070C0">
              <a:alpha val="10196"/>
            </a:srgbClr>
          </a:solidFill>
        </p:spPr>
        <p:txBody>
          <a:bodyPr lIns="411480" tIns="502920" rIns="411480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08955" y="404665"/>
            <a:ext cx="882000" cy="9360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 </a:t>
            </a:r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542738" y="6290613"/>
            <a:ext cx="243101" cy="162574"/>
          </a:xfrm>
          <a:prstGeom prst="rect">
            <a:avLst/>
          </a:prstGeom>
        </p:spPr>
      </p:pic>
      <p:sp>
        <p:nvSpPr>
          <p:cNvPr id="16" name="Subtitle 2"/>
          <p:cNvSpPr txBox="1">
            <a:spLocks/>
          </p:cNvSpPr>
          <p:nvPr/>
        </p:nvSpPr>
        <p:spPr bwMode="gray">
          <a:xfrm>
            <a:off x="408955" y="3717033"/>
            <a:ext cx="11376000" cy="288000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marL="0" marR="0" indent="0" algn="l" defTabSz="9142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uk-UA" dirty="0" err="1">
                <a:solidFill>
                  <a:srgbClr val="004992"/>
                </a:solidFill>
              </a:rPr>
              <a:t>Метакогнітивний</a:t>
            </a:r>
            <a:r>
              <a:rPr lang="uk-UA" dirty="0">
                <a:solidFill>
                  <a:srgbClr val="004992"/>
                </a:solidFill>
              </a:rPr>
              <a:t> тренінг (</a:t>
            </a:r>
            <a:r>
              <a:rPr lang="de-DE" dirty="0" err="1">
                <a:solidFill>
                  <a:srgbClr val="004992"/>
                </a:solidFill>
              </a:rPr>
              <a:t>MCT</a:t>
            </a:r>
            <a:r>
              <a:rPr lang="de-DE" dirty="0">
                <a:solidFill>
                  <a:srgbClr val="004992"/>
                </a:solidFill>
              </a:rPr>
              <a:t>)</a:t>
            </a:r>
          </a:p>
        </p:txBody>
      </p:sp>
      <p:sp>
        <p:nvSpPr>
          <p:cNvPr id="12" name="Rectangle 11"/>
          <p:cNvSpPr/>
          <p:nvPr/>
        </p:nvSpPr>
        <p:spPr bwMode="gray">
          <a:xfrm>
            <a:off x="0" y="3427849"/>
            <a:ext cx="12198096" cy="73152"/>
          </a:xfrm>
          <a:prstGeom prst="rect">
            <a:avLst/>
          </a:prstGeom>
          <a:solidFill>
            <a:srgbClr val="8BB3CE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4000" b="1" dirty="0" err="1">
              <a:solidFill>
                <a:srgbClr val="333333"/>
              </a:solidFill>
              <a:latin typeface="Calibri Light"/>
            </a:endParaRPr>
          </a:p>
        </p:txBody>
      </p:sp>
      <p:pic>
        <p:nvPicPr>
          <p:cNvPr id="22" name="Bild 1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1050" y="620689"/>
            <a:ext cx="3546674" cy="3528392"/>
          </a:xfrm>
          <a:prstGeom prst="rect">
            <a:avLst/>
          </a:prstGeom>
        </p:spPr>
      </p:pic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408955" y="6035040"/>
            <a:ext cx="5486400" cy="502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 anchorCtr="0">
            <a:noAutofit/>
          </a:bodyPr>
          <a:lstStyle>
            <a:lvl1pPr>
              <a:spcBef>
                <a:spcPct val="20000"/>
              </a:spcBef>
              <a:buClr>
                <a:srgbClr val="33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ru-RU" altLang="de-DE" sz="1000" b="1" dirty="0" err="1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Дозвіл</a:t>
            </a:r>
            <a:r>
              <a:rPr lang="ru-RU" altLang="de-DE" sz="1000" b="1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на </a:t>
            </a:r>
            <a:r>
              <a:rPr lang="ru-RU" altLang="de-DE" sz="1000" b="1" dirty="0" err="1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використання</a:t>
            </a:r>
            <a:r>
              <a:rPr lang="ru-RU" altLang="de-DE" sz="1000" b="1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</a:t>
            </a:r>
            <a:r>
              <a:rPr lang="ru-RU" altLang="de-DE" sz="1000" b="1" dirty="0" err="1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зображень</a:t>
            </a:r>
            <a:r>
              <a:rPr lang="ru-RU" altLang="de-DE" sz="1000" b="1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</a:t>
            </a:r>
            <a:r>
              <a:rPr lang="ru-RU" altLang="de-DE" sz="1000" b="1" dirty="0" err="1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люб'язно</a:t>
            </a:r>
            <a:r>
              <a:rPr lang="ru-RU" altLang="de-DE" sz="1000" b="1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</a:t>
            </a:r>
            <a:r>
              <a:rPr lang="ru-RU" altLang="de-DE" sz="1000" b="1" dirty="0" err="1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надали</a:t>
            </a:r>
            <a:r>
              <a:rPr lang="ru-RU" altLang="de-DE" sz="1000" b="1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</a:t>
            </a:r>
            <a:r>
              <a:rPr lang="ru-RU" altLang="de-DE" sz="1000" b="1" dirty="0" err="1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митці</a:t>
            </a:r>
            <a:r>
              <a:rPr lang="ru-RU" altLang="de-DE" sz="1000" b="1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</a:t>
            </a:r>
            <a:r>
              <a:rPr lang="ru-RU" altLang="de-DE" sz="1000" b="1" dirty="0" err="1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або</a:t>
            </a:r>
            <a:r>
              <a:rPr lang="ru-RU" altLang="de-DE" sz="1000" b="1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</a:t>
            </a:r>
            <a:r>
              <a:rPr lang="ru-RU" altLang="de-DE" sz="1000" b="1" dirty="0" err="1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власники</a:t>
            </a:r>
            <a:r>
              <a:rPr lang="ru-RU" altLang="de-DE" sz="1000" b="1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</a:t>
            </a:r>
            <a:r>
              <a:rPr lang="ru-RU" altLang="de-DE" sz="1000" b="1" dirty="0" err="1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авторських</a:t>
            </a:r>
            <a:r>
              <a:rPr lang="ru-RU" altLang="de-DE" sz="1000" b="1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прав. </a:t>
            </a:r>
            <a:r>
              <a:rPr lang="ru-RU" altLang="de-DE" sz="1000" b="1" dirty="0" err="1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Подробиці</a:t>
            </a:r>
            <a:r>
              <a:rPr lang="ru-RU" altLang="de-DE" sz="1000" b="1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(</a:t>
            </a:r>
            <a:r>
              <a:rPr lang="ru-RU" altLang="de-DE" sz="1000" b="1" dirty="0" err="1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ім’я</a:t>
            </a:r>
            <a:r>
              <a:rPr lang="ru-RU" altLang="de-DE" sz="1000" b="1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</a:t>
            </a:r>
            <a:r>
              <a:rPr lang="ru-RU" altLang="de-DE" sz="1000" b="1" dirty="0" err="1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митця</a:t>
            </a:r>
            <a:r>
              <a:rPr lang="ru-RU" altLang="de-DE" sz="1000" b="1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, </a:t>
            </a:r>
            <a:r>
              <a:rPr lang="ru-RU" altLang="de-DE" sz="1000" b="1" dirty="0" err="1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назва</a:t>
            </a:r>
            <a:r>
              <a:rPr lang="ru-RU" altLang="de-DE" sz="1000" b="1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</a:t>
            </a:r>
            <a:r>
              <a:rPr lang="ru-RU" altLang="de-DE" sz="1000" b="1" dirty="0" err="1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зображення</a:t>
            </a:r>
            <a:r>
              <a:rPr lang="ru-RU" altLang="de-DE" sz="1000" b="1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) наведено в </a:t>
            </a:r>
            <a:r>
              <a:rPr lang="ru-RU" altLang="de-DE" sz="1000" b="1" dirty="0" err="1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кінці</a:t>
            </a:r>
            <a:r>
              <a:rPr lang="ru-RU" altLang="de-DE" sz="1000" b="1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</a:t>
            </a:r>
            <a:r>
              <a:rPr lang="ru-RU" altLang="de-DE" sz="1000" b="1" dirty="0" err="1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презентації</a:t>
            </a:r>
            <a:r>
              <a:rPr lang="ru-RU" altLang="de-DE" sz="1000" b="1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.</a:t>
            </a:r>
            <a:endParaRPr lang="de-DE" altLang="de-DE" sz="1000" b="1" dirty="0">
              <a:solidFill>
                <a:srgbClr val="333333"/>
              </a:solidFill>
              <a:latin typeface="Calibri Light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5924018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ru-RU" dirty="0" err="1">
                <a:solidFill>
                  <a:srgbClr val="333333"/>
                </a:solidFill>
              </a:rPr>
              <a:t>Метакогнітивний</a:t>
            </a:r>
            <a:r>
              <a:rPr lang="ru-RU" dirty="0">
                <a:solidFill>
                  <a:srgbClr val="333333"/>
                </a:solidFill>
              </a:rPr>
              <a:t> </a:t>
            </a:r>
            <a:r>
              <a:rPr lang="ru-RU" dirty="0" err="1">
                <a:solidFill>
                  <a:srgbClr val="333333"/>
                </a:solidFill>
              </a:rPr>
              <a:t>тренінг</a:t>
            </a:r>
            <a:r>
              <a:rPr lang="ru-RU" dirty="0">
                <a:solidFill>
                  <a:srgbClr val="333333"/>
                </a:solidFill>
              </a:rPr>
              <a:t> 6. </a:t>
            </a:r>
            <a:r>
              <a:rPr lang="ru-RU" dirty="0" err="1">
                <a:solidFill>
                  <a:srgbClr val="333333"/>
                </a:solidFill>
              </a:rPr>
              <a:t>Сприйняття</a:t>
            </a:r>
            <a:r>
              <a:rPr lang="ru-RU" dirty="0">
                <a:solidFill>
                  <a:srgbClr val="333333"/>
                </a:solidFill>
              </a:rPr>
              <a:t> </a:t>
            </a:r>
            <a:r>
              <a:rPr lang="ru-RU" dirty="0" err="1">
                <a:solidFill>
                  <a:srgbClr val="333333"/>
                </a:solidFill>
              </a:rPr>
              <a:t>емоцій</a:t>
            </a:r>
            <a:r>
              <a:rPr lang="ru-RU" dirty="0">
                <a:solidFill>
                  <a:srgbClr val="333333"/>
                </a:solidFill>
              </a:rPr>
              <a:t> II</a:t>
            </a:r>
            <a:endParaRPr lang="de-DE" dirty="0">
              <a:solidFill>
                <a:srgbClr val="333333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0C71D7B0-72CC-43FA-9C95-59D12C3FBF7C}" type="slidenum">
              <a:rPr lang="de-DE" altLang="de-DE" smtClean="0">
                <a:solidFill>
                  <a:srgbClr val="333333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333333"/>
              </a:solidFill>
            </a:endParaRPr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13"/>
          </p:nvPr>
        </p:nvSpPr>
        <p:spPr bwMode="gray">
          <a:xfrm>
            <a:off x="408955" y="2204864"/>
            <a:ext cx="11376000" cy="4248000"/>
          </a:xfrm>
        </p:spPr>
        <p:txBody>
          <a:bodyPr/>
          <a:lstStyle>
            <a:lvl1pPr marL="215963" indent="-359939">
              <a:buFont typeface="+mj-lt"/>
              <a:buAutoNum type="arabicPeriod"/>
              <a:defRPr>
                <a:solidFill>
                  <a:schemeClr val="tx1"/>
                </a:solidFill>
              </a:defRPr>
            </a:lvl1pPr>
            <a:lvl2pPr marL="575902" indent="-215963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lvl2pPr>
            <a:lvl3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3pPr>
            <a:lvl4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4pPr>
            <a:lvl5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5pPr>
            <a:lvl6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6pPr>
            <a:lvl7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7pPr>
            <a:lvl8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8pPr>
            <a:lvl9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09255352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gray"/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/>
        <p:txBody>
          <a:bodyPr>
            <a:noAutofit/>
          </a:bodyPr>
          <a:lstStyle/>
          <a:p>
            <a:pPr>
              <a:defRPr/>
            </a:pPr>
            <a:r>
              <a:rPr lang="ru-RU" dirty="0" err="1">
                <a:solidFill>
                  <a:srgbClr val="333333"/>
                </a:solidFill>
              </a:rPr>
              <a:t>Метакогнітивний</a:t>
            </a:r>
            <a:r>
              <a:rPr lang="ru-RU" dirty="0">
                <a:solidFill>
                  <a:srgbClr val="333333"/>
                </a:solidFill>
              </a:rPr>
              <a:t> </a:t>
            </a:r>
            <a:r>
              <a:rPr lang="ru-RU" dirty="0" err="1">
                <a:solidFill>
                  <a:srgbClr val="333333"/>
                </a:solidFill>
              </a:rPr>
              <a:t>тренінг</a:t>
            </a:r>
            <a:r>
              <a:rPr lang="ru-RU" dirty="0">
                <a:solidFill>
                  <a:srgbClr val="333333"/>
                </a:solidFill>
              </a:rPr>
              <a:t> 6. </a:t>
            </a:r>
            <a:r>
              <a:rPr lang="ru-RU" dirty="0" err="1">
                <a:solidFill>
                  <a:srgbClr val="333333"/>
                </a:solidFill>
              </a:rPr>
              <a:t>Сприйняття</a:t>
            </a:r>
            <a:r>
              <a:rPr lang="ru-RU" dirty="0">
                <a:solidFill>
                  <a:srgbClr val="333333"/>
                </a:solidFill>
              </a:rPr>
              <a:t> </a:t>
            </a:r>
            <a:r>
              <a:rPr lang="ru-RU" dirty="0" err="1">
                <a:solidFill>
                  <a:srgbClr val="333333"/>
                </a:solidFill>
              </a:rPr>
              <a:t>емоцій</a:t>
            </a:r>
            <a:r>
              <a:rPr lang="ru-RU" dirty="0">
                <a:solidFill>
                  <a:srgbClr val="333333"/>
                </a:solidFill>
              </a:rPr>
              <a:t> II</a:t>
            </a:r>
            <a:endParaRPr lang="de-DE" dirty="0">
              <a:solidFill>
                <a:srgbClr val="333333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gray"/>
        <p:txBody>
          <a:bodyPr>
            <a:noAutofit/>
          </a:bodyPr>
          <a:lstStyle/>
          <a:p>
            <a:pPr>
              <a:defRPr/>
            </a:pPr>
            <a:fld id="{4F657602-39CC-44B4-B2B2-1E29DC7C01C7}" type="slidenum">
              <a:rPr lang="de-DE" altLang="de-DE" smtClean="0">
                <a:solidFill>
                  <a:srgbClr val="333333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3333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839508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hteck 20"/>
          <p:cNvSpPr/>
          <p:nvPr/>
        </p:nvSpPr>
        <p:spPr bwMode="gray">
          <a:xfrm>
            <a:off x="-1" y="0"/>
            <a:ext cx="1219518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sz="4000" b="1" dirty="0">
              <a:solidFill>
                <a:prstClr val="white"/>
              </a:solidFill>
            </a:endParaRPr>
          </a:p>
        </p:txBody>
      </p:sp>
      <p:sp>
        <p:nvSpPr>
          <p:cNvPr id="19" name="Bildplatzhalter 4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7" y="9"/>
            <a:ext cx="12195179" cy="3357563"/>
          </a:xfrm>
          <a:noFill/>
        </p:spPr>
        <p:txBody>
          <a:bodyPr lIns="6372000" tIns="0" rIns="0" bIns="0" anchor="ctr"/>
          <a:lstStyle>
            <a:lvl1pPr algn="l">
              <a:spcBef>
                <a:spcPts val="0"/>
              </a:spcBef>
              <a:defRPr sz="1000" b="0" i="0" baseline="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bei Bedarf über das Icon ein Bild in den Platzhalter ein. </a:t>
            </a:r>
            <a:br>
              <a:rPr lang="de-DE" dirty="0"/>
            </a:br>
            <a:r>
              <a:rPr lang="de-DE" dirty="0"/>
              <a:t>Achten Sie hierbei darauf, ein Bild zu wählen, auf welchem </a:t>
            </a:r>
            <a:br>
              <a:rPr lang="de-DE" dirty="0"/>
            </a:br>
            <a:r>
              <a:rPr lang="de-DE" dirty="0"/>
              <a:t>das Logo mit der Unterzeile noch gut zu erkennen ist.</a:t>
            </a:r>
            <a:br>
              <a:rPr lang="de-DE" dirty="0"/>
            </a:br>
            <a:br>
              <a:rPr lang="de-DE" dirty="0"/>
            </a:br>
            <a:r>
              <a:rPr lang="de-DE" dirty="0"/>
              <a:t>Klicken Sie nach dem Einfügen auf Start | Folien | Zurücksetzen, </a:t>
            </a:r>
            <a:br>
              <a:rPr lang="de-DE" dirty="0"/>
            </a:br>
            <a:r>
              <a:rPr lang="de-DE" dirty="0"/>
              <a:t>um das Bild hinter die anderen Elemente zu legen.</a:t>
            </a:r>
          </a:p>
        </p:txBody>
      </p:sp>
      <p:sp>
        <p:nvSpPr>
          <p:cNvPr id="12" name="Rechteck 11"/>
          <p:cNvSpPr/>
          <p:nvPr/>
        </p:nvSpPr>
        <p:spPr bwMode="gray">
          <a:xfrm>
            <a:off x="-2" y="3573016"/>
            <a:ext cx="12195176" cy="328498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r"/>
            <a:endParaRPr lang="de-DE" sz="800" b="1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>
          <a:xfrm>
            <a:off x="408955" y="4077072"/>
            <a:ext cx="11376000" cy="1008000"/>
          </a:xfrm>
        </p:spPr>
        <p:txBody>
          <a:bodyPr bIns="35994" anchor="b"/>
          <a:lstStyle>
            <a:lvl1pPr>
              <a:defRPr sz="3600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de-DE" dirty="0"/>
              <a:t>Kapitelname </a:t>
            </a:r>
            <a:br>
              <a:rPr lang="de-DE" dirty="0"/>
            </a:br>
            <a:r>
              <a:rPr lang="de-DE" dirty="0"/>
              <a:t>(max. 2 Zeilen)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 bwMode="gray">
          <a:xfrm>
            <a:off x="408955" y="5157320"/>
            <a:ext cx="11376000" cy="1152000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>
                <a:solidFill>
                  <a:schemeClr val="tx1"/>
                </a:solidFill>
                <a:latin typeface="+mj-lt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5pPr>
            <a:lvl6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6pPr>
            <a:lvl7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7pPr>
            <a:lvl8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8pPr>
            <a:lvl9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Formatvorlagen des Textmasters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6</a:t>
            </a:r>
          </a:p>
          <a:p>
            <a:pPr lvl="6"/>
            <a:r>
              <a:rPr lang="de-DE" dirty="0"/>
              <a:t>7</a:t>
            </a:r>
          </a:p>
          <a:p>
            <a:pPr lvl="7"/>
            <a:r>
              <a:rPr lang="de-DE" dirty="0"/>
              <a:t>8</a:t>
            </a:r>
          </a:p>
          <a:p>
            <a:pPr lvl="8"/>
            <a:r>
              <a:rPr lang="de-DE" dirty="0"/>
              <a:t>9</a:t>
            </a:r>
          </a:p>
          <a:p>
            <a:pPr lvl="0"/>
            <a:endParaRPr lang="de-DE" dirty="0"/>
          </a:p>
        </p:txBody>
      </p:sp>
      <p:sp>
        <p:nvSpPr>
          <p:cNvPr id="20" name="Textplatzhalter 9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08955" y="161655"/>
            <a:ext cx="432000" cy="4608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9" name="Rechteck 8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sz="4000" b="1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606121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 bwMode="gray">
          <a:xfrm>
            <a:off x="408961" y="2205344"/>
            <a:ext cx="5543999" cy="42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gray">
          <a:xfrm>
            <a:off x="6241609" y="2205344"/>
            <a:ext cx="5543999" cy="42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ru-RU" dirty="0" err="1">
                <a:solidFill>
                  <a:srgbClr val="333333"/>
                </a:solidFill>
              </a:rPr>
              <a:t>Метакогнітивний</a:t>
            </a:r>
            <a:r>
              <a:rPr lang="ru-RU" dirty="0">
                <a:solidFill>
                  <a:srgbClr val="333333"/>
                </a:solidFill>
              </a:rPr>
              <a:t> </a:t>
            </a:r>
            <a:r>
              <a:rPr lang="ru-RU" dirty="0" err="1">
                <a:solidFill>
                  <a:srgbClr val="333333"/>
                </a:solidFill>
              </a:rPr>
              <a:t>тренінг</a:t>
            </a:r>
            <a:r>
              <a:rPr lang="ru-RU" dirty="0">
                <a:solidFill>
                  <a:srgbClr val="333333"/>
                </a:solidFill>
              </a:rPr>
              <a:t> 6. </a:t>
            </a:r>
            <a:r>
              <a:rPr lang="ru-RU" dirty="0" err="1">
                <a:solidFill>
                  <a:srgbClr val="333333"/>
                </a:solidFill>
              </a:rPr>
              <a:t>Сприйняття</a:t>
            </a:r>
            <a:r>
              <a:rPr lang="ru-RU" dirty="0">
                <a:solidFill>
                  <a:srgbClr val="333333"/>
                </a:solidFill>
              </a:rPr>
              <a:t> </a:t>
            </a:r>
            <a:r>
              <a:rPr lang="ru-RU" dirty="0" err="1">
                <a:solidFill>
                  <a:srgbClr val="333333"/>
                </a:solidFill>
              </a:rPr>
              <a:t>емоцій</a:t>
            </a:r>
            <a:r>
              <a:rPr lang="ru-RU" dirty="0">
                <a:solidFill>
                  <a:srgbClr val="333333"/>
                </a:solidFill>
              </a:rPr>
              <a:t> II</a:t>
            </a:r>
            <a:endParaRPr lang="de-DE" dirty="0">
              <a:solidFill>
                <a:srgbClr val="333333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AA685EC0-3012-4ADA-B0A0-FF56741498E2}" type="slidenum">
              <a:rPr lang="de-DE" altLang="de-DE" smtClean="0">
                <a:solidFill>
                  <a:srgbClr val="333333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3333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193392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halt un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>
          <a:xfrm>
            <a:off x="408961" y="1124744"/>
            <a:ext cx="5543999" cy="720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 bwMode="gray">
          <a:xfrm>
            <a:off x="408961" y="2205344"/>
            <a:ext cx="5543999" cy="42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ru-RU" dirty="0" err="1">
                <a:solidFill>
                  <a:srgbClr val="333333"/>
                </a:solidFill>
              </a:rPr>
              <a:t>Метакогнітивний</a:t>
            </a:r>
            <a:r>
              <a:rPr lang="ru-RU" dirty="0">
                <a:solidFill>
                  <a:srgbClr val="333333"/>
                </a:solidFill>
              </a:rPr>
              <a:t> </a:t>
            </a:r>
            <a:r>
              <a:rPr lang="ru-RU" dirty="0" err="1">
                <a:solidFill>
                  <a:srgbClr val="333333"/>
                </a:solidFill>
              </a:rPr>
              <a:t>тренінг</a:t>
            </a:r>
            <a:r>
              <a:rPr lang="ru-RU" dirty="0">
                <a:solidFill>
                  <a:srgbClr val="333333"/>
                </a:solidFill>
              </a:rPr>
              <a:t> 6. </a:t>
            </a:r>
            <a:r>
              <a:rPr lang="ru-RU" dirty="0" err="1">
                <a:solidFill>
                  <a:srgbClr val="333333"/>
                </a:solidFill>
              </a:rPr>
              <a:t>Сприйняття</a:t>
            </a:r>
            <a:r>
              <a:rPr lang="ru-RU" dirty="0">
                <a:solidFill>
                  <a:srgbClr val="333333"/>
                </a:solidFill>
              </a:rPr>
              <a:t> </a:t>
            </a:r>
            <a:r>
              <a:rPr lang="ru-RU" dirty="0" err="1">
                <a:solidFill>
                  <a:srgbClr val="333333"/>
                </a:solidFill>
              </a:rPr>
              <a:t>емоцій</a:t>
            </a:r>
            <a:r>
              <a:rPr lang="ru-RU" dirty="0">
                <a:solidFill>
                  <a:srgbClr val="333333"/>
                </a:solidFill>
              </a:rPr>
              <a:t> II</a:t>
            </a:r>
            <a:endParaRPr lang="de-DE" dirty="0">
              <a:solidFill>
                <a:srgbClr val="333333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0C71D7B0-72CC-43FA-9C95-59D12C3FBF7C}" type="slidenum">
              <a:rPr lang="de-DE" altLang="de-DE" smtClean="0">
                <a:solidFill>
                  <a:srgbClr val="333333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333333"/>
              </a:solidFill>
            </a:endParaRPr>
          </a:p>
        </p:txBody>
      </p:sp>
      <p:sp>
        <p:nvSpPr>
          <p:cNvPr id="9" name="Bildplatzhalter 8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6241605" y="836712"/>
            <a:ext cx="5953571" cy="6021288"/>
          </a:xfrm>
          <a:solidFill>
            <a:srgbClr val="E6E7E8"/>
          </a:solidFill>
          <a:ln>
            <a:noFill/>
          </a:ln>
        </p:spPr>
        <p:txBody>
          <a:bodyPr tIns="791866" anchor="ctr"/>
          <a:lstStyle>
            <a:lvl1pPr algn="ctr">
              <a:lnSpc>
                <a:spcPct val="100000"/>
              </a:lnSpc>
              <a:spcBef>
                <a:spcPts val="0"/>
              </a:spcBef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über Klick auf das Icon </a:t>
            </a:r>
            <a:br>
              <a:rPr lang="de-DE" dirty="0"/>
            </a:br>
            <a:r>
              <a:rPr lang="de-DE" dirty="0"/>
              <a:t>ein Bild in den Platzhalter ein.</a:t>
            </a:r>
          </a:p>
        </p:txBody>
      </p:sp>
    </p:spTree>
    <p:extLst>
      <p:ext uri="{BB962C8B-B14F-4D97-AF65-F5344CB8AC3E}">
        <p14:creationId xmlns:p14="http://schemas.microsoft.com/office/powerpoint/2010/main" val="381548256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ru-RU" dirty="0" err="1">
                <a:solidFill>
                  <a:srgbClr val="333333"/>
                </a:solidFill>
              </a:rPr>
              <a:t>Метакогнітивний</a:t>
            </a:r>
            <a:r>
              <a:rPr lang="ru-RU" dirty="0">
                <a:solidFill>
                  <a:srgbClr val="333333"/>
                </a:solidFill>
              </a:rPr>
              <a:t> </a:t>
            </a:r>
            <a:r>
              <a:rPr lang="ru-RU" dirty="0" err="1">
                <a:solidFill>
                  <a:srgbClr val="333333"/>
                </a:solidFill>
              </a:rPr>
              <a:t>тренінг</a:t>
            </a:r>
            <a:r>
              <a:rPr lang="ru-RU" dirty="0">
                <a:solidFill>
                  <a:srgbClr val="333333"/>
                </a:solidFill>
              </a:rPr>
              <a:t> 6. </a:t>
            </a:r>
            <a:r>
              <a:rPr lang="ru-RU" dirty="0" err="1">
                <a:solidFill>
                  <a:srgbClr val="333333"/>
                </a:solidFill>
              </a:rPr>
              <a:t>Сприйняття</a:t>
            </a:r>
            <a:r>
              <a:rPr lang="ru-RU" dirty="0">
                <a:solidFill>
                  <a:srgbClr val="333333"/>
                </a:solidFill>
              </a:rPr>
              <a:t> </a:t>
            </a:r>
            <a:r>
              <a:rPr lang="ru-RU" dirty="0" err="1">
                <a:solidFill>
                  <a:srgbClr val="333333"/>
                </a:solidFill>
              </a:rPr>
              <a:t>емоцій</a:t>
            </a:r>
            <a:r>
              <a:rPr lang="ru-RU" dirty="0">
                <a:solidFill>
                  <a:srgbClr val="333333"/>
                </a:solidFill>
              </a:rPr>
              <a:t> II</a:t>
            </a:r>
            <a:endParaRPr lang="de-DE" dirty="0">
              <a:solidFill>
                <a:srgbClr val="333333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0C71D7B0-72CC-43FA-9C95-59D12C3FBF7C}" type="slidenum">
              <a:rPr lang="de-DE" altLang="de-DE" smtClean="0">
                <a:solidFill>
                  <a:srgbClr val="333333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333333"/>
              </a:solidFill>
            </a:endParaRPr>
          </a:p>
        </p:txBody>
      </p:sp>
      <p:sp>
        <p:nvSpPr>
          <p:cNvPr id="9" name="Bildplatzhalter 8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0" y="836712"/>
            <a:ext cx="12195175" cy="6021288"/>
          </a:xfrm>
          <a:solidFill>
            <a:srgbClr val="E6E7E8"/>
          </a:solidFill>
          <a:ln>
            <a:noFill/>
          </a:ln>
        </p:spPr>
        <p:txBody>
          <a:bodyPr tIns="791866" anchor="ctr"/>
          <a:lstStyle>
            <a:lvl1pPr algn="ctr">
              <a:lnSpc>
                <a:spcPct val="100000"/>
              </a:lnSpc>
              <a:spcBef>
                <a:spcPts val="0"/>
              </a:spcBef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über Klick auf das Icon </a:t>
            </a:r>
            <a:br>
              <a:rPr lang="de-DE" dirty="0"/>
            </a:br>
            <a:r>
              <a:rPr lang="de-DE" dirty="0"/>
              <a:t>ein Bild in den Platzhalter ein. 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 bwMode="gray">
          <a:xfrm>
            <a:off x="7326860" y="5157220"/>
            <a:ext cx="4868318" cy="533178"/>
          </a:xfrm>
          <a:solidFill>
            <a:srgbClr val="FFFFFF">
              <a:alpha val="69804"/>
            </a:srgbClr>
          </a:solidFill>
        </p:spPr>
        <p:txBody>
          <a:bodyPr wrap="none" lIns="215963" tIns="71987" rIns="410400" bIns="71987" anchor="b">
            <a:spAutoFit/>
          </a:bodyPr>
          <a:lstStyle>
            <a:lvl1pPr algn="r">
              <a:defRPr/>
            </a:lvl1pPr>
          </a:lstStyle>
          <a:p>
            <a:r>
              <a:rPr lang="de-DE" dirty="0"/>
              <a:t>Text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115182827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ru-RU" dirty="0" err="1">
                <a:solidFill>
                  <a:srgbClr val="333333"/>
                </a:solidFill>
              </a:rPr>
              <a:t>Метакогнітивний</a:t>
            </a:r>
            <a:r>
              <a:rPr lang="ru-RU" dirty="0">
                <a:solidFill>
                  <a:srgbClr val="333333"/>
                </a:solidFill>
              </a:rPr>
              <a:t> </a:t>
            </a:r>
            <a:r>
              <a:rPr lang="ru-RU" dirty="0" err="1">
                <a:solidFill>
                  <a:srgbClr val="333333"/>
                </a:solidFill>
              </a:rPr>
              <a:t>тренінг</a:t>
            </a:r>
            <a:r>
              <a:rPr lang="ru-RU" dirty="0">
                <a:solidFill>
                  <a:srgbClr val="333333"/>
                </a:solidFill>
              </a:rPr>
              <a:t> 6. </a:t>
            </a:r>
            <a:r>
              <a:rPr lang="ru-RU" dirty="0" err="1">
                <a:solidFill>
                  <a:srgbClr val="333333"/>
                </a:solidFill>
              </a:rPr>
              <a:t>Сприйняття</a:t>
            </a:r>
            <a:r>
              <a:rPr lang="ru-RU" dirty="0">
                <a:solidFill>
                  <a:srgbClr val="333333"/>
                </a:solidFill>
              </a:rPr>
              <a:t> </a:t>
            </a:r>
            <a:r>
              <a:rPr lang="ru-RU" dirty="0" err="1">
                <a:solidFill>
                  <a:srgbClr val="333333"/>
                </a:solidFill>
              </a:rPr>
              <a:t>емоцій</a:t>
            </a:r>
            <a:r>
              <a:rPr lang="ru-RU" dirty="0">
                <a:solidFill>
                  <a:srgbClr val="333333"/>
                </a:solidFill>
              </a:rPr>
              <a:t> II</a:t>
            </a:r>
            <a:endParaRPr lang="de-DE" dirty="0">
              <a:solidFill>
                <a:srgbClr val="333333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CBAC4CD7-AD2D-4BD2-8128-BE7C085E37A6}" type="slidenum">
              <a:rPr lang="de-DE" altLang="de-DE" smtClean="0">
                <a:solidFill>
                  <a:srgbClr val="333333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3333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3984061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ru-RU" dirty="0" err="1">
                <a:solidFill>
                  <a:srgbClr val="333333"/>
                </a:solidFill>
              </a:rPr>
              <a:t>Метакогнітивний</a:t>
            </a:r>
            <a:r>
              <a:rPr lang="ru-RU" dirty="0">
                <a:solidFill>
                  <a:srgbClr val="333333"/>
                </a:solidFill>
              </a:rPr>
              <a:t> </a:t>
            </a:r>
            <a:r>
              <a:rPr lang="ru-RU" dirty="0" err="1">
                <a:solidFill>
                  <a:srgbClr val="333333"/>
                </a:solidFill>
              </a:rPr>
              <a:t>тренінг</a:t>
            </a:r>
            <a:r>
              <a:rPr lang="ru-RU" dirty="0">
                <a:solidFill>
                  <a:srgbClr val="333333"/>
                </a:solidFill>
              </a:rPr>
              <a:t> 6. </a:t>
            </a:r>
            <a:r>
              <a:rPr lang="ru-RU" dirty="0" err="1">
                <a:solidFill>
                  <a:srgbClr val="333333"/>
                </a:solidFill>
              </a:rPr>
              <a:t>Сприйняття</a:t>
            </a:r>
            <a:r>
              <a:rPr lang="ru-RU" dirty="0">
                <a:solidFill>
                  <a:srgbClr val="333333"/>
                </a:solidFill>
              </a:rPr>
              <a:t> </a:t>
            </a:r>
            <a:r>
              <a:rPr lang="ru-RU" dirty="0" err="1">
                <a:solidFill>
                  <a:srgbClr val="333333"/>
                </a:solidFill>
              </a:rPr>
              <a:t>емоцій</a:t>
            </a:r>
            <a:r>
              <a:rPr lang="ru-RU" dirty="0">
                <a:solidFill>
                  <a:srgbClr val="333333"/>
                </a:solidFill>
              </a:rPr>
              <a:t> II</a:t>
            </a:r>
            <a:endParaRPr lang="de-DE" dirty="0">
              <a:solidFill>
                <a:srgbClr val="333333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59FC4560-7772-494A-BA78-BB9242B4B696}" type="slidenum">
              <a:rPr lang="de-DE" altLang="de-DE" smtClean="0">
                <a:solidFill>
                  <a:srgbClr val="333333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3333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8160211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End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hteck 14"/>
          <p:cNvSpPr/>
          <p:nvPr/>
        </p:nvSpPr>
        <p:spPr bwMode="gray">
          <a:xfrm>
            <a:off x="-2" y="3573016"/>
            <a:ext cx="12195176" cy="3284984"/>
          </a:xfrm>
          <a:prstGeom prst="rect">
            <a:avLst/>
          </a:prstGeom>
          <a:solidFill>
            <a:srgbClr val="0070C0">
              <a:alpha val="1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r"/>
            <a:endParaRPr lang="de-DE" sz="800" b="1" dirty="0">
              <a:solidFill>
                <a:prstClr val="white"/>
              </a:solidFill>
            </a:endParaRPr>
          </a:p>
        </p:txBody>
      </p:sp>
      <p:sp>
        <p:nvSpPr>
          <p:cNvPr id="10" name="Rechteck 9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rgbClr val="8BB3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sz="4000" b="1" dirty="0">
              <a:solidFill>
                <a:prstClr val="white"/>
              </a:solidFill>
            </a:endParaRPr>
          </a:p>
        </p:txBody>
      </p:sp>
      <p:sp>
        <p:nvSpPr>
          <p:cNvPr id="6" name="Textplatzhalter 20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1489075" y="404665"/>
            <a:ext cx="6408000" cy="720000"/>
          </a:xfrm>
        </p:spPr>
        <p:txBody>
          <a:bodyPr bIns="28795" anchor="b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Klinik, Institut, Geschäftsbereich</a:t>
            </a:r>
          </a:p>
        </p:txBody>
      </p:sp>
      <p:sp>
        <p:nvSpPr>
          <p:cNvPr id="9" name="Textplatzhalter 8"/>
          <p:cNvSpPr>
            <a:spLocks noGrp="1"/>
          </p:cNvSpPr>
          <p:nvPr>
            <p:ph type="body" sz="quarter" idx="12"/>
          </p:nvPr>
        </p:nvSpPr>
        <p:spPr bwMode="gray">
          <a:xfrm>
            <a:off x="408961" y="3717032"/>
            <a:ext cx="5543999" cy="2520000"/>
          </a:xfrm>
        </p:spPr>
        <p:txBody>
          <a:bodyPr/>
          <a:lstStyle>
            <a:lvl1pPr>
              <a:spcBef>
                <a:spcPts val="2999"/>
              </a:spcBef>
              <a:defRPr sz="1800">
                <a:solidFill>
                  <a:schemeClr val="accent1"/>
                </a:solidFill>
              </a:defRPr>
            </a:lvl1pPr>
            <a:lvl2pPr>
              <a:spcBef>
                <a:spcPts val="300"/>
              </a:spcBef>
              <a:spcAft>
                <a:spcPts val="300"/>
              </a:spcAft>
              <a:tabLst>
                <a:tab pos="804726" algn="l"/>
              </a:tabLst>
              <a:defRPr sz="1800"/>
            </a:lvl2pPr>
            <a:lvl3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3pPr>
            <a:lvl4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4pPr>
            <a:lvl5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5pPr>
            <a:lvl6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6pPr>
            <a:lvl7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7pPr>
            <a:lvl8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8pPr>
            <a:lvl9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7" name="Textplatzhalter 8"/>
          <p:cNvSpPr>
            <a:spLocks noGrp="1"/>
          </p:cNvSpPr>
          <p:nvPr>
            <p:ph type="body" sz="quarter" idx="13"/>
          </p:nvPr>
        </p:nvSpPr>
        <p:spPr bwMode="gray">
          <a:xfrm>
            <a:off x="6241609" y="3717032"/>
            <a:ext cx="5543999" cy="2520000"/>
          </a:xfrm>
        </p:spPr>
        <p:txBody>
          <a:bodyPr/>
          <a:lstStyle>
            <a:lvl1pPr>
              <a:spcBef>
                <a:spcPts val="2999"/>
              </a:spcBef>
              <a:defRPr sz="1800">
                <a:solidFill>
                  <a:schemeClr val="accent1"/>
                </a:solidFill>
              </a:defRPr>
            </a:lvl1pPr>
            <a:lvl2pPr>
              <a:spcBef>
                <a:spcPts val="300"/>
              </a:spcBef>
              <a:spcAft>
                <a:spcPts val="300"/>
              </a:spcAft>
              <a:tabLst>
                <a:tab pos="804726" algn="l"/>
              </a:tabLst>
              <a:defRPr sz="1800"/>
            </a:lvl2pPr>
            <a:lvl3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3pPr>
            <a:lvl4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4pPr>
            <a:lvl5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5pPr>
            <a:lvl6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6pPr>
            <a:lvl7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7pPr>
            <a:lvl8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8pPr>
            <a:lvl9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408956" y="404664"/>
            <a:ext cx="880877" cy="93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5114867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rafik 13"/>
          <p:cNvPicPr>
            <a:picLocks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gray">
          <a:xfrm>
            <a:off x="-1" y="2"/>
            <a:ext cx="9144001" cy="3357563"/>
          </a:xfrm>
          <a:prstGeom prst="rect">
            <a:avLst/>
          </a:prstGeom>
        </p:spPr>
      </p:pic>
      <p:pic>
        <p:nvPicPr>
          <p:cNvPr id="16" name="Grafik 15"/>
          <p:cNvPicPr>
            <a:picLocks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996"/>
          <a:stretch/>
        </p:blipFill>
        <p:spPr bwMode="gray">
          <a:xfrm>
            <a:off x="4297363" y="2"/>
            <a:ext cx="7897814" cy="3357563"/>
          </a:xfrm>
          <a:prstGeom prst="rect">
            <a:avLst/>
          </a:prstGeom>
        </p:spPr>
      </p:pic>
      <p:sp>
        <p:nvSpPr>
          <p:cNvPr id="9" name="Rechteck 8"/>
          <p:cNvSpPr/>
          <p:nvPr/>
        </p:nvSpPr>
        <p:spPr bwMode="gray">
          <a:xfrm>
            <a:off x="-2" y="3573017"/>
            <a:ext cx="12195176" cy="1656000"/>
          </a:xfrm>
          <a:prstGeom prst="rect">
            <a:avLst/>
          </a:prstGeom>
          <a:solidFill>
            <a:srgbClr val="E3E5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r"/>
            <a:endParaRPr lang="de-DE" sz="800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gray">
          <a:xfrm>
            <a:off x="408955" y="4077137"/>
            <a:ext cx="11376000" cy="936000"/>
          </a:xfrm>
        </p:spPr>
        <p:txBody>
          <a:bodyPr anchor="t"/>
          <a:lstStyle>
            <a:lvl1pPr algn="l">
              <a:lnSpc>
                <a:spcPct val="90000"/>
              </a:lnSpc>
              <a:defRPr sz="3600" baseline="0"/>
            </a:lvl1pPr>
          </a:lstStyle>
          <a:p>
            <a:r>
              <a:rPr lang="de-DE" dirty="0"/>
              <a:t>Titelzeile </a:t>
            </a:r>
            <a:br>
              <a:rPr lang="de-DE" dirty="0"/>
            </a:br>
            <a:r>
              <a:rPr lang="de-DE" dirty="0"/>
              <a:t>max. 2-zeilig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408955" y="3717033"/>
            <a:ext cx="11376000" cy="288000"/>
          </a:xfrm>
        </p:spPr>
        <p:txBody>
          <a:bodyPr anchor="b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Dachzeile</a:t>
            </a:r>
          </a:p>
        </p:txBody>
      </p:sp>
      <p:sp>
        <p:nvSpPr>
          <p:cNvPr id="15" name="Textplatzhalter 14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408957" y="5373216"/>
            <a:ext cx="5543999" cy="1079972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5pPr>
            <a:lvl6pPr marL="0" indent="0">
              <a:buNone/>
              <a:defRPr sz="1800">
                <a:latin typeface="+mn-lt"/>
              </a:defRPr>
            </a:lvl6pPr>
            <a:lvl7pPr marL="0" indent="0">
              <a:buNone/>
              <a:defRPr sz="1800">
                <a:latin typeface="+mn-lt"/>
              </a:defRPr>
            </a:lvl7pPr>
            <a:lvl8pPr marL="0" indent="0">
              <a:buNone/>
              <a:defRPr sz="1800">
                <a:latin typeface="+mn-lt"/>
              </a:defRPr>
            </a:lvl8pPr>
            <a:lvl9pPr marL="0" indent="0">
              <a:buNone/>
              <a:defRPr sz="1800">
                <a:latin typeface="+mn-lt"/>
              </a:defRPr>
            </a:lvl9pPr>
          </a:lstStyle>
          <a:p>
            <a:pPr lvl="0"/>
            <a:r>
              <a:rPr lang="de-DE" dirty="0"/>
              <a:t>Zusatzinformation (Autor | Datum)</a:t>
            </a:r>
          </a:p>
          <a:p>
            <a:pPr lvl="1"/>
            <a:r>
              <a:rPr lang="de-DE" dirty="0"/>
              <a:t>Zweite Ebene</a:t>
            </a:r>
          </a:p>
        </p:txBody>
      </p:sp>
      <p:sp>
        <p:nvSpPr>
          <p:cNvPr id="21" name="Textplatzhalter 20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1490146" y="404665"/>
            <a:ext cx="6407666" cy="720000"/>
          </a:xfrm>
        </p:spPr>
        <p:txBody>
          <a:bodyPr bIns="28795" anchor="b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Klinik, Institut, Geschäftsbereich</a:t>
            </a:r>
          </a:p>
        </p:txBody>
      </p:sp>
      <p:sp>
        <p:nvSpPr>
          <p:cNvPr id="11" name="Rechteck 10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sz="4000" dirty="0">
              <a:solidFill>
                <a:prstClr val="white"/>
              </a:solidFill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408956" y="404664"/>
            <a:ext cx="880877" cy="93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9842220" y="6095827"/>
            <a:ext cx="1943999" cy="5015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85819004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 (variables Bild 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ildplatzhalter 4"/>
          <p:cNvSpPr>
            <a:spLocks noGrp="1"/>
          </p:cNvSpPr>
          <p:nvPr>
            <p:ph type="pic" sz="quarter" idx="12" hasCustomPrompt="1"/>
          </p:nvPr>
        </p:nvSpPr>
        <p:spPr bwMode="gray">
          <a:xfrm>
            <a:off x="3" y="3"/>
            <a:ext cx="12195179" cy="3357563"/>
          </a:xfrm>
          <a:noFill/>
        </p:spPr>
        <p:txBody>
          <a:bodyPr lIns="6372000" tIns="0" bIns="0" anchor="ctr"/>
          <a:lstStyle>
            <a:lvl1pPr algn="l">
              <a:spcBef>
                <a:spcPts val="0"/>
              </a:spcBef>
              <a:defRPr sz="1000" b="0" i="0" baseline="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bei Bedarf über das Icon ein Bild in den Platzhalter ein. </a:t>
            </a:r>
            <a:br>
              <a:rPr lang="de-DE" dirty="0"/>
            </a:br>
            <a:r>
              <a:rPr lang="de-DE" dirty="0"/>
              <a:t>Achten Sie hierbei darauf, ein Bild zu wählen, auf welchem </a:t>
            </a:r>
            <a:br>
              <a:rPr lang="de-DE" dirty="0"/>
            </a:br>
            <a:r>
              <a:rPr lang="de-DE" dirty="0"/>
              <a:t>das Logo mit der Unterzeile noch gut zu erkennen ist.</a:t>
            </a:r>
            <a:br>
              <a:rPr lang="de-DE" dirty="0"/>
            </a:br>
            <a:br>
              <a:rPr lang="de-DE" dirty="0"/>
            </a:br>
            <a:r>
              <a:rPr lang="de-DE" dirty="0"/>
              <a:t>Klicken Sie nach dem Einfügen auf Start | Folien | Zurücksetzen, </a:t>
            </a:r>
            <a:br>
              <a:rPr lang="de-DE" dirty="0"/>
            </a:br>
            <a:r>
              <a:rPr lang="de-DE" dirty="0"/>
              <a:t>um das Bild hinter die anderen Elemente zu legen.</a:t>
            </a:r>
          </a:p>
        </p:txBody>
      </p:sp>
      <p:sp>
        <p:nvSpPr>
          <p:cNvPr id="9" name="Rechteck 8"/>
          <p:cNvSpPr/>
          <p:nvPr/>
        </p:nvSpPr>
        <p:spPr bwMode="gray">
          <a:xfrm>
            <a:off x="-2" y="3573017"/>
            <a:ext cx="12195176" cy="1656000"/>
          </a:xfrm>
          <a:prstGeom prst="rect">
            <a:avLst/>
          </a:prstGeom>
          <a:solidFill>
            <a:srgbClr val="E3E5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r"/>
            <a:endParaRPr lang="de-DE" sz="800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gray">
          <a:xfrm>
            <a:off x="408955" y="4077137"/>
            <a:ext cx="11376000" cy="936000"/>
          </a:xfrm>
        </p:spPr>
        <p:txBody>
          <a:bodyPr anchor="t"/>
          <a:lstStyle>
            <a:lvl1pPr algn="l">
              <a:lnSpc>
                <a:spcPct val="90000"/>
              </a:lnSpc>
              <a:defRPr sz="3600" baseline="0"/>
            </a:lvl1pPr>
          </a:lstStyle>
          <a:p>
            <a:r>
              <a:rPr lang="de-DE" dirty="0"/>
              <a:t>Titelzeile </a:t>
            </a:r>
            <a:br>
              <a:rPr lang="de-DE" dirty="0"/>
            </a:br>
            <a:r>
              <a:rPr lang="de-DE" dirty="0"/>
              <a:t>max. 2-zeilig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408955" y="3717033"/>
            <a:ext cx="11376000" cy="288000"/>
          </a:xfrm>
        </p:spPr>
        <p:txBody>
          <a:bodyPr anchor="b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Dachzeile</a:t>
            </a:r>
          </a:p>
        </p:txBody>
      </p:sp>
      <p:sp>
        <p:nvSpPr>
          <p:cNvPr id="15" name="Textplatzhalter 14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408957" y="5373216"/>
            <a:ext cx="5543999" cy="1079972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5pPr>
            <a:lvl6pPr marL="0" indent="0">
              <a:buNone/>
              <a:defRPr sz="1800">
                <a:latin typeface="+mn-lt"/>
              </a:defRPr>
            </a:lvl6pPr>
            <a:lvl7pPr marL="0" indent="0">
              <a:buNone/>
              <a:defRPr sz="1800">
                <a:latin typeface="+mn-lt"/>
              </a:defRPr>
            </a:lvl7pPr>
            <a:lvl8pPr marL="0" indent="0">
              <a:buNone/>
              <a:defRPr sz="1800">
                <a:latin typeface="+mn-lt"/>
              </a:defRPr>
            </a:lvl8pPr>
            <a:lvl9pPr marL="0" indent="0">
              <a:buNone/>
              <a:defRPr sz="1800">
                <a:latin typeface="+mn-lt"/>
              </a:defRPr>
            </a:lvl9pPr>
          </a:lstStyle>
          <a:p>
            <a:pPr lvl="0"/>
            <a:r>
              <a:rPr lang="de-DE" dirty="0"/>
              <a:t>Zusatzinformation (Autor | Datum)</a:t>
            </a:r>
          </a:p>
          <a:p>
            <a:pPr lvl="1"/>
            <a:r>
              <a:rPr lang="de-DE" dirty="0"/>
              <a:t>Zweite Ebene</a:t>
            </a:r>
          </a:p>
        </p:txBody>
      </p:sp>
      <p:sp>
        <p:nvSpPr>
          <p:cNvPr id="21" name="Textplatzhalter 20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1489075" y="404665"/>
            <a:ext cx="6408000" cy="720000"/>
          </a:xfrm>
        </p:spPr>
        <p:txBody>
          <a:bodyPr bIns="28795" anchor="b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Klinik, Institut, Geschäftsbereich</a:t>
            </a:r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08955" y="404665"/>
            <a:ext cx="882000" cy="9360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13" name="Rechteck 12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sz="4000" dirty="0">
              <a:solidFill>
                <a:prstClr val="white"/>
              </a:solidFill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9842220" y="6095827"/>
            <a:ext cx="1943999" cy="5015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77359691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 (variables Bild 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I"/>
          <p:cNvSpPr>
            <a:spLocks noGrp="1"/>
          </p:cNvSpPr>
          <p:nvPr>
            <p:ph type="title"/>
          </p:nvPr>
        </p:nvSpPr>
        <p:spPr>
          <a:xfrm>
            <a:off x="0" y="3536792"/>
            <a:ext cx="12198096" cy="1728216"/>
          </a:xfrm>
          <a:solidFill>
            <a:srgbClr val="0070C0">
              <a:alpha val="10196"/>
            </a:srgbClr>
          </a:solidFill>
        </p:spPr>
        <p:txBody>
          <a:bodyPr lIns="411480" tIns="502920" rIns="411480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08955" y="404665"/>
            <a:ext cx="882000" cy="9360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 </a:t>
            </a:r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542738" y="6290613"/>
            <a:ext cx="243101" cy="162574"/>
          </a:xfrm>
          <a:prstGeom prst="rect">
            <a:avLst/>
          </a:prstGeom>
        </p:spPr>
      </p:pic>
      <p:sp>
        <p:nvSpPr>
          <p:cNvPr id="16" name="Subtitle 2"/>
          <p:cNvSpPr txBox="1">
            <a:spLocks/>
          </p:cNvSpPr>
          <p:nvPr/>
        </p:nvSpPr>
        <p:spPr bwMode="gray">
          <a:xfrm>
            <a:off x="408955" y="3717033"/>
            <a:ext cx="11376000" cy="288000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marL="0" marR="0" indent="0" algn="l" defTabSz="9142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uk-UA" dirty="0" err="1">
                <a:solidFill>
                  <a:srgbClr val="004992"/>
                </a:solidFill>
              </a:rPr>
              <a:t>Метакогнітивний</a:t>
            </a:r>
            <a:r>
              <a:rPr lang="uk-UA" dirty="0">
                <a:solidFill>
                  <a:srgbClr val="004992"/>
                </a:solidFill>
              </a:rPr>
              <a:t> тренінг (</a:t>
            </a:r>
            <a:r>
              <a:rPr lang="de-DE" dirty="0" err="1">
                <a:solidFill>
                  <a:srgbClr val="004992"/>
                </a:solidFill>
              </a:rPr>
              <a:t>MCT</a:t>
            </a:r>
            <a:r>
              <a:rPr lang="de-DE" dirty="0">
                <a:solidFill>
                  <a:srgbClr val="004992"/>
                </a:solidFill>
              </a:rPr>
              <a:t>)</a:t>
            </a:r>
          </a:p>
        </p:txBody>
      </p:sp>
      <p:sp>
        <p:nvSpPr>
          <p:cNvPr id="12" name="Rectangle 11"/>
          <p:cNvSpPr/>
          <p:nvPr/>
        </p:nvSpPr>
        <p:spPr bwMode="gray">
          <a:xfrm>
            <a:off x="0" y="3427849"/>
            <a:ext cx="12198096" cy="73152"/>
          </a:xfrm>
          <a:prstGeom prst="rect">
            <a:avLst/>
          </a:prstGeom>
          <a:solidFill>
            <a:srgbClr val="8BB3CE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4000" dirty="0" err="1">
              <a:solidFill>
                <a:srgbClr val="333333"/>
              </a:solidFill>
              <a:latin typeface="Calibri Light"/>
            </a:endParaRPr>
          </a:p>
        </p:txBody>
      </p:sp>
      <p:pic>
        <p:nvPicPr>
          <p:cNvPr id="22" name="Bild 1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1049" y="620689"/>
            <a:ext cx="3546674" cy="3528392"/>
          </a:xfrm>
          <a:prstGeom prst="rect">
            <a:avLst/>
          </a:prstGeom>
        </p:spPr>
      </p:pic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408955" y="6035040"/>
            <a:ext cx="5486400" cy="502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 anchorCtr="0">
            <a:noAutofit/>
          </a:bodyPr>
          <a:lstStyle>
            <a:lvl1pPr>
              <a:spcBef>
                <a:spcPct val="20000"/>
              </a:spcBef>
              <a:buClr>
                <a:srgbClr val="33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de-DE" sz="1000" dirty="0" err="1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Дозвіл</a:t>
            </a:r>
            <a:r>
              <a:rPr lang="ru-RU" altLang="de-DE" sz="10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на </a:t>
            </a:r>
            <a:r>
              <a:rPr lang="ru-RU" altLang="de-DE" sz="1000" dirty="0" err="1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використання</a:t>
            </a:r>
            <a:r>
              <a:rPr lang="ru-RU" altLang="de-DE" sz="10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</a:t>
            </a:r>
            <a:r>
              <a:rPr lang="ru-RU" altLang="de-DE" sz="1000" dirty="0" err="1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зображень</a:t>
            </a:r>
            <a:r>
              <a:rPr lang="ru-RU" altLang="de-DE" sz="10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</a:t>
            </a:r>
            <a:r>
              <a:rPr lang="ru-RU" altLang="de-DE" sz="1000" dirty="0" err="1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люб'язно</a:t>
            </a:r>
            <a:r>
              <a:rPr lang="ru-RU" altLang="de-DE" sz="10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</a:t>
            </a:r>
            <a:r>
              <a:rPr lang="ru-RU" altLang="de-DE" sz="1000" dirty="0" err="1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надали</a:t>
            </a:r>
            <a:r>
              <a:rPr lang="ru-RU" altLang="de-DE" sz="10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</a:t>
            </a:r>
            <a:r>
              <a:rPr lang="ru-RU" altLang="de-DE" sz="1000" dirty="0" err="1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митці</a:t>
            </a:r>
            <a:r>
              <a:rPr lang="ru-RU" altLang="de-DE" sz="10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</a:t>
            </a:r>
            <a:r>
              <a:rPr lang="ru-RU" altLang="de-DE" sz="1000" dirty="0" err="1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або</a:t>
            </a:r>
            <a:r>
              <a:rPr lang="ru-RU" altLang="de-DE" sz="10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</a:t>
            </a:r>
            <a:r>
              <a:rPr lang="ru-RU" altLang="de-DE" sz="1000" dirty="0" err="1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власники</a:t>
            </a:r>
            <a:r>
              <a:rPr lang="ru-RU" altLang="de-DE" sz="10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</a:t>
            </a:r>
            <a:r>
              <a:rPr lang="ru-RU" altLang="de-DE" sz="1000" dirty="0" err="1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авторських</a:t>
            </a:r>
            <a:r>
              <a:rPr lang="ru-RU" altLang="de-DE" sz="10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прав. </a:t>
            </a:r>
            <a:r>
              <a:rPr lang="ru-RU" altLang="de-DE" sz="1000" dirty="0" err="1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Подробиці</a:t>
            </a:r>
            <a:r>
              <a:rPr lang="ru-RU" altLang="de-DE" sz="10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(</a:t>
            </a:r>
            <a:r>
              <a:rPr lang="ru-RU" altLang="de-DE" sz="1000" dirty="0" err="1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ім’я</a:t>
            </a:r>
            <a:r>
              <a:rPr lang="ru-RU" altLang="de-DE" sz="10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</a:t>
            </a:r>
            <a:r>
              <a:rPr lang="ru-RU" altLang="de-DE" sz="1000" dirty="0" err="1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митця</a:t>
            </a:r>
            <a:r>
              <a:rPr lang="ru-RU" altLang="de-DE" sz="10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, </a:t>
            </a:r>
            <a:r>
              <a:rPr lang="ru-RU" altLang="de-DE" sz="1000" dirty="0" err="1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назва</a:t>
            </a:r>
            <a:r>
              <a:rPr lang="ru-RU" altLang="de-DE" sz="10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</a:t>
            </a:r>
            <a:r>
              <a:rPr lang="ru-RU" altLang="de-DE" sz="1000" dirty="0" err="1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зображення</a:t>
            </a:r>
            <a:r>
              <a:rPr lang="ru-RU" altLang="de-DE" sz="10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) наведено в </a:t>
            </a:r>
            <a:r>
              <a:rPr lang="ru-RU" altLang="de-DE" sz="1000" dirty="0" err="1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кінці</a:t>
            </a:r>
            <a:r>
              <a:rPr lang="ru-RU" altLang="de-DE" sz="10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</a:t>
            </a:r>
            <a:r>
              <a:rPr lang="ru-RU" altLang="de-DE" sz="1000" dirty="0" err="1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презентації</a:t>
            </a:r>
            <a:r>
              <a:rPr lang="ru-RU" altLang="de-DE" sz="10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.</a:t>
            </a:r>
            <a:endParaRPr lang="de-DE" altLang="de-DE" sz="1000" dirty="0">
              <a:solidFill>
                <a:srgbClr val="333333"/>
              </a:solidFill>
              <a:latin typeface="Calibri Light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8048487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ru-RU" dirty="0" err="1">
                <a:solidFill>
                  <a:srgbClr val="333333"/>
                </a:solidFill>
              </a:rPr>
              <a:t>Метакогнітивний</a:t>
            </a:r>
            <a:r>
              <a:rPr lang="ru-RU" dirty="0">
                <a:solidFill>
                  <a:srgbClr val="333333"/>
                </a:solidFill>
              </a:rPr>
              <a:t> </a:t>
            </a:r>
            <a:r>
              <a:rPr lang="ru-RU" dirty="0" err="1">
                <a:solidFill>
                  <a:srgbClr val="333333"/>
                </a:solidFill>
              </a:rPr>
              <a:t>тренінг</a:t>
            </a:r>
            <a:r>
              <a:rPr lang="ru-RU" dirty="0">
                <a:solidFill>
                  <a:srgbClr val="333333"/>
                </a:solidFill>
              </a:rPr>
              <a:t> 6. </a:t>
            </a:r>
            <a:r>
              <a:rPr lang="ru-RU" dirty="0" err="1">
                <a:solidFill>
                  <a:srgbClr val="333333"/>
                </a:solidFill>
              </a:rPr>
              <a:t>Сприйняття</a:t>
            </a:r>
            <a:r>
              <a:rPr lang="ru-RU" dirty="0">
                <a:solidFill>
                  <a:srgbClr val="333333"/>
                </a:solidFill>
              </a:rPr>
              <a:t> </a:t>
            </a:r>
            <a:r>
              <a:rPr lang="ru-RU" dirty="0" err="1">
                <a:solidFill>
                  <a:srgbClr val="333333"/>
                </a:solidFill>
              </a:rPr>
              <a:t>емоцій</a:t>
            </a:r>
            <a:r>
              <a:rPr lang="ru-RU" dirty="0">
                <a:solidFill>
                  <a:srgbClr val="333333"/>
                </a:solidFill>
              </a:rPr>
              <a:t> II</a:t>
            </a:r>
            <a:endParaRPr lang="de-DE" dirty="0">
              <a:solidFill>
                <a:srgbClr val="333333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0C71D7B0-72CC-43FA-9C95-59D12C3FBF7C}" type="slidenum">
              <a:rPr lang="de-DE" altLang="de-DE" smtClean="0">
                <a:solidFill>
                  <a:srgbClr val="333333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333333"/>
              </a:solidFill>
            </a:endParaRPr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13"/>
          </p:nvPr>
        </p:nvSpPr>
        <p:spPr bwMode="gray">
          <a:xfrm>
            <a:off x="408955" y="2204864"/>
            <a:ext cx="11376000" cy="4248000"/>
          </a:xfrm>
        </p:spPr>
        <p:txBody>
          <a:bodyPr/>
          <a:lstStyle>
            <a:lvl1pPr marL="215963" indent="-359939">
              <a:buFont typeface="+mj-lt"/>
              <a:buAutoNum type="arabicPeriod"/>
              <a:defRPr>
                <a:solidFill>
                  <a:schemeClr val="tx1"/>
                </a:solidFill>
              </a:defRPr>
            </a:lvl1pPr>
            <a:lvl2pPr marL="575902" indent="-215963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lvl2pPr>
            <a:lvl3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3pPr>
            <a:lvl4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4pPr>
            <a:lvl5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5pPr>
            <a:lvl6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6pPr>
            <a:lvl7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7pPr>
            <a:lvl8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8pPr>
            <a:lvl9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46033627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gray"/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/>
        <p:txBody>
          <a:bodyPr>
            <a:noAutofit/>
          </a:bodyPr>
          <a:lstStyle/>
          <a:p>
            <a:pPr>
              <a:defRPr/>
            </a:pPr>
            <a:r>
              <a:rPr lang="ru-RU" dirty="0" err="1">
                <a:solidFill>
                  <a:srgbClr val="333333"/>
                </a:solidFill>
              </a:rPr>
              <a:t>Метакогнітивний</a:t>
            </a:r>
            <a:r>
              <a:rPr lang="ru-RU" dirty="0">
                <a:solidFill>
                  <a:srgbClr val="333333"/>
                </a:solidFill>
              </a:rPr>
              <a:t> </a:t>
            </a:r>
            <a:r>
              <a:rPr lang="ru-RU" dirty="0" err="1">
                <a:solidFill>
                  <a:srgbClr val="333333"/>
                </a:solidFill>
              </a:rPr>
              <a:t>тренінг</a:t>
            </a:r>
            <a:r>
              <a:rPr lang="ru-RU" dirty="0">
                <a:solidFill>
                  <a:srgbClr val="333333"/>
                </a:solidFill>
              </a:rPr>
              <a:t> 6. </a:t>
            </a:r>
            <a:r>
              <a:rPr lang="ru-RU" dirty="0" err="1">
                <a:solidFill>
                  <a:srgbClr val="333333"/>
                </a:solidFill>
              </a:rPr>
              <a:t>Сприйняття</a:t>
            </a:r>
            <a:r>
              <a:rPr lang="ru-RU" dirty="0">
                <a:solidFill>
                  <a:srgbClr val="333333"/>
                </a:solidFill>
              </a:rPr>
              <a:t> </a:t>
            </a:r>
            <a:r>
              <a:rPr lang="ru-RU" dirty="0" err="1">
                <a:solidFill>
                  <a:srgbClr val="333333"/>
                </a:solidFill>
              </a:rPr>
              <a:t>емоцій</a:t>
            </a:r>
            <a:r>
              <a:rPr lang="ru-RU" dirty="0">
                <a:solidFill>
                  <a:srgbClr val="333333"/>
                </a:solidFill>
              </a:rPr>
              <a:t> II</a:t>
            </a:r>
            <a:endParaRPr lang="de-DE" dirty="0">
              <a:solidFill>
                <a:srgbClr val="333333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gray"/>
        <p:txBody>
          <a:bodyPr>
            <a:noAutofit/>
          </a:bodyPr>
          <a:lstStyle/>
          <a:p>
            <a:pPr>
              <a:defRPr/>
            </a:pPr>
            <a:fld id="{4F657602-39CC-44B4-B2B2-1E29DC7C01C7}" type="slidenum">
              <a:rPr lang="de-DE" altLang="de-DE" smtClean="0">
                <a:solidFill>
                  <a:srgbClr val="333333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3333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1669370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hteck 20"/>
          <p:cNvSpPr/>
          <p:nvPr/>
        </p:nvSpPr>
        <p:spPr bwMode="gray">
          <a:xfrm>
            <a:off x="-1" y="0"/>
            <a:ext cx="1219518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sz="4000" dirty="0">
              <a:solidFill>
                <a:prstClr val="white"/>
              </a:solidFill>
            </a:endParaRPr>
          </a:p>
        </p:txBody>
      </p:sp>
      <p:sp>
        <p:nvSpPr>
          <p:cNvPr id="19" name="Bildplatzhalter 4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3" y="3"/>
            <a:ext cx="12195179" cy="3357563"/>
          </a:xfrm>
          <a:noFill/>
        </p:spPr>
        <p:txBody>
          <a:bodyPr lIns="6372000" tIns="0" rIns="0" bIns="0" anchor="ctr"/>
          <a:lstStyle>
            <a:lvl1pPr algn="l">
              <a:spcBef>
                <a:spcPts val="0"/>
              </a:spcBef>
              <a:defRPr sz="1000" b="0" i="0" baseline="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bei Bedarf über das Icon ein Bild in den Platzhalter ein. </a:t>
            </a:r>
            <a:br>
              <a:rPr lang="de-DE" dirty="0"/>
            </a:br>
            <a:r>
              <a:rPr lang="de-DE" dirty="0"/>
              <a:t>Achten Sie hierbei darauf, ein Bild zu wählen, auf welchem </a:t>
            </a:r>
            <a:br>
              <a:rPr lang="de-DE" dirty="0"/>
            </a:br>
            <a:r>
              <a:rPr lang="de-DE" dirty="0"/>
              <a:t>das Logo mit der Unterzeile noch gut zu erkennen ist.</a:t>
            </a:r>
            <a:br>
              <a:rPr lang="de-DE" dirty="0"/>
            </a:br>
            <a:br>
              <a:rPr lang="de-DE" dirty="0"/>
            </a:br>
            <a:r>
              <a:rPr lang="de-DE" dirty="0"/>
              <a:t>Klicken Sie nach dem Einfügen auf Start | Folien | Zurücksetzen, </a:t>
            </a:r>
            <a:br>
              <a:rPr lang="de-DE" dirty="0"/>
            </a:br>
            <a:r>
              <a:rPr lang="de-DE" dirty="0"/>
              <a:t>um das Bild hinter die anderen Elemente zu legen.</a:t>
            </a:r>
          </a:p>
        </p:txBody>
      </p:sp>
      <p:sp>
        <p:nvSpPr>
          <p:cNvPr id="12" name="Rechteck 11"/>
          <p:cNvSpPr/>
          <p:nvPr/>
        </p:nvSpPr>
        <p:spPr bwMode="gray">
          <a:xfrm>
            <a:off x="-2" y="3573016"/>
            <a:ext cx="12195176" cy="328498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r"/>
            <a:endParaRPr lang="de-DE" sz="800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>
          <a:xfrm>
            <a:off x="408955" y="4077072"/>
            <a:ext cx="11376000" cy="1008000"/>
          </a:xfrm>
        </p:spPr>
        <p:txBody>
          <a:bodyPr bIns="35994" anchor="b"/>
          <a:lstStyle>
            <a:lvl1pPr>
              <a:defRPr sz="3600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de-DE" dirty="0"/>
              <a:t>Kapitelname </a:t>
            </a:r>
            <a:br>
              <a:rPr lang="de-DE" dirty="0"/>
            </a:br>
            <a:r>
              <a:rPr lang="de-DE" dirty="0"/>
              <a:t>(max. 2 Zeilen)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 bwMode="gray">
          <a:xfrm>
            <a:off x="408955" y="5157320"/>
            <a:ext cx="11376000" cy="1152000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>
                <a:solidFill>
                  <a:schemeClr val="tx1"/>
                </a:solidFill>
                <a:latin typeface="+mj-lt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5pPr>
            <a:lvl6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6pPr>
            <a:lvl7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7pPr>
            <a:lvl8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8pPr>
            <a:lvl9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Formatvorlagen des Textmasters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6</a:t>
            </a:r>
          </a:p>
          <a:p>
            <a:pPr lvl="6"/>
            <a:r>
              <a:rPr lang="de-DE" dirty="0"/>
              <a:t>7</a:t>
            </a:r>
          </a:p>
          <a:p>
            <a:pPr lvl="7"/>
            <a:r>
              <a:rPr lang="de-DE" dirty="0"/>
              <a:t>8</a:t>
            </a:r>
          </a:p>
          <a:p>
            <a:pPr lvl="8"/>
            <a:r>
              <a:rPr lang="de-DE" dirty="0"/>
              <a:t>9</a:t>
            </a:r>
          </a:p>
          <a:p>
            <a:pPr lvl="0"/>
            <a:endParaRPr lang="de-DE" dirty="0"/>
          </a:p>
        </p:txBody>
      </p:sp>
      <p:sp>
        <p:nvSpPr>
          <p:cNvPr id="20" name="Textplatzhalter 9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08955" y="161655"/>
            <a:ext cx="432000" cy="4608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9" name="Rechteck 8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sz="40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5510229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 bwMode="gray">
          <a:xfrm>
            <a:off x="408957" y="2205344"/>
            <a:ext cx="5543999" cy="42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gray">
          <a:xfrm>
            <a:off x="6241605" y="2205344"/>
            <a:ext cx="5543999" cy="42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ru-RU" dirty="0" err="1">
                <a:solidFill>
                  <a:srgbClr val="333333"/>
                </a:solidFill>
              </a:rPr>
              <a:t>Метакогнітивний</a:t>
            </a:r>
            <a:r>
              <a:rPr lang="ru-RU" dirty="0">
                <a:solidFill>
                  <a:srgbClr val="333333"/>
                </a:solidFill>
              </a:rPr>
              <a:t> </a:t>
            </a:r>
            <a:r>
              <a:rPr lang="ru-RU" dirty="0" err="1">
                <a:solidFill>
                  <a:srgbClr val="333333"/>
                </a:solidFill>
              </a:rPr>
              <a:t>тренінг</a:t>
            </a:r>
            <a:r>
              <a:rPr lang="ru-RU" dirty="0">
                <a:solidFill>
                  <a:srgbClr val="333333"/>
                </a:solidFill>
              </a:rPr>
              <a:t> 6. </a:t>
            </a:r>
            <a:r>
              <a:rPr lang="ru-RU" dirty="0" err="1">
                <a:solidFill>
                  <a:srgbClr val="333333"/>
                </a:solidFill>
              </a:rPr>
              <a:t>Сприйняття</a:t>
            </a:r>
            <a:r>
              <a:rPr lang="ru-RU" dirty="0">
                <a:solidFill>
                  <a:srgbClr val="333333"/>
                </a:solidFill>
              </a:rPr>
              <a:t> </a:t>
            </a:r>
            <a:r>
              <a:rPr lang="ru-RU" dirty="0" err="1">
                <a:solidFill>
                  <a:srgbClr val="333333"/>
                </a:solidFill>
              </a:rPr>
              <a:t>емоцій</a:t>
            </a:r>
            <a:r>
              <a:rPr lang="ru-RU" dirty="0">
                <a:solidFill>
                  <a:srgbClr val="333333"/>
                </a:solidFill>
              </a:rPr>
              <a:t> II</a:t>
            </a:r>
            <a:endParaRPr lang="de-DE" dirty="0">
              <a:solidFill>
                <a:srgbClr val="333333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AA685EC0-3012-4ADA-B0A0-FF56741498E2}" type="slidenum">
              <a:rPr lang="de-DE" altLang="de-DE" smtClean="0">
                <a:solidFill>
                  <a:srgbClr val="333333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3333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0969469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halt un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>
          <a:xfrm>
            <a:off x="408957" y="1124744"/>
            <a:ext cx="5543999" cy="720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 bwMode="gray">
          <a:xfrm>
            <a:off x="408957" y="2205344"/>
            <a:ext cx="5543999" cy="42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ru-RU" dirty="0" err="1">
                <a:solidFill>
                  <a:srgbClr val="333333"/>
                </a:solidFill>
              </a:rPr>
              <a:t>Метакогнітивний</a:t>
            </a:r>
            <a:r>
              <a:rPr lang="ru-RU" dirty="0">
                <a:solidFill>
                  <a:srgbClr val="333333"/>
                </a:solidFill>
              </a:rPr>
              <a:t> </a:t>
            </a:r>
            <a:r>
              <a:rPr lang="ru-RU" dirty="0" err="1">
                <a:solidFill>
                  <a:srgbClr val="333333"/>
                </a:solidFill>
              </a:rPr>
              <a:t>тренінг</a:t>
            </a:r>
            <a:r>
              <a:rPr lang="ru-RU" dirty="0">
                <a:solidFill>
                  <a:srgbClr val="333333"/>
                </a:solidFill>
              </a:rPr>
              <a:t> 6. </a:t>
            </a:r>
            <a:r>
              <a:rPr lang="ru-RU" dirty="0" err="1">
                <a:solidFill>
                  <a:srgbClr val="333333"/>
                </a:solidFill>
              </a:rPr>
              <a:t>Сприйняття</a:t>
            </a:r>
            <a:r>
              <a:rPr lang="ru-RU" dirty="0">
                <a:solidFill>
                  <a:srgbClr val="333333"/>
                </a:solidFill>
              </a:rPr>
              <a:t> </a:t>
            </a:r>
            <a:r>
              <a:rPr lang="ru-RU" dirty="0" err="1">
                <a:solidFill>
                  <a:srgbClr val="333333"/>
                </a:solidFill>
              </a:rPr>
              <a:t>емоцій</a:t>
            </a:r>
            <a:r>
              <a:rPr lang="ru-RU" dirty="0">
                <a:solidFill>
                  <a:srgbClr val="333333"/>
                </a:solidFill>
              </a:rPr>
              <a:t> II</a:t>
            </a:r>
            <a:endParaRPr lang="de-DE" dirty="0">
              <a:solidFill>
                <a:srgbClr val="333333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0C71D7B0-72CC-43FA-9C95-59D12C3FBF7C}" type="slidenum">
              <a:rPr lang="de-DE" altLang="de-DE" smtClean="0">
                <a:solidFill>
                  <a:srgbClr val="333333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333333"/>
              </a:solidFill>
            </a:endParaRPr>
          </a:p>
        </p:txBody>
      </p:sp>
      <p:sp>
        <p:nvSpPr>
          <p:cNvPr id="9" name="Bildplatzhalter 8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6241604" y="836712"/>
            <a:ext cx="5953571" cy="6021288"/>
          </a:xfrm>
          <a:solidFill>
            <a:srgbClr val="E6E7E8"/>
          </a:solidFill>
          <a:ln>
            <a:noFill/>
          </a:ln>
        </p:spPr>
        <p:txBody>
          <a:bodyPr tIns="791866" anchor="ctr"/>
          <a:lstStyle>
            <a:lvl1pPr algn="ctr">
              <a:lnSpc>
                <a:spcPct val="100000"/>
              </a:lnSpc>
              <a:spcBef>
                <a:spcPts val="0"/>
              </a:spcBef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über Klick auf das Icon </a:t>
            </a:r>
            <a:br>
              <a:rPr lang="de-DE" dirty="0"/>
            </a:br>
            <a:r>
              <a:rPr lang="de-DE" dirty="0"/>
              <a:t>ein Bild in den Platzhalter ein.</a:t>
            </a:r>
          </a:p>
        </p:txBody>
      </p:sp>
    </p:spTree>
    <p:extLst>
      <p:ext uri="{BB962C8B-B14F-4D97-AF65-F5344CB8AC3E}">
        <p14:creationId xmlns:p14="http://schemas.microsoft.com/office/powerpoint/2010/main" val="4119013393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ru-RU" dirty="0" err="1">
                <a:solidFill>
                  <a:srgbClr val="333333"/>
                </a:solidFill>
              </a:rPr>
              <a:t>Метакогнітивний</a:t>
            </a:r>
            <a:r>
              <a:rPr lang="ru-RU" dirty="0">
                <a:solidFill>
                  <a:srgbClr val="333333"/>
                </a:solidFill>
              </a:rPr>
              <a:t> </a:t>
            </a:r>
            <a:r>
              <a:rPr lang="ru-RU" dirty="0" err="1">
                <a:solidFill>
                  <a:srgbClr val="333333"/>
                </a:solidFill>
              </a:rPr>
              <a:t>тренінг</a:t>
            </a:r>
            <a:r>
              <a:rPr lang="ru-RU" dirty="0">
                <a:solidFill>
                  <a:srgbClr val="333333"/>
                </a:solidFill>
              </a:rPr>
              <a:t> 6. </a:t>
            </a:r>
            <a:r>
              <a:rPr lang="ru-RU" dirty="0" err="1">
                <a:solidFill>
                  <a:srgbClr val="333333"/>
                </a:solidFill>
              </a:rPr>
              <a:t>Сприйняття</a:t>
            </a:r>
            <a:r>
              <a:rPr lang="ru-RU" dirty="0">
                <a:solidFill>
                  <a:srgbClr val="333333"/>
                </a:solidFill>
              </a:rPr>
              <a:t> </a:t>
            </a:r>
            <a:r>
              <a:rPr lang="ru-RU" dirty="0" err="1">
                <a:solidFill>
                  <a:srgbClr val="333333"/>
                </a:solidFill>
              </a:rPr>
              <a:t>емоцій</a:t>
            </a:r>
            <a:r>
              <a:rPr lang="ru-RU" dirty="0">
                <a:solidFill>
                  <a:srgbClr val="333333"/>
                </a:solidFill>
              </a:rPr>
              <a:t> II</a:t>
            </a:r>
            <a:endParaRPr lang="de-DE" dirty="0">
              <a:solidFill>
                <a:srgbClr val="333333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0C71D7B0-72CC-43FA-9C95-59D12C3FBF7C}" type="slidenum">
              <a:rPr lang="de-DE" altLang="de-DE" smtClean="0">
                <a:solidFill>
                  <a:srgbClr val="333333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333333"/>
              </a:solidFill>
            </a:endParaRPr>
          </a:p>
        </p:txBody>
      </p:sp>
      <p:sp>
        <p:nvSpPr>
          <p:cNvPr id="9" name="Bildplatzhalter 8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0" y="836712"/>
            <a:ext cx="12195175" cy="6021288"/>
          </a:xfrm>
          <a:solidFill>
            <a:srgbClr val="E6E7E8"/>
          </a:solidFill>
          <a:ln>
            <a:noFill/>
          </a:ln>
        </p:spPr>
        <p:txBody>
          <a:bodyPr tIns="791866" anchor="ctr"/>
          <a:lstStyle>
            <a:lvl1pPr algn="ctr">
              <a:lnSpc>
                <a:spcPct val="100000"/>
              </a:lnSpc>
              <a:spcBef>
                <a:spcPts val="0"/>
              </a:spcBef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über Klick auf das Icon </a:t>
            </a:r>
            <a:br>
              <a:rPr lang="de-DE" dirty="0"/>
            </a:br>
            <a:r>
              <a:rPr lang="de-DE" dirty="0"/>
              <a:t>ein Bild in den Platzhalter ein. 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 bwMode="gray">
          <a:xfrm>
            <a:off x="7326859" y="5157220"/>
            <a:ext cx="4868318" cy="533178"/>
          </a:xfrm>
          <a:solidFill>
            <a:srgbClr val="FFFFFF">
              <a:alpha val="69804"/>
            </a:srgbClr>
          </a:solidFill>
        </p:spPr>
        <p:txBody>
          <a:bodyPr wrap="none" lIns="215963" tIns="71987" rIns="410400" bIns="71987" anchor="b">
            <a:spAutoFit/>
          </a:bodyPr>
          <a:lstStyle>
            <a:lvl1pPr algn="r">
              <a:defRPr/>
            </a:lvl1pPr>
          </a:lstStyle>
          <a:p>
            <a:r>
              <a:rPr lang="de-DE" dirty="0"/>
              <a:t>Text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509173843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ru-RU" dirty="0" err="1">
                <a:solidFill>
                  <a:srgbClr val="333333"/>
                </a:solidFill>
              </a:rPr>
              <a:t>Метакогнітивний</a:t>
            </a:r>
            <a:r>
              <a:rPr lang="ru-RU" dirty="0">
                <a:solidFill>
                  <a:srgbClr val="333333"/>
                </a:solidFill>
              </a:rPr>
              <a:t> </a:t>
            </a:r>
            <a:r>
              <a:rPr lang="ru-RU" dirty="0" err="1">
                <a:solidFill>
                  <a:srgbClr val="333333"/>
                </a:solidFill>
              </a:rPr>
              <a:t>тренінг</a:t>
            </a:r>
            <a:r>
              <a:rPr lang="ru-RU" dirty="0">
                <a:solidFill>
                  <a:srgbClr val="333333"/>
                </a:solidFill>
              </a:rPr>
              <a:t> 6. </a:t>
            </a:r>
            <a:r>
              <a:rPr lang="ru-RU" dirty="0" err="1">
                <a:solidFill>
                  <a:srgbClr val="333333"/>
                </a:solidFill>
              </a:rPr>
              <a:t>Сприйняття</a:t>
            </a:r>
            <a:r>
              <a:rPr lang="ru-RU" dirty="0">
                <a:solidFill>
                  <a:srgbClr val="333333"/>
                </a:solidFill>
              </a:rPr>
              <a:t> </a:t>
            </a:r>
            <a:r>
              <a:rPr lang="ru-RU" dirty="0" err="1">
                <a:solidFill>
                  <a:srgbClr val="333333"/>
                </a:solidFill>
              </a:rPr>
              <a:t>емоцій</a:t>
            </a:r>
            <a:r>
              <a:rPr lang="ru-RU" dirty="0">
                <a:solidFill>
                  <a:srgbClr val="333333"/>
                </a:solidFill>
              </a:rPr>
              <a:t> II</a:t>
            </a:r>
            <a:endParaRPr lang="de-DE" dirty="0">
              <a:solidFill>
                <a:srgbClr val="333333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CBAC4CD7-AD2D-4BD2-8128-BE7C085E37A6}" type="slidenum">
              <a:rPr lang="de-DE" altLang="de-DE" smtClean="0">
                <a:solidFill>
                  <a:srgbClr val="333333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3333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5116576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ru-RU" dirty="0" err="1">
                <a:solidFill>
                  <a:srgbClr val="333333"/>
                </a:solidFill>
              </a:rPr>
              <a:t>Метакогнітивний</a:t>
            </a:r>
            <a:r>
              <a:rPr lang="ru-RU" dirty="0">
                <a:solidFill>
                  <a:srgbClr val="333333"/>
                </a:solidFill>
              </a:rPr>
              <a:t> </a:t>
            </a:r>
            <a:r>
              <a:rPr lang="ru-RU" dirty="0" err="1">
                <a:solidFill>
                  <a:srgbClr val="333333"/>
                </a:solidFill>
              </a:rPr>
              <a:t>тренінг</a:t>
            </a:r>
            <a:r>
              <a:rPr lang="ru-RU" dirty="0">
                <a:solidFill>
                  <a:srgbClr val="333333"/>
                </a:solidFill>
              </a:rPr>
              <a:t> 6. </a:t>
            </a:r>
            <a:r>
              <a:rPr lang="ru-RU" dirty="0" err="1">
                <a:solidFill>
                  <a:srgbClr val="333333"/>
                </a:solidFill>
              </a:rPr>
              <a:t>Сприйняття</a:t>
            </a:r>
            <a:r>
              <a:rPr lang="ru-RU" dirty="0">
                <a:solidFill>
                  <a:srgbClr val="333333"/>
                </a:solidFill>
              </a:rPr>
              <a:t> </a:t>
            </a:r>
            <a:r>
              <a:rPr lang="ru-RU" dirty="0" err="1">
                <a:solidFill>
                  <a:srgbClr val="333333"/>
                </a:solidFill>
              </a:rPr>
              <a:t>емоцій</a:t>
            </a:r>
            <a:r>
              <a:rPr lang="ru-RU" dirty="0">
                <a:solidFill>
                  <a:srgbClr val="333333"/>
                </a:solidFill>
              </a:rPr>
              <a:t> II</a:t>
            </a:r>
            <a:endParaRPr lang="de-DE" dirty="0">
              <a:solidFill>
                <a:srgbClr val="333333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59FC4560-7772-494A-BA78-BB9242B4B696}" type="slidenum">
              <a:rPr lang="de-DE" altLang="de-DE" smtClean="0">
                <a:solidFill>
                  <a:srgbClr val="333333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3333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8255857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End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hteck 14"/>
          <p:cNvSpPr/>
          <p:nvPr/>
        </p:nvSpPr>
        <p:spPr bwMode="gray">
          <a:xfrm>
            <a:off x="-2" y="3573016"/>
            <a:ext cx="12195176" cy="3284984"/>
          </a:xfrm>
          <a:prstGeom prst="rect">
            <a:avLst/>
          </a:prstGeom>
          <a:solidFill>
            <a:srgbClr val="0070C0">
              <a:alpha val="1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r"/>
            <a:endParaRPr lang="de-DE" sz="800" dirty="0">
              <a:solidFill>
                <a:prstClr val="white"/>
              </a:solidFill>
            </a:endParaRPr>
          </a:p>
        </p:txBody>
      </p:sp>
      <p:sp>
        <p:nvSpPr>
          <p:cNvPr id="10" name="Rechteck 9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rgbClr val="8BB3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sz="4000" dirty="0">
              <a:solidFill>
                <a:prstClr val="white"/>
              </a:solidFill>
            </a:endParaRPr>
          </a:p>
        </p:txBody>
      </p:sp>
      <p:sp>
        <p:nvSpPr>
          <p:cNvPr id="6" name="Textplatzhalter 20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1489075" y="404665"/>
            <a:ext cx="6408000" cy="720000"/>
          </a:xfrm>
        </p:spPr>
        <p:txBody>
          <a:bodyPr bIns="28795" anchor="b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Klinik, Institut, Geschäftsbereich</a:t>
            </a:r>
          </a:p>
        </p:txBody>
      </p:sp>
      <p:sp>
        <p:nvSpPr>
          <p:cNvPr id="9" name="Textplatzhalter 8"/>
          <p:cNvSpPr>
            <a:spLocks noGrp="1"/>
          </p:cNvSpPr>
          <p:nvPr>
            <p:ph type="body" sz="quarter" idx="12"/>
          </p:nvPr>
        </p:nvSpPr>
        <p:spPr bwMode="gray">
          <a:xfrm>
            <a:off x="408957" y="3717032"/>
            <a:ext cx="5543999" cy="2520000"/>
          </a:xfrm>
        </p:spPr>
        <p:txBody>
          <a:bodyPr/>
          <a:lstStyle>
            <a:lvl1pPr>
              <a:spcBef>
                <a:spcPts val="2999"/>
              </a:spcBef>
              <a:defRPr sz="1800">
                <a:solidFill>
                  <a:schemeClr val="accent1"/>
                </a:solidFill>
              </a:defRPr>
            </a:lvl1pPr>
            <a:lvl2pPr>
              <a:spcBef>
                <a:spcPts val="300"/>
              </a:spcBef>
              <a:spcAft>
                <a:spcPts val="300"/>
              </a:spcAft>
              <a:tabLst>
                <a:tab pos="804726" algn="l"/>
              </a:tabLst>
              <a:defRPr sz="1800"/>
            </a:lvl2pPr>
            <a:lvl3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3pPr>
            <a:lvl4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4pPr>
            <a:lvl5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5pPr>
            <a:lvl6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6pPr>
            <a:lvl7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7pPr>
            <a:lvl8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8pPr>
            <a:lvl9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7" name="Textplatzhalter 8"/>
          <p:cNvSpPr>
            <a:spLocks noGrp="1"/>
          </p:cNvSpPr>
          <p:nvPr>
            <p:ph type="body" sz="quarter" idx="13"/>
          </p:nvPr>
        </p:nvSpPr>
        <p:spPr bwMode="gray">
          <a:xfrm>
            <a:off x="6241605" y="3717032"/>
            <a:ext cx="5543999" cy="2520000"/>
          </a:xfrm>
        </p:spPr>
        <p:txBody>
          <a:bodyPr/>
          <a:lstStyle>
            <a:lvl1pPr>
              <a:spcBef>
                <a:spcPts val="2999"/>
              </a:spcBef>
              <a:defRPr sz="1800">
                <a:solidFill>
                  <a:schemeClr val="accent1"/>
                </a:solidFill>
              </a:defRPr>
            </a:lvl1pPr>
            <a:lvl2pPr>
              <a:spcBef>
                <a:spcPts val="300"/>
              </a:spcBef>
              <a:spcAft>
                <a:spcPts val="300"/>
              </a:spcAft>
              <a:tabLst>
                <a:tab pos="804726" algn="l"/>
              </a:tabLst>
              <a:defRPr sz="1800"/>
            </a:lvl2pPr>
            <a:lvl3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3pPr>
            <a:lvl4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4pPr>
            <a:lvl5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5pPr>
            <a:lvl6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6pPr>
            <a:lvl7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7pPr>
            <a:lvl8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8pPr>
            <a:lvl9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408956" y="404664"/>
            <a:ext cx="880877" cy="93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512625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emf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1.emf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image" Target="../media/image1.emf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slideLayout" Target="../slideLayouts/slideLayout48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5" Type="http://schemas.openxmlformats.org/officeDocument/2006/relationships/image" Target="../media/image9.png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Relationship Id="rId14" Type="http://schemas.openxmlformats.org/officeDocument/2006/relationships/image" Target="../media/image1.emf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5.xml"/><Relationship Id="rId12" Type="http://schemas.openxmlformats.org/officeDocument/2006/relationships/slideLayout" Target="../slideLayouts/slideLayout60.xml"/><Relationship Id="rId2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11" Type="http://schemas.openxmlformats.org/officeDocument/2006/relationships/slideLayout" Target="../slideLayouts/slideLayout59.xml"/><Relationship Id="rId5" Type="http://schemas.openxmlformats.org/officeDocument/2006/relationships/slideLayout" Target="../slideLayouts/slideLayout53.xml"/><Relationship Id="rId15" Type="http://schemas.openxmlformats.org/officeDocument/2006/relationships/image" Target="../media/image9.png"/><Relationship Id="rId10" Type="http://schemas.openxmlformats.org/officeDocument/2006/relationships/slideLayout" Target="../slideLayouts/slideLayout58.xml"/><Relationship Id="rId4" Type="http://schemas.openxmlformats.org/officeDocument/2006/relationships/slideLayout" Target="../slideLayouts/slideLayout52.xml"/><Relationship Id="rId9" Type="http://schemas.openxmlformats.org/officeDocument/2006/relationships/slideLayout" Target="../slideLayouts/slideLayout57.xml"/><Relationship Id="rId14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408955" y="1124744"/>
            <a:ext cx="11376000" cy="7200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gray">
          <a:xfrm>
            <a:off x="408955" y="2204864"/>
            <a:ext cx="11340000" cy="4248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e-DE" dirty="0"/>
              <a:t>Formatvorlagen des Textmasters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6</a:t>
            </a:r>
          </a:p>
          <a:p>
            <a:pPr lvl="6"/>
            <a:r>
              <a:rPr lang="de-DE" dirty="0"/>
              <a:t>7</a:t>
            </a:r>
          </a:p>
          <a:p>
            <a:pPr lvl="7"/>
            <a:r>
              <a:rPr lang="de-DE" dirty="0"/>
              <a:t>8</a:t>
            </a:r>
          </a:p>
          <a:p>
            <a:pPr lvl="8"/>
            <a:r>
              <a:rPr lang="de-DE" dirty="0"/>
              <a:t>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gray">
          <a:xfrm>
            <a:off x="5429771" y="332656"/>
            <a:ext cx="5184000" cy="216000"/>
          </a:xfrm>
          <a:prstGeom prst="rect">
            <a:avLst/>
          </a:prstGeom>
        </p:spPr>
        <p:txBody>
          <a:bodyPr vert="horz" lIns="0" tIns="28795" rIns="0" bIns="0" rtlCol="0" anchor="t"/>
          <a:lstStyle>
            <a:lvl1pPr algn="r">
              <a:defRPr sz="1000">
                <a:solidFill>
                  <a:schemeClr val="tx1"/>
                </a:solidFill>
                <a:latin typeface="+mj-lt"/>
              </a:defRPr>
            </a:lvl1pPr>
          </a:lstStyle>
          <a:p>
            <a:pPr>
              <a:defRPr/>
            </a:pPr>
            <a:r>
              <a:rPr lang="ru-RU" dirty="0" err="1"/>
              <a:t>Метакогнітивний</a:t>
            </a:r>
            <a:r>
              <a:rPr lang="ru-RU" dirty="0"/>
              <a:t> </a:t>
            </a:r>
            <a:r>
              <a:rPr lang="ru-RU" dirty="0" err="1"/>
              <a:t>тренінг</a:t>
            </a:r>
            <a:r>
              <a:rPr lang="ru-RU" dirty="0"/>
              <a:t> 6. </a:t>
            </a:r>
            <a:r>
              <a:rPr lang="ru-RU" dirty="0" err="1"/>
              <a:t>Сприйняття</a:t>
            </a:r>
            <a:r>
              <a:rPr lang="ru-RU" dirty="0"/>
              <a:t> </a:t>
            </a:r>
            <a:r>
              <a:rPr lang="ru-RU" dirty="0" err="1"/>
              <a:t>емоцій</a:t>
            </a:r>
            <a:r>
              <a:rPr lang="ru-RU" dirty="0"/>
              <a:t> II</a:t>
            </a:r>
            <a:endParaRPr lang="de-D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614388" y="332656"/>
            <a:ext cx="360000" cy="216000"/>
          </a:xfrm>
          <a:prstGeom prst="rect">
            <a:avLst/>
          </a:prstGeom>
        </p:spPr>
        <p:txBody>
          <a:bodyPr vert="horz" lIns="0" tIns="28795" rIns="0" bIns="0" rtlCol="0" anchor="t"/>
          <a:lstStyle>
            <a:lvl1pPr algn="r">
              <a:defRPr sz="1000">
                <a:solidFill>
                  <a:schemeClr val="tx1"/>
                </a:solidFill>
                <a:latin typeface="+mj-lt"/>
              </a:defRPr>
            </a:lvl1pPr>
          </a:lstStyle>
          <a:p>
            <a:pPr>
              <a:defRPr/>
            </a:pPr>
            <a:fld id="{356F55EC-08DB-4BBE-A905-7FCCE870BE4A}" type="slidenum">
              <a:rPr lang="de-DE" smtClean="0"/>
              <a:pPr>
                <a:defRPr/>
              </a:pPr>
              <a:t>‹Nr.›</a:t>
            </a:fld>
            <a:endParaRPr lang="de-DE"/>
          </a:p>
        </p:txBody>
      </p:sp>
      <p:grpSp>
        <p:nvGrpSpPr>
          <p:cNvPr id="24" name="Gruppieren 23"/>
          <p:cNvGrpSpPr/>
          <p:nvPr/>
        </p:nvGrpSpPr>
        <p:grpSpPr bwMode="gray">
          <a:xfrm>
            <a:off x="408956" y="-171392"/>
            <a:ext cx="11377263" cy="72000"/>
            <a:chOff x="306636" y="-675416"/>
            <a:chExt cx="8530727" cy="360000"/>
          </a:xfrm>
        </p:grpSpPr>
        <p:cxnSp>
          <p:nvCxnSpPr>
            <p:cNvPr id="13" name="Gerade Verbindung 12"/>
            <p:cNvCxnSpPr/>
            <p:nvPr userDrawn="1"/>
          </p:nvCxnSpPr>
          <p:spPr bwMode="gray">
            <a:xfrm>
              <a:off x="306636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Gerade Verbindung 13"/>
            <p:cNvCxnSpPr/>
            <p:nvPr userDrawn="1"/>
          </p:nvCxnSpPr>
          <p:spPr bwMode="gray">
            <a:xfrm>
              <a:off x="3006233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Gerade Verbindung 14"/>
            <p:cNvCxnSpPr/>
            <p:nvPr userDrawn="1"/>
          </p:nvCxnSpPr>
          <p:spPr bwMode="gray">
            <a:xfrm>
              <a:off x="3222201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Gerade Verbindung 15"/>
            <p:cNvCxnSpPr/>
            <p:nvPr userDrawn="1"/>
          </p:nvCxnSpPr>
          <p:spPr bwMode="gray">
            <a:xfrm>
              <a:off x="4464016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Gerade Verbindung 16"/>
            <p:cNvCxnSpPr/>
            <p:nvPr userDrawn="1"/>
          </p:nvCxnSpPr>
          <p:spPr bwMode="gray">
            <a:xfrm>
              <a:off x="4679983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Gerade Verbindung 17"/>
            <p:cNvCxnSpPr/>
            <p:nvPr userDrawn="1"/>
          </p:nvCxnSpPr>
          <p:spPr bwMode="gray">
            <a:xfrm>
              <a:off x="5921798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Gerade Verbindung 18"/>
            <p:cNvCxnSpPr/>
            <p:nvPr userDrawn="1"/>
          </p:nvCxnSpPr>
          <p:spPr bwMode="gray">
            <a:xfrm>
              <a:off x="6137766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Gerade Verbindung 19"/>
            <p:cNvCxnSpPr/>
            <p:nvPr userDrawn="1"/>
          </p:nvCxnSpPr>
          <p:spPr bwMode="gray">
            <a:xfrm>
              <a:off x="8837363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Gruppieren 22"/>
          <p:cNvGrpSpPr/>
          <p:nvPr/>
        </p:nvGrpSpPr>
        <p:grpSpPr bwMode="gray">
          <a:xfrm>
            <a:off x="-240756" y="2204864"/>
            <a:ext cx="96025" cy="4248000"/>
            <a:chOff x="-756592" y="2204864"/>
            <a:chExt cx="360000" cy="4248472"/>
          </a:xfrm>
        </p:grpSpPr>
        <p:cxnSp>
          <p:nvCxnSpPr>
            <p:cNvPr id="21" name="Gerade Verbindung 20"/>
            <p:cNvCxnSpPr/>
            <p:nvPr userDrawn="1"/>
          </p:nvCxnSpPr>
          <p:spPr bwMode="gray">
            <a:xfrm rot="16200000">
              <a:off x="-576592" y="2024864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Gerade Verbindung 21"/>
            <p:cNvCxnSpPr/>
            <p:nvPr userDrawn="1"/>
          </p:nvCxnSpPr>
          <p:spPr bwMode="gray">
            <a:xfrm rot="16200000">
              <a:off x="-576592" y="627333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hteck 24"/>
          <p:cNvSpPr/>
          <p:nvPr/>
        </p:nvSpPr>
        <p:spPr bwMode="gray">
          <a:xfrm>
            <a:off x="3" y="764703"/>
            <a:ext cx="11660185" cy="36000"/>
          </a:xfrm>
          <a:prstGeom prst="rect">
            <a:avLst/>
          </a:prstGeom>
          <a:solidFill>
            <a:srgbClr val="8BB3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dirty="0"/>
          </a:p>
        </p:txBody>
      </p:sp>
      <p:pic>
        <p:nvPicPr>
          <p:cNvPr id="32" name="Picture 2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408955" y="161657"/>
            <a:ext cx="432000" cy="4590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4644" y="85455"/>
            <a:ext cx="1022400" cy="838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59848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11" r:id="rId1"/>
    <p:sldLayoutId id="2147484312" r:id="rId2"/>
    <p:sldLayoutId id="2147484313" r:id="rId3"/>
    <p:sldLayoutId id="2147484314" r:id="rId4"/>
    <p:sldLayoutId id="2147484315" r:id="rId5"/>
    <p:sldLayoutId id="2147484316" r:id="rId6"/>
    <p:sldLayoutId id="2147484317" r:id="rId7"/>
    <p:sldLayoutId id="2147484318" r:id="rId8"/>
    <p:sldLayoutId id="2147484319" r:id="rId9"/>
    <p:sldLayoutId id="2147484320" r:id="rId10"/>
    <p:sldLayoutId id="2147484321" r:id="rId11"/>
    <p:sldLayoutId id="2147484322" r:id="rId12"/>
  </p:sldLayoutIdLst>
  <p:hf hdr="0" dt="0"/>
  <p:txStyles>
    <p:titleStyle>
      <a:lvl1pPr algn="l" defTabSz="914245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245" rtl="0" eaLnBrk="1" latinLnBrk="0" hangingPunct="1">
        <a:lnSpc>
          <a:spcPct val="105000"/>
        </a:lnSpc>
        <a:spcBef>
          <a:spcPts val="1999"/>
        </a:spcBef>
        <a:spcAft>
          <a:spcPts val="0"/>
        </a:spcAft>
        <a:buFont typeface="Arial" panose="020B0604020202020204" pitchFamily="34" charset="0"/>
        <a:buNone/>
        <a:defRPr sz="1800" b="0" kern="1200">
          <a:solidFill>
            <a:schemeClr val="accent1"/>
          </a:solidFill>
          <a:latin typeface="+mn-lt"/>
          <a:ea typeface="+mn-ea"/>
          <a:cs typeface="+mn-cs"/>
        </a:defRPr>
      </a:lvl1pPr>
      <a:lvl2pPr marL="0" indent="0" algn="l" defTabSz="914245" rtl="0" eaLnBrk="1" latinLnBrk="0" hangingPunct="1">
        <a:lnSpc>
          <a:spcPct val="105000"/>
        </a:lnSpc>
        <a:spcBef>
          <a:spcPts val="500"/>
        </a:spcBef>
        <a:spcAft>
          <a:spcPts val="500"/>
        </a:spcAft>
        <a:buFont typeface="Arial" panose="020B0604020202020204" pitchFamily="34" charset="0"/>
        <a:buNone/>
        <a:defRPr sz="1800" kern="1200">
          <a:solidFill>
            <a:schemeClr val="tx1"/>
          </a:solidFill>
          <a:latin typeface="+mj-lt"/>
          <a:ea typeface="+mn-ea"/>
          <a:cs typeface="+mn-cs"/>
        </a:defRPr>
      </a:lvl2pPr>
      <a:lvl3pPr marL="215963" indent="-215963" algn="l" defTabSz="914245" rtl="0" eaLnBrk="1" latinLnBrk="0" hangingPunct="1">
        <a:lnSpc>
          <a:spcPct val="105000"/>
        </a:lnSpc>
        <a:spcBef>
          <a:spcPts val="500"/>
        </a:spcBef>
        <a:spcAft>
          <a:spcPts val="50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431927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4pPr>
      <a:lvl5pPr marL="647891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5pPr>
      <a:lvl6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6pPr>
      <a:lvl7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7pPr>
      <a:lvl8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8pPr>
      <a:lvl9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23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45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68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90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613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36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858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81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408955" y="1124744"/>
            <a:ext cx="11376000" cy="7200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gray">
          <a:xfrm>
            <a:off x="408955" y="2204864"/>
            <a:ext cx="11340000" cy="4248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e-DE" dirty="0"/>
              <a:t>Formatvorlagen des Textmasters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6</a:t>
            </a:r>
          </a:p>
          <a:p>
            <a:pPr lvl="6"/>
            <a:r>
              <a:rPr lang="de-DE" dirty="0"/>
              <a:t>7</a:t>
            </a:r>
          </a:p>
          <a:p>
            <a:pPr lvl="7"/>
            <a:r>
              <a:rPr lang="de-DE" dirty="0"/>
              <a:t>8</a:t>
            </a:r>
          </a:p>
          <a:p>
            <a:pPr lvl="8"/>
            <a:r>
              <a:rPr lang="de-DE" dirty="0"/>
              <a:t>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gray">
          <a:xfrm>
            <a:off x="5429771" y="332656"/>
            <a:ext cx="5184000" cy="216000"/>
          </a:xfrm>
          <a:prstGeom prst="rect">
            <a:avLst/>
          </a:prstGeom>
        </p:spPr>
        <p:txBody>
          <a:bodyPr vert="horz" lIns="0" tIns="28795" rIns="0" bIns="0" rtlCol="0" anchor="t"/>
          <a:lstStyle>
            <a:lvl1pPr algn="r">
              <a:defRPr sz="1000">
                <a:solidFill>
                  <a:schemeClr val="tx1"/>
                </a:solidFill>
                <a:latin typeface="+mj-lt"/>
              </a:defRPr>
            </a:lvl1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ru-RU" dirty="0" err="1">
                <a:solidFill>
                  <a:srgbClr val="333333"/>
                </a:solidFill>
                <a:ea typeface="ＭＳ Ｐゴシック" panose="020B0600070205080204" pitchFamily="34" charset="-128"/>
              </a:rPr>
              <a:t>Метакогнітивний</a:t>
            </a:r>
            <a:r>
              <a:rPr lang="ru-RU" dirty="0">
                <a:solidFill>
                  <a:srgbClr val="333333"/>
                </a:solidFill>
                <a:ea typeface="ＭＳ Ｐゴシック" panose="020B0600070205080204" pitchFamily="34" charset="-128"/>
              </a:rPr>
              <a:t> </a:t>
            </a:r>
            <a:r>
              <a:rPr lang="ru-RU" dirty="0" err="1">
                <a:solidFill>
                  <a:srgbClr val="333333"/>
                </a:solidFill>
                <a:ea typeface="ＭＳ Ｐゴシック" panose="020B0600070205080204" pitchFamily="34" charset="-128"/>
              </a:rPr>
              <a:t>тренінг</a:t>
            </a:r>
            <a:r>
              <a:rPr lang="ru-RU" dirty="0">
                <a:solidFill>
                  <a:srgbClr val="333333"/>
                </a:solidFill>
                <a:ea typeface="ＭＳ Ｐゴシック" panose="020B0600070205080204" pitchFamily="34" charset="-128"/>
              </a:rPr>
              <a:t> 6. </a:t>
            </a:r>
            <a:r>
              <a:rPr lang="ru-RU" dirty="0" err="1">
                <a:solidFill>
                  <a:srgbClr val="333333"/>
                </a:solidFill>
                <a:ea typeface="ＭＳ Ｐゴシック" panose="020B0600070205080204" pitchFamily="34" charset="-128"/>
              </a:rPr>
              <a:t>Сприйняття</a:t>
            </a:r>
            <a:r>
              <a:rPr lang="ru-RU" dirty="0">
                <a:solidFill>
                  <a:srgbClr val="333333"/>
                </a:solidFill>
                <a:ea typeface="ＭＳ Ｐゴシック" panose="020B0600070205080204" pitchFamily="34" charset="-128"/>
              </a:rPr>
              <a:t> </a:t>
            </a:r>
            <a:r>
              <a:rPr lang="ru-RU" dirty="0" err="1">
                <a:solidFill>
                  <a:srgbClr val="333333"/>
                </a:solidFill>
                <a:ea typeface="ＭＳ Ｐゴシック" panose="020B0600070205080204" pitchFamily="34" charset="-128"/>
              </a:rPr>
              <a:t>емоцій</a:t>
            </a:r>
            <a:r>
              <a:rPr lang="ru-RU" dirty="0">
                <a:solidFill>
                  <a:srgbClr val="333333"/>
                </a:solidFill>
                <a:ea typeface="ＭＳ Ｐゴシック" panose="020B0600070205080204" pitchFamily="34" charset="-128"/>
              </a:rPr>
              <a:t> II</a:t>
            </a:r>
            <a:endParaRPr lang="de-DE" dirty="0">
              <a:solidFill>
                <a:srgbClr val="333333"/>
              </a:solidFill>
              <a:ea typeface="ＭＳ Ｐゴシック" panose="020B0600070205080204" pitchFamily="34" charset="-128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614388" y="332656"/>
            <a:ext cx="360000" cy="216000"/>
          </a:xfrm>
          <a:prstGeom prst="rect">
            <a:avLst/>
          </a:prstGeom>
        </p:spPr>
        <p:txBody>
          <a:bodyPr vert="horz" lIns="0" tIns="28795" rIns="0" bIns="0" rtlCol="0" anchor="t"/>
          <a:lstStyle>
            <a:lvl1pPr algn="r">
              <a:defRPr sz="1000">
                <a:solidFill>
                  <a:schemeClr val="tx1"/>
                </a:solidFill>
                <a:latin typeface="+mj-lt"/>
              </a:defRPr>
            </a:lvl1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0C71D7B0-72CC-43FA-9C95-59D12C3FBF7C}" type="slidenum">
              <a:rPr lang="de-DE" altLang="de-DE" smtClean="0">
                <a:solidFill>
                  <a:srgbClr val="333333"/>
                </a:solidFill>
                <a:ea typeface="ＭＳ Ｐゴシック" panose="020B0600070205080204" pitchFamily="34" charset="-128"/>
              </a:rPr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‹Nr.›</a:t>
            </a:fld>
            <a:endParaRPr lang="de-DE" altLang="de-DE">
              <a:solidFill>
                <a:srgbClr val="333333"/>
              </a:solidFill>
              <a:ea typeface="ＭＳ Ｐゴシック" panose="020B0600070205080204" pitchFamily="34" charset="-128"/>
            </a:endParaRPr>
          </a:p>
        </p:txBody>
      </p:sp>
      <p:grpSp>
        <p:nvGrpSpPr>
          <p:cNvPr id="24" name="Gruppieren 23"/>
          <p:cNvGrpSpPr/>
          <p:nvPr/>
        </p:nvGrpSpPr>
        <p:grpSpPr bwMode="gray">
          <a:xfrm>
            <a:off x="408956" y="-171392"/>
            <a:ext cx="11377263" cy="72000"/>
            <a:chOff x="306636" y="-675416"/>
            <a:chExt cx="8530727" cy="360000"/>
          </a:xfrm>
        </p:grpSpPr>
        <p:cxnSp>
          <p:nvCxnSpPr>
            <p:cNvPr id="13" name="Gerade Verbindung 12"/>
            <p:cNvCxnSpPr/>
            <p:nvPr userDrawn="1"/>
          </p:nvCxnSpPr>
          <p:spPr bwMode="gray">
            <a:xfrm>
              <a:off x="306636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Gerade Verbindung 13"/>
            <p:cNvCxnSpPr/>
            <p:nvPr userDrawn="1"/>
          </p:nvCxnSpPr>
          <p:spPr bwMode="gray">
            <a:xfrm>
              <a:off x="3006233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Gerade Verbindung 14"/>
            <p:cNvCxnSpPr/>
            <p:nvPr userDrawn="1"/>
          </p:nvCxnSpPr>
          <p:spPr bwMode="gray">
            <a:xfrm>
              <a:off x="3222201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Gerade Verbindung 15"/>
            <p:cNvCxnSpPr/>
            <p:nvPr userDrawn="1"/>
          </p:nvCxnSpPr>
          <p:spPr bwMode="gray">
            <a:xfrm>
              <a:off x="4464016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Gerade Verbindung 16"/>
            <p:cNvCxnSpPr/>
            <p:nvPr userDrawn="1"/>
          </p:nvCxnSpPr>
          <p:spPr bwMode="gray">
            <a:xfrm>
              <a:off x="4679983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Gerade Verbindung 17"/>
            <p:cNvCxnSpPr/>
            <p:nvPr userDrawn="1"/>
          </p:nvCxnSpPr>
          <p:spPr bwMode="gray">
            <a:xfrm>
              <a:off x="5921798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Gerade Verbindung 18"/>
            <p:cNvCxnSpPr/>
            <p:nvPr userDrawn="1"/>
          </p:nvCxnSpPr>
          <p:spPr bwMode="gray">
            <a:xfrm>
              <a:off x="6137766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Gerade Verbindung 19"/>
            <p:cNvCxnSpPr/>
            <p:nvPr userDrawn="1"/>
          </p:nvCxnSpPr>
          <p:spPr bwMode="gray">
            <a:xfrm>
              <a:off x="8837363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Gruppieren 22"/>
          <p:cNvGrpSpPr/>
          <p:nvPr/>
        </p:nvGrpSpPr>
        <p:grpSpPr bwMode="gray">
          <a:xfrm>
            <a:off x="-240756" y="2204864"/>
            <a:ext cx="96025" cy="4248000"/>
            <a:chOff x="-756592" y="2204864"/>
            <a:chExt cx="360000" cy="4248472"/>
          </a:xfrm>
        </p:grpSpPr>
        <p:cxnSp>
          <p:nvCxnSpPr>
            <p:cNvPr id="21" name="Gerade Verbindung 20"/>
            <p:cNvCxnSpPr/>
            <p:nvPr userDrawn="1"/>
          </p:nvCxnSpPr>
          <p:spPr bwMode="gray">
            <a:xfrm rot="16200000">
              <a:off x="-576592" y="2024864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Gerade Verbindung 21"/>
            <p:cNvCxnSpPr/>
            <p:nvPr userDrawn="1"/>
          </p:nvCxnSpPr>
          <p:spPr bwMode="gray">
            <a:xfrm rot="16200000">
              <a:off x="-576592" y="627333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hteck 24"/>
          <p:cNvSpPr/>
          <p:nvPr/>
        </p:nvSpPr>
        <p:spPr bwMode="gray">
          <a:xfrm>
            <a:off x="4" y="764703"/>
            <a:ext cx="11660185" cy="36000"/>
          </a:xfrm>
          <a:prstGeom prst="rect">
            <a:avLst/>
          </a:prstGeom>
          <a:solidFill>
            <a:srgbClr val="8BB3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sz="4000" dirty="0">
              <a:solidFill>
                <a:prstClr val="white"/>
              </a:solidFill>
            </a:endParaRPr>
          </a:p>
        </p:txBody>
      </p:sp>
      <p:pic>
        <p:nvPicPr>
          <p:cNvPr id="32" name="Picture 2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408955" y="161661"/>
            <a:ext cx="432000" cy="4590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4644" y="85455"/>
            <a:ext cx="1022400" cy="838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68384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29" r:id="rId1"/>
    <p:sldLayoutId id="2147484330" r:id="rId2"/>
    <p:sldLayoutId id="2147484331" r:id="rId3"/>
    <p:sldLayoutId id="2147484332" r:id="rId4"/>
    <p:sldLayoutId id="2147484333" r:id="rId5"/>
    <p:sldLayoutId id="2147484334" r:id="rId6"/>
    <p:sldLayoutId id="2147484335" r:id="rId7"/>
    <p:sldLayoutId id="2147484336" r:id="rId8"/>
    <p:sldLayoutId id="2147484337" r:id="rId9"/>
    <p:sldLayoutId id="2147484338" r:id="rId10"/>
    <p:sldLayoutId id="2147484339" r:id="rId11"/>
    <p:sldLayoutId id="2147484340" r:id="rId12"/>
  </p:sldLayoutIdLst>
  <p:hf hdr="0" dt="0"/>
  <p:txStyles>
    <p:titleStyle>
      <a:lvl1pPr algn="l" defTabSz="914245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245" rtl="0" eaLnBrk="1" latinLnBrk="0" hangingPunct="1">
        <a:lnSpc>
          <a:spcPct val="105000"/>
        </a:lnSpc>
        <a:spcBef>
          <a:spcPts val="1999"/>
        </a:spcBef>
        <a:spcAft>
          <a:spcPts val="0"/>
        </a:spcAft>
        <a:buFont typeface="Arial" panose="020B0604020202020204" pitchFamily="34" charset="0"/>
        <a:buNone/>
        <a:defRPr sz="1800" b="0" kern="1200">
          <a:solidFill>
            <a:schemeClr val="accent1"/>
          </a:solidFill>
          <a:latin typeface="+mn-lt"/>
          <a:ea typeface="+mn-ea"/>
          <a:cs typeface="+mn-cs"/>
        </a:defRPr>
      </a:lvl1pPr>
      <a:lvl2pPr marL="0" indent="0" algn="l" defTabSz="914245" rtl="0" eaLnBrk="1" latinLnBrk="0" hangingPunct="1">
        <a:lnSpc>
          <a:spcPct val="105000"/>
        </a:lnSpc>
        <a:spcBef>
          <a:spcPts val="500"/>
        </a:spcBef>
        <a:spcAft>
          <a:spcPts val="500"/>
        </a:spcAft>
        <a:buFont typeface="Arial" panose="020B0604020202020204" pitchFamily="34" charset="0"/>
        <a:buNone/>
        <a:defRPr sz="1800" kern="1200">
          <a:solidFill>
            <a:schemeClr val="tx1"/>
          </a:solidFill>
          <a:latin typeface="+mj-lt"/>
          <a:ea typeface="+mn-ea"/>
          <a:cs typeface="+mn-cs"/>
        </a:defRPr>
      </a:lvl2pPr>
      <a:lvl3pPr marL="215963" indent="-215963" algn="l" defTabSz="914245" rtl="0" eaLnBrk="1" latinLnBrk="0" hangingPunct="1">
        <a:lnSpc>
          <a:spcPct val="105000"/>
        </a:lnSpc>
        <a:spcBef>
          <a:spcPts val="500"/>
        </a:spcBef>
        <a:spcAft>
          <a:spcPts val="50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431927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4pPr>
      <a:lvl5pPr marL="647891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5pPr>
      <a:lvl6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6pPr>
      <a:lvl7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7pPr>
      <a:lvl8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8pPr>
      <a:lvl9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23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45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68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90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613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36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858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81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408955" y="1124744"/>
            <a:ext cx="11376000" cy="7200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gray">
          <a:xfrm>
            <a:off x="408955" y="2204864"/>
            <a:ext cx="11340000" cy="4248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e-DE" dirty="0"/>
              <a:t>Formatvorlagen des Textmasters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6</a:t>
            </a:r>
          </a:p>
          <a:p>
            <a:pPr lvl="6"/>
            <a:r>
              <a:rPr lang="de-DE" dirty="0"/>
              <a:t>7</a:t>
            </a:r>
          </a:p>
          <a:p>
            <a:pPr lvl="7"/>
            <a:r>
              <a:rPr lang="de-DE" dirty="0"/>
              <a:t>8</a:t>
            </a:r>
          </a:p>
          <a:p>
            <a:pPr lvl="8"/>
            <a:r>
              <a:rPr lang="de-DE" dirty="0"/>
              <a:t>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gray">
          <a:xfrm>
            <a:off x="5429771" y="332656"/>
            <a:ext cx="5184000" cy="216000"/>
          </a:xfrm>
          <a:prstGeom prst="rect">
            <a:avLst/>
          </a:prstGeom>
        </p:spPr>
        <p:txBody>
          <a:bodyPr vert="horz" lIns="0" tIns="28795" rIns="0" bIns="0" rtlCol="0" anchor="t"/>
          <a:lstStyle>
            <a:lvl1pPr algn="r">
              <a:defRPr sz="1000">
                <a:solidFill>
                  <a:schemeClr val="tx1"/>
                </a:solidFill>
                <a:latin typeface="+mj-lt"/>
              </a:defRPr>
            </a:lvl1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ru-RU" dirty="0" err="1">
                <a:solidFill>
                  <a:srgbClr val="333333"/>
                </a:solidFill>
                <a:ea typeface="ＭＳ Ｐゴシック" panose="020B0600070205080204" pitchFamily="34" charset="-128"/>
              </a:rPr>
              <a:t>Метакогнітивний</a:t>
            </a:r>
            <a:r>
              <a:rPr lang="ru-RU" dirty="0">
                <a:solidFill>
                  <a:srgbClr val="333333"/>
                </a:solidFill>
                <a:ea typeface="ＭＳ Ｐゴシック" panose="020B0600070205080204" pitchFamily="34" charset="-128"/>
              </a:rPr>
              <a:t> </a:t>
            </a:r>
            <a:r>
              <a:rPr lang="ru-RU" dirty="0" err="1">
                <a:solidFill>
                  <a:srgbClr val="333333"/>
                </a:solidFill>
                <a:ea typeface="ＭＳ Ｐゴシック" panose="020B0600070205080204" pitchFamily="34" charset="-128"/>
              </a:rPr>
              <a:t>тренінг</a:t>
            </a:r>
            <a:r>
              <a:rPr lang="ru-RU" dirty="0">
                <a:solidFill>
                  <a:srgbClr val="333333"/>
                </a:solidFill>
                <a:ea typeface="ＭＳ Ｐゴシック" panose="020B0600070205080204" pitchFamily="34" charset="-128"/>
              </a:rPr>
              <a:t> 6. </a:t>
            </a:r>
            <a:r>
              <a:rPr lang="ru-RU" dirty="0" err="1">
                <a:solidFill>
                  <a:srgbClr val="333333"/>
                </a:solidFill>
                <a:ea typeface="ＭＳ Ｐゴシック" panose="020B0600070205080204" pitchFamily="34" charset="-128"/>
              </a:rPr>
              <a:t>Сприйняття</a:t>
            </a:r>
            <a:r>
              <a:rPr lang="ru-RU" dirty="0">
                <a:solidFill>
                  <a:srgbClr val="333333"/>
                </a:solidFill>
                <a:ea typeface="ＭＳ Ｐゴシック" panose="020B0600070205080204" pitchFamily="34" charset="-128"/>
              </a:rPr>
              <a:t> </a:t>
            </a:r>
            <a:r>
              <a:rPr lang="ru-RU" dirty="0" err="1">
                <a:solidFill>
                  <a:srgbClr val="333333"/>
                </a:solidFill>
                <a:ea typeface="ＭＳ Ｐゴシック" panose="020B0600070205080204" pitchFamily="34" charset="-128"/>
              </a:rPr>
              <a:t>емоцій</a:t>
            </a:r>
            <a:r>
              <a:rPr lang="ru-RU" dirty="0">
                <a:solidFill>
                  <a:srgbClr val="333333"/>
                </a:solidFill>
                <a:ea typeface="ＭＳ Ｐゴシック" panose="020B0600070205080204" pitchFamily="34" charset="-128"/>
              </a:rPr>
              <a:t> II</a:t>
            </a:r>
            <a:endParaRPr lang="de-DE" dirty="0">
              <a:solidFill>
                <a:srgbClr val="333333"/>
              </a:solidFill>
              <a:ea typeface="ＭＳ Ｐゴシック" panose="020B0600070205080204" pitchFamily="34" charset="-128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614388" y="332656"/>
            <a:ext cx="360000" cy="216000"/>
          </a:xfrm>
          <a:prstGeom prst="rect">
            <a:avLst/>
          </a:prstGeom>
        </p:spPr>
        <p:txBody>
          <a:bodyPr vert="horz" lIns="0" tIns="28795" rIns="0" bIns="0" rtlCol="0" anchor="t"/>
          <a:lstStyle>
            <a:lvl1pPr algn="r">
              <a:defRPr sz="1000">
                <a:solidFill>
                  <a:schemeClr val="tx1"/>
                </a:solidFill>
                <a:latin typeface="+mj-lt"/>
              </a:defRPr>
            </a:lvl1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0C71D7B0-72CC-43FA-9C95-59D12C3FBF7C}" type="slidenum">
              <a:rPr lang="de-DE" altLang="de-DE" smtClean="0">
                <a:solidFill>
                  <a:srgbClr val="333333"/>
                </a:solidFill>
                <a:ea typeface="ＭＳ Ｐゴシック" panose="020B0600070205080204" pitchFamily="34" charset="-128"/>
              </a:rPr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‹Nr.›</a:t>
            </a:fld>
            <a:endParaRPr lang="de-DE" altLang="de-DE">
              <a:solidFill>
                <a:srgbClr val="333333"/>
              </a:solidFill>
              <a:ea typeface="ＭＳ Ｐゴシック" panose="020B0600070205080204" pitchFamily="34" charset="-128"/>
            </a:endParaRPr>
          </a:p>
        </p:txBody>
      </p:sp>
      <p:grpSp>
        <p:nvGrpSpPr>
          <p:cNvPr id="24" name="Gruppieren 23"/>
          <p:cNvGrpSpPr/>
          <p:nvPr/>
        </p:nvGrpSpPr>
        <p:grpSpPr bwMode="gray">
          <a:xfrm>
            <a:off x="408956" y="-171392"/>
            <a:ext cx="11377263" cy="72000"/>
            <a:chOff x="306636" y="-675416"/>
            <a:chExt cx="8530727" cy="360000"/>
          </a:xfrm>
        </p:grpSpPr>
        <p:cxnSp>
          <p:nvCxnSpPr>
            <p:cNvPr id="13" name="Gerade Verbindung 12"/>
            <p:cNvCxnSpPr/>
            <p:nvPr userDrawn="1"/>
          </p:nvCxnSpPr>
          <p:spPr bwMode="gray">
            <a:xfrm>
              <a:off x="306636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Gerade Verbindung 13"/>
            <p:cNvCxnSpPr/>
            <p:nvPr userDrawn="1"/>
          </p:nvCxnSpPr>
          <p:spPr bwMode="gray">
            <a:xfrm>
              <a:off x="3006233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Gerade Verbindung 14"/>
            <p:cNvCxnSpPr/>
            <p:nvPr userDrawn="1"/>
          </p:nvCxnSpPr>
          <p:spPr bwMode="gray">
            <a:xfrm>
              <a:off x="3222201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Gerade Verbindung 15"/>
            <p:cNvCxnSpPr/>
            <p:nvPr userDrawn="1"/>
          </p:nvCxnSpPr>
          <p:spPr bwMode="gray">
            <a:xfrm>
              <a:off x="4464016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Gerade Verbindung 16"/>
            <p:cNvCxnSpPr/>
            <p:nvPr userDrawn="1"/>
          </p:nvCxnSpPr>
          <p:spPr bwMode="gray">
            <a:xfrm>
              <a:off x="4679983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Gerade Verbindung 17"/>
            <p:cNvCxnSpPr/>
            <p:nvPr userDrawn="1"/>
          </p:nvCxnSpPr>
          <p:spPr bwMode="gray">
            <a:xfrm>
              <a:off x="5921798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Gerade Verbindung 18"/>
            <p:cNvCxnSpPr/>
            <p:nvPr userDrawn="1"/>
          </p:nvCxnSpPr>
          <p:spPr bwMode="gray">
            <a:xfrm>
              <a:off x="6137766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Gerade Verbindung 19"/>
            <p:cNvCxnSpPr/>
            <p:nvPr userDrawn="1"/>
          </p:nvCxnSpPr>
          <p:spPr bwMode="gray">
            <a:xfrm>
              <a:off x="8837363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Gruppieren 22"/>
          <p:cNvGrpSpPr/>
          <p:nvPr/>
        </p:nvGrpSpPr>
        <p:grpSpPr bwMode="gray">
          <a:xfrm>
            <a:off x="-240756" y="2204864"/>
            <a:ext cx="96025" cy="4248000"/>
            <a:chOff x="-756592" y="2204864"/>
            <a:chExt cx="360000" cy="4248472"/>
          </a:xfrm>
        </p:grpSpPr>
        <p:cxnSp>
          <p:nvCxnSpPr>
            <p:cNvPr id="21" name="Gerade Verbindung 20"/>
            <p:cNvCxnSpPr/>
            <p:nvPr userDrawn="1"/>
          </p:nvCxnSpPr>
          <p:spPr bwMode="gray">
            <a:xfrm rot="16200000">
              <a:off x="-576592" y="2024864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Gerade Verbindung 21"/>
            <p:cNvCxnSpPr/>
            <p:nvPr userDrawn="1"/>
          </p:nvCxnSpPr>
          <p:spPr bwMode="gray">
            <a:xfrm rot="16200000">
              <a:off x="-576592" y="627333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hteck 24"/>
          <p:cNvSpPr/>
          <p:nvPr/>
        </p:nvSpPr>
        <p:spPr bwMode="gray">
          <a:xfrm>
            <a:off x="4" y="764703"/>
            <a:ext cx="11660185" cy="36000"/>
          </a:xfrm>
          <a:prstGeom prst="rect">
            <a:avLst/>
          </a:prstGeom>
          <a:solidFill>
            <a:srgbClr val="8BB3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sz="4000" dirty="0">
              <a:solidFill>
                <a:prstClr val="white"/>
              </a:solidFill>
            </a:endParaRPr>
          </a:p>
        </p:txBody>
      </p:sp>
      <p:pic>
        <p:nvPicPr>
          <p:cNvPr id="32" name="Picture 2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408955" y="161663"/>
            <a:ext cx="432000" cy="4590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4644" y="85455"/>
            <a:ext cx="1022400" cy="838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2879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42" r:id="rId1"/>
    <p:sldLayoutId id="2147484343" r:id="rId2"/>
    <p:sldLayoutId id="2147484344" r:id="rId3"/>
    <p:sldLayoutId id="2147484345" r:id="rId4"/>
    <p:sldLayoutId id="2147484346" r:id="rId5"/>
    <p:sldLayoutId id="2147484347" r:id="rId6"/>
    <p:sldLayoutId id="2147484348" r:id="rId7"/>
    <p:sldLayoutId id="2147484349" r:id="rId8"/>
    <p:sldLayoutId id="2147484350" r:id="rId9"/>
    <p:sldLayoutId id="2147484351" r:id="rId10"/>
    <p:sldLayoutId id="2147484352" r:id="rId11"/>
    <p:sldLayoutId id="2147484353" r:id="rId12"/>
  </p:sldLayoutIdLst>
  <p:hf hdr="0" dt="0"/>
  <p:txStyles>
    <p:titleStyle>
      <a:lvl1pPr algn="l" defTabSz="914245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245" rtl="0" eaLnBrk="1" latinLnBrk="0" hangingPunct="1">
        <a:lnSpc>
          <a:spcPct val="105000"/>
        </a:lnSpc>
        <a:spcBef>
          <a:spcPts val="1999"/>
        </a:spcBef>
        <a:spcAft>
          <a:spcPts val="0"/>
        </a:spcAft>
        <a:buFont typeface="Arial" panose="020B0604020202020204" pitchFamily="34" charset="0"/>
        <a:buNone/>
        <a:defRPr sz="1800" b="0" kern="1200">
          <a:solidFill>
            <a:schemeClr val="accent1"/>
          </a:solidFill>
          <a:latin typeface="+mn-lt"/>
          <a:ea typeface="+mn-ea"/>
          <a:cs typeface="+mn-cs"/>
        </a:defRPr>
      </a:lvl1pPr>
      <a:lvl2pPr marL="0" indent="0" algn="l" defTabSz="914245" rtl="0" eaLnBrk="1" latinLnBrk="0" hangingPunct="1">
        <a:lnSpc>
          <a:spcPct val="105000"/>
        </a:lnSpc>
        <a:spcBef>
          <a:spcPts val="500"/>
        </a:spcBef>
        <a:spcAft>
          <a:spcPts val="500"/>
        </a:spcAft>
        <a:buFont typeface="Arial" panose="020B0604020202020204" pitchFamily="34" charset="0"/>
        <a:buNone/>
        <a:defRPr sz="1800" kern="1200">
          <a:solidFill>
            <a:schemeClr val="tx1"/>
          </a:solidFill>
          <a:latin typeface="+mj-lt"/>
          <a:ea typeface="+mn-ea"/>
          <a:cs typeface="+mn-cs"/>
        </a:defRPr>
      </a:lvl2pPr>
      <a:lvl3pPr marL="215963" indent="-215963" algn="l" defTabSz="914245" rtl="0" eaLnBrk="1" latinLnBrk="0" hangingPunct="1">
        <a:lnSpc>
          <a:spcPct val="105000"/>
        </a:lnSpc>
        <a:spcBef>
          <a:spcPts val="500"/>
        </a:spcBef>
        <a:spcAft>
          <a:spcPts val="50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431927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4pPr>
      <a:lvl5pPr marL="647891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5pPr>
      <a:lvl6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6pPr>
      <a:lvl7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7pPr>
      <a:lvl8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8pPr>
      <a:lvl9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23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45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68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90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613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36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858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81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408955" y="1124744"/>
            <a:ext cx="11376000" cy="7200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gray">
          <a:xfrm>
            <a:off x="408955" y="2204864"/>
            <a:ext cx="11340000" cy="4248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e-DE" dirty="0"/>
              <a:t>Formatvorlagen des Textmasters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6</a:t>
            </a:r>
          </a:p>
          <a:p>
            <a:pPr lvl="6"/>
            <a:r>
              <a:rPr lang="de-DE" dirty="0"/>
              <a:t>7</a:t>
            </a:r>
          </a:p>
          <a:p>
            <a:pPr lvl="7"/>
            <a:r>
              <a:rPr lang="de-DE" dirty="0"/>
              <a:t>8</a:t>
            </a:r>
          </a:p>
          <a:p>
            <a:pPr lvl="8"/>
            <a:r>
              <a:rPr lang="de-DE" dirty="0"/>
              <a:t>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gray">
          <a:xfrm>
            <a:off x="5429771" y="332656"/>
            <a:ext cx="5184000" cy="216000"/>
          </a:xfrm>
          <a:prstGeom prst="rect">
            <a:avLst/>
          </a:prstGeom>
        </p:spPr>
        <p:txBody>
          <a:bodyPr vert="horz" lIns="0" tIns="28795" rIns="0" bIns="0" rtlCol="0" anchor="t"/>
          <a:lstStyle>
            <a:lvl1pPr algn="r">
              <a:defRPr sz="1000">
                <a:solidFill>
                  <a:schemeClr val="tx1"/>
                </a:solidFill>
                <a:latin typeface="+mj-lt"/>
              </a:defRPr>
            </a:lvl1pPr>
          </a:lstStyle>
          <a:p>
            <a:pPr>
              <a:defRPr/>
            </a:pPr>
            <a:r>
              <a:rPr lang="ru-RU" b="1" dirty="0" err="1">
                <a:solidFill>
                  <a:srgbClr val="333333"/>
                </a:solidFill>
                <a:ea typeface="ＭＳ Ｐゴシック" panose="020B0600070205080204" pitchFamily="34" charset="-128"/>
              </a:rPr>
              <a:t>Метакогнітивний</a:t>
            </a:r>
            <a:r>
              <a:rPr lang="ru-RU" b="1" dirty="0">
                <a:solidFill>
                  <a:srgbClr val="333333"/>
                </a:solidFill>
                <a:ea typeface="ＭＳ Ｐゴシック" panose="020B0600070205080204" pitchFamily="34" charset="-128"/>
              </a:rPr>
              <a:t> </a:t>
            </a:r>
            <a:r>
              <a:rPr lang="ru-RU" b="1" dirty="0" err="1">
                <a:solidFill>
                  <a:srgbClr val="333333"/>
                </a:solidFill>
                <a:ea typeface="ＭＳ Ｐゴシック" panose="020B0600070205080204" pitchFamily="34" charset="-128"/>
              </a:rPr>
              <a:t>тренінг</a:t>
            </a:r>
            <a:r>
              <a:rPr lang="ru-RU" b="1" dirty="0">
                <a:solidFill>
                  <a:srgbClr val="333333"/>
                </a:solidFill>
                <a:ea typeface="ＭＳ Ｐゴシック" panose="020B0600070205080204" pitchFamily="34" charset="-128"/>
              </a:rPr>
              <a:t> 6. </a:t>
            </a:r>
            <a:r>
              <a:rPr lang="ru-RU" b="1" dirty="0" err="1">
                <a:solidFill>
                  <a:srgbClr val="333333"/>
                </a:solidFill>
                <a:ea typeface="ＭＳ Ｐゴシック" panose="020B0600070205080204" pitchFamily="34" charset="-128"/>
              </a:rPr>
              <a:t>Сприйняття</a:t>
            </a:r>
            <a:r>
              <a:rPr lang="ru-RU" b="1" dirty="0">
                <a:solidFill>
                  <a:srgbClr val="333333"/>
                </a:solidFill>
                <a:ea typeface="ＭＳ Ｐゴシック" panose="020B0600070205080204" pitchFamily="34" charset="-128"/>
              </a:rPr>
              <a:t> </a:t>
            </a:r>
            <a:r>
              <a:rPr lang="ru-RU" b="1" dirty="0" err="1">
                <a:solidFill>
                  <a:srgbClr val="333333"/>
                </a:solidFill>
                <a:ea typeface="ＭＳ Ｐゴシック" panose="020B0600070205080204" pitchFamily="34" charset="-128"/>
              </a:rPr>
              <a:t>емоцій</a:t>
            </a:r>
            <a:r>
              <a:rPr lang="ru-RU" b="1" dirty="0">
                <a:solidFill>
                  <a:srgbClr val="333333"/>
                </a:solidFill>
                <a:ea typeface="ＭＳ Ｐゴシック" panose="020B0600070205080204" pitchFamily="34" charset="-128"/>
              </a:rPr>
              <a:t> II</a:t>
            </a:r>
            <a:endParaRPr lang="de-DE" b="1" dirty="0">
              <a:solidFill>
                <a:srgbClr val="333333"/>
              </a:solidFill>
              <a:ea typeface="ＭＳ Ｐゴシック" panose="020B0600070205080204" pitchFamily="34" charset="-128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614388" y="332656"/>
            <a:ext cx="360000" cy="216000"/>
          </a:xfrm>
          <a:prstGeom prst="rect">
            <a:avLst/>
          </a:prstGeom>
        </p:spPr>
        <p:txBody>
          <a:bodyPr vert="horz" lIns="0" tIns="28795" rIns="0" bIns="0" rtlCol="0" anchor="t"/>
          <a:lstStyle>
            <a:lvl1pPr algn="r">
              <a:defRPr sz="1000">
                <a:solidFill>
                  <a:schemeClr val="tx1"/>
                </a:solidFill>
                <a:latin typeface="+mj-lt"/>
              </a:defRPr>
            </a:lvl1pPr>
          </a:lstStyle>
          <a:p>
            <a:pPr>
              <a:defRPr/>
            </a:pPr>
            <a:fld id="{0C71D7B0-72CC-43FA-9C95-59D12C3FBF7C}" type="slidenum">
              <a:rPr lang="de-DE" altLang="de-DE" b="1" smtClean="0">
                <a:solidFill>
                  <a:srgbClr val="333333"/>
                </a:solidFill>
                <a:ea typeface="ＭＳ Ｐゴシック" panose="020B0600070205080204" pitchFamily="34" charset="-128"/>
              </a:rPr>
              <a:pPr>
                <a:defRPr/>
              </a:pPr>
              <a:t>‹Nr.›</a:t>
            </a:fld>
            <a:endParaRPr lang="de-DE" altLang="de-DE" b="1">
              <a:solidFill>
                <a:srgbClr val="333333"/>
              </a:solidFill>
              <a:ea typeface="ＭＳ Ｐゴシック" panose="020B0600070205080204" pitchFamily="34" charset="-128"/>
            </a:endParaRPr>
          </a:p>
        </p:txBody>
      </p:sp>
      <p:grpSp>
        <p:nvGrpSpPr>
          <p:cNvPr id="24" name="Gruppieren 23"/>
          <p:cNvGrpSpPr/>
          <p:nvPr/>
        </p:nvGrpSpPr>
        <p:grpSpPr bwMode="gray">
          <a:xfrm>
            <a:off x="408956" y="-171392"/>
            <a:ext cx="11377263" cy="72000"/>
            <a:chOff x="306636" y="-675416"/>
            <a:chExt cx="8530727" cy="360000"/>
          </a:xfrm>
        </p:grpSpPr>
        <p:cxnSp>
          <p:nvCxnSpPr>
            <p:cNvPr id="13" name="Gerade Verbindung 12"/>
            <p:cNvCxnSpPr/>
            <p:nvPr userDrawn="1"/>
          </p:nvCxnSpPr>
          <p:spPr bwMode="gray">
            <a:xfrm>
              <a:off x="306636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Gerade Verbindung 13"/>
            <p:cNvCxnSpPr/>
            <p:nvPr userDrawn="1"/>
          </p:nvCxnSpPr>
          <p:spPr bwMode="gray">
            <a:xfrm>
              <a:off x="3006233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Gerade Verbindung 14"/>
            <p:cNvCxnSpPr/>
            <p:nvPr userDrawn="1"/>
          </p:nvCxnSpPr>
          <p:spPr bwMode="gray">
            <a:xfrm>
              <a:off x="3222201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Gerade Verbindung 15"/>
            <p:cNvCxnSpPr/>
            <p:nvPr userDrawn="1"/>
          </p:nvCxnSpPr>
          <p:spPr bwMode="gray">
            <a:xfrm>
              <a:off x="4464016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Gerade Verbindung 16"/>
            <p:cNvCxnSpPr/>
            <p:nvPr userDrawn="1"/>
          </p:nvCxnSpPr>
          <p:spPr bwMode="gray">
            <a:xfrm>
              <a:off x="4679983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Gerade Verbindung 17"/>
            <p:cNvCxnSpPr/>
            <p:nvPr userDrawn="1"/>
          </p:nvCxnSpPr>
          <p:spPr bwMode="gray">
            <a:xfrm>
              <a:off x="5921798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Gerade Verbindung 18"/>
            <p:cNvCxnSpPr/>
            <p:nvPr userDrawn="1"/>
          </p:nvCxnSpPr>
          <p:spPr bwMode="gray">
            <a:xfrm>
              <a:off x="6137766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Gerade Verbindung 19"/>
            <p:cNvCxnSpPr/>
            <p:nvPr userDrawn="1"/>
          </p:nvCxnSpPr>
          <p:spPr bwMode="gray">
            <a:xfrm>
              <a:off x="8837363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Gruppieren 22"/>
          <p:cNvGrpSpPr/>
          <p:nvPr/>
        </p:nvGrpSpPr>
        <p:grpSpPr bwMode="gray">
          <a:xfrm>
            <a:off x="-240756" y="2204864"/>
            <a:ext cx="96025" cy="4248000"/>
            <a:chOff x="-756592" y="2204864"/>
            <a:chExt cx="360000" cy="4248472"/>
          </a:xfrm>
        </p:grpSpPr>
        <p:cxnSp>
          <p:nvCxnSpPr>
            <p:cNvPr id="21" name="Gerade Verbindung 20"/>
            <p:cNvCxnSpPr/>
            <p:nvPr userDrawn="1"/>
          </p:nvCxnSpPr>
          <p:spPr bwMode="gray">
            <a:xfrm rot="16200000">
              <a:off x="-576592" y="2024864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Gerade Verbindung 21"/>
            <p:cNvCxnSpPr/>
            <p:nvPr userDrawn="1"/>
          </p:nvCxnSpPr>
          <p:spPr bwMode="gray">
            <a:xfrm rot="16200000">
              <a:off x="-576592" y="627333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hteck 24"/>
          <p:cNvSpPr/>
          <p:nvPr/>
        </p:nvSpPr>
        <p:spPr bwMode="gray">
          <a:xfrm>
            <a:off x="4" y="764703"/>
            <a:ext cx="11660185" cy="36000"/>
          </a:xfrm>
          <a:prstGeom prst="rect">
            <a:avLst/>
          </a:prstGeom>
          <a:solidFill>
            <a:srgbClr val="8BB3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sz="4000" b="1" dirty="0">
              <a:solidFill>
                <a:prstClr val="white"/>
              </a:solidFill>
            </a:endParaRPr>
          </a:p>
        </p:txBody>
      </p:sp>
      <p:pic>
        <p:nvPicPr>
          <p:cNvPr id="32" name="Picture 2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408955" y="161661"/>
            <a:ext cx="432000" cy="4590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4644" y="85455"/>
            <a:ext cx="1022400" cy="838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22077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55" r:id="rId1"/>
    <p:sldLayoutId id="2147484356" r:id="rId2"/>
    <p:sldLayoutId id="2147484357" r:id="rId3"/>
    <p:sldLayoutId id="2147484358" r:id="rId4"/>
    <p:sldLayoutId id="2147484359" r:id="rId5"/>
    <p:sldLayoutId id="2147484360" r:id="rId6"/>
    <p:sldLayoutId id="2147484361" r:id="rId7"/>
    <p:sldLayoutId id="2147484362" r:id="rId8"/>
    <p:sldLayoutId id="2147484363" r:id="rId9"/>
    <p:sldLayoutId id="2147484364" r:id="rId10"/>
    <p:sldLayoutId id="2147484365" r:id="rId11"/>
    <p:sldLayoutId id="2147484366" r:id="rId12"/>
  </p:sldLayoutIdLst>
  <p:hf hdr="0" dt="0"/>
  <p:txStyles>
    <p:titleStyle>
      <a:lvl1pPr algn="l" defTabSz="914245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245" rtl="0" eaLnBrk="1" latinLnBrk="0" hangingPunct="1">
        <a:lnSpc>
          <a:spcPct val="105000"/>
        </a:lnSpc>
        <a:spcBef>
          <a:spcPts val="1999"/>
        </a:spcBef>
        <a:spcAft>
          <a:spcPts val="0"/>
        </a:spcAft>
        <a:buFont typeface="Arial" panose="020B0604020202020204" pitchFamily="34" charset="0"/>
        <a:buNone/>
        <a:defRPr sz="1800" b="0" kern="1200">
          <a:solidFill>
            <a:schemeClr val="accent1"/>
          </a:solidFill>
          <a:latin typeface="+mn-lt"/>
          <a:ea typeface="+mn-ea"/>
          <a:cs typeface="+mn-cs"/>
        </a:defRPr>
      </a:lvl1pPr>
      <a:lvl2pPr marL="0" indent="0" algn="l" defTabSz="914245" rtl="0" eaLnBrk="1" latinLnBrk="0" hangingPunct="1">
        <a:lnSpc>
          <a:spcPct val="105000"/>
        </a:lnSpc>
        <a:spcBef>
          <a:spcPts val="500"/>
        </a:spcBef>
        <a:spcAft>
          <a:spcPts val="500"/>
        </a:spcAft>
        <a:buFont typeface="Arial" panose="020B0604020202020204" pitchFamily="34" charset="0"/>
        <a:buNone/>
        <a:defRPr sz="1800" kern="1200">
          <a:solidFill>
            <a:schemeClr val="tx1"/>
          </a:solidFill>
          <a:latin typeface="+mj-lt"/>
          <a:ea typeface="+mn-ea"/>
          <a:cs typeface="+mn-cs"/>
        </a:defRPr>
      </a:lvl2pPr>
      <a:lvl3pPr marL="215963" indent="-215963" algn="l" defTabSz="914245" rtl="0" eaLnBrk="1" latinLnBrk="0" hangingPunct="1">
        <a:lnSpc>
          <a:spcPct val="105000"/>
        </a:lnSpc>
        <a:spcBef>
          <a:spcPts val="500"/>
        </a:spcBef>
        <a:spcAft>
          <a:spcPts val="50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431927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4pPr>
      <a:lvl5pPr marL="647891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5pPr>
      <a:lvl6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6pPr>
      <a:lvl7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7pPr>
      <a:lvl8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8pPr>
      <a:lvl9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23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45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68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90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613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36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858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81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408955" y="1124744"/>
            <a:ext cx="11376000" cy="7200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gray">
          <a:xfrm>
            <a:off x="408955" y="2204864"/>
            <a:ext cx="11340000" cy="4248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e-DE" dirty="0"/>
              <a:t>Formatvorlagen des Textmasters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6</a:t>
            </a:r>
          </a:p>
          <a:p>
            <a:pPr lvl="6"/>
            <a:r>
              <a:rPr lang="de-DE" dirty="0"/>
              <a:t>7</a:t>
            </a:r>
          </a:p>
          <a:p>
            <a:pPr lvl="7"/>
            <a:r>
              <a:rPr lang="de-DE" dirty="0"/>
              <a:t>8</a:t>
            </a:r>
          </a:p>
          <a:p>
            <a:pPr lvl="8"/>
            <a:r>
              <a:rPr lang="de-DE" dirty="0"/>
              <a:t>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gray">
          <a:xfrm>
            <a:off x="5429771" y="332656"/>
            <a:ext cx="5184000" cy="216000"/>
          </a:xfrm>
          <a:prstGeom prst="rect">
            <a:avLst/>
          </a:prstGeom>
        </p:spPr>
        <p:txBody>
          <a:bodyPr vert="horz" lIns="0" tIns="28795" rIns="0" bIns="0" rtlCol="0" anchor="t"/>
          <a:lstStyle>
            <a:lvl1pPr algn="r">
              <a:defRPr sz="1000">
                <a:solidFill>
                  <a:schemeClr val="tx1"/>
                </a:solidFill>
                <a:latin typeface="+mj-lt"/>
              </a:defRPr>
            </a:lvl1pPr>
          </a:lstStyle>
          <a:p>
            <a:pPr>
              <a:defRPr/>
            </a:pPr>
            <a:r>
              <a:rPr lang="ru-RU" dirty="0" err="1">
                <a:solidFill>
                  <a:srgbClr val="333333"/>
                </a:solidFill>
                <a:ea typeface="ＭＳ Ｐゴシック" panose="020B0600070205080204" pitchFamily="34" charset="-128"/>
              </a:rPr>
              <a:t>Метакогнітивний</a:t>
            </a:r>
            <a:r>
              <a:rPr lang="ru-RU" dirty="0">
                <a:solidFill>
                  <a:srgbClr val="333333"/>
                </a:solidFill>
                <a:ea typeface="ＭＳ Ｐゴシック" panose="020B0600070205080204" pitchFamily="34" charset="-128"/>
              </a:rPr>
              <a:t> </a:t>
            </a:r>
            <a:r>
              <a:rPr lang="ru-RU" dirty="0" err="1">
                <a:solidFill>
                  <a:srgbClr val="333333"/>
                </a:solidFill>
                <a:ea typeface="ＭＳ Ｐゴシック" panose="020B0600070205080204" pitchFamily="34" charset="-128"/>
              </a:rPr>
              <a:t>тренінг</a:t>
            </a:r>
            <a:r>
              <a:rPr lang="ru-RU" dirty="0">
                <a:solidFill>
                  <a:srgbClr val="333333"/>
                </a:solidFill>
                <a:ea typeface="ＭＳ Ｐゴシック" panose="020B0600070205080204" pitchFamily="34" charset="-128"/>
              </a:rPr>
              <a:t> 6. </a:t>
            </a:r>
            <a:r>
              <a:rPr lang="ru-RU" dirty="0" err="1">
                <a:solidFill>
                  <a:srgbClr val="333333"/>
                </a:solidFill>
                <a:ea typeface="ＭＳ Ｐゴシック" panose="020B0600070205080204" pitchFamily="34" charset="-128"/>
              </a:rPr>
              <a:t>Сприйняття</a:t>
            </a:r>
            <a:r>
              <a:rPr lang="ru-RU" dirty="0">
                <a:solidFill>
                  <a:srgbClr val="333333"/>
                </a:solidFill>
                <a:ea typeface="ＭＳ Ｐゴシック" panose="020B0600070205080204" pitchFamily="34" charset="-128"/>
              </a:rPr>
              <a:t> </a:t>
            </a:r>
            <a:r>
              <a:rPr lang="ru-RU" dirty="0" err="1">
                <a:solidFill>
                  <a:srgbClr val="333333"/>
                </a:solidFill>
                <a:ea typeface="ＭＳ Ｐゴシック" panose="020B0600070205080204" pitchFamily="34" charset="-128"/>
              </a:rPr>
              <a:t>емоцій</a:t>
            </a:r>
            <a:r>
              <a:rPr lang="ru-RU" dirty="0">
                <a:solidFill>
                  <a:srgbClr val="333333"/>
                </a:solidFill>
                <a:ea typeface="ＭＳ Ｐゴシック" panose="020B0600070205080204" pitchFamily="34" charset="-128"/>
              </a:rPr>
              <a:t> II</a:t>
            </a:r>
            <a:endParaRPr lang="de-DE" dirty="0">
              <a:solidFill>
                <a:srgbClr val="333333"/>
              </a:solidFill>
              <a:ea typeface="ＭＳ Ｐゴシック" panose="020B0600070205080204" pitchFamily="34" charset="-128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614388" y="332656"/>
            <a:ext cx="360000" cy="216000"/>
          </a:xfrm>
          <a:prstGeom prst="rect">
            <a:avLst/>
          </a:prstGeom>
        </p:spPr>
        <p:txBody>
          <a:bodyPr vert="horz" lIns="0" tIns="28795" rIns="0" bIns="0" rtlCol="0" anchor="t"/>
          <a:lstStyle>
            <a:lvl1pPr algn="r">
              <a:defRPr sz="1000">
                <a:solidFill>
                  <a:schemeClr val="tx1"/>
                </a:solidFill>
                <a:latin typeface="+mj-lt"/>
              </a:defRPr>
            </a:lvl1pPr>
          </a:lstStyle>
          <a:p>
            <a:pPr>
              <a:defRPr/>
            </a:pPr>
            <a:fld id="{0C71D7B0-72CC-43FA-9C95-59D12C3FBF7C}" type="slidenum">
              <a:rPr lang="de-DE" altLang="de-DE" smtClean="0">
                <a:solidFill>
                  <a:srgbClr val="333333"/>
                </a:solidFill>
                <a:ea typeface="ＭＳ Ｐゴシック" panose="020B0600070205080204" pitchFamily="34" charset="-128"/>
              </a:rPr>
              <a:pPr>
                <a:defRPr/>
              </a:pPr>
              <a:t>‹Nr.›</a:t>
            </a:fld>
            <a:endParaRPr lang="de-DE" altLang="de-DE">
              <a:solidFill>
                <a:srgbClr val="333333"/>
              </a:solidFill>
              <a:ea typeface="ＭＳ Ｐゴシック" panose="020B0600070205080204" pitchFamily="34" charset="-128"/>
            </a:endParaRPr>
          </a:p>
        </p:txBody>
      </p:sp>
      <p:grpSp>
        <p:nvGrpSpPr>
          <p:cNvPr id="24" name="Gruppieren 23"/>
          <p:cNvGrpSpPr/>
          <p:nvPr/>
        </p:nvGrpSpPr>
        <p:grpSpPr bwMode="gray">
          <a:xfrm>
            <a:off x="408956" y="-171392"/>
            <a:ext cx="11377263" cy="72000"/>
            <a:chOff x="306636" y="-675416"/>
            <a:chExt cx="8530727" cy="360000"/>
          </a:xfrm>
        </p:grpSpPr>
        <p:cxnSp>
          <p:nvCxnSpPr>
            <p:cNvPr id="13" name="Gerade Verbindung 12"/>
            <p:cNvCxnSpPr/>
            <p:nvPr userDrawn="1"/>
          </p:nvCxnSpPr>
          <p:spPr bwMode="gray">
            <a:xfrm>
              <a:off x="306636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Gerade Verbindung 13"/>
            <p:cNvCxnSpPr/>
            <p:nvPr userDrawn="1"/>
          </p:nvCxnSpPr>
          <p:spPr bwMode="gray">
            <a:xfrm>
              <a:off x="3006233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Gerade Verbindung 14"/>
            <p:cNvCxnSpPr/>
            <p:nvPr userDrawn="1"/>
          </p:nvCxnSpPr>
          <p:spPr bwMode="gray">
            <a:xfrm>
              <a:off x="3222201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Gerade Verbindung 15"/>
            <p:cNvCxnSpPr/>
            <p:nvPr userDrawn="1"/>
          </p:nvCxnSpPr>
          <p:spPr bwMode="gray">
            <a:xfrm>
              <a:off x="4464016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Gerade Verbindung 16"/>
            <p:cNvCxnSpPr/>
            <p:nvPr userDrawn="1"/>
          </p:nvCxnSpPr>
          <p:spPr bwMode="gray">
            <a:xfrm>
              <a:off x="4679983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Gerade Verbindung 17"/>
            <p:cNvCxnSpPr/>
            <p:nvPr userDrawn="1"/>
          </p:nvCxnSpPr>
          <p:spPr bwMode="gray">
            <a:xfrm>
              <a:off x="5921798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Gerade Verbindung 18"/>
            <p:cNvCxnSpPr/>
            <p:nvPr userDrawn="1"/>
          </p:nvCxnSpPr>
          <p:spPr bwMode="gray">
            <a:xfrm>
              <a:off x="6137766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Gerade Verbindung 19"/>
            <p:cNvCxnSpPr/>
            <p:nvPr userDrawn="1"/>
          </p:nvCxnSpPr>
          <p:spPr bwMode="gray">
            <a:xfrm>
              <a:off x="8837363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Gruppieren 22"/>
          <p:cNvGrpSpPr/>
          <p:nvPr/>
        </p:nvGrpSpPr>
        <p:grpSpPr bwMode="gray">
          <a:xfrm>
            <a:off x="-240756" y="2204864"/>
            <a:ext cx="96025" cy="4248000"/>
            <a:chOff x="-756592" y="2204864"/>
            <a:chExt cx="360000" cy="4248472"/>
          </a:xfrm>
        </p:grpSpPr>
        <p:cxnSp>
          <p:nvCxnSpPr>
            <p:cNvPr id="21" name="Gerade Verbindung 20"/>
            <p:cNvCxnSpPr/>
            <p:nvPr userDrawn="1"/>
          </p:nvCxnSpPr>
          <p:spPr bwMode="gray">
            <a:xfrm rot="16200000">
              <a:off x="-576592" y="2024864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Gerade Verbindung 21"/>
            <p:cNvCxnSpPr/>
            <p:nvPr userDrawn="1"/>
          </p:nvCxnSpPr>
          <p:spPr bwMode="gray">
            <a:xfrm rot="16200000">
              <a:off x="-576592" y="627333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hteck 24"/>
          <p:cNvSpPr/>
          <p:nvPr/>
        </p:nvSpPr>
        <p:spPr bwMode="gray">
          <a:xfrm>
            <a:off x="3" y="764703"/>
            <a:ext cx="11660185" cy="36000"/>
          </a:xfrm>
          <a:prstGeom prst="rect">
            <a:avLst/>
          </a:prstGeom>
          <a:solidFill>
            <a:srgbClr val="8BB3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sz="4000" dirty="0">
              <a:solidFill>
                <a:prstClr val="white"/>
              </a:solidFill>
            </a:endParaRPr>
          </a:p>
        </p:txBody>
      </p:sp>
      <p:pic>
        <p:nvPicPr>
          <p:cNvPr id="32" name="Picture 2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408955" y="161657"/>
            <a:ext cx="432000" cy="4590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4644" y="85455"/>
            <a:ext cx="1022400" cy="838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60769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68" r:id="rId1"/>
    <p:sldLayoutId id="2147484369" r:id="rId2"/>
    <p:sldLayoutId id="2147484370" r:id="rId3"/>
    <p:sldLayoutId id="2147484371" r:id="rId4"/>
    <p:sldLayoutId id="2147484372" r:id="rId5"/>
    <p:sldLayoutId id="2147484373" r:id="rId6"/>
    <p:sldLayoutId id="2147484374" r:id="rId7"/>
    <p:sldLayoutId id="2147484375" r:id="rId8"/>
    <p:sldLayoutId id="2147484376" r:id="rId9"/>
    <p:sldLayoutId id="2147484377" r:id="rId10"/>
    <p:sldLayoutId id="2147484378" r:id="rId11"/>
    <p:sldLayoutId id="2147484379" r:id="rId12"/>
  </p:sldLayoutIdLst>
  <p:hf hdr="0" dt="0"/>
  <p:txStyles>
    <p:titleStyle>
      <a:lvl1pPr algn="l" defTabSz="914245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245" rtl="0" eaLnBrk="1" latinLnBrk="0" hangingPunct="1">
        <a:lnSpc>
          <a:spcPct val="105000"/>
        </a:lnSpc>
        <a:spcBef>
          <a:spcPts val="1999"/>
        </a:spcBef>
        <a:spcAft>
          <a:spcPts val="0"/>
        </a:spcAft>
        <a:buFont typeface="Arial" panose="020B0604020202020204" pitchFamily="34" charset="0"/>
        <a:buNone/>
        <a:defRPr sz="1800" b="0" kern="1200">
          <a:solidFill>
            <a:schemeClr val="accent1"/>
          </a:solidFill>
          <a:latin typeface="+mn-lt"/>
          <a:ea typeface="+mn-ea"/>
          <a:cs typeface="+mn-cs"/>
        </a:defRPr>
      </a:lvl1pPr>
      <a:lvl2pPr marL="0" indent="0" algn="l" defTabSz="914245" rtl="0" eaLnBrk="1" latinLnBrk="0" hangingPunct="1">
        <a:lnSpc>
          <a:spcPct val="105000"/>
        </a:lnSpc>
        <a:spcBef>
          <a:spcPts val="500"/>
        </a:spcBef>
        <a:spcAft>
          <a:spcPts val="500"/>
        </a:spcAft>
        <a:buFont typeface="Arial" panose="020B0604020202020204" pitchFamily="34" charset="0"/>
        <a:buNone/>
        <a:defRPr sz="1800" kern="1200">
          <a:solidFill>
            <a:schemeClr val="tx1"/>
          </a:solidFill>
          <a:latin typeface="+mj-lt"/>
          <a:ea typeface="+mn-ea"/>
          <a:cs typeface="+mn-cs"/>
        </a:defRPr>
      </a:lvl2pPr>
      <a:lvl3pPr marL="215963" indent="-215963" algn="l" defTabSz="914245" rtl="0" eaLnBrk="1" latinLnBrk="0" hangingPunct="1">
        <a:lnSpc>
          <a:spcPct val="105000"/>
        </a:lnSpc>
        <a:spcBef>
          <a:spcPts val="500"/>
        </a:spcBef>
        <a:spcAft>
          <a:spcPts val="50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431927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4pPr>
      <a:lvl5pPr marL="647891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5pPr>
      <a:lvl6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6pPr>
      <a:lvl7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7pPr>
      <a:lvl8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8pPr>
      <a:lvl9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23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45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68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90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613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36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858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81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0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0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0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0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0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0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0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0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0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0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0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0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ke.de/mkt_videos" TargetMode="External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53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0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0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0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5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5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5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hyperlink" Target="https://qeurope.eu.qualtrics.com/jfe/form/SV_54ryvmspZt8IgFo" TargetMode="External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7.pn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MCT</a:t>
            </a:r>
            <a:r>
              <a:rPr lang="uk-UA" dirty="0"/>
              <a:t> 6 A </a:t>
            </a:r>
            <a:r>
              <a:rPr lang="uk-UA" dirty="0" err="1"/>
              <a:t>BADE</a:t>
            </a:r>
            <a:r>
              <a:rPr lang="uk-UA" dirty="0"/>
              <a:t>. Сприйняття емоцій II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platzhalter 7"/>
          <p:cNvSpPr txBox="1">
            <a:spLocks/>
          </p:cNvSpPr>
          <p:nvPr/>
        </p:nvSpPr>
        <p:spPr bwMode="gray">
          <a:xfrm>
            <a:off x="408955" y="5805264"/>
            <a:ext cx="8431832" cy="64792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245" rtl="0" eaLnBrk="1" latinLnBrk="0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245" rtl="0" eaLnBrk="1" latinLnBrk="0" hangingPunct="1">
              <a:lnSpc>
                <a:spcPct val="105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215963" indent="-215963" algn="l" defTabSz="914245" rtl="0" eaLnBrk="1" latinLnBrk="0" hangingPunct="1">
              <a:lnSpc>
                <a:spcPct val="105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431927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647891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863854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6pPr>
            <a:lvl7pPr marL="863854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7pPr>
            <a:lvl8pPr marL="863854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8pPr>
            <a:lvl9pPr marL="863854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9pPr>
          </a:lstStyle>
          <a:p>
            <a:r>
              <a:rPr lang="uk-UA" dirty="0">
                <a:latin typeface="+mj-lt"/>
              </a:rPr>
              <a:t>© </a:t>
            </a:r>
            <a:r>
              <a:rPr lang="uk-UA" dirty="0" err="1">
                <a:latin typeface="+mj-lt"/>
              </a:rPr>
              <a:t>Moritz</a:t>
            </a:r>
            <a:r>
              <a:rPr lang="uk-UA" dirty="0">
                <a:latin typeface="+mj-lt"/>
              </a:rPr>
              <a:t> &amp; </a:t>
            </a:r>
            <a:r>
              <a:rPr lang="uk-UA" dirty="0" err="1">
                <a:latin typeface="+mj-lt"/>
              </a:rPr>
              <a:t>Woodward</a:t>
            </a:r>
            <a:r>
              <a:rPr lang="uk-UA" dirty="0">
                <a:latin typeface="+mj-lt"/>
              </a:rPr>
              <a:t>, </a:t>
            </a:r>
            <a:r>
              <a:rPr lang="de-DE" dirty="0">
                <a:latin typeface="+mj-lt"/>
              </a:rPr>
              <a:t>4</a:t>
            </a:r>
            <a:r>
              <a:rPr lang="uk-UA" dirty="0">
                <a:latin typeface="+mj-lt"/>
              </a:rPr>
              <a:t>|2</a:t>
            </a:r>
            <a:r>
              <a:rPr lang="de-DE">
                <a:latin typeface="+mj-lt"/>
              </a:rPr>
              <a:t>5</a:t>
            </a:r>
            <a:endParaRPr lang="uk-UA">
              <a:latin typeface="+mj-lt"/>
            </a:endParaRPr>
          </a:p>
          <a:p>
            <a:endParaRPr lang="de-DE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647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3"/>
          <p:cNvSpPr>
            <a:spLocks noChangeArrowheads="1"/>
          </p:cNvSpPr>
          <p:nvPr/>
        </p:nvSpPr>
        <p:spPr bwMode="auto">
          <a:xfrm>
            <a:off x="3656437" y="5661026"/>
            <a:ext cx="3457416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uk-UA" sz="1000">
                <a:solidFill>
                  <a:schemeClr val="bg1"/>
                </a:solidFill>
                <a:latin typeface="Calibri Light"/>
              </a:rPr>
              <a:t>Tattoo poser-Lili Vieira de Carvalho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defTabSz="914400" fontAlgn="base">
              <a:lnSpc>
                <a:spcPct val="100000"/>
              </a:lnSpc>
              <a:spcAft>
                <a:spcPct val="0"/>
              </a:spcAft>
            </a:pPr>
            <a:r>
              <a:rPr lang="uk-UA" sz="3600" dirty="0">
                <a:solidFill>
                  <a:srgbClr val="004992"/>
                </a:solidFill>
                <a:ea typeface="+mn-ea"/>
                <a:cs typeface="+mn-cs"/>
              </a:rPr>
              <a:t>На які зовнішні ознаки ви звертаєте увагу під час першого знайомства з людиною? Наскільки вони достовірні?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6. Сприйняття емоцій II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2AAC3F-3BD8-4578-866E-1D18C4668C44}" type="slidenum">
              <a:rPr lang="de-DE" smtClean="0">
                <a:latin typeface="Calibri Light"/>
              </a:rPr>
              <a:pPr>
                <a:defRPr/>
              </a:pPr>
              <a:t>2</a:t>
            </a:fld>
            <a:endParaRPr lang="de-DE">
              <a:latin typeface="Calibri Light"/>
            </a:endParaRPr>
          </a:p>
        </p:txBody>
      </p:sp>
      <p:pic>
        <p:nvPicPr>
          <p:cNvPr id="11" name="Picture 8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4698" y="2205038"/>
            <a:ext cx="2829267" cy="424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7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4698" y="2205038"/>
            <a:ext cx="2829267" cy="424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defTabSz="914400" fontAlgn="base">
              <a:lnSpc>
                <a:spcPct val="100000"/>
              </a:lnSpc>
              <a:spcAft>
                <a:spcPct val="0"/>
              </a:spcAft>
            </a:pPr>
            <a:r>
              <a:rPr lang="uk-UA" sz="3600" dirty="0">
                <a:solidFill>
                  <a:srgbClr val="004992"/>
                </a:solidFill>
                <a:ea typeface="+mn-ea"/>
                <a:cs typeface="+mn-cs"/>
              </a:rPr>
              <a:t>На які зовнішні ознаки ви звертаєте увагу під час першого знайомства з людиною? Наскільки вони достовірні?</a:t>
            </a:r>
            <a:br>
              <a:rPr lang="uk-UA" sz="3600" dirty="0">
                <a:solidFill>
                  <a:srgbClr val="004992"/>
                </a:solidFill>
                <a:ea typeface="+mn-ea"/>
                <a:cs typeface="+mn-cs"/>
              </a:rPr>
            </a:br>
            <a:endParaRPr lang="uk-UA" sz="3600" dirty="0">
              <a:solidFill>
                <a:srgbClr val="004992"/>
              </a:solidFill>
              <a:ea typeface="+mn-ea"/>
              <a:cs typeface="+mn-cs"/>
            </a:endParaRPr>
          </a:p>
        </p:txBody>
      </p:sp>
      <p:sp>
        <p:nvSpPr>
          <p:cNvPr id="23555" name="Text Box 5"/>
          <p:cNvSpPr txBox="1">
            <a:spLocks noChangeArrowheads="1"/>
          </p:cNvSpPr>
          <p:nvPr/>
        </p:nvSpPr>
        <p:spPr bwMode="auto">
          <a:xfrm>
            <a:off x="1964531" y="4077072"/>
            <a:ext cx="18288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uk-UA" sz="2000" dirty="0">
                <a:latin typeface="Calibri Light"/>
              </a:rPr>
              <a:t>Мова тіла /</a:t>
            </a:r>
            <a:br>
              <a:rPr lang="uk-UA" sz="2000" dirty="0">
                <a:latin typeface="Calibri Light"/>
              </a:rPr>
            </a:br>
            <a:r>
              <a:rPr lang="uk-UA" sz="2000" dirty="0">
                <a:latin typeface="Calibri Light"/>
              </a:rPr>
              <a:t>поведінка?</a:t>
            </a:r>
          </a:p>
        </p:txBody>
      </p:sp>
      <p:sp>
        <p:nvSpPr>
          <p:cNvPr id="23556" name="Text Box 7"/>
          <p:cNvSpPr txBox="1">
            <a:spLocks noChangeArrowheads="1"/>
          </p:cNvSpPr>
          <p:nvPr/>
        </p:nvSpPr>
        <p:spPr bwMode="auto">
          <a:xfrm>
            <a:off x="1964531" y="3284984"/>
            <a:ext cx="13716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uk-UA" sz="2000">
                <a:latin typeface="Calibri Light"/>
              </a:rPr>
              <a:t>Очі?</a:t>
            </a:r>
          </a:p>
        </p:txBody>
      </p:sp>
      <p:sp>
        <p:nvSpPr>
          <p:cNvPr id="23557" name="Text Box 11"/>
          <p:cNvSpPr txBox="1">
            <a:spLocks noChangeArrowheads="1"/>
          </p:cNvSpPr>
          <p:nvPr/>
        </p:nvSpPr>
        <p:spPr bwMode="auto">
          <a:xfrm>
            <a:off x="8185819" y="3645024"/>
            <a:ext cx="13716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50000"/>
              </a:spcBef>
              <a:buFontTx/>
              <a:buNone/>
            </a:pPr>
            <a:r>
              <a:rPr lang="uk-UA" sz="2000">
                <a:solidFill>
                  <a:srgbClr val="333333"/>
                </a:solidFill>
                <a:latin typeface="Calibri Light"/>
              </a:rPr>
              <a:t>Мова?</a:t>
            </a:r>
          </a:p>
        </p:txBody>
      </p:sp>
      <p:sp>
        <p:nvSpPr>
          <p:cNvPr id="23558" name="Text Box 13"/>
          <p:cNvSpPr txBox="1">
            <a:spLocks noChangeArrowheads="1"/>
          </p:cNvSpPr>
          <p:nvPr/>
        </p:nvSpPr>
        <p:spPr bwMode="auto">
          <a:xfrm>
            <a:off x="8185819" y="4653136"/>
            <a:ext cx="13716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50000"/>
              </a:spcBef>
              <a:buFontTx/>
              <a:buNone/>
            </a:pPr>
            <a:r>
              <a:rPr lang="uk-UA" sz="2000">
                <a:solidFill>
                  <a:srgbClr val="333333"/>
                </a:solidFill>
                <a:latin typeface="Calibri Light"/>
              </a:rPr>
              <a:t>Одяг?</a:t>
            </a:r>
          </a:p>
        </p:txBody>
      </p:sp>
      <p:sp>
        <p:nvSpPr>
          <p:cNvPr id="23559" name="Caption_20"/>
          <p:cNvSpPr txBox="1">
            <a:spLocks noChangeArrowheads="1"/>
          </p:cNvSpPr>
          <p:nvPr/>
        </p:nvSpPr>
        <p:spPr bwMode="auto">
          <a:xfrm>
            <a:off x="4664698" y="6453188"/>
            <a:ext cx="282926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uk-UA" sz="2000" i="1">
                <a:latin typeface="Calibri Light"/>
              </a:rPr>
              <a:t>інше? ...</a:t>
            </a:r>
          </a:p>
        </p:txBody>
      </p:sp>
      <p:sp>
        <p:nvSpPr>
          <p:cNvPr id="23560" name="Line 6"/>
          <p:cNvSpPr>
            <a:spLocks noChangeShapeType="1"/>
          </p:cNvSpPr>
          <p:nvPr/>
        </p:nvSpPr>
        <p:spPr bwMode="auto">
          <a:xfrm>
            <a:off x="1993131" y="3659311"/>
            <a:ext cx="3744416" cy="0"/>
          </a:xfrm>
          <a:prstGeom prst="line">
            <a:avLst/>
          </a:prstGeom>
          <a:noFill/>
          <a:ln w="25400">
            <a:solidFill>
              <a:srgbClr val="006699"/>
            </a:solidFill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>
              <a:latin typeface="Calibri Light"/>
            </a:endParaRPr>
          </a:p>
        </p:txBody>
      </p:sp>
      <p:sp>
        <p:nvSpPr>
          <p:cNvPr id="23561" name="Line 10"/>
          <p:cNvSpPr>
            <a:spLocks noChangeShapeType="1"/>
          </p:cNvSpPr>
          <p:nvPr/>
        </p:nvSpPr>
        <p:spPr bwMode="auto">
          <a:xfrm flipH="1">
            <a:off x="6097587" y="4076342"/>
            <a:ext cx="3456384" cy="0"/>
          </a:xfrm>
          <a:prstGeom prst="line">
            <a:avLst/>
          </a:prstGeom>
          <a:noFill/>
          <a:ln w="25400">
            <a:solidFill>
              <a:srgbClr val="006699"/>
            </a:solidFill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>
              <a:latin typeface="Calibri Light"/>
            </a:endParaRPr>
          </a:p>
        </p:txBody>
      </p:sp>
      <p:sp>
        <p:nvSpPr>
          <p:cNvPr id="23562" name="Line 12"/>
          <p:cNvSpPr>
            <a:spLocks noChangeShapeType="1"/>
          </p:cNvSpPr>
          <p:nvPr/>
        </p:nvSpPr>
        <p:spPr bwMode="auto">
          <a:xfrm flipH="1">
            <a:off x="6457627" y="5085184"/>
            <a:ext cx="3096344" cy="0"/>
          </a:xfrm>
          <a:prstGeom prst="line">
            <a:avLst/>
          </a:prstGeom>
          <a:noFill/>
          <a:ln w="25400">
            <a:solidFill>
              <a:srgbClr val="006699"/>
            </a:solidFill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>
              <a:latin typeface="Calibri Light"/>
            </a:endParaRPr>
          </a:p>
        </p:txBody>
      </p:sp>
      <p:sp>
        <p:nvSpPr>
          <p:cNvPr id="23563" name="Line 8"/>
          <p:cNvSpPr>
            <a:spLocks noChangeShapeType="1"/>
          </p:cNvSpPr>
          <p:nvPr/>
        </p:nvSpPr>
        <p:spPr bwMode="auto">
          <a:xfrm flipH="1">
            <a:off x="7105699" y="3043028"/>
            <a:ext cx="2448272" cy="0"/>
          </a:xfrm>
          <a:prstGeom prst="line">
            <a:avLst/>
          </a:prstGeom>
          <a:noFill/>
          <a:ln w="25400">
            <a:solidFill>
              <a:srgbClr val="006699"/>
            </a:solidFill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>
              <a:latin typeface="Calibri Light"/>
            </a:endParaRPr>
          </a:p>
        </p:txBody>
      </p:sp>
      <p:sp>
        <p:nvSpPr>
          <p:cNvPr id="23564" name="Text Box 9"/>
          <p:cNvSpPr txBox="1">
            <a:spLocks noChangeArrowheads="1"/>
          </p:cNvSpPr>
          <p:nvPr/>
        </p:nvSpPr>
        <p:spPr bwMode="auto">
          <a:xfrm>
            <a:off x="8185819" y="2636912"/>
            <a:ext cx="13716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50000"/>
              </a:spcBef>
              <a:buFontTx/>
              <a:buNone/>
            </a:pPr>
            <a:r>
              <a:rPr lang="uk-UA" sz="2000">
                <a:solidFill>
                  <a:srgbClr val="333333"/>
                </a:solidFill>
                <a:latin typeface="Calibri Light"/>
              </a:rPr>
              <a:t>Руки?</a:t>
            </a:r>
          </a:p>
        </p:txBody>
      </p:sp>
      <p:sp>
        <p:nvSpPr>
          <p:cNvPr id="23565" name="Line 4"/>
          <p:cNvSpPr>
            <a:spLocks noChangeShapeType="1"/>
          </p:cNvSpPr>
          <p:nvPr/>
        </p:nvSpPr>
        <p:spPr bwMode="auto">
          <a:xfrm flipV="1">
            <a:off x="1993131" y="4764683"/>
            <a:ext cx="2937440" cy="0"/>
          </a:xfrm>
          <a:prstGeom prst="line">
            <a:avLst/>
          </a:prstGeom>
          <a:noFill/>
          <a:ln w="25400">
            <a:solidFill>
              <a:srgbClr val="006699"/>
            </a:solidFill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>
              <a:latin typeface="Calibri Light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6. Сприйняття емоцій II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2AAC3F-3BD8-4578-866E-1D18C4668C44}" type="slidenum">
              <a:rPr lang="de-DE" smtClean="0">
                <a:latin typeface="Calibri Light"/>
              </a:rPr>
              <a:pPr>
                <a:defRPr/>
              </a:pPr>
              <a:t>3</a:t>
            </a:fld>
            <a:endParaRPr lang="de-DE">
              <a:latin typeface="Calibri Ligh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Rectangle 4"/>
          <p:cNvSpPr>
            <a:spLocks noChangeArrowheads="1"/>
          </p:cNvSpPr>
          <p:nvPr/>
        </p:nvSpPr>
        <p:spPr bwMode="auto">
          <a:xfrm>
            <a:off x="3656437" y="5661026"/>
            <a:ext cx="3457416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uk-UA" sz="1000">
                <a:solidFill>
                  <a:schemeClr val="bg1"/>
                </a:solidFill>
                <a:latin typeface="Calibri Light"/>
              </a:rPr>
              <a:t>Tattoo poser-Lili Vieira de Carvalho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defTabSz="914400" fontAlgn="base">
              <a:lnSpc>
                <a:spcPct val="100000"/>
              </a:lnSpc>
              <a:spcAft>
                <a:spcPct val="0"/>
              </a:spcAft>
            </a:pPr>
            <a:r>
              <a:rPr lang="uk-UA" sz="3600">
                <a:solidFill>
                  <a:srgbClr val="004992"/>
                </a:solidFill>
                <a:ea typeface="+mn-ea"/>
                <a:cs typeface="+mn-cs"/>
              </a:rPr>
              <a:t>Які ще є джерела інформації? </a:t>
            </a:r>
            <a:br>
              <a:rPr lang="uk-UA" sz="3600">
                <a:solidFill>
                  <a:srgbClr val="004992"/>
                </a:solidFill>
                <a:ea typeface="+mn-ea"/>
                <a:cs typeface="+mn-cs"/>
              </a:rPr>
            </a:br>
            <a:r>
              <a:rPr lang="uk-UA" sz="3600">
                <a:solidFill>
                  <a:srgbClr val="004992"/>
                </a:solidFill>
                <a:ea typeface="+mn-ea"/>
                <a:cs typeface="+mn-cs"/>
              </a:rPr>
              <a:t>Наскільки вони достовірні?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6. Сприйняття емоцій II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2AAC3F-3BD8-4578-866E-1D18C4668C44}" type="slidenum">
              <a:rPr lang="de-DE" smtClean="0">
                <a:latin typeface="Calibri Light"/>
              </a:rPr>
              <a:pPr>
                <a:defRPr/>
              </a:pPr>
              <a:t>4</a:t>
            </a:fld>
            <a:endParaRPr lang="de-DE">
              <a:latin typeface="Calibri Light"/>
            </a:endParaRPr>
          </a:p>
        </p:txBody>
      </p:sp>
      <p:pic>
        <p:nvPicPr>
          <p:cNvPr id="10" name="Content Placeholder 9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4698" y="2205038"/>
            <a:ext cx="2829267" cy="424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defTabSz="914400" fontAlgn="base">
              <a:lnSpc>
                <a:spcPct val="100000"/>
              </a:lnSpc>
              <a:spcAft>
                <a:spcPct val="0"/>
              </a:spcAft>
            </a:pPr>
            <a:r>
              <a:rPr lang="uk-UA" sz="3600">
                <a:solidFill>
                  <a:srgbClr val="004992"/>
                </a:solidFill>
                <a:ea typeface="+mn-ea"/>
                <a:cs typeface="+mn-cs"/>
              </a:rPr>
              <a:t>Які ще є джерела інформації? </a:t>
            </a:r>
            <a:br>
              <a:rPr lang="uk-UA" sz="3600">
                <a:solidFill>
                  <a:srgbClr val="004992"/>
                </a:solidFill>
                <a:ea typeface="+mn-ea"/>
                <a:cs typeface="+mn-cs"/>
              </a:rPr>
            </a:br>
            <a:r>
              <a:rPr lang="uk-UA" sz="3600">
                <a:solidFill>
                  <a:srgbClr val="004992"/>
                </a:solidFill>
                <a:ea typeface="+mn-ea"/>
                <a:cs typeface="+mn-cs"/>
              </a:rPr>
              <a:t>Наскільки вони достовірні?</a:t>
            </a:r>
            <a:br>
              <a:rPr lang="uk-UA" sz="3600">
                <a:solidFill>
                  <a:srgbClr val="004992"/>
                </a:solidFill>
                <a:ea typeface="+mn-ea"/>
                <a:cs typeface="+mn-cs"/>
              </a:rPr>
            </a:br>
            <a:endParaRPr lang="uk-UA" sz="3600">
              <a:solidFill>
                <a:srgbClr val="004992"/>
              </a:solidFill>
              <a:ea typeface="+mn-ea"/>
              <a:cs typeface="+mn-cs"/>
            </a:endParaRPr>
          </a:p>
        </p:txBody>
      </p:sp>
      <p:pic>
        <p:nvPicPr>
          <p:cNvPr id="27654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9497" y="2203704"/>
            <a:ext cx="2831805" cy="4251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11480" y="2203704"/>
            <a:ext cx="5669280" cy="4248000"/>
          </a:xfrm>
        </p:spPr>
        <p:txBody>
          <a:bodyPr/>
          <a:lstStyle/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endParaRPr lang="de-DE" altLang="de-DE" sz="2400" dirty="0">
              <a:solidFill>
                <a:srgbClr val="333333"/>
              </a:solidFill>
              <a:latin typeface="Calibri Light"/>
            </a:endParaRPr>
          </a:p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uk-UA" sz="2400" dirty="0">
                <a:solidFill>
                  <a:srgbClr val="333333"/>
                </a:solidFill>
                <a:latin typeface="Calibri Light"/>
              </a:rPr>
              <a:t>Попередні знання про конкретну людину (що ви чули від когось): наприклад, коментар друга</a:t>
            </a:r>
          </a:p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uk-UA" sz="2400" dirty="0">
                <a:solidFill>
                  <a:srgbClr val="333333"/>
                </a:solidFill>
                <a:latin typeface="Calibri Light"/>
              </a:rPr>
              <a:t>Попередні знання про схожих людей/групи: наприклад, репери</a:t>
            </a:r>
          </a:p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uk-UA" sz="2400" dirty="0">
                <a:solidFill>
                  <a:srgbClr val="333333"/>
                </a:solidFill>
                <a:latin typeface="Calibri Light"/>
              </a:rPr>
              <a:t> Інтуїція </a:t>
            </a:r>
          </a:p>
          <a:p>
            <a:pPr marL="34290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uk-UA" sz="2400" dirty="0">
                <a:solidFill>
                  <a:srgbClr val="333333"/>
                </a:solidFill>
                <a:latin typeface="Calibri Light"/>
              </a:rPr>
              <a:t>Стиль листування: наприклад, електронні листи, інтернет-чати</a:t>
            </a:r>
          </a:p>
          <a:p>
            <a:endParaRPr lang="en-US" sz="2400" dirty="0">
              <a:solidFill>
                <a:srgbClr val="333333"/>
              </a:solidFill>
              <a:latin typeface="Calibri Light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6. Сприйняття емоцій II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2AAC3F-3BD8-4578-866E-1D18C4668C44}" type="slidenum">
              <a:rPr lang="de-DE" smtClean="0">
                <a:latin typeface="Calibri Light"/>
              </a:rPr>
              <a:pPr>
                <a:defRPr/>
              </a:pPr>
              <a:t>5</a:t>
            </a:fld>
            <a:endParaRPr lang="de-DE">
              <a:latin typeface="Calibri Ligh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defTabSz="914400" fontAlgn="base">
              <a:lnSpc>
                <a:spcPct val="100000"/>
              </a:lnSpc>
              <a:spcAft>
                <a:spcPct val="0"/>
              </a:spcAft>
            </a:pPr>
            <a:r>
              <a:rPr lang="uk-UA" sz="3600">
                <a:solidFill>
                  <a:srgbClr val="004992"/>
                </a:solidFill>
                <a:ea typeface="+mn-ea"/>
                <a:cs typeface="+mn-cs"/>
              </a:rPr>
              <a:t>Сильні та слабкі сторони критеріїв оцінки</a:t>
            </a:r>
            <a:br>
              <a:rPr lang="uk-UA" sz="3600">
                <a:solidFill>
                  <a:srgbClr val="004992"/>
                </a:solidFill>
                <a:ea typeface="+mn-ea"/>
                <a:cs typeface="+mn-cs"/>
              </a:rPr>
            </a:br>
            <a:endParaRPr lang="uk-UA" sz="3600">
              <a:solidFill>
                <a:srgbClr val="004992"/>
              </a:solidFill>
              <a:ea typeface="+mn-ea"/>
              <a:cs typeface="+mn-cs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defTabSz="914377"/>
            <a:r>
              <a:rPr lang="uk-UA" sz="2400" dirty="0">
                <a:solidFill>
                  <a:srgbClr val="333333"/>
                </a:solidFill>
                <a:latin typeface="Calibri Light"/>
                <a:ea typeface="+mj-ea"/>
                <a:cs typeface="+mj-cs"/>
              </a:rPr>
              <a:t>Тепер, коли ми обговорили деякі аспекти, за якими можна оцінити людину, обговорімо сильні й слабкі сторони цих аспектів.</a:t>
            </a:r>
          </a:p>
          <a:p>
            <a:endParaRPr lang="en-US" sz="2400" dirty="0">
              <a:solidFill>
                <a:srgbClr val="333333"/>
              </a:solidFill>
              <a:latin typeface="Calibri Light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6. Сприйняття емоцій II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4AADE35-73BF-4B48-B980-9F1D728A285B}" type="slidenum">
              <a:rPr lang="de-DE" smtClean="0">
                <a:latin typeface="Calibri Light"/>
              </a:rPr>
              <a:pPr>
                <a:defRPr/>
              </a:pPr>
              <a:t>6</a:t>
            </a:fld>
            <a:endParaRPr lang="de-DE">
              <a:latin typeface="Calibri Ligh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defTabSz="914400" fontAlgn="base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</a:pPr>
            <a:r>
              <a:rPr lang="uk-UA" sz="3600">
                <a:solidFill>
                  <a:srgbClr val="004992"/>
                </a:solidFill>
                <a:ea typeface="+mn-ea"/>
                <a:cs typeface="+mn-cs"/>
              </a:rPr>
              <a:t>Обговоріть сильні та слабкі сторони наведеної нижче особливості/поведінки під час оцінювання людини</a:t>
            </a:r>
            <a:br>
              <a:rPr lang="uk-UA" sz="3600">
                <a:solidFill>
                  <a:srgbClr val="004992"/>
                </a:solidFill>
                <a:ea typeface="+mn-ea"/>
                <a:cs typeface="+mn-cs"/>
              </a:rPr>
            </a:br>
            <a:endParaRPr lang="uk-UA" sz="3600">
              <a:solidFill>
                <a:srgbClr val="004992"/>
              </a:solidFill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6. Сприйняття емоцій II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2AAC3F-3BD8-4578-866E-1D18C4668C44}" type="slidenum">
              <a:rPr lang="de-DE" smtClean="0">
                <a:latin typeface="Calibri Light"/>
              </a:rPr>
              <a:pPr>
                <a:defRPr/>
              </a:pPr>
              <a:t>7</a:t>
            </a:fld>
            <a:endParaRPr lang="de-DE">
              <a:latin typeface="Calibri Light"/>
            </a:endParaRPr>
          </a:p>
        </p:txBody>
      </p:sp>
      <p:graphicFrame>
        <p:nvGraphicFramePr>
          <p:cNvPr id="351234" name="Group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6784041"/>
              </p:ext>
            </p:extLst>
          </p:nvPr>
        </p:nvGraphicFramePr>
        <p:xfrm>
          <a:off x="408955" y="2348880"/>
          <a:ext cx="11376000" cy="4389120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38058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701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828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Мова/висловлювання:</a:t>
                      </a:r>
                      <a:br>
                        <a:rPr kumimoji="0" lang="uk-UA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</a:br>
                      <a:r>
                        <a:rPr kumimoji="0" lang="uk-UA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що і як хтось говорить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Важливе зауваження: </a:t>
                      </a:r>
                      <a:b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</a:b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Calibri Light"/>
                        </a:rPr>
                        <a:t>???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603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2000" b="0">
                          <a:solidFill>
                            <a:srgbClr val="333333"/>
                          </a:solidFill>
                          <a:latin typeface="Calibri Light"/>
                        </a:rPr>
                        <a:t>Приклад:</a:t>
                      </a:r>
                      <a:br>
                        <a:rPr lang="uk-UA" sz="2000" b="0">
                          <a:solidFill>
                            <a:srgbClr val="333333"/>
                          </a:solidFill>
                          <a:latin typeface="Calibri Light"/>
                        </a:rPr>
                      </a:br>
                      <a:br>
                        <a:rPr lang="uk-UA" sz="2000" b="0">
                          <a:solidFill>
                            <a:srgbClr val="333333"/>
                          </a:solidFill>
                          <a:latin typeface="Calibri Light"/>
                        </a:rPr>
                      </a:br>
                      <a:br>
                        <a:rPr lang="uk-UA" sz="2000" b="0">
                          <a:solidFill>
                            <a:srgbClr val="333333"/>
                          </a:solidFill>
                          <a:latin typeface="Calibri Light"/>
                        </a:rPr>
                      </a:br>
                      <a:br>
                        <a:rPr lang="uk-UA" sz="2000" b="0">
                          <a:solidFill>
                            <a:srgbClr val="333333"/>
                          </a:solidFill>
                          <a:latin typeface="Calibri Light"/>
                        </a:rPr>
                      </a:br>
                      <a:br>
                        <a:rPr lang="uk-UA" sz="2000" b="0">
                          <a:solidFill>
                            <a:srgbClr val="333333"/>
                          </a:solidFill>
                          <a:latin typeface="Calibri Light"/>
                        </a:rPr>
                      </a:br>
                      <a:r>
                        <a:rPr lang="uk-UA" sz="1800">
                          <a:latin typeface="Calibri Light"/>
                        </a:rPr>
                        <a:t>Марії Антуанетті приписують (1755–1793 рр.) глузування, наївність, незнання обставин?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Обережно!</a:t>
                      </a:r>
                      <a:br>
                        <a:rPr kumimoji="0" lang="uk-UA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</a:br>
                      <a:r>
                        <a:rPr kumimoji="0" lang="uk-UA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Calibri Light"/>
                        </a:rPr>
                        <a:t>???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1754" name="Text Box 10"/>
          <p:cNvSpPr txBox="1">
            <a:spLocks noChangeArrowheads="1"/>
          </p:cNvSpPr>
          <p:nvPr/>
        </p:nvSpPr>
        <p:spPr bwMode="auto">
          <a:xfrm>
            <a:off x="408955" y="1813842"/>
            <a:ext cx="113760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en-GB" altLang="de-DE" sz="1800" b="1">
              <a:latin typeface="Calibri Light"/>
            </a:endParaRPr>
          </a:p>
        </p:txBody>
      </p:sp>
      <p:sp>
        <p:nvSpPr>
          <p:cNvPr id="31756" name="AutoShape 13"/>
          <p:cNvSpPr>
            <a:spLocks noChangeArrowheads="1"/>
          </p:cNvSpPr>
          <p:nvPr/>
        </p:nvSpPr>
        <p:spPr bwMode="auto">
          <a:xfrm>
            <a:off x="865017" y="4437112"/>
            <a:ext cx="2592289" cy="1217389"/>
          </a:xfrm>
          <a:prstGeom prst="wedgeEllipseCallout">
            <a:avLst>
              <a:gd name="adj1" fmla="val -44391"/>
              <a:gd name="adj2" fmla="val 57822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45720" rIns="45720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None/>
            </a:pPr>
            <a:r>
              <a:rPr lang="uk-UA" sz="1800" b="1">
                <a:solidFill>
                  <a:srgbClr val="333333"/>
                </a:solidFill>
                <a:latin typeface="Calibri Light"/>
              </a:rPr>
              <a:t>Якщо у них немає хліба, нехай їдять тістечка!</a:t>
            </a:r>
          </a:p>
        </p:txBody>
      </p:sp>
      <p:pic>
        <p:nvPicPr>
          <p:cNvPr id="31759" name="Picture 17" descr="Thomas Hawk - flickr - Lips - cclicens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3257" y="3071232"/>
            <a:ext cx="1755808" cy="10058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908374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defTabSz="914400" fontAlgn="base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</a:pPr>
            <a:r>
              <a:rPr lang="uk-UA" sz="3600">
                <a:solidFill>
                  <a:srgbClr val="004992"/>
                </a:solidFill>
                <a:ea typeface="+mn-ea"/>
                <a:cs typeface="+mn-cs"/>
              </a:rPr>
              <a:t>Обговоріть сильні та слабкі сторони наведеної нижче особливості/поведінки під час оцінювання людини</a:t>
            </a:r>
            <a:br>
              <a:rPr lang="uk-UA" sz="3600">
                <a:solidFill>
                  <a:srgbClr val="004992"/>
                </a:solidFill>
                <a:ea typeface="+mn-ea"/>
                <a:cs typeface="+mn-cs"/>
              </a:rPr>
            </a:br>
            <a:endParaRPr lang="uk-UA" sz="3600">
              <a:solidFill>
                <a:srgbClr val="004992"/>
              </a:solidFill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6. Сприйняття емоцій II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2AAC3F-3BD8-4578-866E-1D18C4668C44}" type="slidenum">
              <a:rPr lang="de-DE" smtClean="0">
                <a:latin typeface="Calibri Light"/>
              </a:rPr>
              <a:pPr>
                <a:defRPr/>
              </a:pPr>
              <a:t>8</a:t>
            </a:fld>
            <a:endParaRPr lang="de-DE">
              <a:latin typeface="Calibri Light"/>
            </a:endParaRPr>
          </a:p>
        </p:txBody>
      </p:sp>
      <p:graphicFrame>
        <p:nvGraphicFramePr>
          <p:cNvPr id="351234" name="Group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51172442"/>
              </p:ext>
            </p:extLst>
          </p:nvPr>
        </p:nvGraphicFramePr>
        <p:xfrm>
          <a:off x="408955" y="2348880"/>
          <a:ext cx="11376000" cy="4389120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38058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701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828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Мовлення/висловлювання:</a:t>
                      </a:r>
                      <a:br>
                        <a:rPr kumimoji="0" lang="uk-UA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</a:br>
                      <a:r>
                        <a:rPr kumimoji="0" lang="uk-UA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що і як хтось говорить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Важливе зауваження: </a:t>
                      </a:r>
                      <a:br>
                        <a:rPr kumimoji="0" lang="uk-UA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</a:br>
                      <a:r>
                        <a:rPr kumimoji="0" lang="uk-UA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мовлення — наш найважливіший безпосередній засіб спілкування. Інтонація (іронія, сарказм) та добирання слів (зарозумілість, об'єктивність тощо) </a:t>
                      </a:r>
                      <a:r>
                        <a:rPr kumimoji="0" lang="uk-UA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можуть</a:t>
                      </a:r>
                      <a:r>
                        <a:rPr kumimoji="0" lang="uk-UA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 багато що розповісти про людину. 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603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2000" b="0">
                          <a:solidFill>
                            <a:srgbClr val="333333"/>
                          </a:solidFill>
                          <a:latin typeface="Calibri Light"/>
                        </a:rPr>
                        <a:t>Приклад:</a:t>
                      </a:r>
                      <a:br>
                        <a:rPr lang="uk-UA" sz="2000" b="0">
                          <a:solidFill>
                            <a:srgbClr val="333333"/>
                          </a:solidFill>
                          <a:latin typeface="Calibri Light"/>
                        </a:rPr>
                      </a:br>
                      <a:br>
                        <a:rPr lang="uk-UA" sz="2000" b="0">
                          <a:solidFill>
                            <a:srgbClr val="333333"/>
                          </a:solidFill>
                          <a:latin typeface="Calibri Light"/>
                        </a:rPr>
                      </a:br>
                      <a:br>
                        <a:rPr lang="uk-UA" sz="2000" b="0">
                          <a:solidFill>
                            <a:srgbClr val="333333"/>
                          </a:solidFill>
                          <a:latin typeface="Calibri Light"/>
                        </a:rPr>
                      </a:br>
                      <a:br>
                        <a:rPr lang="uk-UA" sz="2000" b="0">
                          <a:solidFill>
                            <a:srgbClr val="333333"/>
                          </a:solidFill>
                          <a:latin typeface="Calibri Light"/>
                        </a:rPr>
                      </a:br>
                      <a:br>
                        <a:rPr lang="uk-UA" sz="2000" b="0">
                          <a:solidFill>
                            <a:srgbClr val="333333"/>
                          </a:solidFill>
                          <a:latin typeface="Calibri Light"/>
                        </a:rPr>
                      </a:br>
                      <a:r>
                        <a:rPr lang="uk-UA" sz="1800">
                          <a:latin typeface="Calibri Light"/>
                        </a:rPr>
                        <a:t>Марії Антуанетті приписують (1755–1793 рр.) глузування, наївність, незнання обставин?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Обережно!</a:t>
                      </a:r>
                      <a:br>
                        <a:rPr kumimoji="0" lang="uk-UA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</a:br>
                      <a:r>
                        <a:rPr kumimoji="0" lang="uk-UA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Calibri Light"/>
                        </a:rPr>
                        <a:t>???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1754" name="Text Box 10"/>
          <p:cNvSpPr txBox="1">
            <a:spLocks noChangeArrowheads="1"/>
          </p:cNvSpPr>
          <p:nvPr/>
        </p:nvSpPr>
        <p:spPr bwMode="auto">
          <a:xfrm>
            <a:off x="408955" y="1813842"/>
            <a:ext cx="113760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en-GB" altLang="de-DE" sz="1800" b="1">
              <a:latin typeface="Calibri Light"/>
            </a:endParaRPr>
          </a:p>
        </p:txBody>
      </p:sp>
      <p:sp>
        <p:nvSpPr>
          <p:cNvPr id="31756" name="AutoShape 13"/>
          <p:cNvSpPr>
            <a:spLocks noChangeArrowheads="1"/>
          </p:cNvSpPr>
          <p:nvPr/>
        </p:nvSpPr>
        <p:spPr bwMode="auto">
          <a:xfrm>
            <a:off x="865017" y="4437112"/>
            <a:ext cx="2592289" cy="1217389"/>
          </a:xfrm>
          <a:prstGeom prst="wedgeEllipseCallout">
            <a:avLst>
              <a:gd name="adj1" fmla="val -44391"/>
              <a:gd name="adj2" fmla="val 57822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45720" rIns="45720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None/>
            </a:pPr>
            <a:r>
              <a:rPr lang="uk-UA" sz="1800" b="1">
                <a:solidFill>
                  <a:srgbClr val="333333"/>
                </a:solidFill>
                <a:latin typeface="Calibri Light"/>
              </a:rPr>
              <a:t>Якщо у них немає хліба, нехай їдять тістечка!</a:t>
            </a:r>
          </a:p>
        </p:txBody>
      </p:sp>
      <p:pic>
        <p:nvPicPr>
          <p:cNvPr id="31759" name="Picture 17" descr="Thomas Hawk - flickr - Lips - cclicens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3257" y="3071232"/>
            <a:ext cx="1755808" cy="10058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689757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defTabSz="914400" fontAlgn="base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</a:pPr>
            <a:r>
              <a:rPr lang="uk-UA" sz="3600">
                <a:solidFill>
                  <a:srgbClr val="004992"/>
                </a:solidFill>
                <a:ea typeface="+mn-ea"/>
                <a:cs typeface="+mn-cs"/>
              </a:rPr>
              <a:t>Обговоріть сильні та слабкі сторони наведеної нижче особливості/поведінки під час оцінювання людини</a:t>
            </a:r>
            <a:br>
              <a:rPr lang="uk-UA" sz="3600">
                <a:solidFill>
                  <a:srgbClr val="004992"/>
                </a:solidFill>
                <a:ea typeface="+mn-ea"/>
                <a:cs typeface="+mn-cs"/>
              </a:rPr>
            </a:br>
            <a:endParaRPr lang="uk-UA" sz="3600">
              <a:solidFill>
                <a:srgbClr val="004992"/>
              </a:solidFill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6. Сприйняття емоцій II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2AAC3F-3BD8-4578-866E-1D18C4668C44}" type="slidenum">
              <a:rPr lang="de-DE" smtClean="0">
                <a:latin typeface="Calibri Light"/>
              </a:rPr>
              <a:pPr>
                <a:defRPr/>
              </a:pPr>
              <a:t>9</a:t>
            </a:fld>
            <a:endParaRPr lang="de-DE">
              <a:latin typeface="Calibri Light"/>
            </a:endParaRPr>
          </a:p>
        </p:txBody>
      </p:sp>
      <p:graphicFrame>
        <p:nvGraphicFramePr>
          <p:cNvPr id="351234" name="Group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5903883"/>
              </p:ext>
            </p:extLst>
          </p:nvPr>
        </p:nvGraphicFramePr>
        <p:xfrm>
          <a:off x="408955" y="2348880"/>
          <a:ext cx="11376000" cy="4389120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38058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701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828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Мовлення/висловлювання:</a:t>
                      </a:r>
                      <a:br>
                        <a:rPr kumimoji="0" lang="uk-UA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</a:br>
                      <a:r>
                        <a:rPr kumimoji="0" lang="uk-UA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що і як хтось говорить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Важливе зауваження: </a:t>
                      </a:r>
                      <a:br>
                        <a:rPr kumimoji="0" lang="uk-UA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</a:br>
                      <a:r>
                        <a:rPr kumimoji="0" lang="uk-UA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мовлення — наш найважливіший безпосередній засіб спілкування. Інтонація (іронія, сарказм) та добирання слів (зарозумілість, об'єктивність тощо) </a:t>
                      </a:r>
                      <a:r>
                        <a:rPr kumimoji="0" lang="uk-UA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можуть</a:t>
                      </a:r>
                      <a:r>
                        <a:rPr kumimoji="0" lang="uk-UA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 багато що розповісти про людину. 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603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2000" b="0" dirty="0">
                          <a:solidFill>
                            <a:srgbClr val="333333"/>
                          </a:solidFill>
                          <a:latin typeface="Calibri Light"/>
                        </a:rPr>
                        <a:t>Приклад:</a:t>
                      </a:r>
                      <a:br>
                        <a:rPr lang="uk-UA" sz="2000" b="0" dirty="0">
                          <a:solidFill>
                            <a:srgbClr val="333333"/>
                          </a:solidFill>
                          <a:latin typeface="Calibri Light"/>
                        </a:rPr>
                      </a:br>
                      <a:br>
                        <a:rPr lang="uk-UA" sz="2000" b="0" dirty="0">
                          <a:solidFill>
                            <a:srgbClr val="333333"/>
                          </a:solidFill>
                          <a:latin typeface="Calibri Light"/>
                        </a:rPr>
                      </a:br>
                      <a:br>
                        <a:rPr lang="uk-UA" sz="2000" b="0" dirty="0">
                          <a:solidFill>
                            <a:srgbClr val="333333"/>
                          </a:solidFill>
                          <a:latin typeface="Calibri Light"/>
                        </a:rPr>
                      </a:br>
                      <a:br>
                        <a:rPr lang="uk-UA" sz="2000" b="0" dirty="0">
                          <a:solidFill>
                            <a:srgbClr val="333333"/>
                          </a:solidFill>
                          <a:latin typeface="Calibri Light"/>
                        </a:rPr>
                      </a:br>
                      <a:br>
                        <a:rPr lang="uk-UA" sz="2000" b="0" dirty="0">
                          <a:solidFill>
                            <a:srgbClr val="333333"/>
                          </a:solidFill>
                          <a:latin typeface="Calibri Light"/>
                        </a:rPr>
                      </a:br>
                      <a:r>
                        <a:rPr lang="uk-UA" sz="1800" dirty="0">
                          <a:latin typeface="Calibri Light"/>
                        </a:rPr>
                        <a:t>Марії Антуанетті приписують (1755–1793 рр.) глузування, наївність, незнання обставин?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Обережно!</a:t>
                      </a:r>
                      <a:br>
                        <a:rPr kumimoji="0" lang="uk-UA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</a:br>
                      <a:r>
                        <a:rPr kumimoji="0" lang="uk-UA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Вміст: сказане часто не збігається зі «справжніми» думками («правила порядності», непорозуміння тощо). Часто слова, сказані поспіхом, відрізняються від того, що спочатку мали на увазі.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Інтонація: деякі люди говорять майже без інтонації, але вони все одно можуть бути емоційними («сухий гумор»; хвороба Паркінсона).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1754" name="Text Box 10"/>
          <p:cNvSpPr txBox="1">
            <a:spLocks noChangeArrowheads="1"/>
          </p:cNvSpPr>
          <p:nvPr/>
        </p:nvSpPr>
        <p:spPr bwMode="auto">
          <a:xfrm>
            <a:off x="408955" y="1813842"/>
            <a:ext cx="113760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en-GB" altLang="de-DE" sz="1800" b="1">
              <a:latin typeface="Calibri Light"/>
            </a:endParaRPr>
          </a:p>
        </p:txBody>
      </p:sp>
      <p:sp>
        <p:nvSpPr>
          <p:cNvPr id="31756" name="AutoShape 13"/>
          <p:cNvSpPr>
            <a:spLocks noChangeArrowheads="1"/>
          </p:cNvSpPr>
          <p:nvPr/>
        </p:nvSpPr>
        <p:spPr bwMode="auto">
          <a:xfrm>
            <a:off x="865017" y="4437112"/>
            <a:ext cx="2592289" cy="1217389"/>
          </a:xfrm>
          <a:prstGeom prst="wedgeEllipseCallout">
            <a:avLst>
              <a:gd name="adj1" fmla="val -44391"/>
              <a:gd name="adj2" fmla="val 57822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45720" rIns="45720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None/>
            </a:pPr>
            <a:r>
              <a:rPr lang="uk-UA" sz="1800" b="1">
                <a:solidFill>
                  <a:srgbClr val="333333"/>
                </a:solidFill>
                <a:latin typeface="Calibri Light"/>
              </a:rPr>
              <a:t>Якщо у них немає хліба, нехай їдять тістечка!</a:t>
            </a:r>
          </a:p>
        </p:txBody>
      </p:sp>
      <p:pic>
        <p:nvPicPr>
          <p:cNvPr id="31759" name="Picture 17" descr="Thomas Hawk - flickr - Lips - cclicens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3257" y="3071232"/>
            <a:ext cx="1755808" cy="10058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682328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defTabSz="914400" fontAlgn="base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</a:pPr>
            <a:r>
              <a:rPr lang="uk-UA" sz="3600">
                <a:solidFill>
                  <a:srgbClr val="004992"/>
                </a:solidFill>
                <a:ea typeface="+mn-ea"/>
                <a:cs typeface="+mn-cs"/>
              </a:rPr>
              <a:t>Обговоріть сильні та слабкі сторони наведеної нижче особливості/поведінки під час оцінювання людини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6. Сприйняття емоцій II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2AAC3F-3BD8-4578-866E-1D18C4668C44}" type="slidenum">
              <a:rPr lang="de-DE" smtClean="0">
                <a:latin typeface="Calibri Light"/>
              </a:rPr>
              <a:pPr>
                <a:defRPr/>
              </a:pPr>
              <a:t>10</a:t>
            </a:fld>
            <a:endParaRPr lang="de-DE">
              <a:latin typeface="Calibri Light"/>
            </a:endParaRPr>
          </a:p>
        </p:txBody>
      </p:sp>
      <p:graphicFrame>
        <p:nvGraphicFramePr>
          <p:cNvPr id="351234" name="Group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3217886"/>
              </p:ext>
            </p:extLst>
          </p:nvPr>
        </p:nvGraphicFramePr>
        <p:xfrm>
          <a:off x="408955" y="2348880"/>
          <a:ext cx="11376000" cy="4389120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38058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701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828800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Попереднє знання про конкретну людину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Важливе зауваження: </a:t>
                      </a:r>
                      <a:br>
                        <a:rPr kumimoji="0" lang="uk-UA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</a:br>
                      <a:r>
                        <a:rPr kumimoji="0" lang="uk-UA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Calibri Light"/>
                        </a:rPr>
                        <a:t>???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60320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altLang="de-DE" sz="1800" dirty="0">
                        <a:latin typeface="Calibri Light"/>
                      </a:endParaRPr>
                    </a:p>
                  </a:txBody>
                  <a:tcPr marL="121952" marR="121952" anchor="b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Обережно!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Calibri Light"/>
                        </a:rPr>
                        <a:t>???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1754" name="Text Box 10"/>
          <p:cNvSpPr txBox="1">
            <a:spLocks noChangeArrowheads="1"/>
          </p:cNvSpPr>
          <p:nvPr/>
        </p:nvSpPr>
        <p:spPr bwMode="auto">
          <a:xfrm>
            <a:off x="408955" y="1813842"/>
            <a:ext cx="113760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en-GB" altLang="de-DE" sz="1800" b="1">
              <a:latin typeface="Calibri Light"/>
            </a:endParaRPr>
          </a:p>
        </p:txBody>
      </p:sp>
      <p:pic>
        <p:nvPicPr>
          <p:cNvPr id="9" name="Picture 18" descr="emotionen  -fotomomen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003" y="3140968"/>
            <a:ext cx="2914940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196129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defTabSz="914400" fontAlgn="base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</a:pPr>
            <a:r>
              <a:rPr lang="uk-UA" sz="3600">
                <a:solidFill>
                  <a:srgbClr val="004992"/>
                </a:solidFill>
                <a:ea typeface="+mn-ea"/>
                <a:cs typeface="+mn-cs"/>
              </a:rPr>
              <a:t>Обговоріть сильні та слабкі сторони наведеної нижче особливості/поведінки під час оцінювання людини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6. Сприйняття емоцій II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2AAC3F-3BD8-4578-866E-1D18C4668C44}" type="slidenum">
              <a:rPr lang="de-DE" smtClean="0">
                <a:latin typeface="Calibri Light"/>
              </a:rPr>
              <a:pPr>
                <a:defRPr/>
              </a:pPr>
              <a:t>11</a:t>
            </a:fld>
            <a:endParaRPr lang="de-DE">
              <a:latin typeface="Calibri Light"/>
            </a:endParaRPr>
          </a:p>
        </p:txBody>
      </p:sp>
      <p:graphicFrame>
        <p:nvGraphicFramePr>
          <p:cNvPr id="351234" name="Group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77677177"/>
              </p:ext>
            </p:extLst>
          </p:nvPr>
        </p:nvGraphicFramePr>
        <p:xfrm>
          <a:off x="408955" y="2348880"/>
          <a:ext cx="11376000" cy="4389120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38058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701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828800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Попереднє знання про конкретну людину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WingDings"/>
                        <a:buNone/>
                        <a:tabLst>
                          <a:tab pos="280988" algn="l"/>
                        </a:tabLst>
                      </a:pPr>
                      <a:r>
                        <a:rPr kumimoji="0" lang="uk-UA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Важливе зауваження: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WingDings"/>
                        <a:buChar char=""/>
                        <a:tabLst>
                          <a:tab pos="280988" algn="l"/>
                        </a:tabLst>
                      </a:pPr>
                      <a:r>
                        <a:rPr kumimoji="0" lang="uk-UA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Попередні знання про людину та її розуміння полегшують оцінювання, особливо, якщо ви вже спостерігали, як людина поводиться в подібній ситуації.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60320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altLang="de-DE" sz="1800" dirty="0">
                        <a:latin typeface="Calibri Light"/>
                      </a:endParaRPr>
                    </a:p>
                  </a:txBody>
                  <a:tcPr marL="121952" marR="121952" anchor="b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Обережно!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Calibri Light"/>
                        </a:rPr>
                        <a:t>???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1754" name="Text Box 10"/>
          <p:cNvSpPr txBox="1">
            <a:spLocks noChangeArrowheads="1"/>
          </p:cNvSpPr>
          <p:nvPr/>
        </p:nvSpPr>
        <p:spPr bwMode="auto">
          <a:xfrm>
            <a:off x="408955" y="1813842"/>
            <a:ext cx="113760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en-GB" altLang="de-DE" sz="1800" b="1">
              <a:latin typeface="Calibri Light"/>
            </a:endParaRPr>
          </a:p>
        </p:txBody>
      </p:sp>
      <p:pic>
        <p:nvPicPr>
          <p:cNvPr id="9" name="Picture 18" descr="emotionen  -fotomomen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003" y="3140968"/>
            <a:ext cx="2914940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043545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defTabSz="914400" fontAlgn="base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</a:pPr>
            <a:r>
              <a:rPr lang="uk-UA" sz="3600">
                <a:solidFill>
                  <a:srgbClr val="004992"/>
                </a:solidFill>
                <a:ea typeface="+mn-ea"/>
                <a:cs typeface="+mn-cs"/>
              </a:rPr>
              <a:t>Обговоріть сильні та слабкі сторони наведеної нижче особливості/поведінки під час оцінювання людини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6. Сприйняття емоцій II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2AAC3F-3BD8-4578-866E-1D18C4668C44}" type="slidenum">
              <a:rPr lang="de-DE" smtClean="0">
                <a:latin typeface="Calibri Light"/>
              </a:rPr>
              <a:pPr>
                <a:defRPr/>
              </a:pPr>
              <a:t>12</a:t>
            </a:fld>
            <a:endParaRPr lang="de-DE">
              <a:latin typeface="Calibri Light"/>
            </a:endParaRPr>
          </a:p>
        </p:txBody>
      </p:sp>
      <p:graphicFrame>
        <p:nvGraphicFramePr>
          <p:cNvPr id="351234" name="Group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10584783"/>
              </p:ext>
            </p:extLst>
          </p:nvPr>
        </p:nvGraphicFramePr>
        <p:xfrm>
          <a:off x="408955" y="2348880"/>
          <a:ext cx="11376000" cy="4389120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38058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701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828800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Попереднє знання про конкретну людину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WingDings"/>
                        <a:buNone/>
                        <a:tabLst>
                          <a:tab pos="280988" algn="l"/>
                        </a:tabLst>
                      </a:pPr>
                      <a:r>
                        <a:rPr kumimoji="0" lang="uk-UA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Важливе зауваження: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WingDings"/>
                        <a:buChar char=""/>
                        <a:tabLst>
                          <a:tab pos="280988" algn="l"/>
                        </a:tabLst>
                        <a:defRPr/>
                      </a:pPr>
                      <a:r>
                        <a:rPr kumimoji="0" lang="uk-UA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Попередні знання про людину та її розуміння полегшують оцінювання, особливо, якщо ви вже спостерігали, як людина поводиться в подібній ситуації.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60320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altLang="de-DE" sz="1800" dirty="0">
                        <a:latin typeface="Calibri Light"/>
                      </a:endParaRPr>
                    </a:p>
                  </a:txBody>
                  <a:tcPr marL="121952" marR="121952" anchor="b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Обережно!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WingDings"/>
                        <a:buChar char=""/>
                        <a:tabLst/>
                      </a:pPr>
                      <a:r>
                        <a:rPr kumimoji="0" lang="uk-UA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Люди часто поводяться всупереч очікуванням залежно від ситуації, настрою та навіть випадку. Навряд чи хтось завжди й скрізь доброзичливий, чи навпаки злий. Наприклад, хтось може бути товариським у тісному колі друзів, але сором'язливим серед незнайомців, або навпаки! Інколи ви навіть самі собі дивуєтесь!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1754" name="Text Box 10"/>
          <p:cNvSpPr txBox="1">
            <a:spLocks noChangeArrowheads="1"/>
          </p:cNvSpPr>
          <p:nvPr/>
        </p:nvSpPr>
        <p:spPr bwMode="auto">
          <a:xfrm>
            <a:off x="408955" y="1813842"/>
            <a:ext cx="113760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en-GB" altLang="de-DE" sz="1800" b="1">
              <a:latin typeface="Calibri Light"/>
            </a:endParaRPr>
          </a:p>
        </p:txBody>
      </p:sp>
      <p:pic>
        <p:nvPicPr>
          <p:cNvPr id="9" name="Picture 18" descr="emotionen  -fotomomen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003" y="3140968"/>
            <a:ext cx="2914940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969024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defTabSz="914400" fontAlgn="base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</a:pPr>
            <a:r>
              <a:rPr lang="uk-UA" sz="3600">
                <a:solidFill>
                  <a:srgbClr val="004992"/>
                </a:solidFill>
                <a:ea typeface="+mn-ea"/>
                <a:cs typeface="+mn-cs"/>
              </a:rPr>
              <a:t>Обговоріть сильні та слабкі сторони наведеної нижче особливості/поведінки під час оцінювання людини</a:t>
            </a:r>
            <a:br>
              <a:rPr lang="uk-UA" sz="3600">
                <a:solidFill>
                  <a:srgbClr val="004992"/>
                </a:solidFill>
                <a:ea typeface="+mn-ea"/>
                <a:cs typeface="+mn-cs"/>
              </a:rPr>
            </a:br>
            <a:endParaRPr lang="uk-UA" sz="3600">
              <a:solidFill>
                <a:srgbClr val="004992"/>
              </a:solidFill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solidFill>
                  <a:srgbClr val="333333"/>
                </a:solidFill>
              </a:rPr>
              <a:t>Метакогнітивний тренінг 6. Сприйняття емоцій II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2AAC3F-3BD8-4578-866E-1D18C4668C44}" type="slidenum">
              <a:rPr lang="de-DE" smtClean="0">
                <a:solidFill>
                  <a:srgbClr val="333333"/>
                </a:solidFill>
              </a:rPr>
              <a:pPr>
                <a:defRPr/>
              </a:pPr>
              <a:t>13</a:t>
            </a:fld>
            <a:endParaRPr lang="de-DE">
              <a:solidFill>
                <a:srgbClr val="333333"/>
              </a:solidFill>
            </a:endParaRPr>
          </a:p>
        </p:txBody>
      </p:sp>
      <p:graphicFrame>
        <p:nvGraphicFramePr>
          <p:cNvPr id="351234" name="Group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40655764"/>
              </p:ext>
            </p:extLst>
          </p:nvPr>
        </p:nvGraphicFramePr>
        <p:xfrm>
          <a:off x="408955" y="2348880"/>
          <a:ext cx="11376000" cy="4389120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38058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701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828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Інтуїція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WingDings"/>
                        <a:buNone/>
                        <a:tabLst>
                          <a:tab pos="280988" algn="l"/>
                        </a:tabLst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Важливе зауваження:</a:t>
                      </a:r>
                      <a:b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</a:b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Calibri Light"/>
                        </a:rPr>
                        <a:t>???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603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b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Calibri Light"/>
                        </a:rPr>
                      </a:br>
                      <a:b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Calibri Light"/>
                        </a:rPr>
                      </a:b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Кажуть, що собаки добре розуміються на людях!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Обережно!</a:t>
                      </a:r>
                      <a:b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</a:b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Calibri Light"/>
                        </a:rPr>
                        <a:t>???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1754" name="Text Box 10"/>
          <p:cNvSpPr txBox="1">
            <a:spLocks noChangeArrowheads="1"/>
          </p:cNvSpPr>
          <p:nvPr/>
        </p:nvSpPr>
        <p:spPr bwMode="auto">
          <a:xfrm>
            <a:off x="408955" y="1813842"/>
            <a:ext cx="113760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en-GB" altLang="de-DE" sz="1800" b="1">
              <a:solidFill>
                <a:srgbClr val="333333"/>
              </a:solidFill>
              <a:latin typeface="Calibri Light"/>
            </a:endParaRPr>
          </a:p>
        </p:txBody>
      </p:sp>
      <p:pic>
        <p:nvPicPr>
          <p:cNvPr id="9" name="Picture 42" descr="storm_gal - flickr - Wolf Dog - cclicens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1311" y="2824336"/>
            <a:ext cx="2434322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751315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defTabSz="914400" fontAlgn="base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</a:pPr>
            <a:r>
              <a:rPr lang="uk-UA" sz="3600">
                <a:solidFill>
                  <a:srgbClr val="004992"/>
                </a:solidFill>
                <a:ea typeface="+mn-ea"/>
                <a:cs typeface="+mn-cs"/>
              </a:rPr>
              <a:t>Обговоріть сильні та слабкі сторони наведеної нижче особливості/поведінки під час оцінювання людини</a:t>
            </a:r>
            <a:br>
              <a:rPr lang="uk-UA" sz="3600">
                <a:solidFill>
                  <a:srgbClr val="004992"/>
                </a:solidFill>
                <a:ea typeface="+mn-ea"/>
                <a:cs typeface="+mn-cs"/>
              </a:rPr>
            </a:br>
            <a:endParaRPr lang="uk-UA" sz="3600">
              <a:solidFill>
                <a:srgbClr val="004992"/>
              </a:solidFill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solidFill>
                  <a:srgbClr val="333333"/>
                </a:solidFill>
              </a:rPr>
              <a:t>Метакогнітивний тренінг 6. Сприйняття емоцій II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2AAC3F-3BD8-4578-866E-1D18C4668C44}" type="slidenum">
              <a:rPr lang="de-DE" smtClean="0">
                <a:solidFill>
                  <a:srgbClr val="333333"/>
                </a:solidFill>
              </a:rPr>
              <a:pPr>
                <a:defRPr/>
              </a:pPr>
              <a:t>14</a:t>
            </a:fld>
            <a:endParaRPr lang="de-DE">
              <a:solidFill>
                <a:srgbClr val="333333"/>
              </a:solidFill>
            </a:endParaRPr>
          </a:p>
        </p:txBody>
      </p:sp>
      <p:graphicFrame>
        <p:nvGraphicFramePr>
          <p:cNvPr id="351234" name="Group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93607110"/>
              </p:ext>
            </p:extLst>
          </p:nvPr>
        </p:nvGraphicFramePr>
        <p:xfrm>
          <a:off x="408955" y="2348880"/>
          <a:ext cx="11376000" cy="4389120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38058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701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463040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Інтуїція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Важливе зауваження: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>
                          <a:srgbClr val="333333"/>
                        </a:buClr>
                        <a:buSzTx/>
                        <a:buFont typeface="WingDings"/>
                        <a:buChar char=""/>
                        <a:tabLst/>
                      </a:pPr>
                      <a:r>
                        <a:rPr kumimoji="0" lang="uk-UA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Часто «інтуїція» — це узагальнений досвід. Іноді наші інстинкти працюють краще, ніж розум! 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26080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altLang="de-DE" sz="1800" dirty="0"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Обережно!</a:t>
                      </a:r>
                      <a:br>
                        <a:rPr kumimoji="0" lang="uk-UA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</a:br>
                      <a:r>
                        <a:rPr kumimoji="0" lang="uk-UA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Calibri Light"/>
                        </a:rPr>
                        <a:t>???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1754" name="Text Box 10"/>
          <p:cNvSpPr txBox="1">
            <a:spLocks noChangeArrowheads="1"/>
          </p:cNvSpPr>
          <p:nvPr/>
        </p:nvSpPr>
        <p:spPr bwMode="auto">
          <a:xfrm>
            <a:off x="408955" y="1813842"/>
            <a:ext cx="113760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en-GB" altLang="de-DE" sz="1800" b="1">
              <a:solidFill>
                <a:srgbClr val="333333"/>
              </a:solidFill>
              <a:latin typeface="Calibri Light"/>
            </a:endParaRPr>
          </a:p>
        </p:txBody>
      </p:sp>
      <p:grpSp>
        <p:nvGrpSpPr>
          <p:cNvPr id="18" name="Group 17"/>
          <p:cNvGrpSpPr/>
          <p:nvPr/>
        </p:nvGrpSpPr>
        <p:grpSpPr>
          <a:xfrm>
            <a:off x="552971" y="2780928"/>
            <a:ext cx="3470275" cy="4015076"/>
            <a:chOff x="552971" y="2780928"/>
            <a:chExt cx="3470275" cy="4015076"/>
          </a:xfrm>
        </p:grpSpPr>
        <p:pic>
          <p:nvPicPr>
            <p:cNvPr id="8" name="Picture 33" descr="bricolage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68197" y="2780928"/>
              <a:ext cx="891540" cy="11887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15" descr="pennywise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2971" y="5084064"/>
              <a:ext cx="1592436" cy="11887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34" descr="Zirkus - circus - def110 -flickr - cc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89423" y="5084064"/>
              <a:ext cx="1733823" cy="11887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" name="Caption_9"/>
            <p:cNvSpPr txBox="1">
              <a:spLocks noChangeArrowheads="1"/>
            </p:cNvSpPr>
            <p:nvPr/>
          </p:nvSpPr>
          <p:spPr bwMode="auto">
            <a:xfrm>
              <a:off x="552971" y="6272784"/>
              <a:ext cx="1592436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uk-UA" sz="1400" dirty="0">
                  <a:latin typeface="Calibri Light"/>
                </a:rPr>
                <a:t>Напр., фільм жахів </a:t>
              </a:r>
              <a:br>
                <a:rPr lang="uk-UA" sz="1400" dirty="0">
                  <a:latin typeface="Calibri Light"/>
                </a:rPr>
              </a:br>
              <a:r>
                <a:rPr lang="uk-UA" sz="1400" dirty="0">
                  <a:latin typeface="Calibri Light"/>
                </a:rPr>
                <a:t>(«Воно»)</a:t>
              </a:r>
            </a:p>
          </p:txBody>
        </p:sp>
        <p:sp>
          <p:nvSpPr>
            <p:cNvPr id="12" name="Caption_9"/>
            <p:cNvSpPr txBox="1">
              <a:spLocks noChangeArrowheads="1"/>
            </p:cNvSpPr>
            <p:nvPr/>
          </p:nvSpPr>
          <p:spPr bwMode="auto">
            <a:xfrm>
              <a:off x="552971" y="4776287"/>
              <a:ext cx="1592436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uk-UA" sz="1400" dirty="0">
                  <a:latin typeface="Calibri Light"/>
                </a:rPr>
                <a:t>Страх</a:t>
              </a:r>
            </a:p>
          </p:txBody>
        </p:sp>
        <p:sp>
          <p:nvSpPr>
            <p:cNvPr id="13" name="Caption_10"/>
            <p:cNvSpPr txBox="1">
              <a:spLocks noChangeArrowheads="1"/>
            </p:cNvSpPr>
            <p:nvPr/>
          </p:nvSpPr>
          <p:spPr bwMode="auto">
            <a:xfrm>
              <a:off x="2289423" y="4776287"/>
              <a:ext cx="1733823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uk-UA" sz="1400" dirty="0">
                  <a:latin typeface="Calibri Light"/>
                </a:rPr>
                <a:t>Радість</a:t>
              </a:r>
            </a:p>
          </p:txBody>
        </p:sp>
        <p:sp>
          <p:nvSpPr>
            <p:cNvPr id="14" name="Caption_10"/>
            <p:cNvSpPr txBox="1">
              <a:spLocks noChangeArrowheads="1"/>
            </p:cNvSpPr>
            <p:nvPr/>
          </p:nvSpPr>
          <p:spPr bwMode="auto">
            <a:xfrm>
              <a:off x="2289423" y="6272784"/>
              <a:ext cx="1733823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uk-UA" sz="1400" dirty="0">
                  <a:latin typeface="Calibri Light"/>
                </a:rPr>
                <a:t>Спогад про похід до цирку</a:t>
              </a:r>
            </a:p>
          </p:txBody>
        </p:sp>
        <p:sp>
          <p:nvSpPr>
            <p:cNvPr id="16" name="Text Box 23"/>
            <p:cNvSpPr txBox="1">
              <a:spLocks noChangeArrowheads="1"/>
            </p:cNvSpPr>
            <p:nvPr/>
          </p:nvSpPr>
          <p:spPr bwMode="auto">
            <a:xfrm>
              <a:off x="842367" y="3966637"/>
              <a:ext cx="274320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lvl="0" algn="ctr" eaLnBrk="1" hangingPunct="1">
                <a:spcBef>
                  <a:spcPct val="50000"/>
                </a:spcBef>
                <a:buNone/>
              </a:pPr>
              <a:r>
                <a:rPr lang="uk-UA" sz="1400" b="1" dirty="0">
                  <a:latin typeface="Calibri Light"/>
                </a:rPr>
                <a:t>Веселий, приємний, страшний?</a:t>
              </a:r>
              <a:r>
                <a:rPr lang="uk-UA" sz="1400" dirty="0">
                  <a:solidFill>
                    <a:srgbClr val="333333"/>
                  </a:solidFill>
                  <a:latin typeface="Calibri Light"/>
                </a:rPr>
                <a:t> </a:t>
              </a:r>
              <a:br>
                <a:rPr lang="uk-UA" sz="1400" dirty="0">
                  <a:solidFill>
                    <a:srgbClr val="333333"/>
                  </a:solidFill>
                  <a:latin typeface="Calibri Light"/>
                </a:rPr>
              </a:br>
              <a:r>
                <a:rPr lang="uk-UA" sz="1400" dirty="0">
                  <a:solidFill>
                    <a:srgbClr val="333333"/>
                  </a:solidFill>
                  <a:latin typeface="Calibri Light"/>
                </a:rPr>
                <a:t>Залежно від настрою/стану!</a:t>
              </a:r>
            </a:p>
          </p:txBody>
        </p:sp>
        <p:sp>
          <p:nvSpPr>
            <p:cNvPr id="17" name="AutoShape 22"/>
            <p:cNvSpPr>
              <a:spLocks noChangeArrowheads="1"/>
            </p:cNvSpPr>
            <p:nvPr/>
          </p:nvSpPr>
          <p:spPr bwMode="auto">
            <a:xfrm>
              <a:off x="1909088" y="4442714"/>
              <a:ext cx="609759" cy="548640"/>
            </a:xfrm>
            <a:prstGeom prst="downArrow">
              <a:avLst>
                <a:gd name="adj1" fmla="val 50000"/>
                <a:gd name="adj2" fmla="val 33333"/>
              </a:avLst>
            </a:prstGeom>
            <a:solidFill>
              <a:srgbClr val="E3EFF8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de-DE" altLang="de-DE" sz="1400">
                <a:latin typeface="Calibri Ligh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46130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defTabSz="914400" fontAlgn="base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</a:pPr>
            <a:r>
              <a:rPr lang="uk-UA" sz="3600">
                <a:solidFill>
                  <a:srgbClr val="004992"/>
                </a:solidFill>
                <a:ea typeface="+mn-ea"/>
                <a:cs typeface="+mn-cs"/>
              </a:rPr>
              <a:t>Обговоріть сильні та слабкі сторони наведеної нижче особливості/поведінки під час оцінювання людини</a:t>
            </a:r>
            <a:br>
              <a:rPr lang="uk-UA" sz="3600">
                <a:solidFill>
                  <a:srgbClr val="004992"/>
                </a:solidFill>
                <a:ea typeface="+mn-ea"/>
                <a:cs typeface="+mn-cs"/>
              </a:rPr>
            </a:br>
            <a:endParaRPr lang="uk-UA" sz="3600">
              <a:solidFill>
                <a:srgbClr val="004992"/>
              </a:solidFill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solidFill>
                  <a:srgbClr val="333333"/>
                </a:solidFill>
              </a:rPr>
              <a:t>Метакогнітивний тренінг 6. Сприйняття емоцій II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2AAC3F-3BD8-4578-866E-1D18C4668C44}" type="slidenum">
              <a:rPr lang="de-DE" smtClean="0">
                <a:solidFill>
                  <a:srgbClr val="333333"/>
                </a:solidFill>
              </a:rPr>
              <a:pPr>
                <a:defRPr/>
              </a:pPr>
              <a:t>15</a:t>
            </a:fld>
            <a:endParaRPr lang="de-DE">
              <a:solidFill>
                <a:srgbClr val="333333"/>
              </a:solidFill>
            </a:endParaRPr>
          </a:p>
        </p:txBody>
      </p:sp>
      <p:graphicFrame>
        <p:nvGraphicFramePr>
          <p:cNvPr id="351234" name="Group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08409813"/>
              </p:ext>
            </p:extLst>
          </p:nvPr>
        </p:nvGraphicFramePr>
        <p:xfrm>
          <a:off x="408955" y="2348880"/>
          <a:ext cx="11376000" cy="4389120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38058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701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463040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Інтуїція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Важливе зауваження: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>
                          <a:srgbClr val="333333"/>
                        </a:buClr>
                        <a:buSzTx/>
                        <a:buFont typeface="WingDings"/>
                        <a:buChar char=""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Часто «інтуїція» — це узагальнений досвід. Іноді наші інстинкти працюють краще, ніж розум! 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26080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altLang="de-DE" sz="1800" dirty="0"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Обережно!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>
                          <a:srgbClr val="333333"/>
                        </a:buClr>
                        <a:buSzTx/>
                        <a:buFont typeface="WingDings"/>
                        <a:buChar char=""/>
                        <a:tabLst/>
                      </a:pPr>
                      <a:r>
                        <a:rPr kumimoji="0" lang="uk-UA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Наші почуття сильно впливають на наше сприйняття/мислення. Приклади: </a:t>
                      </a:r>
                      <a:br>
                        <a:rPr kumimoji="0" lang="uk-UA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</a:br>
                      <a:r>
                        <a:rPr kumimoji="0" lang="uk-UA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1. Гнів/роздратування: схильність відчувати нерозуміння іншими, недовіра до людей.</a:t>
                      </a:r>
                      <a:br>
                        <a:rPr kumimoji="0" lang="uk-UA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</a:br>
                      <a:r>
                        <a:rPr kumimoji="0" lang="uk-UA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2. Депресія: сприйняття у темних тонах.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1754" name="Text Box 10"/>
          <p:cNvSpPr txBox="1">
            <a:spLocks noChangeArrowheads="1"/>
          </p:cNvSpPr>
          <p:nvPr/>
        </p:nvSpPr>
        <p:spPr bwMode="auto">
          <a:xfrm>
            <a:off x="408955" y="1813842"/>
            <a:ext cx="113760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en-GB" altLang="de-DE" sz="1800" b="1">
              <a:solidFill>
                <a:srgbClr val="333333"/>
              </a:solidFill>
              <a:latin typeface="Calibri Light"/>
            </a:endParaRPr>
          </a:p>
        </p:txBody>
      </p:sp>
      <p:pic>
        <p:nvPicPr>
          <p:cNvPr id="8" name="Picture 33" descr="bricola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8197" y="2780928"/>
            <a:ext cx="891540" cy="1188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15" descr="pennywis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971" y="5084064"/>
            <a:ext cx="1592436" cy="1188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34" descr="Zirkus - circus - def110 -flickr - cc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9423" y="5084064"/>
            <a:ext cx="1733823" cy="1188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Caption_9"/>
          <p:cNvSpPr txBox="1">
            <a:spLocks noChangeArrowheads="1"/>
          </p:cNvSpPr>
          <p:nvPr/>
        </p:nvSpPr>
        <p:spPr bwMode="auto">
          <a:xfrm>
            <a:off x="552971" y="6272784"/>
            <a:ext cx="159243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uk-UA" sz="1400" dirty="0">
                <a:latin typeface="Calibri Light"/>
              </a:rPr>
              <a:t>Напр., фільм жахів </a:t>
            </a:r>
            <a:br>
              <a:rPr lang="uk-UA" sz="1400" dirty="0">
                <a:latin typeface="Calibri Light"/>
              </a:rPr>
            </a:br>
            <a:r>
              <a:rPr lang="uk-UA" sz="1400" dirty="0">
                <a:latin typeface="Calibri Light"/>
              </a:rPr>
              <a:t>(«Воно»)</a:t>
            </a:r>
          </a:p>
        </p:txBody>
      </p:sp>
      <p:sp>
        <p:nvSpPr>
          <p:cNvPr id="12" name="Caption_9"/>
          <p:cNvSpPr txBox="1">
            <a:spLocks noChangeArrowheads="1"/>
          </p:cNvSpPr>
          <p:nvPr/>
        </p:nvSpPr>
        <p:spPr bwMode="auto">
          <a:xfrm>
            <a:off x="552971" y="4776287"/>
            <a:ext cx="159243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uk-UA" sz="1400" dirty="0">
                <a:latin typeface="Calibri Light"/>
              </a:rPr>
              <a:t>Страх</a:t>
            </a:r>
          </a:p>
        </p:txBody>
      </p:sp>
      <p:sp>
        <p:nvSpPr>
          <p:cNvPr id="13" name="Caption_10"/>
          <p:cNvSpPr txBox="1">
            <a:spLocks noChangeArrowheads="1"/>
          </p:cNvSpPr>
          <p:nvPr/>
        </p:nvSpPr>
        <p:spPr bwMode="auto">
          <a:xfrm>
            <a:off x="2289423" y="4776287"/>
            <a:ext cx="173382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uk-UA" sz="1400" dirty="0">
                <a:latin typeface="Calibri Light"/>
              </a:rPr>
              <a:t>Радість</a:t>
            </a:r>
          </a:p>
        </p:txBody>
      </p:sp>
      <p:sp>
        <p:nvSpPr>
          <p:cNvPr id="14" name="Caption_10"/>
          <p:cNvSpPr txBox="1">
            <a:spLocks noChangeArrowheads="1"/>
          </p:cNvSpPr>
          <p:nvPr/>
        </p:nvSpPr>
        <p:spPr bwMode="auto">
          <a:xfrm>
            <a:off x="2289423" y="6272784"/>
            <a:ext cx="173382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uk-UA" sz="1400" dirty="0">
                <a:latin typeface="Calibri Light"/>
              </a:rPr>
              <a:t>Спогад про похід до цирку</a:t>
            </a:r>
          </a:p>
        </p:txBody>
      </p:sp>
      <p:sp>
        <p:nvSpPr>
          <p:cNvPr id="16" name="Text Box 23"/>
          <p:cNvSpPr txBox="1">
            <a:spLocks noChangeArrowheads="1"/>
          </p:cNvSpPr>
          <p:nvPr/>
        </p:nvSpPr>
        <p:spPr bwMode="auto">
          <a:xfrm>
            <a:off x="842367" y="3966637"/>
            <a:ext cx="27432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algn="ctr" eaLnBrk="1" hangingPunct="1">
              <a:spcBef>
                <a:spcPct val="50000"/>
              </a:spcBef>
              <a:buNone/>
            </a:pPr>
            <a:r>
              <a:rPr lang="uk-UA" sz="1400" b="1" dirty="0">
                <a:latin typeface="Calibri Light"/>
              </a:rPr>
              <a:t>Веселий, приємний, страшний?</a:t>
            </a:r>
            <a:r>
              <a:rPr lang="uk-UA" sz="1400" dirty="0">
                <a:solidFill>
                  <a:srgbClr val="333333"/>
                </a:solidFill>
                <a:latin typeface="Calibri Light"/>
              </a:rPr>
              <a:t> </a:t>
            </a:r>
            <a:br>
              <a:rPr lang="uk-UA" sz="1400" dirty="0">
                <a:solidFill>
                  <a:srgbClr val="333333"/>
                </a:solidFill>
                <a:latin typeface="Calibri Light"/>
              </a:rPr>
            </a:br>
            <a:r>
              <a:rPr lang="uk-UA" sz="1400" dirty="0">
                <a:solidFill>
                  <a:srgbClr val="333333"/>
                </a:solidFill>
                <a:latin typeface="Calibri Light"/>
              </a:rPr>
              <a:t>Залежно від настрою/стану!</a:t>
            </a:r>
          </a:p>
        </p:txBody>
      </p:sp>
      <p:sp>
        <p:nvSpPr>
          <p:cNvPr id="17" name="AutoShape 22"/>
          <p:cNvSpPr>
            <a:spLocks noChangeArrowheads="1"/>
          </p:cNvSpPr>
          <p:nvPr/>
        </p:nvSpPr>
        <p:spPr bwMode="auto">
          <a:xfrm>
            <a:off x="1909088" y="4442714"/>
            <a:ext cx="609759" cy="548640"/>
          </a:xfrm>
          <a:prstGeom prst="downArrow">
            <a:avLst>
              <a:gd name="adj1" fmla="val 50000"/>
              <a:gd name="adj2" fmla="val 33333"/>
            </a:avLst>
          </a:prstGeom>
          <a:solidFill>
            <a:srgbClr val="E3EFF8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de-DE" altLang="de-DE" sz="1400">
              <a:latin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391324955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defTabSz="914400" fontAlgn="base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</a:pPr>
            <a:r>
              <a:rPr lang="uk-UA" sz="3600">
                <a:solidFill>
                  <a:srgbClr val="004992"/>
                </a:solidFill>
                <a:ea typeface="+mn-ea"/>
                <a:cs typeface="+mn-cs"/>
              </a:rPr>
              <a:t>Обговоріть сильні та слабкі сторони наведеної нижче особливості/поведінки під час оцінювання людини</a:t>
            </a:r>
            <a:br>
              <a:rPr lang="uk-UA" sz="3600">
                <a:solidFill>
                  <a:srgbClr val="004992"/>
                </a:solidFill>
                <a:ea typeface="+mn-ea"/>
                <a:cs typeface="+mn-cs"/>
              </a:rPr>
            </a:br>
            <a:endParaRPr lang="uk-UA" sz="3600">
              <a:solidFill>
                <a:srgbClr val="004992"/>
              </a:solidFill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solidFill>
                  <a:srgbClr val="333333"/>
                </a:solidFill>
              </a:rPr>
              <a:t>Метакогнітивний тренінг 6. Сприйняття емоцій II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2AAC3F-3BD8-4578-866E-1D18C4668C44}" type="slidenum">
              <a:rPr lang="de-DE" smtClean="0">
                <a:solidFill>
                  <a:srgbClr val="333333"/>
                </a:solidFill>
              </a:rPr>
              <a:pPr>
                <a:defRPr/>
              </a:pPr>
              <a:t>16</a:t>
            </a:fld>
            <a:endParaRPr lang="de-DE">
              <a:solidFill>
                <a:srgbClr val="333333"/>
              </a:solidFill>
            </a:endParaRPr>
          </a:p>
        </p:txBody>
      </p:sp>
      <p:graphicFrame>
        <p:nvGraphicFramePr>
          <p:cNvPr id="351234" name="Group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4286163"/>
              </p:ext>
            </p:extLst>
          </p:nvPr>
        </p:nvGraphicFramePr>
        <p:xfrm>
          <a:off x="408955" y="2348880"/>
          <a:ext cx="11376000" cy="4389120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38058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701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463040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Інтуїція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Важливе зауваження: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>
                          <a:srgbClr val="333333"/>
                        </a:buClr>
                        <a:buSzTx/>
                        <a:buFont typeface="WingDings"/>
                        <a:buChar char=""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Часто «інтуїція» — це узагальнений досвід. Іноді наші інстинкти працюють краще, ніж розум! 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26080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altLang="de-DE" sz="1800" dirty="0"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Обережно!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>
                          <a:srgbClr val="333333"/>
                        </a:buClr>
                        <a:buSzTx/>
                        <a:buFont typeface="WingDings"/>
                        <a:buChar char=""/>
                        <a:tabLst/>
                      </a:pPr>
                      <a:r>
                        <a:rPr kumimoji="0" lang="uk-UA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Наші почуття сильно впливають на наше сприйняття/мислення. Приклади: </a:t>
                      </a:r>
                      <a:br>
                        <a:rPr kumimoji="0" lang="uk-UA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</a:br>
                      <a:r>
                        <a:rPr kumimoji="0" lang="uk-UA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1. Гнів/роздратування: схильність відчувати нерозуміння іншими, недовіра до людей.</a:t>
                      </a:r>
                      <a:br>
                        <a:rPr kumimoji="0" lang="uk-UA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</a:br>
                      <a:r>
                        <a:rPr kumimoji="0" lang="uk-UA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2. Депресія: сприйняття у темних тонах.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>
                          <a:srgbClr val="333333"/>
                        </a:buClr>
                        <a:buSzTx/>
                        <a:buFont typeface="WingDings"/>
                        <a:buChar char=""/>
                        <a:tabLst/>
                      </a:pPr>
                      <a:r>
                        <a:rPr kumimoji="0" lang="uk-UA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Ми повинні прислухатися до своїх інстинктів, але не сліпо довіряти їм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1754" name="Text Box 10"/>
          <p:cNvSpPr txBox="1">
            <a:spLocks noChangeArrowheads="1"/>
          </p:cNvSpPr>
          <p:nvPr/>
        </p:nvSpPr>
        <p:spPr bwMode="auto">
          <a:xfrm>
            <a:off x="408955" y="1813842"/>
            <a:ext cx="113760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en-GB" altLang="de-DE" sz="1800" b="1">
              <a:solidFill>
                <a:srgbClr val="333333"/>
              </a:solidFill>
              <a:latin typeface="Calibri Light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552971" y="2780928"/>
            <a:ext cx="3470275" cy="4015076"/>
            <a:chOff x="552971" y="2780928"/>
            <a:chExt cx="3470275" cy="4015076"/>
          </a:xfrm>
        </p:grpSpPr>
        <p:pic>
          <p:nvPicPr>
            <p:cNvPr id="8" name="Picture 33" descr="bricolage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68197" y="2780928"/>
              <a:ext cx="891540" cy="11887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15" descr="pennywise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2971" y="5084064"/>
              <a:ext cx="1592436" cy="11887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34" descr="Zirkus - circus - def110 -flickr - cc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89423" y="5084064"/>
              <a:ext cx="1733823" cy="11887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" name="Caption_9"/>
            <p:cNvSpPr txBox="1">
              <a:spLocks noChangeArrowheads="1"/>
            </p:cNvSpPr>
            <p:nvPr/>
          </p:nvSpPr>
          <p:spPr bwMode="auto">
            <a:xfrm>
              <a:off x="552971" y="6272784"/>
              <a:ext cx="1592436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uk-UA" sz="1400" dirty="0">
                  <a:latin typeface="Calibri Light"/>
                </a:rPr>
                <a:t>Напр., фільм жахів </a:t>
              </a:r>
              <a:br>
                <a:rPr lang="uk-UA" sz="1400" dirty="0">
                  <a:latin typeface="Calibri Light"/>
                </a:rPr>
              </a:br>
              <a:r>
                <a:rPr lang="uk-UA" sz="1400" dirty="0">
                  <a:latin typeface="Calibri Light"/>
                </a:rPr>
                <a:t>(«Воно»)</a:t>
              </a:r>
            </a:p>
          </p:txBody>
        </p:sp>
        <p:sp>
          <p:nvSpPr>
            <p:cNvPr id="12" name="Caption_9"/>
            <p:cNvSpPr txBox="1">
              <a:spLocks noChangeArrowheads="1"/>
            </p:cNvSpPr>
            <p:nvPr/>
          </p:nvSpPr>
          <p:spPr bwMode="auto">
            <a:xfrm>
              <a:off x="552971" y="4776287"/>
              <a:ext cx="1592436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uk-UA" sz="1400" dirty="0">
                  <a:latin typeface="Calibri Light"/>
                </a:rPr>
                <a:t>Страх</a:t>
              </a:r>
            </a:p>
          </p:txBody>
        </p:sp>
        <p:sp>
          <p:nvSpPr>
            <p:cNvPr id="13" name="Caption_10"/>
            <p:cNvSpPr txBox="1">
              <a:spLocks noChangeArrowheads="1"/>
            </p:cNvSpPr>
            <p:nvPr/>
          </p:nvSpPr>
          <p:spPr bwMode="auto">
            <a:xfrm>
              <a:off x="2289423" y="4776287"/>
              <a:ext cx="1733823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uk-UA" sz="1400" dirty="0">
                  <a:latin typeface="Calibri Light"/>
                </a:rPr>
                <a:t>Радість</a:t>
              </a:r>
            </a:p>
          </p:txBody>
        </p:sp>
        <p:sp>
          <p:nvSpPr>
            <p:cNvPr id="14" name="Caption_10"/>
            <p:cNvSpPr txBox="1">
              <a:spLocks noChangeArrowheads="1"/>
            </p:cNvSpPr>
            <p:nvPr/>
          </p:nvSpPr>
          <p:spPr bwMode="auto">
            <a:xfrm>
              <a:off x="2289423" y="6272784"/>
              <a:ext cx="1733823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uk-UA" sz="1400" dirty="0">
                  <a:latin typeface="Calibri Light"/>
                </a:rPr>
                <a:t>Спогад про похід до цирку</a:t>
              </a:r>
            </a:p>
          </p:txBody>
        </p:sp>
        <p:sp>
          <p:nvSpPr>
            <p:cNvPr id="16" name="Text Box 23"/>
            <p:cNvSpPr txBox="1">
              <a:spLocks noChangeArrowheads="1"/>
            </p:cNvSpPr>
            <p:nvPr/>
          </p:nvSpPr>
          <p:spPr bwMode="auto">
            <a:xfrm>
              <a:off x="842367" y="3966637"/>
              <a:ext cx="274320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lvl="0" algn="ctr" eaLnBrk="1" hangingPunct="1">
                <a:spcBef>
                  <a:spcPct val="50000"/>
                </a:spcBef>
                <a:buNone/>
              </a:pPr>
              <a:r>
                <a:rPr lang="uk-UA" sz="1400" b="1" dirty="0">
                  <a:latin typeface="Calibri Light"/>
                </a:rPr>
                <a:t>Веселий, приємний, страшний?</a:t>
              </a:r>
              <a:r>
                <a:rPr lang="uk-UA" sz="1400" dirty="0">
                  <a:solidFill>
                    <a:srgbClr val="333333"/>
                  </a:solidFill>
                  <a:latin typeface="Calibri Light"/>
                </a:rPr>
                <a:t> </a:t>
              </a:r>
              <a:br>
                <a:rPr lang="uk-UA" sz="1400" dirty="0">
                  <a:solidFill>
                    <a:srgbClr val="333333"/>
                  </a:solidFill>
                  <a:latin typeface="Calibri Light"/>
                </a:rPr>
              </a:br>
              <a:r>
                <a:rPr lang="uk-UA" sz="1400" dirty="0">
                  <a:solidFill>
                    <a:srgbClr val="333333"/>
                  </a:solidFill>
                  <a:latin typeface="Calibri Light"/>
                </a:rPr>
                <a:t>Залежно від настрою/стану!</a:t>
              </a:r>
            </a:p>
          </p:txBody>
        </p:sp>
        <p:sp>
          <p:nvSpPr>
            <p:cNvPr id="17" name="AutoShape 22"/>
            <p:cNvSpPr>
              <a:spLocks noChangeArrowheads="1"/>
            </p:cNvSpPr>
            <p:nvPr/>
          </p:nvSpPr>
          <p:spPr bwMode="auto">
            <a:xfrm>
              <a:off x="1909088" y="4442714"/>
              <a:ext cx="609759" cy="548640"/>
            </a:xfrm>
            <a:prstGeom prst="downArrow">
              <a:avLst>
                <a:gd name="adj1" fmla="val 50000"/>
                <a:gd name="adj2" fmla="val 33333"/>
              </a:avLst>
            </a:prstGeom>
            <a:solidFill>
              <a:srgbClr val="E3EFF8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de-DE" altLang="de-DE" sz="1400">
                <a:latin typeface="Calibri Ligh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0832083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defTabSz="914400" fontAlgn="base"/>
            <a:r>
              <a:rPr lang="uk-UA" sz="2400" dirty="0">
                <a:solidFill>
                  <a:srgbClr val="004992"/>
                </a:solidFill>
                <a:latin typeface="Calibri Light"/>
              </a:rPr>
              <a:t>… Жоден з аспектів, які ми щойно обговорили (мовлення, мова тіла, інтуїція тощо), не є надійними самі по собі!</a:t>
            </a:r>
          </a:p>
          <a:p>
            <a:pPr lvl="0" defTabSz="914400" fontAlgn="base"/>
            <a:r>
              <a:rPr lang="uk-UA" sz="2400" i="1" dirty="0">
                <a:solidFill>
                  <a:srgbClr val="333333"/>
                </a:solidFill>
                <a:latin typeface="Calibri Light"/>
              </a:rPr>
              <a:t>Необхідно враховувати всі аспекти!</a:t>
            </a:r>
          </a:p>
          <a:p>
            <a:pPr lvl="0" defTabSz="914400" fontAlgn="base"/>
            <a:r>
              <a:rPr lang="uk-UA" sz="2400" dirty="0">
                <a:solidFill>
                  <a:srgbClr val="333333"/>
                </a:solidFill>
                <a:latin typeface="Calibri Light"/>
              </a:rPr>
              <a:t>Загальна оцінка допомагає дійти надійного висновку...</a:t>
            </a:r>
          </a:p>
          <a:p>
            <a:endParaRPr lang="en-US" sz="2400" dirty="0">
              <a:solidFill>
                <a:srgbClr val="333333"/>
              </a:solidFill>
              <a:latin typeface="Calibri Ligh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Бути чи здаватися?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6. Сприйняття емоцій II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2AAC3F-3BD8-4578-866E-1D18C4668C44}" type="slidenum">
              <a:rPr lang="de-DE" smtClean="0">
                <a:latin typeface="Calibri Light"/>
              </a:rPr>
              <a:pPr>
                <a:defRPr/>
              </a:pPr>
              <a:t>17</a:t>
            </a:fld>
            <a:endParaRPr lang="de-DE">
              <a:latin typeface="Calibri Light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3"/>
          <p:cNvSpPr>
            <a:spLocks noChangeArrowheads="1"/>
          </p:cNvSpPr>
          <p:nvPr/>
        </p:nvSpPr>
        <p:spPr bwMode="auto">
          <a:xfrm>
            <a:off x="1219518" y="3200400"/>
            <a:ext cx="5792708" cy="335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609600" indent="-6096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GB" altLang="de-DE" sz="2000">
              <a:latin typeface="Calibri Light"/>
              <a:cs typeface="Times New Roman" panose="02020603050405020304" pitchFamily="18" charset="0"/>
            </a:endParaRPr>
          </a:p>
        </p:txBody>
      </p:sp>
      <p:sp>
        <p:nvSpPr>
          <p:cNvPr id="56325" name="Rectangle 2"/>
          <p:cNvSpPr>
            <a:spLocks noGrp="1" noChangeArrowheads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 dirty="0">
                <a:latin typeface="Calibri Light"/>
              </a:rPr>
              <a:t>Що це все означає?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defTabSz="914400" fontAlgn="base"/>
            <a:r>
              <a:rPr lang="uk-UA" sz="24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Дослідження показують, що багато (але не всі!) люди, які страждають на психічні захворювання (особливо психози):</a:t>
            </a:r>
          </a:p>
          <a:p>
            <a:pPr marL="342900" lvl="0" indent="-342900" defTabSz="914400" fontAlgn="base">
              <a:buClr>
                <a:srgbClr val="004992"/>
              </a:buClr>
              <a:buFont typeface="WingDings"/>
              <a:buChar char=""/>
            </a:pPr>
            <a:r>
              <a:rPr lang="uk-UA" sz="2400" dirty="0">
                <a:solidFill>
                  <a:srgbClr val="004992"/>
                </a:solidFill>
                <a:latin typeface="Calibri Light"/>
                <a:cs typeface="Times New Roman" panose="02020603050405020304" pitchFamily="18" charset="0"/>
              </a:rPr>
              <a:t>мають труднощі з оцінкою емоційних проявів інших людей (наприклад, радість, смуток).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6. Сприйняття емоцій II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4AADE35-73BF-4B48-B980-9F1D728A285B}" type="slidenum">
              <a:rPr lang="de-DE" smtClean="0">
                <a:latin typeface="Calibri Light"/>
              </a:rPr>
              <a:pPr>
                <a:defRPr/>
              </a:pPr>
              <a:t>18</a:t>
            </a:fld>
            <a:endParaRPr lang="de-DE">
              <a:latin typeface="Calibri Light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3"/>
          <p:cNvSpPr>
            <a:spLocks noChangeArrowheads="1"/>
          </p:cNvSpPr>
          <p:nvPr/>
        </p:nvSpPr>
        <p:spPr bwMode="auto">
          <a:xfrm>
            <a:off x="1219518" y="3200400"/>
            <a:ext cx="5792708" cy="335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609600" indent="-6096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GB" altLang="de-DE" sz="2000">
              <a:latin typeface="Calibri Light"/>
              <a:cs typeface="Times New Roman" panose="02020603050405020304" pitchFamily="18" charset="0"/>
            </a:endParaRPr>
          </a:p>
        </p:txBody>
      </p:sp>
      <p:sp>
        <p:nvSpPr>
          <p:cNvPr id="56325" name="Rectangle 2"/>
          <p:cNvSpPr>
            <a:spLocks noGrp="1" noChangeArrowheads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 dirty="0">
                <a:latin typeface="Calibri Light"/>
              </a:rPr>
              <a:t>Що це все означає?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defTabSz="914400" fontAlgn="base"/>
            <a:r>
              <a:rPr lang="uk-UA" sz="24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Дослідження показують, що багато (але не всі!) люди, які страждають на психічні захворювання (особливо психози):</a:t>
            </a:r>
          </a:p>
          <a:p>
            <a:pPr marL="342900" lvl="0" indent="-342900" defTabSz="914400" fontAlgn="base">
              <a:buClr>
                <a:srgbClr val="004992"/>
              </a:buClr>
              <a:buFont typeface="WingDings"/>
              <a:buChar char=""/>
            </a:pPr>
            <a:r>
              <a:rPr lang="uk-UA" sz="2400" dirty="0">
                <a:solidFill>
                  <a:srgbClr val="004992"/>
                </a:solidFill>
                <a:latin typeface="Calibri Light"/>
                <a:cs typeface="Times New Roman" panose="02020603050405020304" pitchFamily="18" charset="0"/>
              </a:rPr>
              <a:t>мають труднощі з оцінкою емоційних проявів інших людей (наприклад, радість, смуток).</a:t>
            </a:r>
          </a:p>
          <a:p>
            <a:pPr marL="342900" lvl="0" indent="-342900" defTabSz="914400" fontAlgn="base">
              <a:buClr>
                <a:srgbClr val="004992"/>
              </a:buClr>
              <a:buFont typeface="WingDings"/>
              <a:buChar char=""/>
            </a:pPr>
            <a:r>
              <a:rPr lang="uk-UA" sz="2400" dirty="0">
                <a:solidFill>
                  <a:srgbClr val="004992"/>
                </a:solidFill>
                <a:latin typeface="Calibri Light"/>
                <a:cs typeface="Times New Roman" panose="02020603050405020304" pitchFamily="18" charset="0"/>
              </a:rPr>
              <a:t>мають труднощі з розумінням мотивів інших людей.</a:t>
            </a:r>
          </a:p>
          <a:p>
            <a:endParaRPr lang="en-US" sz="2400" dirty="0">
              <a:latin typeface="Calibri Light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6. Сприйняття емоцій II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4AADE35-73BF-4B48-B980-9F1D728A285B}" type="slidenum">
              <a:rPr lang="de-DE" smtClean="0">
                <a:latin typeface="Calibri Light"/>
              </a:rPr>
              <a:pPr>
                <a:defRPr/>
              </a:pPr>
              <a:t>19</a:t>
            </a:fld>
            <a:endParaRPr lang="de-DE">
              <a:latin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283280500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997196"/>
          </a:xfrm>
        </p:spPr>
        <p:txBody>
          <a:bodyPr vert="horz" lIns="0" tIns="0" rIns="0" bIns="0" rtlCol="0" anchor="t">
            <a:spAutoFit/>
          </a:bodyPr>
          <a:lstStyle/>
          <a:p>
            <a:pPr marL="190500" defTabSz="914377">
              <a:spcBef>
                <a:spcPts val="0"/>
              </a:spcBef>
            </a:pPr>
            <a:r>
              <a:rPr lang="uk-UA" sz="3600" dirty="0"/>
              <a:t>Як труднощі з розпізнаванням емоцій сприяють хибній оцінці у разі психозу (приклади)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solidFill>
                  <a:srgbClr val="333333"/>
                </a:solidFill>
              </a:rPr>
              <a:t>Метакогнітивний тренінг 6. Сприйняття емоцій II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26CDACB-83BC-4F93-A914-8807AF98DDF9}" type="slidenum">
              <a:rPr lang="de-DE" altLang="de-DE" b="0" smtClean="0">
                <a:solidFill>
                  <a:srgbClr val="333333"/>
                </a:solidFill>
              </a:rPr>
              <a:pPr>
                <a:defRPr/>
              </a:pPr>
              <a:t>20</a:t>
            </a:fld>
            <a:endParaRPr lang="de-DE" altLang="de-DE" b="0">
              <a:solidFill>
                <a:srgbClr val="333333"/>
              </a:solidFill>
            </a:endParaRPr>
          </a:p>
        </p:txBody>
      </p:sp>
      <p:sp>
        <p:nvSpPr>
          <p:cNvPr id="5" name="Rechteck 1"/>
          <p:cNvSpPr>
            <a:spLocks noChangeArrowheads="1"/>
          </p:cNvSpPr>
          <p:nvPr/>
        </p:nvSpPr>
        <p:spPr bwMode="auto">
          <a:xfrm>
            <a:off x="408955" y="6083532"/>
            <a:ext cx="113760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20000"/>
              </a:spcBef>
              <a:buClr>
                <a:srgbClr val="336699"/>
              </a:buClr>
              <a:defRPr/>
            </a:pPr>
            <a:r>
              <a:rPr lang="uk-UA" sz="2000">
                <a:solidFill>
                  <a:srgbClr val="004992"/>
                </a:solidFill>
                <a:latin typeface="Calibri Light"/>
                <a:ea typeface="MS PGothic" pitchFamily="34" charset="-128"/>
              </a:rPr>
              <a:t>Можливо, хтось хоче поділитися власним досвідом?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6907855"/>
              </p:ext>
            </p:extLst>
          </p:nvPr>
        </p:nvGraphicFramePr>
        <p:xfrm>
          <a:off x="408955" y="2420888"/>
          <a:ext cx="11376000" cy="320040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79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9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792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Light"/>
                        </a:rPr>
                        <a:t>Подія</a:t>
                      </a:r>
                    </a:p>
                  </a:txBody>
                  <a:tcPr marL="121952" marR="121952" marT="45727" marB="45727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Light"/>
                        </a:rPr>
                        <a:t>Оцінка у разі психозу</a:t>
                      </a:r>
                    </a:p>
                  </a:txBody>
                  <a:tcPr marL="121952" marR="121952" marT="45727" marB="45727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Light"/>
                        </a:rPr>
                        <a:t>Інші пояснення</a:t>
                      </a:r>
                    </a:p>
                  </a:txBody>
                  <a:tcPr marL="121952" marR="121952" marT="45727" marB="45727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8BB3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71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За вами довго спостерігає людина в метро</a:t>
                      </a:r>
                    </a:p>
                  </a:txBody>
                  <a:tcPr marL="121952" marR="121952" marT="45727" marB="45727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Переслідувач нарешті викрив себе </a:t>
                      </a:r>
                    </a:p>
                  </a:txBody>
                  <a:tcPr marL="121952" marR="121952" marT="45727" marB="45727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Ви самі привернули увагу (наприклад, сонцезахисні окуляри)</a:t>
                      </a:r>
                    </a:p>
                  </a:txBody>
                  <a:tcPr marL="121952" marR="121952" marT="45727" marB="45727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71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Керівник вказує на помилки</a:t>
                      </a:r>
                    </a:p>
                  </a:txBody>
                  <a:tcPr marL="121952" marR="121952" marT="45727" marB="45727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Переконання</a:t>
                      </a:r>
                      <a:r>
                        <a:rPr kumimoji="0" lang="uk-UA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, що вас хочуть звільнити з компанії </a:t>
                      </a:r>
                    </a:p>
                  </a:txBody>
                  <a:tcPr marL="121952" marR="121952" marT="45727" marB="45727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Керівник трохи перебільшив, але не планує вас звільняти, він просто висловлює загальну критику</a:t>
                      </a:r>
                    </a:p>
                  </a:txBody>
                  <a:tcPr marL="121952" marR="121952" marT="45727" marB="45727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9867931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Завдання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Зараз ми покажемо вам історію в картинках.</a:t>
            </a:r>
          </a:p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Обговоріть, що люди на фото можуть думати про інших людей.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6. Сприйняття емоцій II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2AAC3F-3BD8-4578-866E-1D18C4668C44}" type="slidenum">
              <a:rPr lang="de-DE" smtClean="0">
                <a:latin typeface="Calibri Light"/>
              </a:rPr>
              <a:pPr>
                <a:defRPr/>
              </a:pPr>
              <a:t>21</a:t>
            </a:fld>
            <a:endParaRPr lang="de-DE">
              <a:latin typeface="Calibri Light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Завдання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Зараз ми покажемо вам історію в картинках.</a:t>
            </a:r>
          </a:p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Обговоріть, що люди на фото можуть думати про інших людей.</a:t>
            </a:r>
            <a:br>
              <a:rPr lang="uk-UA" sz="2400">
                <a:solidFill>
                  <a:srgbClr val="333333"/>
                </a:solidFill>
                <a:latin typeface="Calibri Light"/>
              </a:rPr>
            </a:br>
            <a:endParaRPr lang="uk-UA" sz="2400">
              <a:solidFill>
                <a:srgbClr val="333333"/>
              </a:solidFill>
              <a:latin typeface="Calibri Light"/>
            </a:endParaRPr>
          </a:p>
          <a:p>
            <a:pPr lvl="0" defTabSz="914400" fontAlgn="base">
              <a:buClr>
                <a:srgbClr val="336699"/>
              </a:buClr>
            </a:pPr>
            <a:r>
              <a:rPr lang="uk-UA" sz="2400">
                <a:solidFill>
                  <a:srgbClr val="004992"/>
                </a:solidFill>
                <a:latin typeface="Calibri Light"/>
              </a:rPr>
              <a:t>Важливо для виконання завдання: </a:t>
            </a:r>
          </a:p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Зверніть увагу, що у людей на фото немає таких знань, які доступні вам як глядачеві.</a:t>
            </a:r>
          </a:p>
          <a:p>
            <a:endParaRPr lang="en-US" sz="2400" dirty="0">
              <a:latin typeface="Calibri Ligh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6. Сприйняття емоцій II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2AAC3F-3BD8-4578-866E-1D18C4668C44}" type="slidenum">
              <a:rPr lang="de-DE" smtClean="0">
                <a:latin typeface="Calibri Light"/>
              </a:rPr>
              <a:pPr>
                <a:defRPr/>
              </a:pPr>
              <a:t>22</a:t>
            </a:fld>
            <a:endParaRPr lang="de-DE">
              <a:latin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136058531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Завдання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uk-UA" sz="2400" dirty="0">
                <a:solidFill>
                  <a:srgbClr val="333333"/>
                </a:solidFill>
                <a:latin typeface="Calibri Light"/>
              </a:rPr>
              <a:t>Зараз ми покажемо вам історію в картинках.</a:t>
            </a:r>
          </a:p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uk-UA" sz="2400" dirty="0">
                <a:solidFill>
                  <a:srgbClr val="333333"/>
                </a:solidFill>
                <a:latin typeface="Calibri Light"/>
              </a:rPr>
              <a:t>Обговоріть, що люди на фото можуть думати про інших людей.</a:t>
            </a:r>
            <a:br>
              <a:rPr lang="uk-UA" sz="2400" dirty="0">
                <a:solidFill>
                  <a:srgbClr val="333333"/>
                </a:solidFill>
                <a:latin typeface="Calibri Light"/>
              </a:rPr>
            </a:br>
            <a:endParaRPr lang="uk-UA" sz="2400" dirty="0">
              <a:solidFill>
                <a:srgbClr val="333333"/>
              </a:solidFill>
              <a:latin typeface="Calibri Light"/>
            </a:endParaRPr>
          </a:p>
          <a:p>
            <a:pPr lvl="0" defTabSz="914400" fontAlgn="base">
              <a:buClr>
                <a:srgbClr val="336699"/>
              </a:buClr>
            </a:pPr>
            <a:r>
              <a:rPr lang="uk-UA" sz="2400" dirty="0">
                <a:solidFill>
                  <a:srgbClr val="004992"/>
                </a:solidFill>
                <a:latin typeface="Calibri Light"/>
              </a:rPr>
              <a:t>Важливо для виконання завдання: </a:t>
            </a:r>
          </a:p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uk-UA" sz="2400" dirty="0">
                <a:solidFill>
                  <a:srgbClr val="333333"/>
                </a:solidFill>
                <a:latin typeface="Calibri Light"/>
              </a:rPr>
              <a:t>Зверніть увагу, що у людей на фото немає таких знань, які доступні вам як глядачеві.</a:t>
            </a:r>
          </a:p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uk-UA" sz="2400" dirty="0">
                <a:solidFill>
                  <a:srgbClr val="333333"/>
                </a:solidFill>
                <a:latin typeface="Calibri Light"/>
              </a:rPr>
              <a:t>Також подумайте, яка додаткова інформація необхідна для остаточної оцінки!</a:t>
            </a:r>
          </a:p>
          <a:p>
            <a:pPr lvl="0" defTabSz="914400" fontAlgn="base">
              <a:buClr>
                <a:srgbClr val="336699"/>
              </a:buClr>
            </a:pPr>
            <a:endParaRPr lang="de-DE" altLang="de-DE" sz="2400" dirty="0">
              <a:solidFill>
                <a:srgbClr val="333333"/>
              </a:solidFill>
              <a:latin typeface="Calibri Light"/>
            </a:endParaRPr>
          </a:p>
          <a:p>
            <a:endParaRPr lang="en-US" sz="2400" dirty="0">
              <a:latin typeface="Calibri Ligh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6. Сприйняття емоцій II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2AAC3F-3BD8-4578-866E-1D18C4668C44}" type="slidenum">
              <a:rPr lang="de-DE" smtClean="0">
                <a:latin typeface="Calibri Light"/>
              </a:rPr>
              <a:pPr>
                <a:defRPr/>
              </a:pPr>
              <a:t>23</a:t>
            </a:fld>
            <a:endParaRPr lang="de-DE">
              <a:latin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352006031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3" name="Caption_66564"/>
          <p:cNvSpPr txBox="1">
            <a:spLocks noChangeArrowheads="1"/>
          </p:cNvSpPr>
          <p:nvPr/>
        </p:nvSpPr>
        <p:spPr bwMode="auto">
          <a:xfrm>
            <a:off x="1506023" y="5404104"/>
            <a:ext cx="9183129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ts val="1200"/>
              </a:spcBef>
              <a:spcAft>
                <a:spcPts val="0"/>
              </a:spcAft>
              <a:buNone/>
            </a:pPr>
            <a:r>
              <a:rPr lang="uk-UA" sz="2000" dirty="0">
                <a:solidFill>
                  <a:srgbClr val="004992"/>
                </a:solidFill>
                <a:latin typeface="Calibri Light"/>
              </a:rPr>
              <a:t>Що дівчинка, ймовірно, подарує своїй бабусі на наступний день народження?</a:t>
            </a:r>
            <a:br>
              <a:rPr lang="uk-UA" sz="2000" dirty="0">
                <a:solidFill>
                  <a:srgbClr val="004992"/>
                </a:solidFill>
                <a:latin typeface="Calibri Light"/>
              </a:rPr>
            </a:br>
            <a:r>
              <a:rPr lang="uk-UA" sz="2000" dirty="0">
                <a:solidFill>
                  <a:srgbClr val="004992"/>
                </a:solidFill>
                <a:latin typeface="Calibri Light"/>
              </a:rPr>
              <a:t>Чи зрадіє бабуся?</a:t>
            </a:r>
          </a:p>
        </p:txBody>
      </p:sp>
      <p:pic>
        <p:nvPicPr>
          <p:cNvPr id="66564" name="Picture 6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571617" y="2206793"/>
            <a:ext cx="9051941" cy="31485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6. Сприйняття емоцій II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2AAC3F-3BD8-4578-866E-1D18C4668C44}" type="slidenum">
              <a:rPr lang="de-DE" smtClean="0">
                <a:latin typeface="Calibri Light"/>
              </a:rPr>
              <a:pPr>
                <a:defRPr/>
              </a:pPr>
              <a:t>24</a:t>
            </a:fld>
            <a:endParaRPr lang="de-DE">
              <a:latin typeface="Calibri Ligh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1125538"/>
            <a:ext cx="11376025" cy="719137"/>
          </a:xfrm>
        </p:spPr>
        <p:txBody>
          <a:bodyPr/>
          <a:lstStyle/>
          <a:p>
            <a:pPr lvl="0" defTabSz="914400" fontAlgn="base">
              <a:lnSpc>
                <a:spcPct val="100000"/>
              </a:lnSpc>
              <a:spcAft>
                <a:spcPct val="0"/>
              </a:spcAft>
            </a:pPr>
            <a:br>
              <a:rPr lang="uk-UA" sz="1800" dirty="0">
                <a:solidFill>
                  <a:srgbClr val="004992"/>
                </a:solidFill>
                <a:ea typeface="+mn-ea"/>
                <a:cs typeface="+mn-cs"/>
              </a:rPr>
            </a:br>
            <a:endParaRPr lang="uk-UA" sz="1800" dirty="0">
              <a:solidFill>
                <a:srgbClr val="004992"/>
              </a:solidFill>
              <a:ea typeface="+mn-ea"/>
              <a:cs typeface="+mn-cs"/>
            </a:endParaRPr>
          </a:p>
        </p:txBody>
      </p:sp>
      <p:sp>
        <p:nvSpPr>
          <p:cNvPr id="7" name="Rectangle 60"/>
          <p:cNvSpPr>
            <a:spLocks noChangeArrowheads="1"/>
          </p:cNvSpPr>
          <p:nvPr/>
        </p:nvSpPr>
        <p:spPr bwMode="auto">
          <a:xfrm>
            <a:off x="1796499" y="2303120"/>
            <a:ext cx="2834640" cy="2926080"/>
          </a:xfrm>
          <a:prstGeom prst="rect">
            <a:avLst/>
          </a:prstGeom>
          <a:solidFill>
            <a:srgbClr val="3366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uk-UA" sz="4400">
                <a:solidFill>
                  <a:schemeClr val="bg1"/>
                </a:solidFill>
              </a:rPr>
              <a:t>?</a:t>
            </a:r>
          </a:p>
        </p:txBody>
      </p:sp>
      <p:sp>
        <p:nvSpPr>
          <p:cNvPr id="5" name="Cloud 4">
            <a:extLst>
              <a:ext uri="{FF2B5EF4-FFF2-40B4-BE49-F238E27FC236}">
                <a16:creationId xmlns:a16="http://schemas.microsoft.com/office/drawing/2014/main" id="{F1DA2961-3131-97B4-A5AB-10B356EE8D25}"/>
              </a:ext>
            </a:extLst>
          </p:cNvPr>
          <p:cNvSpPr/>
          <p:nvPr/>
        </p:nvSpPr>
        <p:spPr bwMode="gray">
          <a:xfrm>
            <a:off x="6342367" y="2312856"/>
            <a:ext cx="1267388" cy="972128"/>
          </a:xfrm>
          <a:prstGeom prst="cloud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r>
              <a:rPr lang="uk-UA" sz="1200" dirty="0">
                <a:solidFill>
                  <a:schemeClr val="tx1"/>
                </a:solidFill>
                <a:latin typeface="+mj-lt"/>
              </a:rPr>
              <a:t>Я не люблю шоколадні цукерки…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3" name="Caption_66564"/>
          <p:cNvSpPr txBox="1">
            <a:spLocks noChangeArrowheads="1"/>
          </p:cNvSpPr>
          <p:nvPr/>
        </p:nvSpPr>
        <p:spPr bwMode="auto">
          <a:xfrm>
            <a:off x="1506023" y="5404104"/>
            <a:ext cx="9183129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ts val="1200"/>
              </a:spcBef>
              <a:spcAft>
                <a:spcPts val="0"/>
              </a:spcAft>
              <a:buNone/>
            </a:pPr>
            <a:r>
              <a:rPr lang="uk-UA" sz="2000" dirty="0">
                <a:solidFill>
                  <a:srgbClr val="004992"/>
                </a:solidFill>
                <a:latin typeface="Calibri Light"/>
              </a:rPr>
              <a:t>Що дівчинка, ймовірно, подарує своїй бабусі на наступний день народження?</a:t>
            </a:r>
            <a:br>
              <a:rPr lang="uk-UA" sz="2000" dirty="0">
                <a:solidFill>
                  <a:srgbClr val="004992"/>
                </a:solidFill>
                <a:latin typeface="Calibri Light"/>
              </a:rPr>
            </a:br>
            <a:r>
              <a:rPr lang="uk-UA" sz="2000" dirty="0">
                <a:solidFill>
                  <a:srgbClr val="004992"/>
                </a:solidFill>
                <a:latin typeface="Calibri Light"/>
              </a:rPr>
              <a:t>Чи зрадіє бабуся?</a:t>
            </a:r>
          </a:p>
        </p:txBody>
      </p:sp>
      <p:pic>
        <p:nvPicPr>
          <p:cNvPr id="66564" name="Picture 6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571617" y="2206793"/>
            <a:ext cx="9051941" cy="31485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6. Сприйняття емоцій II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2AAC3F-3BD8-4578-866E-1D18C4668C44}" type="slidenum">
              <a:rPr lang="de-DE" smtClean="0">
                <a:latin typeface="Calibri Light"/>
              </a:rPr>
              <a:pPr>
                <a:defRPr/>
              </a:pPr>
              <a:t>25</a:t>
            </a:fld>
            <a:endParaRPr lang="de-DE">
              <a:latin typeface="Calibri Ligh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1125538"/>
            <a:ext cx="11376025" cy="719137"/>
          </a:xfrm>
        </p:spPr>
        <p:txBody>
          <a:bodyPr/>
          <a:lstStyle/>
          <a:p>
            <a:pPr lvl="0" defTabSz="914400" fontAlgn="base">
              <a:lnSpc>
                <a:spcPct val="100000"/>
              </a:lnSpc>
              <a:spcAft>
                <a:spcPct val="0"/>
              </a:spcAft>
            </a:pPr>
            <a:br>
              <a:rPr lang="uk-UA" sz="1800" dirty="0">
                <a:solidFill>
                  <a:srgbClr val="004992"/>
                </a:solidFill>
                <a:ea typeface="+mn-ea"/>
                <a:cs typeface="+mn-cs"/>
              </a:rPr>
            </a:br>
            <a:endParaRPr lang="uk-UA" sz="1800" dirty="0">
              <a:solidFill>
                <a:srgbClr val="004992"/>
              </a:solidFill>
              <a:ea typeface="+mn-ea"/>
              <a:cs typeface="+mn-cs"/>
            </a:endParaRPr>
          </a:p>
        </p:txBody>
      </p:sp>
      <p:sp>
        <p:nvSpPr>
          <p:cNvPr id="5" name="Cloud 4">
            <a:extLst>
              <a:ext uri="{FF2B5EF4-FFF2-40B4-BE49-F238E27FC236}">
                <a16:creationId xmlns:a16="http://schemas.microsoft.com/office/drawing/2014/main" id="{383FDB35-2310-8E33-C039-100240E4FB9E}"/>
              </a:ext>
            </a:extLst>
          </p:cNvPr>
          <p:cNvSpPr/>
          <p:nvPr/>
        </p:nvSpPr>
        <p:spPr bwMode="gray">
          <a:xfrm>
            <a:off x="6342367" y="2312856"/>
            <a:ext cx="1267388" cy="972128"/>
          </a:xfrm>
          <a:prstGeom prst="cloud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r>
              <a:rPr lang="uk-UA" sz="1200" dirty="0">
                <a:solidFill>
                  <a:schemeClr val="tx1"/>
                </a:solidFill>
                <a:latin typeface="+mj-lt"/>
              </a:rPr>
              <a:t>Я не люблю шоколадні цукерки…</a:t>
            </a:r>
          </a:p>
        </p:txBody>
      </p:sp>
      <p:sp>
        <p:nvSpPr>
          <p:cNvPr id="6" name="Speech Bubble: Oval 5">
            <a:extLst>
              <a:ext uri="{FF2B5EF4-FFF2-40B4-BE49-F238E27FC236}">
                <a16:creationId xmlns:a16="http://schemas.microsoft.com/office/drawing/2014/main" id="{B9125064-CA49-5F30-6FC5-BAC6ADEDE5E9}"/>
              </a:ext>
            </a:extLst>
          </p:cNvPr>
          <p:cNvSpPr/>
          <p:nvPr/>
        </p:nvSpPr>
        <p:spPr bwMode="gray">
          <a:xfrm flipH="1">
            <a:off x="1993131" y="2312856"/>
            <a:ext cx="2088232" cy="972129"/>
          </a:xfrm>
          <a:prstGeom prst="wedgeEllipseCallou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r>
              <a:rPr lang="uk-UA" sz="1200" dirty="0">
                <a:solidFill>
                  <a:schemeClr val="tx1"/>
                </a:solidFill>
                <a:latin typeface="+mj-lt"/>
              </a:rPr>
              <a:t>О, шоколадні цукерки…</a:t>
            </a:r>
          </a:p>
        </p:txBody>
      </p:sp>
    </p:spTree>
    <p:extLst>
      <p:ext uri="{BB962C8B-B14F-4D97-AF65-F5344CB8AC3E}">
        <p14:creationId xmlns:p14="http://schemas.microsoft.com/office/powerpoint/2010/main" val="242562148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 dirty="0">
                <a:latin typeface="Calibri Light"/>
              </a:rPr>
              <a:t>День народження бабусі</a:t>
            </a:r>
            <a:br>
              <a:rPr lang="uk-UA" sz="3600" dirty="0">
                <a:latin typeface="Calibri Light"/>
              </a:rPr>
            </a:br>
            <a:r>
              <a:rPr lang="uk-UA" dirty="0">
                <a:latin typeface="Calibri Light"/>
              </a:rPr>
              <a:t>Що дівчинка подарує своїй бабусі на наступний день народження?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6. Сприйняття емоцій II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2AAC3F-3BD8-4578-866E-1D18C4668C44}" type="slidenum">
              <a:rPr lang="de-DE" smtClean="0">
                <a:latin typeface="Calibri Light"/>
              </a:rPr>
              <a:pPr>
                <a:defRPr/>
              </a:pPr>
              <a:t>26</a:t>
            </a:fld>
            <a:endParaRPr lang="de-DE">
              <a:latin typeface="Calibri Light"/>
            </a:endParaRPr>
          </a:p>
        </p:txBody>
      </p:sp>
      <p:sp>
        <p:nvSpPr>
          <p:cNvPr id="68611" name="Caption_68612"/>
          <p:cNvSpPr txBox="1">
            <a:spLocks noChangeArrowheads="1"/>
          </p:cNvSpPr>
          <p:nvPr/>
        </p:nvSpPr>
        <p:spPr bwMode="auto">
          <a:xfrm>
            <a:off x="408955" y="5355793"/>
            <a:ext cx="11376000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uk-UA" sz="2000" dirty="0">
                <a:solidFill>
                  <a:srgbClr val="004992"/>
                </a:solidFill>
                <a:latin typeface="Calibri Light"/>
              </a:rPr>
              <a:t>Ймовірно: </a:t>
            </a:r>
            <a:r>
              <a:rPr lang="uk-UA" sz="2000" dirty="0">
                <a:solidFill>
                  <a:srgbClr val="333333"/>
                </a:solidFill>
                <a:latin typeface="Calibri Light"/>
              </a:rPr>
              <a:t>ще одну коробку цукерок, адже бабуся вже одного разу зраділа їй.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uk-UA" sz="2000" dirty="0">
                <a:solidFill>
                  <a:srgbClr val="004992"/>
                </a:solidFill>
                <a:latin typeface="Calibri Light"/>
              </a:rPr>
              <a:t>Малоймовірно: </a:t>
            </a:r>
            <a:r>
              <a:rPr lang="uk-UA" sz="2000" dirty="0">
                <a:solidFill>
                  <a:srgbClr val="333333"/>
                </a:solidFill>
                <a:latin typeface="Calibri Light"/>
              </a:rPr>
              <a:t>дівчинка помітила, що бабусі не сподобались цукерки, і вона подарує щось інше на наступний день народження.</a:t>
            </a:r>
          </a:p>
        </p:txBody>
      </p:sp>
      <p:pic>
        <p:nvPicPr>
          <p:cNvPr id="68612" name="Picture 2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571617" y="2206793"/>
            <a:ext cx="9051941" cy="31485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Cloud 1">
            <a:extLst>
              <a:ext uri="{FF2B5EF4-FFF2-40B4-BE49-F238E27FC236}">
                <a16:creationId xmlns:a16="http://schemas.microsoft.com/office/drawing/2014/main" id="{FE7C51D0-A300-34A2-85EC-A6A098A2B9D7}"/>
              </a:ext>
            </a:extLst>
          </p:cNvPr>
          <p:cNvSpPr/>
          <p:nvPr/>
        </p:nvSpPr>
        <p:spPr bwMode="gray">
          <a:xfrm>
            <a:off x="6342367" y="2312856"/>
            <a:ext cx="1267388" cy="972128"/>
          </a:xfrm>
          <a:prstGeom prst="cloud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r>
              <a:rPr lang="uk-UA" sz="1200" dirty="0">
                <a:solidFill>
                  <a:schemeClr val="tx1"/>
                </a:solidFill>
                <a:latin typeface="+mj-lt"/>
              </a:rPr>
              <a:t>Я не люблю шоколадні цукерки…</a:t>
            </a:r>
          </a:p>
        </p:txBody>
      </p:sp>
      <p:sp>
        <p:nvSpPr>
          <p:cNvPr id="3" name="Speech Bubble: Oval 2">
            <a:extLst>
              <a:ext uri="{FF2B5EF4-FFF2-40B4-BE49-F238E27FC236}">
                <a16:creationId xmlns:a16="http://schemas.microsoft.com/office/drawing/2014/main" id="{AEA0BDED-4EEF-0C64-AE31-453325F15460}"/>
              </a:ext>
            </a:extLst>
          </p:cNvPr>
          <p:cNvSpPr/>
          <p:nvPr/>
        </p:nvSpPr>
        <p:spPr bwMode="gray">
          <a:xfrm flipH="1">
            <a:off x="1993131" y="2312856"/>
            <a:ext cx="2088232" cy="972129"/>
          </a:xfrm>
          <a:prstGeom prst="wedgeEllipseCallou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r>
              <a:rPr lang="uk-UA" sz="1200" dirty="0">
                <a:solidFill>
                  <a:schemeClr val="tx1"/>
                </a:solidFill>
                <a:latin typeface="+mj-lt"/>
              </a:rPr>
              <a:t>О, шоколадні цукерки…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9" name="Rectangle 1028"/>
          <p:cNvSpPr>
            <a:spLocks noGrp="1" noChangeArrowheads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Почнімо!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6. Сприйняття емоцій II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2AAC3F-3BD8-4578-866E-1D18C4668C44}" type="slidenum">
              <a:rPr lang="de-DE" smtClean="0">
                <a:latin typeface="Calibri Light"/>
              </a:rPr>
              <a:pPr>
                <a:defRPr/>
              </a:pPr>
              <a:t>27</a:t>
            </a:fld>
            <a:endParaRPr lang="de-DE">
              <a:latin typeface="Calibri Light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7" name="Text Box 4"/>
          <p:cNvSpPr txBox="1">
            <a:spLocks noChangeArrowheads="1"/>
          </p:cNvSpPr>
          <p:nvPr/>
        </p:nvSpPr>
        <p:spPr bwMode="auto">
          <a:xfrm>
            <a:off x="1778463" y="5867401"/>
            <a:ext cx="8638249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de-DE" sz="1800" b="1">
              <a:latin typeface="Calibri Light"/>
            </a:endParaRPr>
          </a:p>
        </p:txBody>
      </p:sp>
      <p:sp>
        <p:nvSpPr>
          <p:cNvPr id="72708" name="Caption_72709"/>
          <p:cNvSpPr txBox="1">
            <a:spLocks noChangeArrowheads="1"/>
          </p:cNvSpPr>
          <p:nvPr/>
        </p:nvSpPr>
        <p:spPr bwMode="auto">
          <a:xfrm>
            <a:off x="2519217" y="5884164"/>
            <a:ext cx="7123085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None/>
            </a:pPr>
            <a:r>
              <a:rPr lang="uk-UA" sz="2000">
                <a:solidFill>
                  <a:srgbClr val="004992"/>
                </a:solidFill>
                <a:latin typeface="Calibri Light"/>
              </a:rPr>
              <a:t>Чи жорстокий керівник? Чи потрібна нам додаткова інформація для остаточної оцінки?</a:t>
            </a:r>
          </a:p>
        </p:txBody>
      </p:sp>
      <p:pic>
        <p:nvPicPr>
          <p:cNvPr id="72709" name="Picture 5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519217" y="1081822"/>
            <a:ext cx="7123085" cy="47995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6. Сприйняття емоцій II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2AAC3F-3BD8-4578-866E-1D18C4668C44}" type="slidenum">
              <a:rPr lang="de-DE" smtClean="0">
                <a:latin typeface="Calibri Light"/>
              </a:rPr>
              <a:pPr>
                <a:defRPr/>
              </a:pPr>
              <a:t>28</a:t>
            </a:fld>
            <a:endParaRPr lang="de-DE">
              <a:latin typeface="Calibri Light"/>
            </a:endParaRPr>
          </a:p>
        </p:txBody>
      </p:sp>
      <p:sp>
        <p:nvSpPr>
          <p:cNvPr id="10" name="Rectangle 60"/>
          <p:cNvSpPr>
            <a:spLocks noChangeArrowheads="1"/>
          </p:cNvSpPr>
          <p:nvPr/>
        </p:nvSpPr>
        <p:spPr bwMode="auto">
          <a:xfrm>
            <a:off x="2624328" y="3337560"/>
            <a:ext cx="3447288" cy="2386584"/>
          </a:xfrm>
          <a:prstGeom prst="rect">
            <a:avLst/>
          </a:prstGeom>
          <a:solidFill>
            <a:srgbClr val="3366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uk-UA" sz="4400">
                <a:solidFill>
                  <a:schemeClr val="bg1"/>
                </a:solidFill>
              </a:rPr>
              <a:t>?</a:t>
            </a:r>
          </a:p>
        </p:txBody>
      </p:sp>
      <p:sp>
        <p:nvSpPr>
          <p:cNvPr id="7" name="Rectangle 60"/>
          <p:cNvSpPr>
            <a:spLocks noChangeArrowheads="1"/>
          </p:cNvSpPr>
          <p:nvPr/>
        </p:nvSpPr>
        <p:spPr bwMode="auto">
          <a:xfrm>
            <a:off x="2624328" y="1152144"/>
            <a:ext cx="3474720" cy="2176272"/>
          </a:xfrm>
          <a:prstGeom prst="rect">
            <a:avLst/>
          </a:prstGeom>
          <a:solidFill>
            <a:srgbClr val="3366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uk-UA" sz="4400">
                <a:solidFill>
                  <a:schemeClr val="bg1"/>
                </a:solidFill>
              </a:rPr>
              <a:t>?</a:t>
            </a:r>
          </a:p>
        </p:txBody>
      </p:sp>
      <p:sp>
        <p:nvSpPr>
          <p:cNvPr id="11" name="Rectangle 60"/>
          <p:cNvSpPr>
            <a:spLocks noChangeArrowheads="1"/>
          </p:cNvSpPr>
          <p:nvPr/>
        </p:nvSpPr>
        <p:spPr bwMode="auto">
          <a:xfrm>
            <a:off x="6080760" y="1152144"/>
            <a:ext cx="3456432" cy="2176272"/>
          </a:xfrm>
          <a:prstGeom prst="rect">
            <a:avLst/>
          </a:prstGeom>
          <a:solidFill>
            <a:srgbClr val="3366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uk-UA" sz="4400">
                <a:solidFill>
                  <a:schemeClr val="bg1"/>
                </a:solidFill>
              </a:rPr>
              <a:t>?</a:t>
            </a:r>
          </a:p>
        </p:txBody>
      </p:sp>
      <p:sp>
        <p:nvSpPr>
          <p:cNvPr id="2" name="Speech Bubble: Rectangle with Corners Rounded 1">
            <a:extLst>
              <a:ext uri="{FF2B5EF4-FFF2-40B4-BE49-F238E27FC236}">
                <a16:creationId xmlns:a16="http://schemas.microsoft.com/office/drawing/2014/main" id="{567541F7-7E89-D46C-1646-AC77135F1B36}"/>
              </a:ext>
            </a:extLst>
          </p:cNvPr>
          <p:cNvSpPr/>
          <p:nvPr/>
        </p:nvSpPr>
        <p:spPr bwMode="gray">
          <a:xfrm flipH="1">
            <a:off x="8329835" y="3337560"/>
            <a:ext cx="1152128" cy="811520"/>
          </a:xfrm>
          <a:prstGeom prst="wedgeRoundRectCallout">
            <a:avLst>
              <a:gd name="adj1" fmla="val -18403"/>
              <a:gd name="adj2" fmla="val 62500"/>
              <a:gd name="adj3" fmla="val 16667"/>
            </a:avLst>
          </a:prstGeom>
          <a:solidFill>
            <a:schemeClr val="bg1"/>
          </a:solidFill>
          <a:ln w="63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r>
              <a:rPr lang="uk-UA" sz="1200" dirty="0">
                <a:solidFill>
                  <a:schemeClr val="tx1"/>
                </a:solidFill>
                <a:latin typeface="+mj-lt"/>
              </a:rPr>
              <a:t>Ви вже давно мали бути на роботі!!!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7" name="Text Box 4"/>
          <p:cNvSpPr txBox="1">
            <a:spLocks noChangeArrowheads="1"/>
          </p:cNvSpPr>
          <p:nvPr/>
        </p:nvSpPr>
        <p:spPr bwMode="auto">
          <a:xfrm>
            <a:off x="1778463" y="5867401"/>
            <a:ext cx="8638249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de-DE" sz="1800" b="1">
              <a:latin typeface="Calibri Light"/>
            </a:endParaRPr>
          </a:p>
        </p:txBody>
      </p:sp>
      <p:sp>
        <p:nvSpPr>
          <p:cNvPr id="72708" name="Caption_72709"/>
          <p:cNvSpPr txBox="1">
            <a:spLocks noChangeArrowheads="1"/>
          </p:cNvSpPr>
          <p:nvPr/>
        </p:nvSpPr>
        <p:spPr bwMode="auto">
          <a:xfrm>
            <a:off x="2519217" y="5884164"/>
            <a:ext cx="7123085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None/>
            </a:pPr>
            <a:r>
              <a:rPr lang="uk-UA" sz="2000">
                <a:solidFill>
                  <a:srgbClr val="004992"/>
                </a:solidFill>
                <a:latin typeface="Calibri Light"/>
              </a:rPr>
              <a:t>Чи жорстокий керівник? Чи потрібна нам додаткова інформація для остаточної оцінки?</a:t>
            </a:r>
          </a:p>
        </p:txBody>
      </p:sp>
      <p:pic>
        <p:nvPicPr>
          <p:cNvPr id="72709" name="Picture 5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519217" y="1081822"/>
            <a:ext cx="7123085" cy="47995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6. Сприйняття емоцій II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2AAC3F-3BD8-4578-866E-1D18C4668C44}" type="slidenum">
              <a:rPr lang="de-DE" smtClean="0">
                <a:latin typeface="Calibri Light"/>
              </a:rPr>
              <a:pPr>
                <a:defRPr/>
              </a:pPr>
              <a:t>29</a:t>
            </a:fld>
            <a:endParaRPr lang="de-DE">
              <a:latin typeface="Calibri Light"/>
            </a:endParaRPr>
          </a:p>
        </p:txBody>
      </p:sp>
      <p:sp>
        <p:nvSpPr>
          <p:cNvPr id="7" name="Rectangle 60"/>
          <p:cNvSpPr>
            <a:spLocks noChangeArrowheads="1"/>
          </p:cNvSpPr>
          <p:nvPr/>
        </p:nvSpPr>
        <p:spPr bwMode="auto">
          <a:xfrm>
            <a:off x="2624328" y="1152144"/>
            <a:ext cx="3474720" cy="2176272"/>
          </a:xfrm>
          <a:prstGeom prst="rect">
            <a:avLst/>
          </a:prstGeom>
          <a:solidFill>
            <a:srgbClr val="3366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uk-UA" sz="4400">
                <a:solidFill>
                  <a:schemeClr val="bg1"/>
                </a:solidFill>
              </a:rPr>
              <a:t>?</a:t>
            </a:r>
          </a:p>
        </p:txBody>
      </p:sp>
      <p:sp>
        <p:nvSpPr>
          <p:cNvPr id="8" name="Rectangle 60"/>
          <p:cNvSpPr>
            <a:spLocks noChangeArrowheads="1"/>
          </p:cNvSpPr>
          <p:nvPr/>
        </p:nvSpPr>
        <p:spPr bwMode="auto">
          <a:xfrm>
            <a:off x="6080760" y="1152144"/>
            <a:ext cx="3456432" cy="2176272"/>
          </a:xfrm>
          <a:prstGeom prst="rect">
            <a:avLst/>
          </a:prstGeom>
          <a:solidFill>
            <a:srgbClr val="3366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uk-UA" sz="4400">
                <a:solidFill>
                  <a:schemeClr val="bg1"/>
                </a:solidFill>
              </a:rPr>
              <a:t>?</a:t>
            </a:r>
          </a:p>
        </p:txBody>
      </p:sp>
      <p:sp>
        <p:nvSpPr>
          <p:cNvPr id="2" name="Speech Bubble: Rectangle with Corners Rounded 1">
            <a:extLst>
              <a:ext uri="{FF2B5EF4-FFF2-40B4-BE49-F238E27FC236}">
                <a16:creationId xmlns:a16="http://schemas.microsoft.com/office/drawing/2014/main" id="{0E510D6F-005E-1E1A-86D3-FD65A7EF88CB}"/>
              </a:ext>
            </a:extLst>
          </p:cNvPr>
          <p:cNvSpPr/>
          <p:nvPr/>
        </p:nvSpPr>
        <p:spPr bwMode="gray">
          <a:xfrm flipH="1">
            <a:off x="8329835" y="3337560"/>
            <a:ext cx="1152128" cy="811520"/>
          </a:xfrm>
          <a:prstGeom prst="wedgeRoundRectCallout">
            <a:avLst>
              <a:gd name="adj1" fmla="val -18403"/>
              <a:gd name="adj2" fmla="val 62500"/>
              <a:gd name="adj3" fmla="val 16667"/>
            </a:avLst>
          </a:prstGeom>
          <a:solidFill>
            <a:schemeClr val="bg1"/>
          </a:solidFill>
          <a:ln w="63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r>
              <a:rPr lang="uk-UA" sz="1200" dirty="0">
                <a:solidFill>
                  <a:schemeClr val="tx1"/>
                </a:solidFill>
                <a:latin typeface="+mj-lt"/>
              </a:rPr>
              <a:t>Ви вже давно мали бути на роботі!!!</a:t>
            </a:r>
          </a:p>
        </p:txBody>
      </p:sp>
    </p:spTree>
    <p:extLst>
      <p:ext uri="{BB962C8B-B14F-4D97-AF65-F5344CB8AC3E}">
        <p14:creationId xmlns:p14="http://schemas.microsoft.com/office/powerpoint/2010/main" val="48616037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7" name="Text Box 4"/>
          <p:cNvSpPr txBox="1">
            <a:spLocks noChangeArrowheads="1"/>
          </p:cNvSpPr>
          <p:nvPr/>
        </p:nvSpPr>
        <p:spPr bwMode="auto">
          <a:xfrm>
            <a:off x="1778463" y="5867401"/>
            <a:ext cx="8638249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de-DE" sz="1800" b="1">
              <a:latin typeface="Calibri Light"/>
            </a:endParaRPr>
          </a:p>
        </p:txBody>
      </p:sp>
      <p:sp>
        <p:nvSpPr>
          <p:cNvPr id="72708" name="Caption_72709"/>
          <p:cNvSpPr txBox="1">
            <a:spLocks noChangeArrowheads="1"/>
          </p:cNvSpPr>
          <p:nvPr/>
        </p:nvSpPr>
        <p:spPr bwMode="auto">
          <a:xfrm>
            <a:off x="2519217" y="5884164"/>
            <a:ext cx="7123085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None/>
            </a:pPr>
            <a:r>
              <a:rPr lang="uk-UA" sz="2000">
                <a:solidFill>
                  <a:srgbClr val="004992"/>
                </a:solidFill>
                <a:latin typeface="Calibri Light"/>
              </a:rPr>
              <a:t>Чи жорстокий керівник? Чи потрібна нам додаткова інформація для остаточної оцінки?</a:t>
            </a:r>
          </a:p>
        </p:txBody>
      </p:sp>
      <p:pic>
        <p:nvPicPr>
          <p:cNvPr id="72709" name="Picture 5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519217" y="1081822"/>
            <a:ext cx="7123085" cy="47995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6. Сприйняття емоцій II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2AAC3F-3BD8-4578-866E-1D18C4668C44}" type="slidenum">
              <a:rPr lang="de-DE" smtClean="0">
                <a:latin typeface="Calibri Light"/>
              </a:rPr>
              <a:pPr>
                <a:defRPr/>
              </a:pPr>
              <a:t>30</a:t>
            </a:fld>
            <a:endParaRPr lang="de-DE">
              <a:latin typeface="Calibri Light"/>
            </a:endParaRPr>
          </a:p>
        </p:txBody>
      </p:sp>
      <p:sp>
        <p:nvSpPr>
          <p:cNvPr id="2" name="Speech Bubble: Rectangle with Corners Rounded 1">
            <a:extLst>
              <a:ext uri="{FF2B5EF4-FFF2-40B4-BE49-F238E27FC236}">
                <a16:creationId xmlns:a16="http://schemas.microsoft.com/office/drawing/2014/main" id="{7D47786C-DBCE-B539-253B-10EA6ADECB16}"/>
              </a:ext>
            </a:extLst>
          </p:cNvPr>
          <p:cNvSpPr/>
          <p:nvPr/>
        </p:nvSpPr>
        <p:spPr bwMode="gray">
          <a:xfrm flipH="1">
            <a:off x="8329835" y="3337560"/>
            <a:ext cx="1152128" cy="811520"/>
          </a:xfrm>
          <a:prstGeom prst="wedgeRoundRectCallout">
            <a:avLst>
              <a:gd name="adj1" fmla="val -18403"/>
              <a:gd name="adj2" fmla="val 62500"/>
              <a:gd name="adj3" fmla="val 16667"/>
            </a:avLst>
          </a:prstGeom>
          <a:solidFill>
            <a:schemeClr val="bg1"/>
          </a:solidFill>
          <a:ln w="63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r>
              <a:rPr lang="uk-UA" sz="1200" dirty="0">
                <a:solidFill>
                  <a:schemeClr val="tx1"/>
                </a:solidFill>
                <a:latin typeface="+mj-lt"/>
              </a:rPr>
              <a:t>Ви вже давно мали бути на роботі!!!</a:t>
            </a:r>
          </a:p>
        </p:txBody>
      </p:sp>
      <p:sp>
        <p:nvSpPr>
          <p:cNvPr id="5" name="Speech Bubble: Rectangle with Corners Rounded 4">
            <a:extLst>
              <a:ext uri="{FF2B5EF4-FFF2-40B4-BE49-F238E27FC236}">
                <a16:creationId xmlns:a16="http://schemas.microsoft.com/office/drawing/2014/main" id="{47E4972E-7ADD-8E50-D873-CCA2413DD6BD}"/>
              </a:ext>
            </a:extLst>
          </p:cNvPr>
          <p:cNvSpPr/>
          <p:nvPr/>
        </p:nvSpPr>
        <p:spPr bwMode="gray">
          <a:xfrm>
            <a:off x="7465739" y="1988841"/>
            <a:ext cx="2088232" cy="1152128"/>
          </a:xfrm>
          <a:prstGeom prst="wedgeRoundRectCallout">
            <a:avLst/>
          </a:prstGeom>
          <a:solidFill>
            <a:schemeClr val="bg1"/>
          </a:solidFill>
          <a:ln w="63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r>
              <a:rPr lang="uk-UA" sz="1200" dirty="0">
                <a:solidFill>
                  <a:schemeClr val="tx1"/>
                </a:solidFill>
                <a:latin typeface="+mj-lt"/>
              </a:rPr>
              <a:t>Як мені тепер</a:t>
            </a:r>
          </a:p>
          <a:p>
            <a:pPr algn="ctr"/>
            <a:r>
              <a:rPr lang="uk-UA" sz="1200" dirty="0">
                <a:solidFill>
                  <a:schemeClr val="tx1"/>
                </a:solidFill>
                <a:latin typeface="+mj-lt"/>
              </a:rPr>
              <a:t>зосередитися на роботі?</a:t>
            </a:r>
          </a:p>
        </p:txBody>
      </p:sp>
      <p:sp>
        <p:nvSpPr>
          <p:cNvPr id="6" name="Speech Bubble: Rectangle with Corners Rounded 5">
            <a:extLst>
              <a:ext uri="{FF2B5EF4-FFF2-40B4-BE49-F238E27FC236}">
                <a16:creationId xmlns:a16="http://schemas.microsoft.com/office/drawing/2014/main" id="{C0E2132E-356D-3064-85C7-02366DA968F6}"/>
              </a:ext>
            </a:extLst>
          </p:cNvPr>
          <p:cNvSpPr/>
          <p:nvPr/>
        </p:nvSpPr>
        <p:spPr bwMode="gray">
          <a:xfrm>
            <a:off x="3217267" y="1196752"/>
            <a:ext cx="1224136" cy="720080"/>
          </a:xfrm>
          <a:prstGeom prst="wedgeRoundRectCallout">
            <a:avLst/>
          </a:prstGeom>
          <a:solidFill>
            <a:schemeClr val="bg1"/>
          </a:solidFill>
          <a:ln w="63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r>
              <a:rPr lang="uk-UA" sz="1200" dirty="0">
                <a:solidFill>
                  <a:schemeClr val="tx1"/>
                </a:solidFill>
                <a:latin typeface="+mj-lt"/>
              </a:rPr>
              <a:t>Мені дуже шкода…</a:t>
            </a:r>
          </a:p>
        </p:txBody>
      </p:sp>
    </p:spTree>
    <p:extLst>
      <p:ext uri="{BB962C8B-B14F-4D97-AF65-F5344CB8AC3E}">
        <p14:creationId xmlns:p14="http://schemas.microsoft.com/office/powerpoint/2010/main" val="274837761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6" name="Picture 59" descr="0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1701" y="1078992"/>
            <a:ext cx="6698118" cy="48051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aption_74756"/>
          <p:cNvSpPr txBox="1">
            <a:spLocks noChangeArrowheads="1"/>
          </p:cNvSpPr>
          <p:nvPr/>
        </p:nvSpPr>
        <p:spPr bwMode="auto">
          <a:xfrm>
            <a:off x="2731700" y="5884164"/>
            <a:ext cx="669811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uk-UA" sz="2000">
                <a:solidFill>
                  <a:srgbClr val="004992"/>
                </a:solidFill>
                <a:latin typeface="Calibri Light"/>
              </a:rPr>
              <a:t>Про що, найімовірніше, думає поліціянт ...? Він має рацію?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6. Сприйняття емоцій II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2AAC3F-3BD8-4578-866E-1D18C4668C44}" type="slidenum">
              <a:rPr lang="de-DE" smtClean="0">
                <a:latin typeface="Calibri Light"/>
              </a:rPr>
              <a:pPr>
                <a:defRPr/>
              </a:pPr>
              <a:t>31</a:t>
            </a:fld>
            <a:endParaRPr lang="de-DE">
              <a:latin typeface="Calibri Light"/>
            </a:endParaRPr>
          </a:p>
        </p:txBody>
      </p:sp>
      <p:sp>
        <p:nvSpPr>
          <p:cNvPr id="6" name="Rectangle 60"/>
          <p:cNvSpPr>
            <a:spLocks noChangeArrowheads="1"/>
          </p:cNvSpPr>
          <p:nvPr/>
        </p:nvSpPr>
        <p:spPr bwMode="auto">
          <a:xfrm>
            <a:off x="2857227" y="1143000"/>
            <a:ext cx="2084832" cy="2286000"/>
          </a:xfrm>
          <a:prstGeom prst="rect">
            <a:avLst/>
          </a:prstGeom>
          <a:solidFill>
            <a:srgbClr val="3366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uk-UA" sz="4400">
                <a:solidFill>
                  <a:schemeClr val="bg1"/>
                </a:solidFill>
              </a:rPr>
              <a:t>?</a:t>
            </a:r>
          </a:p>
        </p:txBody>
      </p:sp>
      <p:sp>
        <p:nvSpPr>
          <p:cNvPr id="7" name="Rectangle 60"/>
          <p:cNvSpPr>
            <a:spLocks noChangeArrowheads="1"/>
          </p:cNvSpPr>
          <p:nvPr/>
        </p:nvSpPr>
        <p:spPr bwMode="auto">
          <a:xfrm>
            <a:off x="4942059" y="1143000"/>
            <a:ext cx="2148840" cy="2286000"/>
          </a:xfrm>
          <a:prstGeom prst="rect">
            <a:avLst/>
          </a:prstGeom>
          <a:solidFill>
            <a:srgbClr val="3366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uk-UA" sz="4400">
                <a:solidFill>
                  <a:schemeClr val="bg1"/>
                </a:solidFill>
              </a:rPr>
              <a:t>?</a:t>
            </a:r>
          </a:p>
        </p:txBody>
      </p:sp>
      <p:sp>
        <p:nvSpPr>
          <p:cNvPr id="8" name="Rectangle 60"/>
          <p:cNvSpPr>
            <a:spLocks noChangeArrowheads="1"/>
          </p:cNvSpPr>
          <p:nvPr/>
        </p:nvSpPr>
        <p:spPr bwMode="auto">
          <a:xfrm>
            <a:off x="7095744" y="1143000"/>
            <a:ext cx="2194560" cy="2286000"/>
          </a:xfrm>
          <a:prstGeom prst="rect">
            <a:avLst/>
          </a:prstGeom>
          <a:solidFill>
            <a:srgbClr val="3366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uk-UA" sz="4400">
                <a:solidFill>
                  <a:schemeClr val="bg1"/>
                </a:solidFill>
              </a:rPr>
              <a:t>?</a:t>
            </a:r>
          </a:p>
        </p:txBody>
      </p:sp>
      <p:sp>
        <p:nvSpPr>
          <p:cNvPr id="9" name="Rectangle 60"/>
          <p:cNvSpPr>
            <a:spLocks noChangeArrowheads="1"/>
          </p:cNvSpPr>
          <p:nvPr/>
        </p:nvSpPr>
        <p:spPr bwMode="auto">
          <a:xfrm>
            <a:off x="2857227" y="3429000"/>
            <a:ext cx="2084832" cy="2295144"/>
          </a:xfrm>
          <a:prstGeom prst="rect">
            <a:avLst/>
          </a:prstGeom>
          <a:solidFill>
            <a:srgbClr val="3366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uk-UA" sz="4400">
                <a:solidFill>
                  <a:schemeClr val="bg1"/>
                </a:solidFill>
              </a:rPr>
              <a:t>?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6" name="Picture 59" descr="0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1701" y="1078992"/>
            <a:ext cx="6698118" cy="48051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aption_74756"/>
          <p:cNvSpPr txBox="1">
            <a:spLocks noChangeArrowheads="1"/>
          </p:cNvSpPr>
          <p:nvPr/>
        </p:nvSpPr>
        <p:spPr bwMode="auto">
          <a:xfrm>
            <a:off x="2731700" y="5884164"/>
            <a:ext cx="669811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uk-UA" sz="2000">
                <a:solidFill>
                  <a:srgbClr val="004992"/>
                </a:solidFill>
                <a:latin typeface="Calibri Light"/>
              </a:rPr>
              <a:t>Про що, найімовірніше, думає поліціянт ...? Він має рацію?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6. Сприйняття емоцій II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2AAC3F-3BD8-4578-866E-1D18C4668C44}" type="slidenum">
              <a:rPr lang="de-DE" smtClean="0">
                <a:latin typeface="Calibri Light"/>
              </a:rPr>
              <a:pPr>
                <a:defRPr/>
              </a:pPr>
              <a:t>32</a:t>
            </a:fld>
            <a:endParaRPr lang="de-DE">
              <a:latin typeface="Calibri Light"/>
            </a:endParaRPr>
          </a:p>
        </p:txBody>
      </p:sp>
      <p:sp>
        <p:nvSpPr>
          <p:cNvPr id="6" name="Rectangle 60"/>
          <p:cNvSpPr>
            <a:spLocks noChangeArrowheads="1"/>
          </p:cNvSpPr>
          <p:nvPr/>
        </p:nvSpPr>
        <p:spPr bwMode="auto">
          <a:xfrm>
            <a:off x="2857227" y="1143000"/>
            <a:ext cx="2084832" cy="2286000"/>
          </a:xfrm>
          <a:prstGeom prst="rect">
            <a:avLst/>
          </a:prstGeom>
          <a:solidFill>
            <a:srgbClr val="3366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uk-UA" sz="4400">
                <a:solidFill>
                  <a:schemeClr val="bg1"/>
                </a:solidFill>
              </a:rPr>
              <a:t>?</a:t>
            </a:r>
          </a:p>
        </p:txBody>
      </p:sp>
      <p:sp>
        <p:nvSpPr>
          <p:cNvPr id="7" name="Rectangle 60"/>
          <p:cNvSpPr>
            <a:spLocks noChangeArrowheads="1"/>
          </p:cNvSpPr>
          <p:nvPr/>
        </p:nvSpPr>
        <p:spPr bwMode="auto">
          <a:xfrm>
            <a:off x="4942059" y="1143000"/>
            <a:ext cx="2148840" cy="2286000"/>
          </a:xfrm>
          <a:prstGeom prst="rect">
            <a:avLst/>
          </a:prstGeom>
          <a:solidFill>
            <a:srgbClr val="3366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uk-UA" sz="4400">
                <a:solidFill>
                  <a:schemeClr val="bg1"/>
                </a:solidFill>
              </a:rPr>
              <a:t>?</a:t>
            </a:r>
          </a:p>
        </p:txBody>
      </p:sp>
      <p:sp>
        <p:nvSpPr>
          <p:cNvPr id="8" name="Rectangle 60"/>
          <p:cNvSpPr>
            <a:spLocks noChangeArrowheads="1"/>
          </p:cNvSpPr>
          <p:nvPr/>
        </p:nvSpPr>
        <p:spPr bwMode="auto">
          <a:xfrm>
            <a:off x="7095744" y="1143000"/>
            <a:ext cx="2194560" cy="2286000"/>
          </a:xfrm>
          <a:prstGeom prst="rect">
            <a:avLst/>
          </a:prstGeom>
          <a:solidFill>
            <a:srgbClr val="3366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uk-UA" sz="4400">
                <a:solidFill>
                  <a:schemeClr val="bg1"/>
                </a:solidFill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24542753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6" name="Picture 59" descr="0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1701" y="1078992"/>
            <a:ext cx="6698118" cy="48051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aption_74756"/>
          <p:cNvSpPr txBox="1">
            <a:spLocks noChangeArrowheads="1"/>
          </p:cNvSpPr>
          <p:nvPr/>
        </p:nvSpPr>
        <p:spPr bwMode="auto">
          <a:xfrm>
            <a:off x="2731700" y="5884164"/>
            <a:ext cx="669811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uk-UA" sz="2000">
                <a:solidFill>
                  <a:srgbClr val="004992"/>
                </a:solidFill>
                <a:latin typeface="Calibri Light"/>
              </a:rPr>
              <a:t>Про що, найімовірніше, думає поліціянт ...? Він має рацію?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6. Сприйняття емоцій II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2AAC3F-3BD8-4578-866E-1D18C4668C44}" type="slidenum">
              <a:rPr lang="de-DE" smtClean="0">
                <a:latin typeface="Calibri Light"/>
              </a:rPr>
              <a:pPr>
                <a:defRPr/>
              </a:pPr>
              <a:t>33</a:t>
            </a:fld>
            <a:endParaRPr lang="de-DE">
              <a:latin typeface="Calibri Light"/>
            </a:endParaRPr>
          </a:p>
        </p:txBody>
      </p:sp>
      <p:sp>
        <p:nvSpPr>
          <p:cNvPr id="6" name="Rectangle 60"/>
          <p:cNvSpPr>
            <a:spLocks noChangeArrowheads="1"/>
          </p:cNvSpPr>
          <p:nvPr/>
        </p:nvSpPr>
        <p:spPr bwMode="auto">
          <a:xfrm>
            <a:off x="2857227" y="1143000"/>
            <a:ext cx="2084832" cy="2286000"/>
          </a:xfrm>
          <a:prstGeom prst="rect">
            <a:avLst/>
          </a:prstGeom>
          <a:solidFill>
            <a:srgbClr val="3366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uk-UA" sz="4400">
                <a:solidFill>
                  <a:schemeClr val="bg1"/>
                </a:solidFill>
              </a:rPr>
              <a:t>?</a:t>
            </a:r>
          </a:p>
        </p:txBody>
      </p:sp>
      <p:sp>
        <p:nvSpPr>
          <p:cNvPr id="7" name="Rectangle 60"/>
          <p:cNvSpPr>
            <a:spLocks noChangeArrowheads="1"/>
          </p:cNvSpPr>
          <p:nvPr/>
        </p:nvSpPr>
        <p:spPr bwMode="auto">
          <a:xfrm>
            <a:off x="4942059" y="1143000"/>
            <a:ext cx="2148840" cy="2286000"/>
          </a:xfrm>
          <a:prstGeom prst="rect">
            <a:avLst/>
          </a:prstGeom>
          <a:solidFill>
            <a:srgbClr val="3366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uk-UA" sz="4400">
                <a:solidFill>
                  <a:schemeClr val="bg1"/>
                </a:solidFill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93735457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6" name="Picture 59" descr="0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1701" y="1078992"/>
            <a:ext cx="6698118" cy="48051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aption_74756"/>
          <p:cNvSpPr txBox="1">
            <a:spLocks noChangeArrowheads="1"/>
          </p:cNvSpPr>
          <p:nvPr/>
        </p:nvSpPr>
        <p:spPr bwMode="auto">
          <a:xfrm>
            <a:off x="2731700" y="5884164"/>
            <a:ext cx="669811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uk-UA" sz="2000">
                <a:solidFill>
                  <a:srgbClr val="004992"/>
                </a:solidFill>
                <a:latin typeface="Calibri Light"/>
              </a:rPr>
              <a:t>Про що, найімовірніше, думає поліціянт ...? Він має рацію?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6. Сприйняття емоцій II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2AAC3F-3BD8-4578-866E-1D18C4668C44}" type="slidenum">
              <a:rPr lang="de-DE" smtClean="0">
                <a:latin typeface="Calibri Light"/>
              </a:rPr>
              <a:pPr>
                <a:defRPr/>
              </a:pPr>
              <a:t>34</a:t>
            </a:fld>
            <a:endParaRPr lang="de-DE">
              <a:latin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287518601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3" name="Caption_76804"/>
          <p:cNvSpPr txBox="1">
            <a:spLocks noChangeArrowheads="1"/>
          </p:cNvSpPr>
          <p:nvPr/>
        </p:nvSpPr>
        <p:spPr bwMode="auto">
          <a:xfrm>
            <a:off x="3417468" y="5884164"/>
            <a:ext cx="532658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uk-UA" sz="2000" dirty="0">
                <a:solidFill>
                  <a:srgbClr val="004992"/>
                </a:solidFill>
                <a:latin typeface="Calibri Light"/>
              </a:rPr>
              <a:t>Чи боїться працівниця банку?</a:t>
            </a:r>
          </a:p>
        </p:txBody>
      </p:sp>
      <p:pic>
        <p:nvPicPr>
          <p:cNvPr id="76804" name="Picture 103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417468" y="1084615"/>
            <a:ext cx="5326584" cy="479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6. Сприйняття емоцій II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2AAC3F-3BD8-4578-866E-1D18C4668C44}" type="slidenum">
              <a:rPr lang="de-DE" smtClean="0">
                <a:latin typeface="Calibri Light"/>
              </a:rPr>
              <a:pPr>
                <a:defRPr/>
              </a:pPr>
              <a:t>35</a:t>
            </a:fld>
            <a:endParaRPr lang="de-DE">
              <a:latin typeface="Calibri Light"/>
            </a:endParaRPr>
          </a:p>
        </p:txBody>
      </p:sp>
      <p:sp>
        <p:nvSpPr>
          <p:cNvPr id="8" name="Rectangle 60"/>
          <p:cNvSpPr>
            <a:spLocks noChangeArrowheads="1"/>
          </p:cNvSpPr>
          <p:nvPr/>
        </p:nvSpPr>
        <p:spPr bwMode="auto">
          <a:xfrm>
            <a:off x="6083835" y="1115568"/>
            <a:ext cx="2606040" cy="2359152"/>
          </a:xfrm>
          <a:prstGeom prst="rect">
            <a:avLst/>
          </a:prstGeom>
          <a:solidFill>
            <a:srgbClr val="3366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uk-UA" sz="4400">
                <a:solidFill>
                  <a:schemeClr val="bg1"/>
                </a:solidFill>
              </a:rPr>
              <a:t>?</a:t>
            </a:r>
          </a:p>
        </p:txBody>
      </p:sp>
      <p:sp>
        <p:nvSpPr>
          <p:cNvPr id="7" name="Rectangle 60"/>
          <p:cNvSpPr>
            <a:spLocks noChangeArrowheads="1"/>
          </p:cNvSpPr>
          <p:nvPr/>
        </p:nvSpPr>
        <p:spPr bwMode="auto">
          <a:xfrm>
            <a:off x="3433291" y="1115568"/>
            <a:ext cx="2651760" cy="2359152"/>
          </a:xfrm>
          <a:prstGeom prst="rect">
            <a:avLst/>
          </a:prstGeom>
          <a:solidFill>
            <a:srgbClr val="3366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uk-UA" sz="4400">
                <a:solidFill>
                  <a:schemeClr val="bg1"/>
                </a:solidFill>
              </a:rPr>
              <a:t>?</a:t>
            </a:r>
          </a:p>
        </p:txBody>
      </p:sp>
      <p:sp>
        <p:nvSpPr>
          <p:cNvPr id="9" name="Rectangle 60"/>
          <p:cNvSpPr>
            <a:spLocks noChangeArrowheads="1"/>
          </p:cNvSpPr>
          <p:nvPr/>
        </p:nvSpPr>
        <p:spPr bwMode="auto">
          <a:xfrm>
            <a:off x="3433291" y="3474720"/>
            <a:ext cx="2651760" cy="2359152"/>
          </a:xfrm>
          <a:prstGeom prst="rect">
            <a:avLst/>
          </a:prstGeom>
          <a:solidFill>
            <a:srgbClr val="3366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uk-UA" sz="4400">
                <a:solidFill>
                  <a:schemeClr val="bg1"/>
                </a:solidFill>
              </a:rPr>
              <a:t>?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A2DA78D-4BB2-1447-76AD-3EC8B92FF8C2}"/>
              </a:ext>
            </a:extLst>
          </p:cNvPr>
          <p:cNvSpPr txBox="1"/>
          <p:nvPr/>
        </p:nvSpPr>
        <p:spPr bwMode="gray">
          <a:xfrm>
            <a:off x="6673651" y="4077072"/>
            <a:ext cx="914400" cy="91440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>
              <a:lnSpc>
                <a:spcPct val="105000"/>
              </a:lnSpc>
            </a:pPr>
            <a:r>
              <a:rPr lang="uk-UA" sz="1200" dirty="0" err="1">
                <a:latin typeface="+mj-lt"/>
              </a:rPr>
              <a:t>Давай</a:t>
            </a:r>
            <a:endParaRPr lang="uk-UA" sz="1200" dirty="0">
              <a:latin typeface="+mj-lt"/>
            </a:endParaRPr>
          </a:p>
          <a:p>
            <a:pPr>
              <a:lnSpc>
                <a:spcPct val="105000"/>
              </a:lnSpc>
            </a:pPr>
            <a:r>
              <a:rPr lang="uk-UA" sz="1200" dirty="0">
                <a:latin typeface="+mj-lt"/>
              </a:rPr>
              <a:t>гроші!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3" name="Caption_76804"/>
          <p:cNvSpPr txBox="1">
            <a:spLocks noChangeArrowheads="1"/>
          </p:cNvSpPr>
          <p:nvPr/>
        </p:nvSpPr>
        <p:spPr bwMode="auto">
          <a:xfrm>
            <a:off x="3417468" y="5884164"/>
            <a:ext cx="532658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uk-UA" sz="2000" dirty="0">
                <a:solidFill>
                  <a:srgbClr val="004992"/>
                </a:solidFill>
                <a:latin typeface="Calibri Light"/>
              </a:rPr>
              <a:t>Чи боїться працівниця банку?</a:t>
            </a:r>
          </a:p>
        </p:txBody>
      </p:sp>
      <p:pic>
        <p:nvPicPr>
          <p:cNvPr id="76804" name="Picture 103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417468" y="1084615"/>
            <a:ext cx="5326584" cy="479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6. Сприйняття емоцій II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2AAC3F-3BD8-4578-866E-1D18C4668C44}" type="slidenum">
              <a:rPr lang="de-DE" smtClean="0">
                <a:latin typeface="Calibri Light"/>
              </a:rPr>
              <a:pPr>
                <a:defRPr/>
              </a:pPr>
              <a:t>36</a:t>
            </a:fld>
            <a:endParaRPr lang="de-DE">
              <a:latin typeface="Calibri Light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D71F2F4-9D55-8CDB-47EB-D0D6D3BC14B3}"/>
              </a:ext>
            </a:extLst>
          </p:cNvPr>
          <p:cNvSpPr txBox="1"/>
          <p:nvPr/>
        </p:nvSpPr>
        <p:spPr bwMode="gray">
          <a:xfrm>
            <a:off x="6673651" y="4077072"/>
            <a:ext cx="914400" cy="91440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>
              <a:lnSpc>
                <a:spcPct val="105000"/>
              </a:lnSpc>
            </a:pPr>
            <a:r>
              <a:rPr lang="uk-UA" sz="1200" dirty="0" err="1">
                <a:latin typeface="+mj-lt"/>
              </a:rPr>
              <a:t>Давай</a:t>
            </a:r>
            <a:endParaRPr lang="uk-UA" sz="1200" dirty="0">
              <a:latin typeface="+mj-lt"/>
            </a:endParaRPr>
          </a:p>
          <a:p>
            <a:pPr>
              <a:lnSpc>
                <a:spcPct val="105000"/>
              </a:lnSpc>
            </a:pPr>
            <a:r>
              <a:rPr lang="uk-UA" sz="1200" dirty="0">
                <a:latin typeface="+mj-lt"/>
              </a:rPr>
              <a:t>гроші!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4A87589-E008-9F61-D534-C4F9FC3DF285}"/>
              </a:ext>
            </a:extLst>
          </p:cNvPr>
          <p:cNvSpPr txBox="1"/>
          <p:nvPr/>
        </p:nvSpPr>
        <p:spPr bwMode="gray">
          <a:xfrm>
            <a:off x="5504184" y="1695078"/>
            <a:ext cx="914400" cy="91440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>
              <a:lnSpc>
                <a:spcPct val="105000"/>
              </a:lnSpc>
            </a:pPr>
            <a:r>
              <a:rPr lang="uk-UA" sz="800" dirty="0">
                <a:latin typeface="+mj-lt"/>
              </a:rPr>
              <a:t>Мені</a:t>
            </a:r>
          </a:p>
          <a:p>
            <a:pPr>
              <a:lnSpc>
                <a:spcPct val="105000"/>
              </a:lnSpc>
            </a:pPr>
            <a:r>
              <a:rPr lang="uk-UA" sz="800" dirty="0">
                <a:latin typeface="+mj-lt"/>
              </a:rPr>
              <a:t>вистачає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8E49DA5-2BB1-7599-6869-54844A19E859}"/>
              </a:ext>
            </a:extLst>
          </p:cNvPr>
          <p:cNvSpPr txBox="1"/>
          <p:nvPr/>
        </p:nvSpPr>
        <p:spPr bwMode="gray">
          <a:xfrm>
            <a:off x="7203695" y="1171599"/>
            <a:ext cx="914400" cy="914401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>
              <a:lnSpc>
                <a:spcPct val="105000"/>
              </a:lnSpc>
            </a:pPr>
            <a:r>
              <a:rPr lang="uk-UA" sz="1000" dirty="0">
                <a:latin typeface="+mj-lt"/>
              </a:rPr>
              <a:t>Веселої</a:t>
            </a:r>
          </a:p>
          <a:p>
            <a:pPr>
              <a:lnSpc>
                <a:spcPct val="105000"/>
              </a:lnSpc>
            </a:pPr>
            <a:r>
              <a:rPr lang="uk-UA" sz="900" dirty="0">
                <a:latin typeface="+mj-lt"/>
              </a:rPr>
              <a:t>гри</a:t>
            </a:r>
            <a:r>
              <a:rPr lang="uk-UA" sz="1000" dirty="0">
                <a:latin typeface="+mj-lt"/>
              </a:rPr>
              <a:t>, малий</a:t>
            </a:r>
            <a:r>
              <a:rPr lang="uk-UA" sz="1050" dirty="0">
                <a:latin typeface="+mj-lt"/>
              </a:rPr>
              <a:t>!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25CD81F-1071-4A57-8CC3-1A2C9B402C5C}"/>
              </a:ext>
            </a:extLst>
          </p:cNvPr>
          <p:cNvSpPr txBox="1"/>
          <p:nvPr/>
        </p:nvSpPr>
        <p:spPr bwMode="gray">
          <a:xfrm>
            <a:off x="5694951" y="3654921"/>
            <a:ext cx="914400" cy="9144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lnSpc>
                <a:spcPct val="105000"/>
              </a:lnSpc>
            </a:pPr>
            <a:r>
              <a:rPr lang="uk-UA" sz="700" dirty="0">
                <a:latin typeface="+mj-lt"/>
              </a:rPr>
              <a:t>Б</a:t>
            </a:r>
          </a:p>
          <a:p>
            <a:pPr>
              <a:lnSpc>
                <a:spcPct val="105000"/>
              </a:lnSpc>
            </a:pPr>
            <a:r>
              <a:rPr lang="uk-UA" sz="700" dirty="0">
                <a:latin typeface="+mj-lt"/>
              </a:rPr>
              <a:t>А</a:t>
            </a:r>
          </a:p>
          <a:p>
            <a:pPr>
              <a:lnSpc>
                <a:spcPct val="105000"/>
              </a:lnSpc>
            </a:pPr>
            <a:r>
              <a:rPr lang="uk-UA" sz="700" dirty="0">
                <a:latin typeface="+mj-lt"/>
              </a:rPr>
              <a:t>Н</a:t>
            </a:r>
          </a:p>
          <a:p>
            <a:pPr>
              <a:lnSpc>
                <a:spcPct val="105000"/>
              </a:lnSpc>
            </a:pPr>
            <a:r>
              <a:rPr lang="uk-UA" sz="700" dirty="0">
                <a:latin typeface="+mj-lt"/>
              </a:rPr>
              <a:t>К</a:t>
            </a:r>
          </a:p>
        </p:txBody>
      </p:sp>
      <p:sp>
        <p:nvSpPr>
          <p:cNvPr id="11" name="Rectangle: Single Corner Rounded 10">
            <a:extLst>
              <a:ext uri="{FF2B5EF4-FFF2-40B4-BE49-F238E27FC236}">
                <a16:creationId xmlns:a16="http://schemas.microsoft.com/office/drawing/2014/main" id="{8714D90A-8A3F-46EC-C46B-D642DE46E65A}"/>
              </a:ext>
            </a:extLst>
          </p:cNvPr>
          <p:cNvSpPr/>
          <p:nvPr/>
        </p:nvSpPr>
        <p:spPr bwMode="gray">
          <a:xfrm rot="21301860">
            <a:off x="4366837" y="1137795"/>
            <a:ext cx="1270992" cy="303664"/>
          </a:xfrm>
          <a:prstGeom prst="round1Rect">
            <a:avLst/>
          </a:prstGeom>
          <a:solidFill>
            <a:schemeClr val="bg1"/>
          </a:solidFill>
          <a:ln w="63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r>
              <a:rPr lang="uk-UA" dirty="0">
                <a:solidFill>
                  <a:schemeClr val="tx1"/>
                </a:solidFill>
                <a:latin typeface="+mj-lt"/>
              </a:rPr>
              <a:t>ІГРАШКИ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CA5779F-C0E0-495F-C75F-BEF29E9D08C2}"/>
              </a:ext>
            </a:extLst>
          </p:cNvPr>
          <p:cNvSpPr txBox="1"/>
          <p:nvPr/>
        </p:nvSpPr>
        <p:spPr bwMode="gray">
          <a:xfrm>
            <a:off x="5519737" y="2886075"/>
            <a:ext cx="914400" cy="9144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216000" indent="-216000">
              <a:lnSpc>
                <a:spcPct val="105000"/>
              </a:lnSpc>
              <a:buFont typeface="Arial" panose="020B0604020202020204" pitchFamily="34" charset="0"/>
              <a:buChar char="•"/>
            </a:pPr>
            <a:endParaRPr lang="uk-UA" dirty="0" err="1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99387158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1" name="Caption_78852"/>
          <p:cNvSpPr txBox="1">
            <a:spLocks noChangeArrowheads="1"/>
          </p:cNvSpPr>
          <p:nvPr/>
        </p:nvSpPr>
        <p:spPr bwMode="auto">
          <a:xfrm>
            <a:off x="2840983" y="5884164"/>
            <a:ext cx="647955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uk-UA" sz="2000">
                <a:solidFill>
                  <a:srgbClr val="004992"/>
                </a:solidFill>
                <a:latin typeface="Calibri Light"/>
              </a:rPr>
              <a:t>Чи підуть батько з сином кататися на човні?</a:t>
            </a:r>
            <a:r>
              <a:rPr lang="uk-UA" sz="2000" b="1">
                <a:solidFill>
                  <a:srgbClr val="004992"/>
                </a:solidFill>
                <a:latin typeface="Calibri Light"/>
              </a:rPr>
              <a:t> </a:t>
            </a:r>
          </a:p>
        </p:txBody>
      </p:sp>
      <p:pic>
        <p:nvPicPr>
          <p:cNvPr id="78852" name="Picture 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840984" y="1080332"/>
            <a:ext cx="6479552" cy="48024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6. Сприйняття емоцій II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2AAC3F-3BD8-4578-866E-1D18C4668C44}" type="slidenum">
              <a:rPr lang="de-DE" smtClean="0">
                <a:latin typeface="Calibri Light"/>
              </a:rPr>
              <a:pPr>
                <a:defRPr/>
              </a:pPr>
              <a:t>37</a:t>
            </a:fld>
            <a:endParaRPr lang="de-DE">
              <a:latin typeface="Calibri Light"/>
            </a:endParaRPr>
          </a:p>
        </p:txBody>
      </p:sp>
      <p:sp>
        <p:nvSpPr>
          <p:cNvPr id="9" name="Rectangle 60"/>
          <p:cNvSpPr>
            <a:spLocks noChangeArrowheads="1"/>
          </p:cNvSpPr>
          <p:nvPr/>
        </p:nvSpPr>
        <p:spPr bwMode="auto">
          <a:xfrm>
            <a:off x="2929235" y="3435670"/>
            <a:ext cx="3154680" cy="2286000"/>
          </a:xfrm>
          <a:prstGeom prst="rect">
            <a:avLst/>
          </a:prstGeom>
          <a:solidFill>
            <a:srgbClr val="3366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uk-UA" sz="4400">
                <a:solidFill>
                  <a:schemeClr val="bg1"/>
                </a:solidFill>
              </a:rPr>
              <a:t>?</a:t>
            </a:r>
          </a:p>
        </p:txBody>
      </p:sp>
      <p:sp>
        <p:nvSpPr>
          <p:cNvPr id="10" name="Rectangle 60"/>
          <p:cNvSpPr>
            <a:spLocks noChangeArrowheads="1"/>
          </p:cNvSpPr>
          <p:nvPr/>
        </p:nvSpPr>
        <p:spPr bwMode="auto">
          <a:xfrm>
            <a:off x="6075348" y="1188720"/>
            <a:ext cx="3108960" cy="2258568"/>
          </a:xfrm>
          <a:prstGeom prst="rect">
            <a:avLst/>
          </a:prstGeom>
          <a:solidFill>
            <a:srgbClr val="3366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uk-UA" sz="4400">
                <a:solidFill>
                  <a:schemeClr val="bg1"/>
                </a:solidFill>
              </a:rPr>
              <a:t>?</a:t>
            </a:r>
          </a:p>
        </p:txBody>
      </p:sp>
      <p:sp>
        <p:nvSpPr>
          <p:cNvPr id="8" name="Rectangle 60"/>
          <p:cNvSpPr>
            <a:spLocks noChangeArrowheads="1"/>
          </p:cNvSpPr>
          <p:nvPr/>
        </p:nvSpPr>
        <p:spPr bwMode="auto">
          <a:xfrm>
            <a:off x="2929235" y="1188720"/>
            <a:ext cx="3154680" cy="2258568"/>
          </a:xfrm>
          <a:prstGeom prst="rect">
            <a:avLst/>
          </a:prstGeom>
          <a:solidFill>
            <a:srgbClr val="3366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uk-UA" sz="4400">
                <a:solidFill>
                  <a:schemeClr val="bg1"/>
                </a:solidFill>
              </a:rPr>
              <a:t>?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8"/>
          <p:cNvSpPr>
            <a:spLocks noChangeArrowheads="1"/>
          </p:cNvSpPr>
          <p:nvPr/>
        </p:nvSpPr>
        <p:spPr bwMode="auto">
          <a:xfrm>
            <a:off x="408955" y="1813842"/>
            <a:ext cx="11376000" cy="14843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de-DE" altLang="de-DE" sz="1800">
              <a:latin typeface="Calibri Light"/>
            </a:endParaRPr>
          </a:p>
        </p:txBody>
      </p:sp>
      <p:sp>
        <p:nvSpPr>
          <p:cNvPr id="78851" name="Caption_78852"/>
          <p:cNvSpPr txBox="1">
            <a:spLocks noChangeArrowheads="1"/>
          </p:cNvSpPr>
          <p:nvPr/>
        </p:nvSpPr>
        <p:spPr bwMode="auto">
          <a:xfrm>
            <a:off x="2840983" y="5884164"/>
            <a:ext cx="647955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uk-UA" sz="2000">
                <a:solidFill>
                  <a:srgbClr val="004992"/>
                </a:solidFill>
                <a:latin typeface="Calibri Light"/>
              </a:rPr>
              <a:t>Чи підуть батько з сином кататися на човні?</a:t>
            </a:r>
            <a:r>
              <a:rPr lang="uk-UA" sz="2000" b="1">
                <a:solidFill>
                  <a:srgbClr val="004992"/>
                </a:solidFill>
                <a:latin typeface="Calibri Light"/>
              </a:rPr>
              <a:t> </a:t>
            </a:r>
          </a:p>
        </p:txBody>
      </p:sp>
      <p:pic>
        <p:nvPicPr>
          <p:cNvPr id="78852" name="Picture 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840984" y="1080332"/>
            <a:ext cx="6479552" cy="48024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6. Сприйняття емоцій II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2AAC3F-3BD8-4578-866E-1D18C4668C44}" type="slidenum">
              <a:rPr lang="de-DE" smtClean="0">
                <a:latin typeface="Calibri Light"/>
              </a:rPr>
              <a:pPr>
                <a:defRPr/>
              </a:pPr>
              <a:t>38</a:t>
            </a:fld>
            <a:endParaRPr lang="de-DE">
              <a:latin typeface="Calibri Light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7F41879-9530-B39D-1629-2ED4707D76D1}"/>
              </a:ext>
            </a:extLst>
          </p:cNvPr>
          <p:cNvSpPr txBox="1"/>
          <p:nvPr/>
        </p:nvSpPr>
        <p:spPr bwMode="gray">
          <a:xfrm>
            <a:off x="4009355" y="5145411"/>
            <a:ext cx="2304256" cy="91440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>
              <a:lnSpc>
                <a:spcPct val="105000"/>
              </a:lnSpc>
            </a:pPr>
            <a:r>
              <a:rPr lang="uk-UA" sz="1100" dirty="0">
                <a:latin typeface="+mj-lt"/>
              </a:rPr>
              <a:t>Увага!</a:t>
            </a:r>
          </a:p>
          <a:p>
            <a:pPr>
              <a:lnSpc>
                <a:spcPct val="105000"/>
              </a:lnSpc>
            </a:pPr>
            <a:r>
              <a:rPr lang="uk-UA" sz="1100" dirty="0">
                <a:latin typeface="+mj-lt"/>
              </a:rPr>
              <a:t>Наближається шторм.</a:t>
            </a:r>
          </a:p>
          <a:p>
            <a:pPr>
              <a:lnSpc>
                <a:spcPct val="105000"/>
              </a:lnSpc>
            </a:pPr>
            <a:r>
              <a:rPr lang="uk-UA" sz="1100" dirty="0">
                <a:latin typeface="+mj-lt"/>
              </a:rPr>
              <a:t>Просимо всіх залишити пляж…</a:t>
            </a:r>
          </a:p>
        </p:txBody>
      </p:sp>
    </p:spTree>
    <p:extLst>
      <p:ext uri="{BB962C8B-B14F-4D97-AF65-F5344CB8AC3E}">
        <p14:creationId xmlns:p14="http://schemas.microsoft.com/office/powerpoint/2010/main" val="247749565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defTabSz="914400" eaLnBrk="0" fontAlgn="base" hangingPunct="0">
              <a:spcAft>
                <a:spcPct val="0"/>
              </a:spcAft>
            </a:pPr>
            <a:r>
              <a:rPr lang="uk-UA" sz="2400" dirty="0">
                <a:solidFill>
                  <a:srgbClr val="004992"/>
                </a:solidFill>
                <a:latin typeface="Calibri Light"/>
                <a:ea typeface="ＭＳ Ｐゴシック" panose="020B0600070205080204" pitchFamily="34" charset="-128"/>
              </a:rPr>
              <a:t>Відео на сьогоднішню тему </a:t>
            </a:r>
            <a:br>
              <a:rPr lang="uk-UA" sz="2400" dirty="0">
                <a:solidFill>
                  <a:srgbClr val="004992"/>
                </a:solidFill>
                <a:latin typeface="Calibri Light"/>
                <a:ea typeface="ＭＳ Ｐゴシック" panose="020B0600070205080204" pitchFamily="34" charset="-128"/>
              </a:rPr>
            </a:br>
            <a:r>
              <a:rPr lang="uk-UA" sz="2400" dirty="0">
                <a:solidFill>
                  <a:srgbClr val="004992"/>
                </a:solidFill>
                <a:latin typeface="Calibri Light"/>
                <a:ea typeface="ＭＳ Ｐゴシック" panose="020B0600070205080204" pitchFamily="34" charset="-128"/>
              </a:rPr>
              <a:t>можна знайти на </a:t>
            </a:r>
            <a:r>
              <a:rPr lang="uk-UA" sz="2400" dirty="0" err="1">
                <a:solidFill>
                  <a:srgbClr val="004992"/>
                </a:solidFill>
                <a:latin typeface="Calibri Light"/>
                <a:ea typeface="ＭＳ Ｐゴシック" panose="020B0600070205080204" pitchFamily="34" charset="-128"/>
              </a:rPr>
              <a:t>вебсайті</a:t>
            </a:r>
            <a:r>
              <a:rPr lang="uk-UA" sz="2400" dirty="0">
                <a:solidFill>
                  <a:srgbClr val="004992"/>
                </a:solidFill>
                <a:latin typeface="Calibri Light"/>
                <a:ea typeface="ＭＳ Ｐゴシック" panose="020B0600070205080204" pitchFamily="34" charset="-128"/>
              </a:rPr>
              <a:t>:  </a:t>
            </a:r>
            <a:br>
              <a:rPr lang="uk-UA" sz="2400" dirty="0">
                <a:solidFill>
                  <a:srgbClr val="004992"/>
                </a:solidFill>
                <a:latin typeface="Calibri Light"/>
                <a:ea typeface="ＭＳ Ｐゴシック" panose="020B0600070205080204" pitchFamily="34" charset="-128"/>
              </a:rPr>
            </a:br>
            <a:r>
              <a:rPr lang="uk-UA" dirty="0">
                <a:solidFill>
                  <a:srgbClr val="004992"/>
                </a:solidFill>
                <a:latin typeface="Calibri Light"/>
                <a:ea typeface="ＭＳ Ｐゴシック" panose="020B0600070205080204" pitchFamily="34" charset="-128"/>
                <a:hlinkClick r:id="rId3"/>
              </a:rPr>
              <a:t>http://www.uke.de/</a:t>
            </a:r>
            <a:r>
              <a:rPr lang="en-US" dirty="0" err="1">
                <a:solidFill>
                  <a:srgbClr val="004992"/>
                </a:solidFill>
                <a:latin typeface="Calibri Light"/>
                <a:ea typeface="ＭＳ Ｐゴシック" panose="020B0600070205080204" pitchFamily="34" charset="-128"/>
                <a:hlinkClick r:id="rId3"/>
              </a:rPr>
              <a:t>MCT</a:t>
            </a:r>
            <a:r>
              <a:rPr lang="uk-UA" dirty="0">
                <a:solidFill>
                  <a:srgbClr val="004992"/>
                </a:solidFill>
                <a:latin typeface="Calibri Light"/>
                <a:ea typeface="ＭＳ Ｐゴシック" panose="020B0600070205080204" pitchFamily="34" charset="-128"/>
                <a:hlinkClick r:id="rId3"/>
              </a:rPr>
              <a:t>_</a:t>
            </a:r>
            <a:r>
              <a:rPr lang="uk-UA" dirty="0" err="1">
                <a:solidFill>
                  <a:srgbClr val="004992"/>
                </a:solidFill>
                <a:latin typeface="Calibri Light"/>
                <a:ea typeface="ＭＳ Ｐゴシック" panose="020B0600070205080204" pitchFamily="34" charset="-128"/>
                <a:hlinkClick r:id="rId3"/>
              </a:rPr>
              <a:t>videos</a:t>
            </a:r>
            <a:endParaRPr lang="uk-UA" dirty="0">
              <a:solidFill>
                <a:srgbClr val="004992"/>
              </a:solidFill>
              <a:latin typeface="Calibri Light"/>
              <a:ea typeface="ＭＳ Ｐゴシック" panose="020B0600070205080204" pitchFamily="34" charset="-128"/>
              <a:hlinkClick r:id="rId3"/>
            </a:endParaRPr>
          </a:p>
          <a:p>
            <a:pPr lvl="0" defTabSz="914400" eaLnBrk="0" fontAlgn="base" hangingPunct="0">
              <a:spcAft>
                <a:spcPct val="0"/>
              </a:spcAft>
            </a:pPr>
            <a:r>
              <a:rPr lang="uk-UA" sz="24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Після цього ви можете обговорити, наскільки відео відповідає сьогоднішній темі.</a:t>
            </a:r>
          </a:p>
          <a:p>
            <a:endParaRPr lang="en-US" sz="2400" dirty="0">
              <a:latin typeface="Calibri Light"/>
            </a:endParaRPr>
          </a:p>
        </p:txBody>
      </p:sp>
      <p:sp>
        <p:nvSpPr>
          <p:cNvPr id="26" name="Titel 4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uk-UA" sz="3600"/>
              <a:t>Додатково: відео</a:t>
            </a:r>
          </a:p>
        </p:txBody>
      </p:sp>
      <p:sp>
        <p:nvSpPr>
          <p:cNvPr id="7" name="Fußzeilenplatzhalter 6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uk-UA">
                <a:solidFill>
                  <a:srgbClr val="333333"/>
                </a:solidFill>
              </a:rPr>
              <a:t>Метакогнітивний тренінг 6. Сприйняття емоцій II</a:t>
            </a:r>
          </a:p>
        </p:txBody>
      </p:sp>
      <p:sp>
        <p:nvSpPr>
          <p:cNvPr id="8" name="Foliennummernplatzhalter 7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9B00EF49-7894-4F53-A8DD-F7DB3BFC5032}" type="slidenum">
              <a:rPr lang="de-DE" smtClean="0">
                <a:solidFill>
                  <a:srgbClr val="333333"/>
                </a:solidFill>
              </a:rPr>
              <a:pPr/>
              <a:t>39</a:t>
            </a:fld>
            <a:endParaRPr lang="de-DE">
              <a:solidFill>
                <a:srgbClr val="333333"/>
              </a:solidFill>
            </a:endParaRPr>
          </a:p>
        </p:txBody>
      </p:sp>
      <p:sp>
        <p:nvSpPr>
          <p:cNvPr id="16" name="Textfeld 15"/>
          <p:cNvSpPr txBox="1"/>
          <p:nvPr/>
        </p:nvSpPr>
        <p:spPr>
          <a:xfrm>
            <a:off x="3558224" y="5115160"/>
            <a:ext cx="576158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2558"/>
            <a:r>
              <a:rPr lang="uk-UA">
                <a:solidFill>
                  <a:prstClr val="white"/>
                </a:solidFill>
                <a:latin typeface="Verdana" panose="020B0604030504040204" pitchFamily="34" charset="0"/>
                <a:ea typeface="ＭＳ Ｐゴシック" panose="020B0600070205080204" pitchFamily="34" charset="-128"/>
              </a:rPr>
              <a:t>... багато важливих спогадів також втрачено </a:t>
            </a:r>
            <a:br>
              <a:rPr lang="uk-UA">
                <a:solidFill>
                  <a:prstClr val="white"/>
                </a:solidFill>
                <a:latin typeface="Verdana" panose="020B0604030504040204" pitchFamily="34" charset="0"/>
                <a:ea typeface="ＭＳ Ｐゴシック" panose="020B0600070205080204" pitchFamily="34" charset="-128"/>
              </a:rPr>
            </a:br>
            <a:r>
              <a:rPr lang="uk-UA">
                <a:solidFill>
                  <a:prstClr val="white"/>
                </a:solidFill>
                <a:latin typeface="Verdana" panose="020B0604030504040204" pitchFamily="34" charset="0"/>
                <a:ea typeface="ＭＳ Ｐゴシック" panose="020B0600070205080204" pitchFamily="34" charset="-128"/>
              </a:rPr>
              <a:t>(зустрічі, спогади про відпустку, шкільні знання ...).</a:t>
            </a:r>
          </a:p>
          <a:p>
            <a:pPr algn="ctr"/>
            <a:endParaRPr lang="de-DE" sz="2400" dirty="0">
              <a:solidFill>
                <a:prstClr val="white"/>
              </a:solidFill>
              <a:latin typeface="Verdana" panose="020B060403050404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12" name="object 3"/>
          <p:cNvSpPr txBox="1"/>
          <p:nvPr/>
        </p:nvSpPr>
        <p:spPr>
          <a:xfrm>
            <a:off x="455023" y="4658666"/>
            <a:ext cx="8128431" cy="1325362"/>
          </a:xfrm>
          <a:prstGeom prst="rect">
            <a:avLst/>
          </a:prstGeom>
        </p:spPr>
        <p:txBody>
          <a:bodyPr vert="horz" wrap="square" lIns="0" tIns="113664" rIns="0" bIns="0" rtlCol="0">
            <a:spAutoFit/>
          </a:bodyPr>
          <a:lstStyle/>
          <a:p>
            <a:pPr marL="635">
              <a:spcBef>
                <a:spcPts val="894"/>
              </a:spcBef>
            </a:pPr>
            <a:r>
              <a:rPr lang="uk-UA" i="1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  <a:cs typeface="Verdana"/>
              </a:rPr>
              <a:t>[тренерам:</a:t>
            </a:r>
          </a:p>
          <a:p>
            <a:pPr marL="12700" marR="5080">
              <a:spcBef>
                <a:spcPts val="800"/>
              </a:spcBef>
            </a:pPr>
            <a:r>
              <a:rPr lang="uk-UA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Деякі уривки відео містять вислови/вміст, які можуть підходити не для кожної аудиторії та не для кожної культури. Тому ретельно виберіть відео перед показом]</a:t>
            </a:r>
          </a:p>
        </p:txBody>
      </p:sp>
      <p:grpSp>
        <p:nvGrpSpPr>
          <p:cNvPr id="14" name="Gruppieren 13"/>
          <p:cNvGrpSpPr/>
          <p:nvPr/>
        </p:nvGrpSpPr>
        <p:grpSpPr>
          <a:xfrm>
            <a:off x="9875318" y="4383231"/>
            <a:ext cx="1838137" cy="1828164"/>
            <a:chOff x="7152612" y="4870093"/>
            <a:chExt cx="1838137" cy="1828164"/>
          </a:xfrm>
        </p:grpSpPr>
        <p:sp>
          <p:nvSpPr>
            <p:cNvPr id="15" name="object 2"/>
            <p:cNvSpPr/>
            <p:nvPr/>
          </p:nvSpPr>
          <p:spPr>
            <a:xfrm>
              <a:off x="7152612" y="5406859"/>
              <a:ext cx="1442720" cy="927100"/>
            </a:xfrm>
            <a:custGeom>
              <a:avLst/>
              <a:gdLst/>
              <a:ahLst/>
              <a:cxnLst/>
              <a:rect l="l" t="t" r="r" b="b"/>
              <a:pathLst>
                <a:path w="1442720" h="927100">
                  <a:moveTo>
                    <a:pt x="677983" y="0"/>
                  </a:moveTo>
                  <a:lnTo>
                    <a:pt x="671561" y="912"/>
                  </a:lnTo>
                  <a:lnTo>
                    <a:pt x="665141" y="912"/>
                  </a:lnTo>
                  <a:lnTo>
                    <a:pt x="658718" y="1827"/>
                  </a:lnTo>
                  <a:lnTo>
                    <a:pt x="652295" y="1827"/>
                  </a:lnTo>
                  <a:lnTo>
                    <a:pt x="645873" y="2740"/>
                  </a:lnTo>
                  <a:lnTo>
                    <a:pt x="638533" y="2740"/>
                  </a:lnTo>
                  <a:lnTo>
                    <a:pt x="632112" y="3653"/>
                  </a:lnTo>
                  <a:lnTo>
                    <a:pt x="624773" y="3653"/>
                  </a:lnTo>
                  <a:lnTo>
                    <a:pt x="598168" y="4565"/>
                  </a:lnTo>
                  <a:lnTo>
                    <a:pt x="573397" y="6390"/>
                  </a:lnTo>
                  <a:lnTo>
                    <a:pt x="548626" y="7302"/>
                  </a:lnTo>
                  <a:lnTo>
                    <a:pt x="523855" y="10043"/>
                  </a:lnTo>
                  <a:lnTo>
                    <a:pt x="455046" y="17344"/>
                  </a:lnTo>
                  <a:lnTo>
                    <a:pt x="392661" y="28300"/>
                  </a:lnTo>
                  <a:lnTo>
                    <a:pt x="353212" y="37428"/>
                  </a:lnTo>
                  <a:lnTo>
                    <a:pt x="299084" y="52948"/>
                  </a:lnTo>
                  <a:lnTo>
                    <a:pt x="256882" y="68466"/>
                  </a:lnTo>
                  <a:lnTo>
                    <a:pt x="209174" y="90374"/>
                  </a:lnTo>
                  <a:lnTo>
                    <a:pt x="166972" y="115934"/>
                  </a:lnTo>
                  <a:lnTo>
                    <a:pt x="130276" y="144235"/>
                  </a:lnTo>
                  <a:lnTo>
                    <a:pt x="98166" y="176183"/>
                  </a:lnTo>
                  <a:lnTo>
                    <a:pt x="70644" y="210874"/>
                  </a:lnTo>
                  <a:lnTo>
                    <a:pt x="48624" y="248301"/>
                  </a:lnTo>
                  <a:lnTo>
                    <a:pt x="29358" y="289380"/>
                  </a:lnTo>
                  <a:lnTo>
                    <a:pt x="13762" y="341412"/>
                  </a:lnTo>
                  <a:lnTo>
                    <a:pt x="2752" y="401663"/>
                  </a:lnTo>
                  <a:lnTo>
                    <a:pt x="0" y="432699"/>
                  </a:lnTo>
                  <a:lnTo>
                    <a:pt x="0" y="463738"/>
                  </a:lnTo>
                  <a:lnTo>
                    <a:pt x="5505" y="526726"/>
                  </a:lnTo>
                  <a:lnTo>
                    <a:pt x="19266" y="589713"/>
                  </a:lnTo>
                  <a:lnTo>
                    <a:pt x="42201" y="652702"/>
                  </a:lnTo>
                  <a:lnTo>
                    <a:pt x="72478" y="715688"/>
                  </a:lnTo>
                  <a:lnTo>
                    <a:pt x="111009" y="777765"/>
                  </a:lnTo>
                  <a:lnTo>
                    <a:pt x="158716" y="838014"/>
                  </a:lnTo>
                  <a:lnTo>
                    <a:pt x="185321" y="868139"/>
                  </a:lnTo>
                  <a:lnTo>
                    <a:pt x="213763" y="897350"/>
                  </a:lnTo>
                  <a:lnTo>
                    <a:pt x="244954" y="926563"/>
                  </a:lnTo>
                  <a:lnTo>
                    <a:pt x="244954" y="207221"/>
                  </a:lnTo>
                  <a:lnTo>
                    <a:pt x="1442205" y="207221"/>
                  </a:lnTo>
                  <a:lnTo>
                    <a:pt x="67798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srgbClr val="333333"/>
                </a:solidFill>
                <a:latin typeface="Verdana" panose="020B0604030504040204" pitchFamily="34" charset="0"/>
                <a:ea typeface="ＭＳ Ｐゴシック" panose="020B0600070205080204" pitchFamily="34" charset="-128"/>
              </a:endParaRPr>
            </a:p>
          </p:txBody>
        </p:sp>
        <p:sp>
          <p:nvSpPr>
            <p:cNvPr id="17" name="object 3"/>
            <p:cNvSpPr/>
            <p:nvPr/>
          </p:nvSpPr>
          <p:spPr>
            <a:xfrm>
              <a:off x="7564539" y="4870093"/>
              <a:ext cx="1426210" cy="1828164"/>
            </a:xfrm>
            <a:custGeom>
              <a:avLst/>
              <a:gdLst/>
              <a:ahLst/>
              <a:cxnLst/>
              <a:rect l="l" t="t" r="r" b="b"/>
              <a:pathLst>
                <a:path w="1426209" h="1828165">
                  <a:moveTo>
                    <a:pt x="773397" y="0"/>
                  </a:moveTo>
                  <a:lnTo>
                    <a:pt x="758717" y="0"/>
                  </a:lnTo>
                  <a:lnTo>
                    <a:pt x="736699" y="2737"/>
                  </a:lnTo>
                  <a:lnTo>
                    <a:pt x="696334" y="17344"/>
                  </a:lnTo>
                  <a:lnTo>
                    <a:pt x="660552" y="45642"/>
                  </a:lnTo>
                  <a:lnTo>
                    <a:pt x="622938" y="93112"/>
                  </a:lnTo>
                  <a:lnTo>
                    <a:pt x="600001" y="126887"/>
                  </a:lnTo>
                  <a:lnTo>
                    <a:pt x="564222" y="191702"/>
                  </a:lnTo>
                  <a:lnTo>
                    <a:pt x="538534" y="251950"/>
                  </a:lnTo>
                  <a:lnTo>
                    <a:pt x="518350" y="308549"/>
                  </a:lnTo>
                  <a:lnTo>
                    <a:pt x="1222938" y="489297"/>
                  </a:lnTo>
                  <a:lnTo>
                    <a:pt x="1151380" y="750377"/>
                  </a:lnTo>
                  <a:lnTo>
                    <a:pt x="1151380" y="1588391"/>
                  </a:lnTo>
                  <a:lnTo>
                    <a:pt x="0" y="1588391"/>
                  </a:lnTo>
                  <a:lnTo>
                    <a:pt x="45872" y="1615777"/>
                  </a:lnTo>
                  <a:lnTo>
                    <a:pt x="94496" y="1643162"/>
                  </a:lnTo>
                  <a:lnTo>
                    <a:pt x="144955" y="1668722"/>
                  </a:lnTo>
                  <a:lnTo>
                    <a:pt x="170643" y="1680590"/>
                  </a:lnTo>
                  <a:lnTo>
                    <a:pt x="197249" y="1693369"/>
                  </a:lnTo>
                  <a:lnTo>
                    <a:pt x="224771" y="1705238"/>
                  </a:lnTo>
                  <a:lnTo>
                    <a:pt x="252293" y="1716192"/>
                  </a:lnTo>
                  <a:lnTo>
                    <a:pt x="280735" y="1728058"/>
                  </a:lnTo>
                  <a:lnTo>
                    <a:pt x="310092" y="1739014"/>
                  </a:lnTo>
                  <a:lnTo>
                    <a:pt x="339451" y="1749055"/>
                  </a:lnTo>
                  <a:lnTo>
                    <a:pt x="369727" y="1760009"/>
                  </a:lnTo>
                  <a:lnTo>
                    <a:pt x="400918" y="1769138"/>
                  </a:lnTo>
                  <a:lnTo>
                    <a:pt x="432112" y="1779181"/>
                  </a:lnTo>
                  <a:lnTo>
                    <a:pt x="459634" y="1787397"/>
                  </a:lnTo>
                  <a:lnTo>
                    <a:pt x="512846" y="1801088"/>
                  </a:lnTo>
                  <a:lnTo>
                    <a:pt x="565140" y="1812044"/>
                  </a:lnTo>
                  <a:lnTo>
                    <a:pt x="615599" y="1819345"/>
                  </a:lnTo>
                  <a:lnTo>
                    <a:pt x="663305" y="1824823"/>
                  </a:lnTo>
                  <a:lnTo>
                    <a:pt x="710093" y="1827561"/>
                  </a:lnTo>
                  <a:lnTo>
                    <a:pt x="733030" y="1827561"/>
                  </a:lnTo>
                  <a:lnTo>
                    <a:pt x="777066" y="1825735"/>
                  </a:lnTo>
                  <a:lnTo>
                    <a:pt x="820186" y="1822085"/>
                  </a:lnTo>
                  <a:lnTo>
                    <a:pt x="910094" y="1805653"/>
                  </a:lnTo>
                  <a:lnTo>
                    <a:pt x="951379" y="1792872"/>
                  </a:lnTo>
                  <a:lnTo>
                    <a:pt x="991747" y="1778265"/>
                  </a:lnTo>
                  <a:lnTo>
                    <a:pt x="1029360" y="1760922"/>
                  </a:lnTo>
                  <a:lnTo>
                    <a:pt x="1065141" y="1741751"/>
                  </a:lnTo>
                  <a:lnTo>
                    <a:pt x="1100004" y="1719842"/>
                  </a:lnTo>
                  <a:lnTo>
                    <a:pt x="1132114" y="1696109"/>
                  </a:lnTo>
                  <a:lnTo>
                    <a:pt x="1180736" y="1654118"/>
                  </a:lnTo>
                  <a:lnTo>
                    <a:pt x="1198170" y="1634946"/>
                  </a:lnTo>
                  <a:lnTo>
                    <a:pt x="1207344" y="1625817"/>
                  </a:lnTo>
                  <a:lnTo>
                    <a:pt x="1212847" y="1619427"/>
                  </a:lnTo>
                  <a:lnTo>
                    <a:pt x="1219269" y="1613038"/>
                  </a:lnTo>
                  <a:lnTo>
                    <a:pt x="1224775" y="1605735"/>
                  </a:lnTo>
                  <a:lnTo>
                    <a:pt x="1230279" y="1599345"/>
                  </a:lnTo>
                  <a:lnTo>
                    <a:pt x="1235783" y="1592041"/>
                  </a:lnTo>
                  <a:lnTo>
                    <a:pt x="1241289" y="1585651"/>
                  </a:lnTo>
                  <a:lnTo>
                    <a:pt x="1245875" y="1578347"/>
                  </a:lnTo>
                  <a:lnTo>
                    <a:pt x="1251380" y="1571959"/>
                  </a:lnTo>
                  <a:lnTo>
                    <a:pt x="1276151" y="1536356"/>
                  </a:lnTo>
                  <a:lnTo>
                    <a:pt x="1299088" y="1498929"/>
                  </a:lnTo>
                  <a:lnTo>
                    <a:pt x="1320187" y="1460588"/>
                  </a:lnTo>
                  <a:lnTo>
                    <a:pt x="1339452" y="1420421"/>
                  </a:lnTo>
                  <a:lnTo>
                    <a:pt x="1355967" y="1380257"/>
                  </a:lnTo>
                  <a:lnTo>
                    <a:pt x="1371563" y="1338265"/>
                  </a:lnTo>
                  <a:lnTo>
                    <a:pt x="1384408" y="1296274"/>
                  </a:lnTo>
                  <a:lnTo>
                    <a:pt x="1396334" y="1252454"/>
                  </a:lnTo>
                  <a:lnTo>
                    <a:pt x="1405508" y="1209549"/>
                  </a:lnTo>
                  <a:lnTo>
                    <a:pt x="1412848" y="1165732"/>
                  </a:lnTo>
                  <a:lnTo>
                    <a:pt x="1419271" y="1121915"/>
                  </a:lnTo>
                  <a:lnTo>
                    <a:pt x="1422939" y="1078096"/>
                  </a:lnTo>
                  <a:lnTo>
                    <a:pt x="1425693" y="1034278"/>
                  </a:lnTo>
                  <a:lnTo>
                    <a:pt x="1425693" y="991375"/>
                  </a:lnTo>
                  <a:lnTo>
                    <a:pt x="1424775" y="948470"/>
                  </a:lnTo>
                  <a:lnTo>
                    <a:pt x="1422022" y="906478"/>
                  </a:lnTo>
                  <a:lnTo>
                    <a:pt x="1412848" y="837099"/>
                  </a:lnTo>
                  <a:lnTo>
                    <a:pt x="1396334" y="765896"/>
                  </a:lnTo>
                  <a:lnTo>
                    <a:pt x="1374318" y="692866"/>
                  </a:lnTo>
                  <a:lnTo>
                    <a:pt x="1360555" y="656352"/>
                  </a:lnTo>
                  <a:lnTo>
                    <a:pt x="1345875" y="618923"/>
                  </a:lnTo>
                  <a:lnTo>
                    <a:pt x="1330279" y="582410"/>
                  </a:lnTo>
                  <a:lnTo>
                    <a:pt x="1312848" y="545894"/>
                  </a:lnTo>
                  <a:lnTo>
                    <a:pt x="1294499" y="509380"/>
                  </a:lnTo>
                  <a:lnTo>
                    <a:pt x="1275234" y="472865"/>
                  </a:lnTo>
                  <a:lnTo>
                    <a:pt x="1255049" y="437263"/>
                  </a:lnTo>
                  <a:lnTo>
                    <a:pt x="1233949" y="402574"/>
                  </a:lnTo>
                  <a:lnTo>
                    <a:pt x="1212847" y="368797"/>
                  </a:lnTo>
                  <a:lnTo>
                    <a:pt x="1189913" y="335021"/>
                  </a:lnTo>
                  <a:lnTo>
                    <a:pt x="1138534" y="264731"/>
                  </a:lnTo>
                  <a:lnTo>
                    <a:pt x="1124775" y="248300"/>
                  </a:lnTo>
                  <a:lnTo>
                    <a:pt x="1111930" y="231868"/>
                  </a:lnTo>
                  <a:lnTo>
                    <a:pt x="1084407" y="200831"/>
                  </a:lnTo>
                  <a:lnTo>
                    <a:pt x="1043122" y="157013"/>
                  </a:lnTo>
                  <a:lnTo>
                    <a:pt x="1015600" y="130541"/>
                  </a:lnTo>
                  <a:lnTo>
                    <a:pt x="973398" y="94024"/>
                  </a:lnTo>
                  <a:lnTo>
                    <a:pt x="942205" y="70289"/>
                  </a:lnTo>
                  <a:lnTo>
                    <a:pt x="932113" y="62987"/>
                  </a:lnTo>
                  <a:lnTo>
                    <a:pt x="891746" y="37426"/>
                  </a:lnTo>
                  <a:lnTo>
                    <a:pt x="880738" y="32863"/>
                  </a:lnTo>
                  <a:lnTo>
                    <a:pt x="870644" y="27385"/>
                  </a:lnTo>
                  <a:lnTo>
                    <a:pt x="861470" y="22822"/>
                  </a:lnTo>
                  <a:lnTo>
                    <a:pt x="851378" y="19169"/>
                  </a:lnTo>
                  <a:lnTo>
                    <a:pt x="841287" y="14605"/>
                  </a:lnTo>
                  <a:lnTo>
                    <a:pt x="831196" y="11866"/>
                  </a:lnTo>
                  <a:lnTo>
                    <a:pt x="822022" y="9128"/>
                  </a:lnTo>
                  <a:lnTo>
                    <a:pt x="811929" y="6390"/>
                  </a:lnTo>
                  <a:lnTo>
                    <a:pt x="803672" y="4563"/>
                  </a:lnTo>
                  <a:lnTo>
                    <a:pt x="796334" y="2737"/>
                  </a:lnTo>
                  <a:lnTo>
                    <a:pt x="788994" y="1825"/>
                  </a:lnTo>
                  <a:lnTo>
                    <a:pt x="780737" y="912"/>
                  </a:lnTo>
                  <a:lnTo>
                    <a:pt x="77339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srgbClr val="333333"/>
                </a:solidFill>
                <a:latin typeface="Verdana" panose="020B0604030504040204" pitchFamily="34" charset="0"/>
                <a:ea typeface="ＭＳ Ｐゴシック" panose="020B0600070205080204" pitchFamily="34" charset="-128"/>
              </a:endParaRPr>
            </a:p>
          </p:txBody>
        </p:sp>
        <p:sp>
          <p:nvSpPr>
            <p:cNvPr id="18" name="object 4"/>
            <p:cNvSpPr/>
            <p:nvPr/>
          </p:nvSpPr>
          <p:spPr>
            <a:xfrm>
              <a:off x="7910413" y="5185032"/>
              <a:ext cx="262890" cy="264160"/>
            </a:xfrm>
            <a:custGeom>
              <a:avLst/>
              <a:gdLst/>
              <a:ahLst/>
              <a:cxnLst/>
              <a:rect l="l" t="t" r="r" b="b"/>
              <a:pathLst>
                <a:path w="262890" h="264160">
                  <a:moveTo>
                    <a:pt x="0" y="0"/>
                  </a:moveTo>
                  <a:lnTo>
                    <a:pt x="88990" y="217262"/>
                  </a:lnTo>
                  <a:lnTo>
                    <a:pt x="262385" y="263818"/>
                  </a:lnTo>
                  <a:lnTo>
                    <a:pt x="163302" y="4107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srgbClr val="333333"/>
                </a:solidFill>
                <a:latin typeface="Verdana" panose="020B0604030504040204" pitchFamily="34" charset="0"/>
                <a:ea typeface="ＭＳ Ｐゴシック" panose="020B0600070205080204" pitchFamily="34" charset="-128"/>
              </a:endParaRPr>
            </a:p>
          </p:txBody>
        </p:sp>
        <p:sp>
          <p:nvSpPr>
            <p:cNvPr id="19" name="object 5"/>
            <p:cNvSpPr/>
            <p:nvPr/>
          </p:nvSpPr>
          <p:spPr>
            <a:xfrm>
              <a:off x="7689311" y="5127521"/>
              <a:ext cx="257810" cy="260350"/>
            </a:xfrm>
            <a:custGeom>
              <a:avLst/>
              <a:gdLst/>
              <a:ahLst/>
              <a:cxnLst/>
              <a:rect l="l" t="t" r="r" b="b"/>
              <a:pathLst>
                <a:path w="257809" h="260350">
                  <a:moveTo>
                    <a:pt x="0" y="0"/>
                  </a:moveTo>
                  <a:lnTo>
                    <a:pt x="102754" y="218175"/>
                  </a:lnTo>
                  <a:lnTo>
                    <a:pt x="257798" y="260167"/>
                  </a:lnTo>
                  <a:lnTo>
                    <a:pt x="161470" y="43817"/>
                  </a:lnTo>
                  <a:lnTo>
                    <a:pt x="164221" y="4290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srgbClr val="333333"/>
                </a:solidFill>
                <a:latin typeface="Verdana" panose="020B0604030504040204" pitchFamily="34" charset="0"/>
                <a:ea typeface="ＭＳ Ｐゴシック" panose="020B0600070205080204" pitchFamily="34" charset="-128"/>
              </a:endParaRPr>
            </a:p>
          </p:txBody>
        </p:sp>
        <p:sp>
          <p:nvSpPr>
            <p:cNvPr id="20" name="object 6"/>
            <p:cNvSpPr/>
            <p:nvPr/>
          </p:nvSpPr>
          <p:spPr>
            <a:xfrm>
              <a:off x="8135185" y="5241628"/>
              <a:ext cx="255270" cy="266700"/>
            </a:xfrm>
            <a:custGeom>
              <a:avLst/>
              <a:gdLst/>
              <a:ahLst/>
              <a:cxnLst/>
              <a:rect l="l" t="t" r="r" b="b"/>
              <a:pathLst>
                <a:path w="255270" h="266700">
                  <a:moveTo>
                    <a:pt x="0" y="0"/>
                  </a:moveTo>
                  <a:lnTo>
                    <a:pt x="99081" y="224565"/>
                  </a:lnTo>
                  <a:lnTo>
                    <a:pt x="255044" y="266559"/>
                  </a:lnTo>
                  <a:lnTo>
                    <a:pt x="155044" y="401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srgbClr val="333333"/>
                </a:solidFill>
                <a:latin typeface="Verdana" panose="020B0604030504040204" pitchFamily="34" charset="0"/>
                <a:ea typeface="ＭＳ Ｐゴシック" panose="020B0600070205080204" pitchFamily="34" charset="-128"/>
              </a:endParaRPr>
            </a:p>
          </p:txBody>
        </p:sp>
        <p:sp>
          <p:nvSpPr>
            <p:cNvPr id="22" name="object 7"/>
            <p:cNvSpPr/>
            <p:nvPr/>
          </p:nvSpPr>
          <p:spPr>
            <a:xfrm>
              <a:off x="8351697" y="5297313"/>
              <a:ext cx="274320" cy="274955"/>
            </a:xfrm>
            <a:custGeom>
              <a:avLst/>
              <a:gdLst/>
              <a:ahLst/>
              <a:cxnLst/>
              <a:rect l="l" t="t" r="r" b="b"/>
              <a:pathLst>
                <a:path w="274320" h="274954">
                  <a:moveTo>
                    <a:pt x="0" y="0"/>
                  </a:moveTo>
                  <a:lnTo>
                    <a:pt x="99083" y="224565"/>
                  </a:lnTo>
                  <a:lnTo>
                    <a:pt x="95414" y="226390"/>
                  </a:lnTo>
                  <a:lnTo>
                    <a:pt x="274313" y="274773"/>
                  </a:lnTo>
                  <a:lnTo>
                    <a:pt x="159633" y="4107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srgbClr val="333333"/>
                </a:solidFill>
                <a:latin typeface="Verdana" panose="020B0604030504040204" pitchFamily="34" charset="0"/>
                <a:ea typeface="ＭＳ Ｐゴシック" panose="020B0600070205080204" pitchFamily="34" charset="-128"/>
              </a:endParaRPr>
            </a:p>
          </p:txBody>
        </p:sp>
        <p:sp>
          <p:nvSpPr>
            <p:cNvPr id="23" name="object 8"/>
            <p:cNvSpPr/>
            <p:nvPr/>
          </p:nvSpPr>
          <p:spPr>
            <a:xfrm>
              <a:off x="8573718" y="5354824"/>
              <a:ext cx="153670" cy="212725"/>
            </a:xfrm>
            <a:custGeom>
              <a:avLst/>
              <a:gdLst/>
              <a:ahLst/>
              <a:cxnLst/>
              <a:rect l="l" t="t" r="r" b="b"/>
              <a:pathLst>
                <a:path w="153670" h="212725">
                  <a:moveTo>
                    <a:pt x="0" y="0"/>
                  </a:moveTo>
                  <a:lnTo>
                    <a:pt x="105505" y="212699"/>
                  </a:lnTo>
                  <a:lnTo>
                    <a:pt x="153210" y="3925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srgbClr val="333333"/>
                </a:solidFill>
                <a:latin typeface="Verdana" panose="020B0604030504040204" pitchFamily="34" charset="0"/>
                <a:ea typeface="ＭＳ Ｐゴシック" panose="020B0600070205080204" pitchFamily="34" charset="-128"/>
              </a:endParaRPr>
            </a:p>
          </p:txBody>
        </p:sp>
        <p:sp>
          <p:nvSpPr>
            <p:cNvPr id="24" name="object 9"/>
            <p:cNvSpPr/>
            <p:nvPr/>
          </p:nvSpPr>
          <p:spPr>
            <a:xfrm>
              <a:off x="7503990" y="5092830"/>
              <a:ext cx="226060" cy="236854"/>
            </a:xfrm>
            <a:custGeom>
              <a:avLst/>
              <a:gdLst/>
              <a:ahLst/>
              <a:cxnLst/>
              <a:rect l="l" t="t" r="r" b="b"/>
              <a:pathLst>
                <a:path w="226059" h="236854">
                  <a:moveTo>
                    <a:pt x="45872" y="0"/>
                  </a:moveTo>
                  <a:lnTo>
                    <a:pt x="0" y="176183"/>
                  </a:lnTo>
                  <a:lnTo>
                    <a:pt x="225688" y="236432"/>
                  </a:lnTo>
                  <a:lnTo>
                    <a:pt x="123853" y="19170"/>
                  </a:lnTo>
                  <a:lnTo>
                    <a:pt x="4587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srgbClr val="333333"/>
                </a:solidFill>
                <a:latin typeface="Verdana" panose="020B0604030504040204" pitchFamily="34" charset="0"/>
                <a:ea typeface="ＭＳ Ｐゴシック" panose="020B0600070205080204" pitchFamily="34" charset="-128"/>
              </a:endParaRPr>
            </a:p>
          </p:txBody>
        </p:sp>
        <p:sp>
          <p:nvSpPr>
            <p:cNvPr id="25" name="object 10"/>
            <p:cNvSpPr/>
            <p:nvPr/>
          </p:nvSpPr>
          <p:spPr>
            <a:xfrm>
              <a:off x="7447108" y="5663372"/>
              <a:ext cx="1219835" cy="746125"/>
            </a:xfrm>
            <a:custGeom>
              <a:avLst/>
              <a:gdLst/>
              <a:ahLst/>
              <a:cxnLst/>
              <a:rect l="l" t="t" r="r" b="b"/>
              <a:pathLst>
                <a:path w="1219834" h="746125">
                  <a:moveTo>
                    <a:pt x="0" y="745814"/>
                  </a:moveTo>
                  <a:lnTo>
                    <a:pt x="1219269" y="745814"/>
                  </a:lnTo>
                  <a:lnTo>
                    <a:pt x="1219269" y="0"/>
                  </a:lnTo>
                  <a:lnTo>
                    <a:pt x="0" y="0"/>
                  </a:lnTo>
                  <a:lnTo>
                    <a:pt x="0" y="74581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srgbClr val="333333"/>
                </a:solidFill>
                <a:latin typeface="Verdana" panose="020B0604030504040204" pitchFamily="34" charset="0"/>
                <a:ea typeface="ＭＳ Ｐゴシック" panose="020B0600070205080204" pitchFamily="34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962846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7" name="Caption_82948"/>
          <p:cNvSpPr txBox="1">
            <a:spLocks noChangeArrowheads="1"/>
          </p:cNvSpPr>
          <p:nvPr/>
        </p:nvSpPr>
        <p:spPr bwMode="auto">
          <a:xfrm>
            <a:off x="3171507" y="5889466"/>
            <a:ext cx="585216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uk-UA" sz="2000" dirty="0">
                <a:solidFill>
                  <a:srgbClr val="004992"/>
                </a:solidFill>
                <a:latin typeface="Calibri Light"/>
              </a:rPr>
              <a:t>Де, на думку Івана, Марія востаннє бачила вантажівку з морозивом? На дитячому майданчику чи біля церкви?</a:t>
            </a:r>
          </a:p>
        </p:txBody>
      </p:sp>
      <p:pic>
        <p:nvPicPr>
          <p:cNvPr id="82948" name="Picture 1029" descr="John&amp;Mar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1432" y="1078992"/>
            <a:ext cx="3418657" cy="48051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6. Сприйняття емоцій II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2AAC3F-3BD8-4578-866E-1D18C4668C44}" type="slidenum">
              <a:rPr lang="de-DE" smtClean="0">
                <a:latin typeface="Calibri Light"/>
              </a:rPr>
              <a:pPr>
                <a:defRPr/>
              </a:pPr>
              <a:t>40</a:t>
            </a:fld>
            <a:endParaRPr lang="de-DE">
              <a:latin typeface="Calibri Light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5" name="Picture 14" descr="0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7766" y="1078992"/>
            <a:ext cx="6865989" cy="48051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4996" name="Caption_84995"/>
          <p:cNvSpPr txBox="1">
            <a:spLocks noChangeArrowheads="1"/>
          </p:cNvSpPr>
          <p:nvPr/>
        </p:nvSpPr>
        <p:spPr bwMode="auto">
          <a:xfrm>
            <a:off x="2647766" y="5884164"/>
            <a:ext cx="686598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uk-UA" sz="2000" dirty="0">
                <a:solidFill>
                  <a:srgbClr val="004992"/>
                </a:solidFill>
                <a:latin typeface="Calibri Light"/>
              </a:rPr>
              <a:t>Про що думає мати ...? Вона має рацію?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6. Сприйняття емоцій II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2AAC3F-3BD8-4578-866E-1D18C4668C44}" type="slidenum">
              <a:rPr lang="de-DE" smtClean="0">
                <a:latin typeface="Calibri Light"/>
              </a:rPr>
              <a:pPr>
                <a:defRPr/>
              </a:pPr>
              <a:t>41</a:t>
            </a:fld>
            <a:endParaRPr lang="de-DE">
              <a:latin typeface="Calibri Light"/>
            </a:endParaRPr>
          </a:p>
        </p:txBody>
      </p:sp>
      <p:sp>
        <p:nvSpPr>
          <p:cNvPr id="8" name="AutoShape 10"/>
          <p:cNvSpPr>
            <a:spLocks noChangeArrowheads="1"/>
          </p:cNvSpPr>
          <p:nvPr/>
        </p:nvSpPr>
        <p:spPr bwMode="auto">
          <a:xfrm>
            <a:off x="3581400" y="1078992"/>
            <a:ext cx="1868115" cy="914400"/>
          </a:xfrm>
          <a:prstGeom prst="wedgeEllipseCallout">
            <a:avLst>
              <a:gd name="adj1" fmla="val -53316"/>
              <a:gd name="adj2" fmla="val 59546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45720" rIns="45720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uk-UA" sz="1050" dirty="0">
                <a:latin typeface="+mj-lt"/>
              </a:rPr>
              <a:t>Коли ми вже сядемо їсти, мамо?! Я вмираю з голоду!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4" name="Caption_87045"/>
          <p:cNvSpPr txBox="1">
            <a:spLocks noChangeArrowheads="1"/>
          </p:cNvSpPr>
          <p:nvPr/>
        </p:nvSpPr>
        <p:spPr bwMode="auto">
          <a:xfrm>
            <a:off x="2660038" y="5884164"/>
            <a:ext cx="6841444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uk-UA" sz="2000" dirty="0">
                <a:solidFill>
                  <a:srgbClr val="004992"/>
                </a:solidFill>
                <a:latin typeface="Calibri Light"/>
              </a:rPr>
              <a:t>Чому акумулятор було </a:t>
            </a:r>
            <a:r>
              <a:rPr lang="uk-UA" sz="2000" dirty="0" err="1">
                <a:solidFill>
                  <a:srgbClr val="004992"/>
                </a:solidFill>
                <a:latin typeface="Calibri Light"/>
              </a:rPr>
              <a:t>розряджено</a:t>
            </a:r>
            <a:r>
              <a:rPr lang="uk-UA" sz="2000" dirty="0">
                <a:solidFill>
                  <a:srgbClr val="004992"/>
                </a:solidFill>
                <a:latin typeface="Calibri Light"/>
              </a:rPr>
              <a:t> першого та другого разу?</a:t>
            </a:r>
            <a:br>
              <a:rPr lang="uk-UA" sz="2000" dirty="0">
                <a:solidFill>
                  <a:srgbClr val="004992"/>
                </a:solidFill>
                <a:latin typeface="Calibri Light"/>
              </a:rPr>
            </a:br>
            <a:r>
              <a:rPr lang="uk-UA" sz="2000" dirty="0">
                <a:solidFill>
                  <a:srgbClr val="004992"/>
                </a:solidFill>
                <a:latin typeface="Calibri Light"/>
              </a:rPr>
              <a:t>Як власник автомобіля може пояснити ситуацію?</a:t>
            </a:r>
          </a:p>
        </p:txBody>
      </p:sp>
      <p:pic>
        <p:nvPicPr>
          <p:cNvPr id="87045" name="Picture 4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660038" y="1082630"/>
            <a:ext cx="6841444" cy="4797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7047" name="Textfeld 1"/>
          <p:cNvSpPr txBox="1">
            <a:spLocks noChangeArrowheads="1"/>
          </p:cNvSpPr>
          <p:nvPr/>
        </p:nvSpPr>
        <p:spPr bwMode="auto">
          <a:xfrm>
            <a:off x="2471893" y="1268760"/>
            <a:ext cx="385334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uk-UA" sz="1800" b="1">
                <a:latin typeface="Calibri Light"/>
              </a:rPr>
              <a:t>1</a:t>
            </a:r>
          </a:p>
        </p:txBody>
      </p:sp>
      <p:sp>
        <p:nvSpPr>
          <p:cNvPr id="87048" name="Textfeld 19"/>
          <p:cNvSpPr txBox="1">
            <a:spLocks noChangeArrowheads="1"/>
          </p:cNvSpPr>
          <p:nvPr/>
        </p:nvSpPr>
        <p:spPr bwMode="auto">
          <a:xfrm>
            <a:off x="9337947" y="1268760"/>
            <a:ext cx="385334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uk-UA" sz="1800" b="1">
                <a:latin typeface="Calibri Light"/>
              </a:rPr>
              <a:t>2</a:t>
            </a:r>
          </a:p>
        </p:txBody>
      </p:sp>
      <p:sp>
        <p:nvSpPr>
          <p:cNvPr id="87049" name="Textfeld 20"/>
          <p:cNvSpPr txBox="1">
            <a:spLocks noChangeArrowheads="1"/>
          </p:cNvSpPr>
          <p:nvPr/>
        </p:nvSpPr>
        <p:spPr bwMode="auto">
          <a:xfrm>
            <a:off x="2472952" y="3780780"/>
            <a:ext cx="383216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uk-UA" sz="1800" b="1">
                <a:latin typeface="Calibri Light"/>
              </a:rPr>
              <a:t>3</a:t>
            </a:r>
          </a:p>
        </p:txBody>
      </p:sp>
      <p:sp>
        <p:nvSpPr>
          <p:cNvPr id="87050" name="Textfeld 21"/>
          <p:cNvSpPr txBox="1">
            <a:spLocks noChangeArrowheads="1"/>
          </p:cNvSpPr>
          <p:nvPr/>
        </p:nvSpPr>
        <p:spPr bwMode="auto">
          <a:xfrm>
            <a:off x="9337947" y="3779192"/>
            <a:ext cx="385334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uk-UA" sz="1800" b="1">
                <a:latin typeface="Calibri Light"/>
              </a:rPr>
              <a:t>4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6. Сприйняття емоцій II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2AAC3F-3BD8-4578-866E-1D18C4668C44}" type="slidenum">
              <a:rPr lang="de-DE" smtClean="0">
                <a:latin typeface="Calibri Light"/>
              </a:rPr>
              <a:pPr>
                <a:defRPr/>
              </a:pPr>
              <a:t>42</a:t>
            </a:fld>
            <a:endParaRPr lang="de-DE">
              <a:latin typeface="Calibri Light"/>
            </a:endParaRPr>
          </a:p>
        </p:txBody>
      </p:sp>
      <p:sp>
        <p:nvSpPr>
          <p:cNvPr id="11" name="object 5"/>
          <p:cNvSpPr txBox="1"/>
          <p:nvPr/>
        </p:nvSpPr>
        <p:spPr>
          <a:xfrm>
            <a:off x="6080760" y="3529584"/>
            <a:ext cx="2752344" cy="118872"/>
          </a:xfrm>
          <a:prstGeom prst="rect">
            <a:avLst/>
          </a:prstGeom>
          <a:solidFill>
            <a:schemeClr val="bg1"/>
          </a:solidFill>
          <a:ln w="9144">
            <a:noFill/>
          </a:ln>
        </p:spPr>
        <p:txBody>
          <a:bodyPr lIns="0" tIns="0" rIns="0" bIns="0" anchor="t" anchorCtr="0">
            <a:noAutofit/>
          </a:bodyPr>
          <a:lstStyle/>
          <a:p>
            <a:pPr marL="19685" eaLnBrk="1" fontAlgn="auto" hangingPunct="1">
              <a:spcBef>
                <a:spcPts val="204"/>
              </a:spcBef>
              <a:spcAft>
                <a:spcPts val="0"/>
              </a:spcAft>
              <a:defRPr/>
            </a:pPr>
            <a:r>
              <a:rPr lang="uk-UA" sz="1000">
                <a:latin typeface="Calibri Light"/>
                <a:cs typeface="Arial"/>
              </a:rPr>
              <a:t> </a:t>
            </a:r>
          </a:p>
        </p:txBody>
      </p:sp>
      <p:sp>
        <p:nvSpPr>
          <p:cNvPr id="12" name="object 5"/>
          <p:cNvSpPr txBox="1"/>
          <p:nvPr/>
        </p:nvSpPr>
        <p:spPr>
          <a:xfrm>
            <a:off x="8800046" y="3511296"/>
            <a:ext cx="223621" cy="146304"/>
          </a:xfrm>
          <a:prstGeom prst="roundRect">
            <a:avLst/>
          </a:prstGeom>
          <a:solidFill>
            <a:schemeClr val="bg1"/>
          </a:solidFill>
          <a:ln w="9144">
            <a:noFill/>
          </a:ln>
          <a:effectLst>
            <a:glow rad="12700">
              <a:schemeClr val="bg1"/>
            </a:glow>
          </a:effectLst>
        </p:spPr>
        <p:txBody>
          <a:bodyPr lIns="0" tIns="0" rIns="0" bIns="0" anchor="t" anchorCtr="0">
            <a:noAutofit/>
          </a:bodyPr>
          <a:lstStyle/>
          <a:p>
            <a:pPr marL="19685" eaLnBrk="1" fontAlgn="auto" hangingPunct="1">
              <a:spcBef>
                <a:spcPts val="204"/>
              </a:spcBef>
              <a:spcAft>
                <a:spcPts val="0"/>
              </a:spcAft>
              <a:defRPr/>
            </a:pPr>
            <a:r>
              <a:rPr lang="uk-UA" sz="1000">
                <a:latin typeface="Calibri Light"/>
                <a:cs typeface="Arial"/>
              </a:rPr>
              <a:t> </a:t>
            </a:r>
          </a:p>
        </p:txBody>
      </p:sp>
      <p:sp>
        <p:nvSpPr>
          <p:cNvPr id="13" name="object 5"/>
          <p:cNvSpPr txBox="1"/>
          <p:nvPr/>
        </p:nvSpPr>
        <p:spPr>
          <a:xfrm>
            <a:off x="6169595" y="3529584"/>
            <a:ext cx="2926080" cy="182880"/>
          </a:xfrm>
          <a:prstGeom prst="rect">
            <a:avLst/>
          </a:prstGeom>
          <a:noFill/>
          <a:ln w="9144">
            <a:noFill/>
          </a:ln>
        </p:spPr>
        <p:txBody>
          <a:bodyPr lIns="0" tIns="0" rIns="0" bIns="0" anchor="t" anchorCtr="0">
            <a:noAutofit/>
          </a:bodyPr>
          <a:lstStyle/>
          <a:p>
            <a:pPr marL="19685" eaLnBrk="1" fontAlgn="auto" hangingPunct="1">
              <a:spcBef>
                <a:spcPts val="204"/>
              </a:spcBef>
              <a:spcAft>
                <a:spcPts val="0"/>
              </a:spcAft>
              <a:defRPr/>
            </a:pPr>
            <a:r>
              <a:rPr lang="uk-UA" sz="850" dirty="0">
                <a:latin typeface="Calibri Light"/>
                <a:cs typeface="Arial"/>
              </a:rPr>
              <a:t>Через два тижні після переїзду в іншу квартиру...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D9A504B-E41A-E25B-0F40-7F009937E3D0}"/>
              </a:ext>
            </a:extLst>
          </p:cNvPr>
          <p:cNvSpPr txBox="1"/>
          <p:nvPr/>
        </p:nvSpPr>
        <p:spPr bwMode="gray">
          <a:xfrm>
            <a:off x="4972571" y="4365104"/>
            <a:ext cx="914400" cy="216024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>
              <a:lnSpc>
                <a:spcPct val="105000"/>
              </a:lnSpc>
            </a:pPr>
            <a:r>
              <a:rPr lang="uk-UA" sz="1100" dirty="0">
                <a:latin typeface="+mj-lt"/>
              </a:rPr>
              <a:t>АКУМУЛЯТОР</a:t>
            </a:r>
            <a:endParaRPr lang="uk-UA" dirty="0">
              <a:latin typeface="+mj-lt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8FD9FD1-2EA6-B9B5-5EC9-3B7D0418BB84}"/>
              </a:ext>
            </a:extLst>
          </p:cNvPr>
          <p:cNvSpPr txBox="1"/>
          <p:nvPr/>
        </p:nvSpPr>
        <p:spPr bwMode="gray">
          <a:xfrm>
            <a:off x="6385619" y="4246438"/>
            <a:ext cx="914400" cy="216024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>
              <a:lnSpc>
                <a:spcPct val="105000"/>
              </a:lnSpc>
            </a:pPr>
            <a:r>
              <a:rPr lang="uk-UA" sz="1100" dirty="0">
                <a:latin typeface="+mj-lt"/>
              </a:rPr>
              <a:t>АКУМУЛЯТОР</a:t>
            </a:r>
            <a:endParaRPr lang="uk-UA" dirty="0">
              <a:latin typeface="+mj-lt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6CD2498-CDFE-DDF8-C23A-F98BD0D6D712}"/>
              </a:ext>
            </a:extLst>
          </p:cNvPr>
          <p:cNvSpPr/>
          <p:nvPr/>
        </p:nvSpPr>
        <p:spPr bwMode="gray">
          <a:xfrm rot="18258030">
            <a:off x="6389523" y="1615765"/>
            <a:ext cx="1072312" cy="576008"/>
          </a:xfrm>
          <a:prstGeom prst="rect">
            <a:avLst/>
          </a:prstGeom>
          <a:solidFill>
            <a:schemeClr val="bg1"/>
          </a:solidFill>
          <a:ln w="63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r>
              <a:rPr lang="uk-UA" sz="1100" i="1" dirty="0">
                <a:solidFill>
                  <a:schemeClr val="tx1"/>
                </a:solidFill>
                <a:latin typeface="+mj-lt"/>
              </a:rPr>
              <a:t>Домовласнику….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B55E819-69E9-A670-EF48-476014698A9F}"/>
              </a:ext>
            </a:extLst>
          </p:cNvPr>
          <p:cNvSpPr txBox="1"/>
          <p:nvPr/>
        </p:nvSpPr>
        <p:spPr bwMode="gray">
          <a:xfrm rot="20960045">
            <a:off x="7342113" y="1784851"/>
            <a:ext cx="914400" cy="91440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>
              <a:lnSpc>
                <a:spcPct val="105000"/>
              </a:lnSpc>
            </a:pPr>
            <a:r>
              <a:rPr lang="uk-UA" i="1" u="sng" dirty="0">
                <a:latin typeface="+mj-lt"/>
              </a:rPr>
              <a:t>Скарга…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defTabSz="914400" fontAlgn="base">
              <a:buClr>
                <a:srgbClr val="000000"/>
              </a:buClr>
            </a:pPr>
            <a:r>
              <a:rPr lang="uk-UA" sz="2400" b="1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Висновки з навчання: </a:t>
            </a:r>
          </a:p>
          <a:p>
            <a:pPr marL="342900" lvl="0" indent="-342900" defTabSz="914400" fontAlgn="base">
              <a:buClr>
                <a:srgbClr val="000000"/>
              </a:buClr>
              <a:buFont typeface="WingDings"/>
              <a:buChar char=""/>
            </a:pPr>
            <a:r>
              <a:rPr lang="uk-UA" sz="2400" dirty="0">
                <a:solidFill>
                  <a:srgbClr val="004992"/>
                </a:solidFill>
                <a:latin typeface="Calibri Light"/>
                <a:cs typeface="Times New Roman" panose="02020603050405020304" pitchFamily="18" charset="0"/>
              </a:rPr>
              <a:t>Багато непорозумінь та навіть конфліктів виникають через те, що не всі мають однакові знання </a:t>
            </a:r>
            <a:r>
              <a:rPr lang="uk-UA" sz="2400" i="1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(наприклад, якщо я не скажу своїм друзям, що мені погано, я не можу очікувати, що хтось зверне на це увагу!).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Перенесення на повсякденне життя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6. Сприйняття емоцій II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2AAC3F-3BD8-4578-866E-1D18C4668C44}" type="slidenum">
              <a:rPr lang="de-DE" smtClean="0">
                <a:latin typeface="Calibri Light"/>
              </a:rPr>
              <a:pPr>
                <a:defRPr/>
              </a:pPr>
              <a:t>43</a:t>
            </a:fld>
            <a:endParaRPr lang="de-DE">
              <a:latin typeface="Calibri Light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defTabSz="914400" fontAlgn="base">
              <a:buClr>
                <a:srgbClr val="000000"/>
              </a:buClr>
            </a:pPr>
            <a:r>
              <a:rPr lang="uk-UA" sz="2400" b="1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Висновки з навчання: </a:t>
            </a:r>
          </a:p>
          <a:p>
            <a:pPr marL="342900" lvl="0" indent="-342900" defTabSz="914400" fontAlgn="base">
              <a:buClr>
                <a:srgbClr val="000000"/>
              </a:buClr>
              <a:buFont typeface="WingDings"/>
              <a:buChar char=""/>
            </a:pPr>
            <a:r>
              <a:rPr lang="uk-UA" sz="2400" dirty="0">
                <a:solidFill>
                  <a:srgbClr val="004992"/>
                </a:solidFill>
                <a:latin typeface="Calibri Light"/>
                <a:cs typeface="Times New Roman" panose="02020603050405020304" pitchFamily="18" charset="0"/>
              </a:rPr>
              <a:t>Багато непорозумінь та навіть конфліктів виникають через те, що не всі мають однакові знання </a:t>
            </a:r>
            <a:r>
              <a:rPr lang="uk-UA" sz="2400" i="1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(наприклад, якщо я не скажу своїм друзям, що мені погано, я не можу очікувати, що хтось зверне на це увагу!).</a:t>
            </a:r>
          </a:p>
          <a:p>
            <a:pPr marL="342900" lvl="0" indent="-342900" defTabSz="914400" fontAlgn="base">
              <a:buClr>
                <a:srgbClr val="000000"/>
              </a:buClr>
              <a:buFont typeface="WingDings"/>
              <a:buChar char=""/>
            </a:pPr>
            <a:r>
              <a:rPr lang="uk-UA" sz="24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Для правильного оцінювання складних ситуацій важливо розглядати різні точки зору і, по можливості, враховувати всю наявну інформацію.</a:t>
            </a:r>
          </a:p>
          <a:p>
            <a:endParaRPr lang="en-US" sz="2400" dirty="0">
              <a:solidFill>
                <a:srgbClr val="333333"/>
              </a:solidFill>
              <a:latin typeface="Calibri Ligh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Перенесення на повсякденне життя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6. Сприйняття емоцій II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2AAC3F-3BD8-4578-866E-1D18C4668C44}" type="slidenum">
              <a:rPr lang="de-DE" smtClean="0">
                <a:latin typeface="Calibri Light"/>
              </a:rPr>
              <a:pPr>
                <a:defRPr/>
              </a:pPr>
              <a:t>44</a:t>
            </a:fld>
            <a:endParaRPr lang="de-DE">
              <a:latin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277312168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defTabSz="914400" fontAlgn="base"/>
            <a:r>
              <a:rPr lang="uk-UA" sz="20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Люди, які страждають на психоз (але не всі!), часто неправильно або надмірно інтерпретують вирази обличчя та поведінку інших людей.</a:t>
            </a:r>
          </a:p>
          <a:p>
            <a:pPr lvl="0" defTabSz="914400" fontAlgn="base"/>
            <a:r>
              <a:rPr lang="uk-UA" dirty="0">
                <a:solidFill>
                  <a:srgbClr val="004992"/>
                </a:solidFill>
                <a:latin typeface="Calibri Light"/>
                <a:cs typeface="Times New Roman" panose="02020603050405020304" pitchFamily="18" charset="0"/>
              </a:rPr>
              <a:t>Приклад: </a:t>
            </a:r>
            <a:r>
              <a:rPr lang="uk-UA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Матвій відчуває, що над ним сміються багато людей!</a:t>
            </a:r>
          </a:p>
          <a:p>
            <a:pPr lvl="0" defTabSz="914400" fontAlgn="base"/>
            <a:r>
              <a:rPr lang="uk-UA" dirty="0">
                <a:solidFill>
                  <a:srgbClr val="004992"/>
                </a:solidFill>
                <a:latin typeface="Calibri Light"/>
                <a:cs typeface="Times New Roman" panose="02020603050405020304" pitchFamily="18" charset="0"/>
              </a:rPr>
              <a:t>Передумови: </a:t>
            </a:r>
            <a:r>
              <a:rPr lang="uk-UA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Матвій заходить до приймальної зони аеропорту після проходження митного контролю. </a:t>
            </a:r>
            <a:r>
              <a:rPr lang="uk-UA" dirty="0" err="1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Очікувачі</a:t>
            </a:r>
            <a:r>
              <a:rPr lang="uk-UA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 дивляться у його бік, і двоє з них гучно сміються. </a:t>
            </a:r>
          </a:p>
          <a:p>
            <a:pPr lvl="0" defTabSz="914400" fontAlgn="base"/>
            <a:r>
              <a:rPr lang="uk-UA" dirty="0">
                <a:solidFill>
                  <a:srgbClr val="004992"/>
                </a:solidFill>
                <a:latin typeface="Calibri Light"/>
                <a:cs typeface="Times New Roman" panose="02020603050405020304" pitchFamily="18" charset="0"/>
              </a:rPr>
              <a:t>Проте: </a:t>
            </a:r>
            <a:r>
              <a:rPr lang="uk-UA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звичайно, всі </a:t>
            </a:r>
            <a:r>
              <a:rPr lang="uk-UA" dirty="0" err="1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очікувачі</a:t>
            </a:r>
            <a:r>
              <a:rPr lang="uk-UA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 дивляться на тих, хто заходить, оскільки вони чекають на друзів або клієнтів. Можливо, двоє людей, які сміються, довго не бачилися й обмінюються першими спогадами про відпустку. </a:t>
            </a:r>
          </a:p>
          <a:p>
            <a:pPr lvl="0" defTabSz="914400" fontAlgn="base"/>
            <a:r>
              <a:rPr lang="uk-UA" sz="20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«Людині притаманно помилятися» — враховуйте також інші точки зору.  </a:t>
            </a:r>
          </a:p>
          <a:p>
            <a:endParaRPr lang="en-US" sz="2000" dirty="0">
              <a:solidFill>
                <a:srgbClr val="333333"/>
              </a:solidFill>
              <a:latin typeface="Calibri Ligh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Як це стосується психозу?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6. Сприйняття емоцій II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2AAC3F-3BD8-4578-866E-1D18C4668C44}" type="slidenum">
              <a:rPr lang="de-DE" smtClean="0">
                <a:latin typeface="Calibri Light"/>
              </a:rPr>
              <a:pPr>
                <a:defRPr/>
              </a:pPr>
              <a:t>45</a:t>
            </a:fld>
            <a:endParaRPr lang="de-DE">
              <a:latin typeface="Calibri Light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E538A26-8091-9984-BDC3-1FCFC1E088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rtl="0"/>
            <a:r>
              <a:rPr lang="uk" sz="3600" b="0" i="0" u="none" baseline="0" dirty="0"/>
              <a:t>Оцінювання</a:t>
            </a:r>
          </a:p>
        </p:txBody>
      </p:sp>
      <p:pic>
        <p:nvPicPr>
          <p:cNvPr id="4" name="Inhaltsplatzhalter 4">
            <a:extLst>
              <a:ext uri="{FF2B5EF4-FFF2-40B4-BE49-F238E27FC236}">
                <a16:creationId xmlns:a16="http://schemas.microsoft.com/office/drawing/2014/main" id="{14C97C26-5DE0-02E5-24E9-FDA00F2FB90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65939" y="3933056"/>
            <a:ext cx="2808312" cy="2808312"/>
          </a:xfrm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1D8CA0C7-014F-A9BB-4CDC-EE1ECE0E05AB}"/>
              </a:ext>
            </a:extLst>
          </p:cNvPr>
          <p:cNvSpPr txBox="1"/>
          <p:nvPr/>
        </p:nvSpPr>
        <p:spPr bwMode="gray">
          <a:xfrm>
            <a:off x="2807368" y="2277979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marL="216000" marR="0" lvl="0" indent="-216000" algn="l" defTabSz="914400" rtl="0" eaLnBrk="0" fontAlgn="base" latinLnBrk="0" hangingPunct="0">
              <a:lnSpc>
                <a:spcPct val="10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uk" sz="1800" b="0" i="0" u="none" strike="noStrike" kern="1200" cap="none" spc="0" normalizeH="0" baseline="0" noProof="0" dirty="0" err="1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Calibri Light"/>
              <a:ea typeface="ＭＳ Ｐゴシック" panose="020B0600070205080204" pitchFamily="34" charset="-128"/>
              <a:cs typeface="Times New Roman" panose="02020603050405020304" pitchFamily="18" charset="0"/>
            </a:endParaRP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F8F47EFB-F461-521C-B827-BEA19B9CFC4E}"/>
              </a:ext>
            </a:extLst>
          </p:cNvPr>
          <p:cNvSpPr txBox="1"/>
          <p:nvPr/>
        </p:nvSpPr>
        <p:spPr bwMode="gray">
          <a:xfrm>
            <a:off x="818147" y="2598821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marL="3873600" marR="0" lvl="8" indent="-21600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uk" sz="18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Calibri Light"/>
              <a:ea typeface="ＭＳ Ｐゴシック" panose="020B0600070205080204" pitchFamily="34" charset="-128"/>
              <a:cs typeface="Times New Roman" panose="02020603050405020304" pitchFamily="18" charset="0"/>
            </a:endParaRPr>
          </a:p>
        </p:txBody>
      </p:sp>
      <p:sp>
        <p:nvSpPr>
          <p:cNvPr id="7" name="Content Placeholder 4">
            <a:extLst>
              <a:ext uri="{FF2B5EF4-FFF2-40B4-BE49-F238E27FC236}">
                <a16:creationId xmlns:a16="http://schemas.microsoft.com/office/drawing/2014/main" id="{6E6C30C6-3DEF-BDE2-912C-A54A5875EF51}"/>
              </a:ext>
            </a:extLst>
          </p:cNvPr>
          <p:cNvSpPr txBox="1">
            <a:spLocks/>
          </p:cNvSpPr>
          <p:nvPr/>
        </p:nvSpPr>
        <p:spPr bwMode="gray">
          <a:xfrm>
            <a:off x="409331" y="2060848"/>
            <a:ext cx="11340000" cy="4248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245" rtl="0" eaLnBrk="1" latinLnBrk="0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245" rtl="0" eaLnBrk="1" latinLnBrk="0" hangingPunct="1">
              <a:lnSpc>
                <a:spcPct val="105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15963" indent="-215963" algn="l" defTabSz="914245" rtl="0" eaLnBrk="1" latinLnBrk="0" hangingPunct="1">
              <a:lnSpc>
                <a:spcPct val="105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31927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47891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863854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6pPr>
            <a:lvl7pPr marL="863854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7pPr>
            <a:lvl8pPr marL="863854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8pPr>
            <a:lvl9pPr marL="863854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9pPr>
          </a:lstStyle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SzTx/>
              <a:buFont typeface="WingDings"/>
              <a:buChar char=""/>
              <a:tabLst/>
              <a:defRPr/>
            </a:pPr>
            <a:r>
              <a:rPr kumimoji="0" lang="uk" sz="24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Calibri" panose="020F0502020204030204" pitchFamily="34" charset="0"/>
              </a:rPr>
              <a:t>Просимо вас виділити трохи часу, щоб оцінити тренінг!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SzTx/>
              <a:buFont typeface="WingDings"/>
              <a:buChar char=""/>
              <a:tabLst/>
              <a:defRPr/>
            </a:pPr>
            <a:r>
              <a:rPr kumimoji="0" lang="uk" sz="24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Calibri" panose="020F0502020204030204" pitchFamily="34" charset="0"/>
              </a:rPr>
              <a:t>Ваша думка важлива для постійної оптимізації контенту.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SzTx/>
              <a:buFont typeface="WingDings"/>
              <a:buChar char=""/>
              <a:tabLst/>
              <a:defRPr/>
            </a:pPr>
            <a:r>
              <a:rPr kumimoji="0" lang="uk" sz="24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Calibri" panose="020F0502020204030204" pitchFamily="34" charset="0"/>
              </a:rPr>
              <a:t>Опитування анонімне. 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uk" sz="24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Calibri Light"/>
              <a:ea typeface="+mn-ea"/>
              <a:cs typeface="Calibri" panose="020F0502020204030204" pitchFamily="34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SzTx/>
              <a:buFont typeface="WingDings" pitchFamily="2" charset="2"/>
              <a:buChar char="à"/>
              <a:tabLst/>
              <a:defRPr/>
            </a:pPr>
            <a:r>
              <a:rPr kumimoji="0" lang="uk" sz="24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Calibri" panose="020F0502020204030204" pitchFamily="34" charset="0"/>
                <a:sym typeface="Wingdings" pitchFamily="2" charset="2"/>
              </a:rPr>
              <a:t>Щоб пройти опитування, </a:t>
            </a:r>
            <a:br>
              <a:rPr kumimoji="0" lang="uk" sz="24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Calibri" panose="020F0502020204030204" pitchFamily="34" charset="0"/>
                <a:sym typeface="Wingdings" pitchFamily="2" charset="2"/>
              </a:rPr>
            </a:br>
            <a:r>
              <a:rPr kumimoji="0" lang="uk" sz="24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Calibri" panose="020F0502020204030204" pitchFamily="34" charset="0"/>
                <a:sym typeface="Wingdings" pitchFamily="2" charset="2"/>
              </a:rPr>
              <a:t>відскануйте QR-код або перейдіть за посиланням. ДЯКУЄМО!</a:t>
            </a:r>
            <a:endParaRPr kumimoji="0" lang="uk" sz="2400" b="0" i="0" u="none" strike="noStrike" kern="1200" cap="none" spc="0" normalizeH="0" baseline="0" noProof="0" dirty="0">
              <a:ln>
                <a:noFill/>
              </a:ln>
              <a:solidFill>
                <a:srgbClr val="004992"/>
              </a:solidFill>
              <a:effectLst/>
              <a:uLnTx/>
              <a:uFillTx/>
              <a:latin typeface="Calibri Light"/>
              <a:ea typeface="+mn-ea"/>
              <a:cs typeface="Calibri" panose="020F0502020204030204" pitchFamily="34" charset="0"/>
            </a:endParaRP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B7A2EC67-FE8D-A3A4-E387-A8475F993501}"/>
              </a:ext>
            </a:extLst>
          </p:cNvPr>
          <p:cNvSpPr txBox="1"/>
          <p:nvPr/>
        </p:nvSpPr>
        <p:spPr bwMode="gray">
          <a:xfrm>
            <a:off x="696987" y="5136003"/>
            <a:ext cx="7169985" cy="7110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0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Verdana" panose="020B0604030504040204" pitchFamily="34" charset="0"/>
                <a:ea typeface="ＭＳ Ｐゴシック" panose="020B0600070205080204" pitchFamily="34" charset="-128"/>
                <a:cs typeface="Times New Roman" panose="02020603050405020304" pitchFamily="18" charset="0"/>
                <a:hlinkClick r:id="rId3"/>
              </a:rPr>
              <a:t>https://qeurope.eu.qualtrics.com/jfe/form/SV_54ryvmspZt8IgFo</a:t>
            </a:r>
            <a:endParaRPr kumimoji="0" lang="uk" sz="20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Verdana" panose="020B0604030504040204" pitchFamily="34" charset="0"/>
              <a:ea typeface="ＭＳ Ｐゴシック" panose="020B0600070205080204" pitchFamily="34" charset="-128"/>
              <a:cs typeface="Times New Roman" panose="02020603050405020304" pitchFamily="18" charset="0"/>
            </a:endParaRPr>
          </a:p>
        </p:txBody>
      </p:sp>
      <p:sp>
        <p:nvSpPr>
          <p:cNvPr id="3" name="Footer Placeholder 5">
            <a:extLst>
              <a:ext uri="{FF2B5EF4-FFF2-40B4-BE49-F238E27FC236}">
                <a16:creationId xmlns:a16="http://schemas.microsoft.com/office/drawing/2014/main" id="{3040E697-B490-8C75-CB8E-6EDA9CA52A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429771" y="332656"/>
            <a:ext cx="5184000" cy="216000"/>
          </a:xfrm>
        </p:spPr>
        <p:txBody>
          <a:bodyPr/>
          <a:lstStyle/>
          <a:p>
            <a:pPr>
              <a:defRPr/>
            </a:pPr>
            <a:r>
              <a:rPr lang="uk-UA" dirty="0" err="1"/>
              <a:t>Метакогнітивний</a:t>
            </a:r>
            <a:r>
              <a:rPr lang="uk-UA" dirty="0"/>
              <a:t> тренінг 6. Сприйняття емоцій II</a:t>
            </a:r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04D4E80E-F90D-6102-8DF8-FC441653F0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14388" y="332656"/>
            <a:ext cx="360000" cy="216000"/>
          </a:xfrm>
        </p:spPr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B00EF49-7894-4F53-A8DD-F7DB3BFC5032}" type="slidenum">
              <a:rPr kumimoji="0" lang="de-DE" sz="1000" b="0" i="0" u="none" strike="noStrike" kern="1200" cap="none" spc="0" normalizeH="0" baseline="0" noProof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ＭＳ Ｐゴシック" panose="020B0600070205080204" pitchFamily="34" charset="-128"/>
                <a:cs typeface="Times New Roman" panose="02020603050405020304" pitchFamily="18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46</a:t>
            </a:fld>
            <a:endParaRPr kumimoji="0" lang="de-DE" sz="10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Calibri Light"/>
              <a:ea typeface="ＭＳ Ｐゴシック" panose="020B0600070205080204" pitchFamily="34" charset="-128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589445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z="3600"/>
              <a:t>Дякуємо за увагу!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4935" marR="333375" lvl="0" defTabSz="914400">
              <a:lnSpc>
                <a:spcPct val="100000"/>
              </a:lnSpc>
              <a:spcBef>
                <a:spcPts val="800"/>
              </a:spcBef>
            </a:pPr>
            <a:r>
              <a:rPr lang="uk-UA" i="1" dirty="0">
                <a:solidFill>
                  <a:srgbClr val="004992"/>
                </a:solidFill>
                <a:latin typeface="Calibri Light"/>
                <a:cs typeface="Verdana"/>
              </a:rPr>
              <a:t>Тренерам</a:t>
            </a:r>
            <a:r>
              <a:rPr lang="uk-UA" dirty="0">
                <a:solidFill>
                  <a:srgbClr val="004992"/>
                </a:solidFill>
                <a:latin typeface="Calibri Light"/>
                <a:cs typeface="Verdana"/>
              </a:rPr>
              <a:t>:</a:t>
            </a:r>
          </a:p>
          <a:p>
            <a:pPr marL="114935" marR="333375" lvl="0" defTabSz="914400">
              <a:lnSpc>
                <a:spcPct val="100000"/>
              </a:lnSpc>
              <a:spcBef>
                <a:spcPts val="800"/>
              </a:spcBef>
            </a:pPr>
            <a:r>
              <a:rPr lang="uk-UA">
                <a:solidFill>
                  <a:srgbClr val="004992"/>
                </a:solidFill>
                <a:latin typeface="Calibri Light"/>
                <a:cs typeface="Verdana"/>
              </a:rPr>
              <a:t>Роздайте робочі аркуші та надайте посилання на наш безкоштовний додаток COGITO.</a:t>
            </a:r>
          </a:p>
          <a:p>
            <a:endParaRPr lang="en-US" dirty="0">
              <a:solidFill>
                <a:srgbClr val="004992"/>
              </a:solidFill>
              <a:latin typeface="Calibri Light"/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solidFill>
                  <a:srgbClr val="333333"/>
                </a:solidFill>
              </a:rPr>
              <a:t>Метакогнітивний тренінг 6. Сприйняття емоцій II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F657602-39CC-44B4-B2B2-1E29DC7C01C7}" type="slidenum">
              <a:rPr lang="de-DE" altLang="de-DE" smtClean="0">
                <a:solidFill>
                  <a:srgbClr val="333333"/>
                </a:solidFill>
              </a:rPr>
              <a:pPr>
                <a:defRPr/>
              </a:pPr>
              <a:t>47</a:t>
            </a:fld>
            <a:endParaRPr lang="de-DE" altLang="de-DE">
              <a:solidFill>
                <a:srgbClr val="333333"/>
              </a:solidFill>
            </a:endParaRPr>
          </a:p>
        </p:txBody>
      </p:sp>
      <p:sp>
        <p:nvSpPr>
          <p:cNvPr id="11" name="Rechteck 5"/>
          <p:cNvSpPr/>
          <p:nvPr/>
        </p:nvSpPr>
        <p:spPr>
          <a:xfrm>
            <a:off x="4810044" y="4497362"/>
            <a:ext cx="27752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14935" marR="333375" algn="ctr" defTabSz="914400" eaLnBrk="0" fontAlgn="base" hangingPunct="0">
              <a:spcBef>
                <a:spcPts val="800"/>
              </a:spcBef>
              <a:spcAft>
                <a:spcPct val="0"/>
              </a:spcAft>
            </a:pPr>
            <a:r>
              <a:rPr lang="uk-UA" dirty="0" err="1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  <a:cs typeface="Verdana"/>
              </a:rPr>
              <a:t>www.uke.de</a:t>
            </a:r>
            <a:r>
              <a:rPr lang="uk-UA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  <a:cs typeface="Verdana"/>
              </a:rPr>
              <a:t>/</a:t>
            </a:r>
            <a:r>
              <a:rPr lang="de-DE" dirty="0" err="1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  <a:cs typeface="Verdana"/>
              </a:rPr>
              <a:t>cogito_ua</a:t>
            </a:r>
            <a:endParaRPr lang="uk-UA" dirty="0">
              <a:solidFill>
                <a:srgbClr val="333333"/>
              </a:solidFill>
              <a:latin typeface="Calibri Light"/>
              <a:ea typeface="ＭＳ Ｐゴシック" panose="020B0600070205080204" pitchFamily="34" charset="-128"/>
              <a:cs typeface="Verdana"/>
            </a:endParaRPr>
          </a:p>
        </p:txBody>
      </p:sp>
      <p:pic>
        <p:nvPicPr>
          <p:cNvPr id="12" name="Grafik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3186" y="3310428"/>
            <a:ext cx="1395664" cy="2743200"/>
          </a:xfrm>
          <a:prstGeom prst="rect">
            <a:avLst/>
          </a:prstGeom>
        </p:spPr>
      </p:pic>
      <p:pic>
        <p:nvPicPr>
          <p:cNvPr id="2" name="Grafik 1">
            <a:extLst>
              <a:ext uri="{FF2B5EF4-FFF2-40B4-BE49-F238E27FC236}">
                <a16:creationId xmlns:a16="http://schemas.microsoft.com/office/drawing/2014/main" id="{55D855E1-8C3D-5DC0-11BD-512950357F4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86326" y="3310428"/>
            <a:ext cx="1359362" cy="27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960071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872" name="Rectangle 88"/>
          <p:cNvSpPr>
            <a:spLocks noChangeArrowheads="1"/>
          </p:cNvSpPr>
          <p:nvPr/>
        </p:nvSpPr>
        <p:spPr bwMode="auto">
          <a:xfrm>
            <a:off x="0" y="5045353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de-DE" altLang="de-DE" sz="1800">
              <a:latin typeface="Arial" panose="020B0604020202020204" pitchFamily="34" charset="0"/>
            </a:endParaRPr>
          </a:p>
        </p:txBody>
      </p:sp>
      <p:sp>
        <p:nvSpPr>
          <p:cNvPr id="118873" name="Text Box 89"/>
          <p:cNvSpPr txBox="1">
            <a:spLocks noChangeArrowheads="1"/>
          </p:cNvSpPr>
          <p:nvPr/>
        </p:nvSpPr>
        <p:spPr bwMode="auto">
          <a:xfrm>
            <a:off x="408955" y="764704"/>
            <a:ext cx="113760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uk-UA" sz="1200" dirty="0" err="1">
                <a:solidFill>
                  <a:srgbClr val="333333"/>
                </a:solidFill>
                <a:latin typeface="+mj-lt"/>
              </a:rPr>
              <a:t>Pictures</a:t>
            </a:r>
            <a:r>
              <a:rPr lang="uk-UA" sz="1200" dirty="0">
                <a:solidFill>
                  <a:srgbClr val="333333"/>
                </a:solidFill>
                <a:latin typeface="+mj-lt"/>
              </a:rPr>
              <a:t> </a:t>
            </a:r>
            <a:r>
              <a:rPr lang="uk-UA" sz="1200" dirty="0" err="1">
                <a:solidFill>
                  <a:srgbClr val="333333"/>
                </a:solidFill>
                <a:latin typeface="+mj-lt"/>
              </a:rPr>
              <a:t>used</a:t>
            </a:r>
            <a:r>
              <a:rPr lang="uk-UA" sz="1200" dirty="0">
                <a:solidFill>
                  <a:srgbClr val="333333"/>
                </a:solidFill>
                <a:latin typeface="+mj-lt"/>
              </a:rPr>
              <a:t> </a:t>
            </a:r>
            <a:r>
              <a:rPr lang="uk-UA" sz="1200" dirty="0" err="1">
                <a:solidFill>
                  <a:srgbClr val="333333"/>
                </a:solidFill>
                <a:latin typeface="+mj-lt"/>
              </a:rPr>
              <a:t>in</a:t>
            </a:r>
            <a:r>
              <a:rPr lang="uk-UA" sz="1200" dirty="0">
                <a:solidFill>
                  <a:srgbClr val="333333"/>
                </a:solidFill>
                <a:latin typeface="+mj-lt"/>
              </a:rPr>
              <a:t> </a:t>
            </a:r>
            <a:r>
              <a:rPr lang="uk-UA" sz="1200" dirty="0" err="1">
                <a:solidFill>
                  <a:srgbClr val="333333"/>
                </a:solidFill>
                <a:latin typeface="+mj-lt"/>
              </a:rPr>
              <a:t>this</a:t>
            </a:r>
            <a:r>
              <a:rPr lang="uk-UA" sz="1200" dirty="0">
                <a:solidFill>
                  <a:srgbClr val="333333"/>
                </a:solidFill>
                <a:latin typeface="+mj-lt"/>
              </a:rPr>
              <a:t> </a:t>
            </a:r>
            <a:r>
              <a:rPr lang="uk-UA" sz="1200" dirty="0" err="1">
                <a:solidFill>
                  <a:srgbClr val="333333"/>
                </a:solidFill>
                <a:latin typeface="+mj-lt"/>
              </a:rPr>
              <a:t>module</a:t>
            </a:r>
            <a:r>
              <a:rPr lang="uk-UA" sz="1200" dirty="0">
                <a:solidFill>
                  <a:srgbClr val="333333"/>
                </a:solidFill>
                <a:latin typeface="+mj-lt"/>
              </a:rPr>
              <a:t> </a:t>
            </a:r>
            <a:r>
              <a:rPr lang="uk-UA" sz="1200" dirty="0" err="1">
                <a:solidFill>
                  <a:srgbClr val="333333"/>
                </a:solidFill>
                <a:latin typeface="+mj-lt"/>
              </a:rPr>
              <a:t>are</a:t>
            </a:r>
            <a:r>
              <a:rPr lang="uk-UA" sz="1200" dirty="0">
                <a:solidFill>
                  <a:srgbClr val="333333"/>
                </a:solidFill>
                <a:latin typeface="+mj-lt"/>
              </a:rPr>
              <a:t> </a:t>
            </a:r>
            <a:r>
              <a:rPr lang="uk-UA" sz="1200" dirty="0" err="1">
                <a:solidFill>
                  <a:srgbClr val="333333"/>
                </a:solidFill>
                <a:latin typeface="+mj-lt"/>
              </a:rPr>
              <a:t>reproduced</a:t>
            </a:r>
            <a:r>
              <a:rPr lang="uk-UA" sz="1200" dirty="0">
                <a:solidFill>
                  <a:srgbClr val="333333"/>
                </a:solidFill>
                <a:latin typeface="+mj-lt"/>
              </a:rPr>
              <a:t> </a:t>
            </a:r>
            <a:r>
              <a:rPr lang="uk-UA" sz="1200" dirty="0" err="1">
                <a:solidFill>
                  <a:srgbClr val="333333"/>
                </a:solidFill>
                <a:latin typeface="+mj-lt"/>
              </a:rPr>
              <a:t>with</a:t>
            </a:r>
            <a:r>
              <a:rPr lang="uk-UA" sz="1200" dirty="0">
                <a:solidFill>
                  <a:srgbClr val="333333"/>
                </a:solidFill>
                <a:latin typeface="+mj-lt"/>
              </a:rPr>
              <a:t> </a:t>
            </a:r>
            <a:r>
              <a:rPr lang="uk-UA" sz="1200" dirty="0" err="1">
                <a:solidFill>
                  <a:srgbClr val="333333"/>
                </a:solidFill>
                <a:latin typeface="+mj-lt"/>
              </a:rPr>
              <a:t>indirect</a:t>
            </a:r>
            <a:r>
              <a:rPr lang="uk-UA" sz="1200" dirty="0">
                <a:solidFill>
                  <a:srgbClr val="333333"/>
                </a:solidFill>
                <a:latin typeface="+mj-lt"/>
              </a:rPr>
              <a:t> (</a:t>
            </a:r>
            <a:r>
              <a:rPr lang="uk-UA" sz="1200" dirty="0" err="1">
                <a:solidFill>
                  <a:srgbClr val="333333"/>
                </a:solidFill>
                <a:latin typeface="+mj-lt"/>
              </a:rPr>
              <a:t>creative</a:t>
            </a:r>
            <a:r>
              <a:rPr lang="uk-UA" sz="1200" dirty="0">
                <a:solidFill>
                  <a:srgbClr val="333333"/>
                </a:solidFill>
                <a:latin typeface="+mj-lt"/>
              </a:rPr>
              <a:t> </a:t>
            </a:r>
            <a:r>
              <a:rPr lang="uk-UA" sz="1200" dirty="0" err="1">
                <a:solidFill>
                  <a:srgbClr val="333333"/>
                </a:solidFill>
                <a:latin typeface="+mj-lt"/>
              </a:rPr>
              <a:t>commons</a:t>
            </a:r>
            <a:r>
              <a:rPr lang="uk-UA" sz="1200" dirty="0">
                <a:solidFill>
                  <a:srgbClr val="333333"/>
                </a:solidFill>
                <a:latin typeface="+mj-lt"/>
              </a:rPr>
              <a:t> </a:t>
            </a:r>
            <a:r>
              <a:rPr lang="uk-UA" sz="1200" dirty="0" err="1">
                <a:solidFill>
                  <a:srgbClr val="333333"/>
                </a:solidFill>
                <a:latin typeface="+mj-lt"/>
              </a:rPr>
              <a:t>license</a:t>
            </a:r>
            <a:r>
              <a:rPr lang="uk-UA" sz="1200" dirty="0">
                <a:solidFill>
                  <a:srgbClr val="333333"/>
                </a:solidFill>
                <a:latin typeface="+mj-lt"/>
              </a:rPr>
              <a:t>) </a:t>
            </a:r>
            <a:r>
              <a:rPr lang="uk-UA" sz="1200" dirty="0" err="1">
                <a:solidFill>
                  <a:srgbClr val="333333"/>
                </a:solidFill>
                <a:latin typeface="+mj-lt"/>
              </a:rPr>
              <a:t>or</a:t>
            </a:r>
            <a:r>
              <a:rPr lang="uk-UA" sz="1200" dirty="0">
                <a:solidFill>
                  <a:srgbClr val="333333"/>
                </a:solidFill>
                <a:latin typeface="+mj-lt"/>
              </a:rPr>
              <a:t> </a:t>
            </a:r>
            <a:r>
              <a:rPr lang="uk-UA" sz="1200" dirty="0" err="1">
                <a:solidFill>
                  <a:srgbClr val="333333"/>
                </a:solidFill>
                <a:latin typeface="+mj-lt"/>
              </a:rPr>
              <a:t>direct</a:t>
            </a:r>
            <a:r>
              <a:rPr lang="uk-UA" sz="1200" dirty="0">
                <a:solidFill>
                  <a:srgbClr val="333333"/>
                </a:solidFill>
                <a:latin typeface="+mj-lt"/>
              </a:rPr>
              <a:t> </a:t>
            </a:r>
            <a:r>
              <a:rPr lang="uk-UA" sz="1200" dirty="0" err="1">
                <a:solidFill>
                  <a:srgbClr val="333333"/>
                </a:solidFill>
                <a:latin typeface="+mj-lt"/>
              </a:rPr>
              <a:t>permission</a:t>
            </a:r>
            <a:r>
              <a:rPr lang="uk-UA" sz="1200" dirty="0">
                <a:solidFill>
                  <a:srgbClr val="333333"/>
                </a:solidFill>
                <a:latin typeface="+mj-lt"/>
              </a:rPr>
              <a:t> </a:t>
            </a:r>
            <a:r>
              <a:rPr lang="uk-UA" sz="1200" dirty="0" err="1">
                <a:solidFill>
                  <a:srgbClr val="333333"/>
                </a:solidFill>
                <a:latin typeface="+mj-lt"/>
              </a:rPr>
              <a:t>of</a:t>
            </a:r>
            <a:r>
              <a:rPr lang="uk-UA" sz="1200" dirty="0">
                <a:solidFill>
                  <a:srgbClr val="333333"/>
                </a:solidFill>
                <a:latin typeface="+mj-lt"/>
              </a:rPr>
              <a:t> </a:t>
            </a:r>
            <a:r>
              <a:rPr lang="uk-UA" sz="1200" dirty="0" err="1">
                <a:solidFill>
                  <a:srgbClr val="333333"/>
                </a:solidFill>
                <a:latin typeface="+mj-lt"/>
              </a:rPr>
              <a:t>the</a:t>
            </a:r>
            <a:r>
              <a:rPr lang="uk-UA" sz="1200" dirty="0">
                <a:solidFill>
                  <a:srgbClr val="333333"/>
                </a:solidFill>
                <a:latin typeface="+mj-lt"/>
              </a:rPr>
              <a:t> </a:t>
            </a:r>
            <a:r>
              <a:rPr lang="uk-UA" sz="1200" dirty="0" err="1">
                <a:solidFill>
                  <a:srgbClr val="333333"/>
                </a:solidFill>
                <a:latin typeface="+mj-lt"/>
              </a:rPr>
              <a:t>artists</a:t>
            </a:r>
            <a:r>
              <a:rPr lang="uk-UA" sz="1200" dirty="0">
                <a:solidFill>
                  <a:srgbClr val="333333"/>
                </a:solidFill>
                <a:latin typeface="+mj-lt"/>
              </a:rPr>
              <a:t> </a:t>
            </a:r>
            <a:r>
              <a:rPr lang="uk-UA" sz="1200" dirty="0" err="1">
                <a:solidFill>
                  <a:srgbClr val="333333"/>
                </a:solidFill>
                <a:latin typeface="+mj-lt"/>
              </a:rPr>
              <a:t>listed</a:t>
            </a:r>
            <a:r>
              <a:rPr lang="uk-UA" sz="1200" dirty="0">
                <a:solidFill>
                  <a:srgbClr val="333333"/>
                </a:solidFill>
                <a:latin typeface="+mj-lt"/>
              </a:rPr>
              <a:t> </a:t>
            </a:r>
            <a:r>
              <a:rPr lang="uk-UA" sz="1200" dirty="0" err="1">
                <a:solidFill>
                  <a:srgbClr val="333333"/>
                </a:solidFill>
                <a:latin typeface="+mj-lt"/>
              </a:rPr>
              <a:t>below</a:t>
            </a:r>
            <a:r>
              <a:rPr lang="uk-UA" sz="1200" dirty="0">
                <a:solidFill>
                  <a:srgbClr val="333333"/>
                </a:solidFill>
                <a:latin typeface="+mj-lt"/>
              </a:rPr>
              <a:t>, </a:t>
            </a:r>
            <a:r>
              <a:rPr lang="uk-UA" sz="1200" dirty="0" err="1">
                <a:solidFill>
                  <a:srgbClr val="333333"/>
                </a:solidFill>
                <a:latin typeface="+mj-lt"/>
              </a:rPr>
              <a:t>for</a:t>
            </a:r>
            <a:r>
              <a:rPr lang="uk-UA" sz="1200" dirty="0">
                <a:solidFill>
                  <a:srgbClr val="333333"/>
                </a:solidFill>
                <a:latin typeface="+mj-lt"/>
              </a:rPr>
              <a:t> </a:t>
            </a:r>
            <a:r>
              <a:rPr lang="uk-UA" sz="1200" dirty="0" err="1">
                <a:solidFill>
                  <a:srgbClr val="333333"/>
                </a:solidFill>
                <a:latin typeface="+mj-lt"/>
              </a:rPr>
              <a:t>which</a:t>
            </a:r>
            <a:r>
              <a:rPr lang="uk-UA" sz="1200" dirty="0">
                <a:solidFill>
                  <a:srgbClr val="333333"/>
                </a:solidFill>
                <a:latin typeface="+mj-lt"/>
              </a:rPr>
              <a:t> </a:t>
            </a:r>
            <a:r>
              <a:rPr lang="uk-UA" sz="1200" dirty="0" err="1">
                <a:solidFill>
                  <a:srgbClr val="333333"/>
                </a:solidFill>
                <a:latin typeface="+mj-lt"/>
              </a:rPr>
              <a:t>we</a:t>
            </a:r>
            <a:r>
              <a:rPr lang="uk-UA" sz="1200" dirty="0">
                <a:solidFill>
                  <a:srgbClr val="333333"/>
                </a:solidFill>
                <a:latin typeface="+mj-lt"/>
              </a:rPr>
              <a:t> </a:t>
            </a:r>
            <a:r>
              <a:rPr lang="uk-UA" sz="1200" dirty="0" err="1">
                <a:solidFill>
                  <a:srgbClr val="333333"/>
                </a:solidFill>
                <a:latin typeface="+mj-lt"/>
              </a:rPr>
              <a:t>would</a:t>
            </a:r>
            <a:r>
              <a:rPr lang="uk-UA" sz="1200" dirty="0">
                <a:solidFill>
                  <a:srgbClr val="333333"/>
                </a:solidFill>
                <a:latin typeface="+mj-lt"/>
              </a:rPr>
              <a:t> </a:t>
            </a:r>
            <a:r>
              <a:rPr lang="uk-UA" sz="1200" dirty="0" err="1">
                <a:solidFill>
                  <a:srgbClr val="333333"/>
                </a:solidFill>
                <a:latin typeface="+mj-lt"/>
              </a:rPr>
              <a:t>like</a:t>
            </a:r>
            <a:r>
              <a:rPr lang="uk-UA" sz="1200" dirty="0">
                <a:solidFill>
                  <a:srgbClr val="333333"/>
                </a:solidFill>
                <a:latin typeface="+mj-lt"/>
              </a:rPr>
              <a:t> </a:t>
            </a:r>
            <a:r>
              <a:rPr lang="uk-UA" sz="1200" dirty="0" err="1">
                <a:solidFill>
                  <a:srgbClr val="333333"/>
                </a:solidFill>
                <a:latin typeface="+mj-lt"/>
              </a:rPr>
              <a:t>to</a:t>
            </a:r>
            <a:r>
              <a:rPr lang="uk-UA" sz="1200" dirty="0">
                <a:solidFill>
                  <a:srgbClr val="333333"/>
                </a:solidFill>
                <a:latin typeface="+mj-lt"/>
              </a:rPr>
              <a:t> </a:t>
            </a:r>
            <a:r>
              <a:rPr lang="uk-UA" sz="1200" dirty="0" err="1">
                <a:solidFill>
                  <a:srgbClr val="333333"/>
                </a:solidFill>
                <a:latin typeface="+mj-lt"/>
              </a:rPr>
              <a:t>express</a:t>
            </a:r>
            <a:r>
              <a:rPr lang="uk-UA" sz="1200" dirty="0">
                <a:solidFill>
                  <a:srgbClr val="333333"/>
                </a:solidFill>
                <a:latin typeface="+mj-lt"/>
              </a:rPr>
              <a:t> </a:t>
            </a:r>
            <a:r>
              <a:rPr lang="uk-UA" sz="1200" dirty="0" err="1">
                <a:solidFill>
                  <a:srgbClr val="333333"/>
                </a:solidFill>
                <a:latin typeface="+mj-lt"/>
              </a:rPr>
              <a:t>our</a:t>
            </a:r>
            <a:r>
              <a:rPr lang="uk-UA" sz="1200" dirty="0">
                <a:solidFill>
                  <a:srgbClr val="333333"/>
                </a:solidFill>
                <a:latin typeface="+mj-lt"/>
              </a:rPr>
              <a:t> </a:t>
            </a:r>
            <a:r>
              <a:rPr lang="uk-UA" sz="1200" dirty="0" err="1">
                <a:solidFill>
                  <a:srgbClr val="333333"/>
                </a:solidFill>
                <a:latin typeface="+mj-lt"/>
              </a:rPr>
              <a:t>gratitude</a:t>
            </a:r>
            <a:r>
              <a:rPr lang="uk-UA" sz="1200" dirty="0">
                <a:solidFill>
                  <a:srgbClr val="333333"/>
                </a:solidFill>
                <a:latin typeface="+mj-lt"/>
              </a:rPr>
              <a:t>! A </a:t>
            </a:r>
            <a:r>
              <a:rPr lang="uk-UA" sz="1200" dirty="0" err="1">
                <a:solidFill>
                  <a:srgbClr val="333333"/>
                </a:solidFill>
                <a:latin typeface="+mj-lt"/>
              </a:rPr>
              <a:t>full</a:t>
            </a:r>
            <a:r>
              <a:rPr lang="uk-UA" sz="1200" dirty="0">
                <a:solidFill>
                  <a:srgbClr val="333333"/>
                </a:solidFill>
                <a:latin typeface="+mj-lt"/>
              </a:rPr>
              <a:t> </a:t>
            </a:r>
            <a:r>
              <a:rPr lang="uk-UA" sz="1200" dirty="0" err="1">
                <a:solidFill>
                  <a:srgbClr val="333333"/>
                </a:solidFill>
                <a:latin typeface="+mj-lt"/>
              </a:rPr>
              <a:t>list</a:t>
            </a:r>
            <a:r>
              <a:rPr lang="uk-UA" sz="1200" dirty="0">
                <a:solidFill>
                  <a:srgbClr val="333333"/>
                </a:solidFill>
                <a:latin typeface="+mj-lt"/>
              </a:rPr>
              <a:t> </a:t>
            </a:r>
            <a:r>
              <a:rPr lang="uk-UA" sz="1200" dirty="0" err="1">
                <a:solidFill>
                  <a:srgbClr val="333333"/>
                </a:solidFill>
                <a:latin typeface="+mj-lt"/>
              </a:rPr>
              <a:t>can</a:t>
            </a:r>
            <a:r>
              <a:rPr lang="uk-UA" sz="1200" dirty="0">
                <a:solidFill>
                  <a:srgbClr val="333333"/>
                </a:solidFill>
                <a:latin typeface="+mj-lt"/>
              </a:rPr>
              <a:t> </a:t>
            </a:r>
            <a:r>
              <a:rPr lang="uk-UA" sz="1200" dirty="0" err="1">
                <a:solidFill>
                  <a:srgbClr val="333333"/>
                </a:solidFill>
                <a:latin typeface="+mj-lt"/>
              </a:rPr>
              <a:t>be</a:t>
            </a:r>
            <a:r>
              <a:rPr lang="uk-UA" sz="1200" dirty="0">
                <a:solidFill>
                  <a:srgbClr val="333333"/>
                </a:solidFill>
                <a:latin typeface="+mj-lt"/>
              </a:rPr>
              <a:t> </a:t>
            </a:r>
            <a:r>
              <a:rPr lang="uk-UA" sz="1200" dirty="0" err="1">
                <a:solidFill>
                  <a:srgbClr val="333333"/>
                </a:solidFill>
                <a:latin typeface="+mj-lt"/>
              </a:rPr>
              <a:t>obtained</a:t>
            </a:r>
            <a:r>
              <a:rPr lang="uk-UA" sz="1200" dirty="0">
                <a:solidFill>
                  <a:srgbClr val="333333"/>
                </a:solidFill>
                <a:latin typeface="+mj-lt"/>
              </a:rPr>
              <a:t> </a:t>
            </a:r>
            <a:r>
              <a:rPr lang="uk-UA" sz="1200" dirty="0" err="1">
                <a:solidFill>
                  <a:srgbClr val="333333"/>
                </a:solidFill>
                <a:latin typeface="+mj-lt"/>
              </a:rPr>
              <a:t>via</a:t>
            </a:r>
            <a:r>
              <a:rPr lang="uk-UA" sz="1200" dirty="0">
                <a:solidFill>
                  <a:srgbClr val="333333"/>
                </a:solidFill>
                <a:latin typeface="+mj-lt"/>
              </a:rPr>
              <a:t> </a:t>
            </a:r>
            <a:r>
              <a:rPr lang="uk-UA" sz="1200" u="sng" dirty="0">
                <a:solidFill>
                  <a:srgbClr val="333333"/>
                </a:solidFill>
                <a:latin typeface="+mj-lt"/>
              </a:rPr>
              <a:t>www.uke.de/mct</a:t>
            </a:r>
            <a:r>
              <a:rPr lang="uk-UA" sz="1200" dirty="0">
                <a:solidFill>
                  <a:srgbClr val="333333"/>
                </a:solidFill>
                <a:latin typeface="+mj-lt"/>
              </a:rPr>
              <a:t>. </a:t>
            </a:r>
            <a:r>
              <a:rPr lang="uk-UA" sz="1200" dirty="0" err="1">
                <a:solidFill>
                  <a:srgbClr val="333333"/>
                </a:solidFill>
                <a:latin typeface="+mj-lt"/>
              </a:rPr>
              <a:t>If</a:t>
            </a:r>
            <a:r>
              <a:rPr lang="uk-UA" sz="1200" dirty="0">
                <a:solidFill>
                  <a:srgbClr val="333333"/>
                </a:solidFill>
                <a:latin typeface="+mj-lt"/>
              </a:rPr>
              <a:t> </a:t>
            </a:r>
            <a:r>
              <a:rPr lang="uk-UA" sz="1200" dirty="0" err="1">
                <a:solidFill>
                  <a:srgbClr val="333333"/>
                </a:solidFill>
                <a:latin typeface="+mj-lt"/>
              </a:rPr>
              <a:t>we</a:t>
            </a:r>
            <a:r>
              <a:rPr lang="uk-UA" sz="1200" dirty="0">
                <a:solidFill>
                  <a:srgbClr val="333333"/>
                </a:solidFill>
                <a:latin typeface="+mj-lt"/>
              </a:rPr>
              <a:t> </a:t>
            </a:r>
            <a:r>
              <a:rPr lang="uk-UA" sz="1200" dirty="0" err="1">
                <a:solidFill>
                  <a:srgbClr val="333333"/>
                </a:solidFill>
                <a:latin typeface="+mj-lt"/>
              </a:rPr>
              <a:t>have</a:t>
            </a:r>
            <a:r>
              <a:rPr lang="uk-UA" sz="1200" dirty="0">
                <a:solidFill>
                  <a:srgbClr val="333333"/>
                </a:solidFill>
                <a:latin typeface="+mj-lt"/>
              </a:rPr>
              <a:t> </a:t>
            </a:r>
            <a:r>
              <a:rPr lang="uk-UA" sz="1200" dirty="0" err="1">
                <a:solidFill>
                  <a:srgbClr val="333333"/>
                </a:solidFill>
                <a:latin typeface="+mj-lt"/>
              </a:rPr>
              <a:t>involuntarily</a:t>
            </a:r>
            <a:r>
              <a:rPr lang="uk-UA" sz="1200" dirty="0">
                <a:solidFill>
                  <a:srgbClr val="333333"/>
                </a:solidFill>
                <a:latin typeface="+mj-lt"/>
              </a:rPr>
              <a:t> </a:t>
            </a:r>
            <a:r>
              <a:rPr lang="uk-UA" sz="1200" dirty="0" err="1">
                <a:solidFill>
                  <a:srgbClr val="333333"/>
                </a:solidFill>
                <a:latin typeface="+mj-lt"/>
              </a:rPr>
              <a:t>breached</a:t>
            </a:r>
            <a:r>
              <a:rPr lang="uk-UA" sz="1200" dirty="0">
                <a:solidFill>
                  <a:srgbClr val="333333"/>
                </a:solidFill>
                <a:latin typeface="+mj-lt"/>
              </a:rPr>
              <a:t> </a:t>
            </a:r>
            <a:r>
              <a:rPr lang="uk-UA" sz="1200" dirty="0" err="1">
                <a:solidFill>
                  <a:srgbClr val="333333"/>
                </a:solidFill>
                <a:latin typeface="+mj-lt"/>
              </a:rPr>
              <a:t>copyright</a:t>
            </a:r>
            <a:r>
              <a:rPr lang="uk-UA" sz="1200" dirty="0">
                <a:solidFill>
                  <a:srgbClr val="333333"/>
                </a:solidFill>
                <a:latin typeface="+mj-lt"/>
              </a:rPr>
              <a:t>, </a:t>
            </a:r>
            <a:r>
              <a:rPr lang="uk-UA" sz="1200" dirty="0" err="1">
                <a:solidFill>
                  <a:srgbClr val="333333"/>
                </a:solidFill>
                <a:latin typeface="+mj-lt"/>
              </a:rPr>
              <a:t>please</a:t>
            </a:r>
            <a:r>
              <a:rPr lang="uk-UA" sz="1200" dirty="0">
                <a:solidFill>
                  <a:srgbClr val="333333"/>
                </a:solidFill>
                <a:latin typeface="+mj-lt"/>
              </a:rPr>
              <a:t> </a:t>
            </a:r>
            <a:r>
              <a:rPr lang="uk-UA" sz="1200" dirty="0" err="1">
                <a:solidFill>
                  <a:srgbClr val="333333"/>
                </a:solidFill>
                <a:latin typeface="+mj-lt"/>
              </a:rPr>
              <a:t>accept</a:t>
            </a:r>
            <a:r>
              <a:rPr lang="uk-UA" sz="1200" dirty="0">
                <a:solidFill>
                  <a:srgbClr val="333333"/>
                </a:solidFill>
                <a:latin typeface="+mj-lt"/>
              </a:rPr>
              <a:t> </a:t>
            </a:r>
            <a:r>
              <a:rPr lang="uk-UA" sz="1200" dirty="0" err="1">
                <a:solidFill>
                  <a:srgbClr val="333333"/>
                </a:solidFill>
                <a:latin typeface="+mj-lt"/>
              </a:rPr>
              <a:t>our</a:t>
            </a:r>
            <a:r>
              <a:rPr lang="uk-UA" sz="1200" dirty="0">
                <a:solidFill>
                  <a:srgbClr val="333333"/>
                </a:solidFill>
                <a:latin typeface="+mj-lt"/>
              </a:rPr>
              <a:t> </a:t>
            </a:r>
            <a:r>
              <a:rPr lang="uk-UA" sz="1200" dirty="0" err="1">
                <a:solidFill>
                  <a:srgbClr val="333333"/>
                </a:solidFill>
                <a:latin typeface="+mj-lt"/>
              </a:rPr>
              <a:t>apologies</a:t>
            </a:r>
            <a:r>
              <a:rPr lang="uk-UA" sz="1200" dirty="0">
                <a:solidFill>
                  <a:srgbClr val="333333"/>
                </a:solidFill>
                <a:latin typeface="+mj-lt"/>
              </a:rPr>
              <a:t>. </a:t>
            </a:r>
            <a:r>
              <a:rPr lang="uk-UA" sz="1200" dirty="0" err="1">
                <a:solidFill>
                  <a:srgbClr val="333333"/>
                </a:solidFill>
                <a:latin typeface="+mj-lt"/>
              </a:rPr>
              <a:t>In</a:t>
            </a:r>
            <a:r>
              <a:rPr lang="uk-UA" sz="1200" dirty="0">
                <a:solidFill>
                  <a:srgbClr val="333333"/>
                </a:solidFill>
                <a:latin typeface="+mj-lt"/>
              </a:rPr>
              <a:t> </a:t>
            </a:r>
            <a:r>
              <a:rPr lang="uk-UA" sz="1200" dirty="0" err="1">
                <a:solidFill>
                  <a:srgbClr val="333333"/>
                </a:solidFill>
                <a:latin typeface="+mj-lt"/>
              </a:rPr>
              <a:t>this</a:t>
            </a:r>
            <a:r>
              <a:rPr lang="uk-UA" sz="1200" dirty="0">
                <a:solidFill>
                  <a:srgbClr val="333333"/>
                </a:solidFill>
                <a:latin typeface="+mj-lt"/>
              </a:rPr>
              <a:t> </a:t>
            </a:r>
            <a:r>
              <a:rPr lang="uk-UA" sz="1200" dirty="0" err="1">
                <a:solidFill>
                  <a:srgbClr val="333333"/>
                </a:solidFill>
                <a:latin typeface="+mj-lt"/>
              </a:rPr>
              <a:t>case</a:t>
            </a:r>
            <a:r>
              <a:rPr lang="uk-UA" sz="1200" dirty="0">
                <a:solidFill>
                  <a:srgbClr val="333333"/>
                </a:solidFill>
                <a:latin typeface="+mj-lt"/>
              </a:rPr>
              <a:t>, </a:t>
            </a:r>
            <a:r>
              <a:rPr lang="uk-UA" sz="1200" dirty="0" err="1">
                <a:solidFill>
                  <a:srgbClr val="333333"/>
                </a:solidFill>
                <a:latin typeface="+mj-lt"/>
              </a:rPr>
              <a:t>we</a:t>
            </a:r>
            <a:r>
              <a:rPr lang="uk-UA" sz="1200" dirty="0">
                <a:solidFill>
                  <a:srgbClr val="333333"/>
                </a:solidFill>
                <a:latin typeface="+mj-lt"/>
              </a:rPr>
              <a:t> </a:t>
            </a:r>
            <a:r>
              <a:rPr lang="uk-UA" sz="1200" dirty="0" err="1">
                <a:solidFill>
                  <a:srgbClr val="333333"/>
                </a:solidFill>
                <a:latin typeface="+mj-lt"/>
              </a:rPr>
              <a:t>kindly</a:t>
            </a:r>
            <a:r>
              <a:rPr lang="uk-UA" sz="1200" dirty="0">
                <a:solidFill>
                  <a:srgbClr val="333333"/>
                </a:solidFill>
                <a:latin typeface="+mj-lt"/>
              </a:rPr>
              <a:t> </a:t>
            </a:r>
            <a:r>
              <a:rPr lang="uk-UA" sz="1200" dirty="0" err="1">
                <a:solidFill>
                  <a:srgbClr val="333333"/>
                </a:solidFill>
                <a:latin typeface="+mj-lt"/>
              </a:rPr>
              <a:t>ask</a:t>
            </a:r>
            <a:r>
              <a:rPr lang="uk-UA" sz="1200" dirty="0">
                <a:solidFill>
                  <a:srgbClr val="333333"/>
                </a:solidFill>
                <a:latin typeface="+mj-lt"/>
              </a:rPr>
              <a:t> </a:t>
            </a:r>
            <a:r>
              <a:rPr lang="uk-UA" sz="1200" dirty="0" err="1">
                <a:solidFill>
                  <a:srgbClr val="333333"/>
                </a:solidFill>
                <a:latin typeface="+mj-lt"/>
              </a:rPr>
              <a:t>creators</a:t>
            </a:r>
            <a:r>
              <a:rPr lang="uk-UA" sz="1200" dirty="0">
                <a:solidFill>
                  <a:srgbClr val="333333"/>
                </a:solidFill>
                <a:latin typeface="+mj-lt"/>
              </a:rPr>
              <a:t> </a:t>
            </a:r>
            <a:r>
              <a:rPr lang="uk-UA" sz="1200" dirty="0" err="1">
                <a:solidFill>
                  <a:srgbClr val="333333"/>
                </a:solidFill>
                <a:latin typeface="+mj-lt"/>
              </a:rPr>
              <a:t>for</a:t>
            </a:r>
            <a:r>
              <a:rPr lang="uk-UA" sz="1200" dirty="0">
                <a:solidFill>
                  <a:srgbClr val="333333"/>
                </a:solidFill>
                <a:latin typeface="+mj-lt"/>
              </a:rPr>
              <a:t> </a:t>
            </a:r>
            <a:r>
              <a:rPr lang="uk-UA" sz="1200" dirty="0" err="1">
                <a:solidFill>
                  <a:srgbClr val="333333"/>
                </a:solidFill>
                <a:latin typeface="+mj-lt"/>
              </a:rPr>
              <a:t>their</a:t>
            </a:r>
            <a:r>
              <a:rPr lang="uk-UA" sz="1200" dirty="0">
                <a:solidFill>
                  <a:srgbClr val="333333"/>
                </a:solidFill>
                <a:latin typeface="+mj-lt"/>
              </a:rPr>
              <a:t> </a:t>
            </a:r>
            <a:r>
              <a:rPr lang="uk-UA" sz="1200" dirty="0" err="1">
                <a:solidFill>
                  <a:srgbClr val="333333"/>
                </a:solidFill>
                <a:latin typeface="+mj-lt"/>
              </a:rPr>
              <a:t>permission</a:t>
            </a:r>
            <a:r>
              <a:rPr lang="uk-UA" sz="1200" dirty="0">
                <a:solidFill>
                  <a:srgbClr val="333333"/>
                </a:solidFill>
                <a:latin typeface="+mj-lt"/>
              </a:rPr>
              <a:t> </a:t>
            </a:r>
            <a:r>
              <a:rPr lang="uk-UA" sz="1200" dirty="0" err="1">
                <a:solidFill>
                  <a:srgbClr val="333333"/>
                </a:solidFill>
                <a:latin typeface="+mj-lt"/>
              </a:rPr>
              <a:t>to</a:t>
            </a:r>
            <a:r>
              <a:rPr lang="uk-UA" sz="1200" dirty="0">
                <a:solidFill>
                  <a:srgbClr val="333333"/>
                </a:solidFill>
                <a:latin typeface="+mj-lt"/>
              </a:rPr>
              <a:t> </a:t>
            </a:r>
            <a:r>
              <a:rPr lang="uk-UA" sz="1200" dirty="0" err="1">
                <a:solidFill>
                  <a:srgbClr val="333333"/>
                </a:solidFill>
                <a:latin typeface="+mj-lt"/>
              </a:rPr>
              <a:t>use</a:t>
            </a:r>
            <a:r>
              <a:rPr lang="uk-UA" sz="1200" dirty="0">
                <a:solidFill>
                  <a:srgbClr val="333333"/>
                </a:solidFill>
                <a:latin typeface="+mj-lt"/>
              </a:rPr>
              <a:t> </a:t>
            </a:r>
            <a:r>
              <a:rPr lang="uk-UA" sz="1200" dirty="0" err="1">
                <a:solidFill>
                  <a:srgbClr val="333333"/>
                </a:solidFill>
                <a:latin typeface="+mj-lt"/>
              </a:rPr>
              <a:t>their</a:t>
            </a:r>
            <a:r>
              <a:rPr lang="uk-UA" sz="1200" dirty="0">
                <a:solidFill>
                  <a:srgbClr val="333333"/>
                </a:solidFill>
                <a:latin typeface="+mj-lt"/>
              </a:rPr>
              <a:t> </a:t>
            </a:r>
            <a:r>
              <a:rPr lang="uk-UA" sz="1200" dirty="0" err="1">
                <a:solidFill>
                  <a:srgbClr val="333333"/>
                </a:solidFill>
                <a:latin typeface="+mj-lt"/>
              </a:rPr>
              <a:t>work</a:t>
            </a:r>
            <a:r>
              <a:rPr lang="uk-UA" sz="1200" dirty="0">
                <a:solidFill>
                  <a:srgbClr val="333333"/>
                </a:solidFill>
                <a:latin typeface="+mj-lt"/>
              </a:rPr>
              <a:t> </a:t>
            </a:r>
            <a:r>
              <a:rPr lang="uk-UA" sz="1200" dirty="0" err="1">
                <a:solidFill>
                  <a:srgbClr val="333333"/>
                </a:solidFill>
                <a:latin typeface="+mj-lt"/>
              </a:rPr>
              <a:t>under</a:t>
            </a:r>
            <a:r>
              <a:rPr lang="uk-UA" sz="1200" dirty="0">
                <a:solidFill>
                  <a:srgbClr val="333333"/>
                </a:solidFill>
                <a:latin typeface="+mj-lt"/>
              </a:rPr>
              <a:t> </a:t>
            </a:r>
            <a:r>
              <a:rPr lang="uk-UA" sz="1200" dirty="0" err="1">
                <a:solidFill>
                  <a:srgbClr val="333333"/>
                </a:solidFill>
                <a:latin typeface="+mj-lt"/>
              </a:rPr>
              <a:t>the</a:t>
            </a:r>
            <a:r>
              <a:rPr lang="uk-UA" sz="1200" dirty="0">
                <a:solidFill>
                  <a:srgbClr val="333333"/>
                </a:solidFill>
                <a:latin typeface="+mj-lt"/>
              </a:rPr>
              <a:t> "</a:t>
            </a:r>
            <a:r>
              <a:rPr lang="uk-UA" sz="1200" dirty="0" err="1">
                <a:solidFill>
                  <a:srgbClr val="333333"/>
                </a:solidFill>
                <a:latin typeface="+mj-lt"/>
              </a:rPr>
              <a:t>fair</a:t>
            </a:r>
            <a:r>
              <a:rPr lang="uk-UA" sz="1200" dirty="0">
                <a:solidFill>
                  <a:srgbClr val="333333"/>
                </a:solidFill>
                <a:latin typeface="+mj-lt"/>
              </a:rPr>
              <a:t> </a:t>
            </a:r>
            <a:r>
              <a:rPr lang="uk-UA" sz="1200" dirty="0" err="1">
                <a:solidFill>
                  <a:srgbClr val="333333"/>
                </a:solidFill>
                <a:latin typeface="+mj-lt"/>
              </a:rPr>
              <a:t>use</a:t>
            </a:r>
            <a:r>
              <a:rPr lang="uk-UA" sz="1200" dirty="0">
                <a:solidFill>
                  <a:srgbClr val="333333"/>
                </a:solidFill>
                <a:latin typeface="+mj-lt"/>
              </a:rPr>
              <a:t>" </a:t>
            </a:r>
            <a:r>
              <a:rPr lang="uk-UA" sz="1200" dirty="0" err="1">
                <a:solidFill>
                  <a:srgbClr val="333333"/>
                </a:solidFill>
                <a:latin typeface="+mj-lt"/>
              </a:rPr>
              <a:t>policy</a:t>
            </a:r>
            <a:r>
              <a:rPr lang="uk-UA" sz="1200" dirty="0">
                <a:solidFill>
                  <a:srgbClr val="333333"/>
                </a:solidFill>
                <a:latin typeface="+mj-lt"/>
              </a:rPr>
              <a:t>.</a:t>
            </a:r>
            <a:br>
              <a:rPr lang="uk-UA" sz="1200" dirty="0">
                <a:solidFill>
                  <a:srgbClr val="333333"/>
                </a:solidFill>
                <a:latin typeface="+mj-lt"/>
              </a:rPr>
            </a:br>
            <a:r>
              <a:rPr lang="uk-UA" sz="1200" dirty="0">
                <a:solidFill>
                  <a:srgbClr val="333333"/>
                </a:solidFill>
                <a:latin typeface="+mj-lt"/>
              </a:rPr>
              <a:t>Зображення, які використано в цьому модулі, відтворено з опосередкованого (ліцензією </a:t>
            </a:r>
            <a:r>
              <a:rPr lang="uk-UA" sz="1200" dirty="0" err="1">
                <a:solidFill>
                  <a:srgbClr val="333333"/>
                </a:solidFill>
                <a:latin typeface="+mj-lt"/>
              </a:rPr>
              <a:t>Creative</a:t>
            </a:r>
            <a:r>
              <a:rPr lang="uk-UA" sz="1200" dirty="0">
                <a:solidFill>
                  <a:srgbClr val="333333"/>
                </a:solidFill>
                <a:latin typeface="+mj-lt"/>
              </a:rPr>
              <a:t> </a:t>
            </a:r>
            <a:r>
              <a:rPr lang="uk-UA" sz="1200" dirty="0" err="1">
                <a:solidFill>
                  <a:srgbClr val="333333"/>
                </a:solidFill>
                <a:latin typeface="+mj-lt"/>
              </a:rPr>
              <a:t>Commons</a:t>
            </a:r>
            <a:r>
              <a:rPr lang="uk-UA" sz="1200" dirty="0">
                <a:solidFill>
                  <a:srgbClr val="333333"/>
                </a:solidFill>
                <a:latin typeface="+mj-lt"/>
              </a:rPr>
              <a:t>) або безпосереднього дозволу перелічених нижче митців, за що ми їм щиро дякуємо! Повний перелік доступний на </a:t>
            </a:r>
            <a:r>
              <a:rPr lang="uk-UA" sz="1200" dirty="0" err="1">
                <a:solidFill>
                  <a:srgbClr val="333333"/>
                </a:solidFill>
                <a:latin typeface="+mj-lt"/>
              </a:rPr>
              <a:t>вебсайті</a:t>
            </a:r>
            <a:r>
              <a:rPr lang="uk-UA" sz="1200" dirty="0">
                <a:solidFill>
                  <a:srgbClr val="333333"/>
                </a:solidFill>
                <a:latin typeface="+mj-lt"/>
              </a:rPr>
              <a:t>: </a:t>
            </a:r>
            <a:r>
              <a:rPr lang="uk-UA" sz="1200" u="sng" dirty="0">
                <a:solidFill>
                  <a:srgbClr val="333333"/>
                </a:solidFill>
                <a:latin typeface="+mj-lt"/>
              </a:rPr>
              <a:t>www.uke.de/</a:t>
            </a:r>
            <a:r>
              <a:rPr lang="en-US" sz="1200" u="sng" dirty="0" err="1">
                <a:solidFill>
                  <a:srgbClr val="333333"/>
                </a:solidFill>
                <a:latin typeface="+mj-lt"/>
              </a:rPr>
              <a:t>MCT</a:t>
            </a:r>
            <a:r>
              <a:rPr lang="uk-UA" sz="1200" dirty="0">
                <a:solidFill>
                  <a:srgbClr val="333333"/>
                </a:solidFill>
                <a:latin typeface="+mj-lt"/>
              </a:rPr>
              <a:t>. У цьому випадку люб'язно просимо авторів надати нам дозвіл на використання їхньої роботи за правилами «добросовісного використання». </a:t>
            </a:r>
          </a:p>
        </p:txBody>
      </p:sp>
      <p:graphicFrame>
        <p:nvGraphicFramePr>
          <p:cNvPr id="8" name="Group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3570484"/>
              </p:ext>
            </p:extLst>
          </p:nvPr>
        </p:nvGraphicFramePr>
        <p:xfrm>
          <a:off x="408954" y="2011680"/>
          <a:ext cx="11375999" cy="4541504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16531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65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503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08805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66788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7315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Name Photographer/Artist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Ім'я фотографа/митця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Source/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джерело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Picture Name/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назва зображення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CC = used with corresponding creative commons license; PP = used with personal permission of artist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CC = використано за ліцензією Creative Commons, PP = використано з особистої згоди митця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Description/короткий опис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Llima</a:t>
                      </a:r>
                    </a:p>
                  </a:txBody>
                  <a:tcPr marL="121952" marR="121952" marT="45716" marB="4571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flickr</a:t>
                      </a:r>
                    </a:p>
                  </a:txBody>
                  <a:tcPr marL="121952" marR="121952" marT="45716" marB="4571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Psalmz</a:t>
                      </a:r>
                    </a:p>
                  </a:txBody>
                  <a:tcPr marL="121952" marR="121952" marT="45716" marB="4571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CC</a:t>
                      </a:r>
                    </a:p>
                  </a:txBody>
                  <a:tcPr marL="121952" marR="121952" marT="45716" marB="4571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Rapper</a:t>
                      </a:r>
                      <a:endParaRPr kumimoji="0" lang="uk-UA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marL="121952" marR="121952" marT="45716" marB="4571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Thomas Hawk</a:t>
                      </a:r>
                    </a:p>
                  </a:txBody>
                  <a:tcPr marL="121952" marR="121952" marT="45716" marB="4571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flickr</a:t>
                      </a:r>
                    </a:p>
                  </a:txBody>
                  <a:tcPr marL="121952" marR="121952" marT="45716" marB="4571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Lips</a:t>
                      </a:r>
                    </a:p>
                  </a:txBody>
                  <a:tcPr marL="121952" marR="121952" marT="45716" marB="4571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CC</a:t>
                      </a:r>
                    </a:p>
                  </a:txBody>
                  <a:tcPr marL="121952" marR="121952" marT="45716" marB="4571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Red lips/Червоні губи</a:t>
                      </a:r>
                    </a:p>
                  </a:txBody>
                  <a:tcPr marL="121952" marR="121952" marT="45716" marB="4571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Volker Henkel</a:t>
                      </a:r>
                    </a:p>
                  </a:txBody>
                  <a:tcPr marL="121952" marR="121952" marT="45716" marB="4571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fotomoment.de</a:t>
                      </a:r>
                    </a:p>
                  </a:txBody>
                  <a:tcPr marL="121952" marR="121952" marT="45716" marB="4571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emotionen</a:t>
                      </a:r>
                    </a:p>
                  </a:txBody>
                  <a:tcPr marL="121952" marR="121952" marT="45716" marB="4571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PP</a:t>
                      </a:r>
                    </a:p>
                  </a:txBody>
                  <a:tcPr marL="121952" marR="121952" marT="45716" marB="4571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Different</a:t>
                      </a:r>
                      <a:r>
                        <a:rPr kumimoji="0" lang="uk-UA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 </a:t>
                      </a:r>
                      <a:r>
                        <a:rPr kumimoji="0" lang="uk-UA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facial</a:t>
                      </a:r>
                      <a:r>
                        <a:rPr kumimoji="0" lang="uk-UA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 </a:t>
                      </a:r>
                      <a:r>
                        <a:rPr kumimoji="0" lang="uk-UA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expressions</a:t>
                      </a:r>
                      <a:r>
                        <a:rPr kumimoji="0" lang="uk-UA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 </a:t>
                      </a:r>
                      <a:r>
                        <a:rPr kumimoji="0" lang="uk-UA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of</a:t>
                      </a:r>
                      <a:r>
                        <a:rPr kumimoji="0" lang="uk-UA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 3 </a:t>
                      </a:r>
                      <a:r>
                        <a:rPr kumimoji="0" lang="uk-UA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men</a:t>
                      </a:r>
                      <a:r>
                        <a:rPr kumimoji="0" lang="uk-UA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/Різні вирази обличчя трьох чоловіків</a:t>
                      </a:r>
                    </a:p>
                  </a:txBody>
                  <a:tcPr marL="121952" marR="121952" marT="45716" marB="4571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storm_gal</a:t>
                      </a:r>
                    </a:p>
                  </a:txBody>
                  <a:tcPr marL="121952" marR="121952" marT="45716" marB="4571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flickr</a:t>
                      </a:r>
                    </a:p>
                  </a:txBody>
                  <a:tcPr marL="121952" marR="121952" marT="45716" marB="4571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Wolf Dog </a:t>
                      </a:r>
                    </a:p>
                  </a:txBody>
                  <a:tcPr marL="121952" marR="121952" marT="45716" marB="4571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CC</a:t>
                      </a:r>
                    </a:p>
                  </a:txBody>
                  <a:tcPr marL="121952" marR="121952" marT="45716" marB="4571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Intuition</a:t>
                      </a:r>
                      <a:r>
                        <a:rPr kumimoji="0" lang="uk-UA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 (</a:t>
                      </a:r>
                      <a:r>
                        <a:rPr kumimoji="0" lang="uk-UA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dog</a:t>
                      </a:r>
                      <a:r>
                        <a:rPr kumimoji="0" lang="uk-UA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/собака)</a:t>
                      </a:r>
                    </a:p>
                  </a:txBody>
                  <a:tcPr marL="121952" marR="121952" marT="45716" marB="4571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bricolage.108</a:t>
                      </a:r>
                    </a:p>
                  </a:txBody>
                  <a:tcPr marL="121952" marR="121952" marT="45716" marB="4571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flickr</a:t>
                      </a:r>
                    </a:p>
                  </a:txBody>
                  <a:tcPr marL="121952" marR="121952" marT="45716" marB="4571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Circus ring</a:t>
                      </a:r>
                    </a:p>
                  </a:txBody>
                  <a:tcPr marL="121952" marR="121952" marT="45716" marB="4571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CC</a:t>
                      </a:r>
                    </a:p>
                  </a:txBody>
                  <a:tcPr marL="121952" marR="121952" marT="45716" marB="4571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Funny</a:t>
                      </a:r>
                      <a:r>
                        <a:rPr kumimoji="0" lang="uk-UA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 </a:t>
                      </a:r>
                      <a:r>
                        <a:rPr kumimoji="0" lang="uk-UA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clown</a:t>
                      </a:r>
                      <a:r>
                        <a:rPr kumimoji="0" lang="uk-UA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/Кумедний клоун</a:t>
                      </a:r>
                    </a:p>
                  </a:txBody>
                  <a:tcPr marL="121952" marR="121952" marT="45716" marB="4571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MisterSquirrel</a:t>
                      </a:r>
                    </a:p>
                  </a:txBody>
                  <a:tcPr marL="121952" marR="121952" marT="45716" marB="4571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flickr</a:t>
                      </a:r>
                    </a:p>
                  </a:txBody>
                  <a:tcPr marL="121952" marR="121952" marT="45716" marB="4571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Pennywise</a:t>
                      </a:r>
                    </a:p>
                  </a:txBody>
                  <a:tcPr marL="121952" marR="121952" marT="45716" marB="4571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CC</a:t>
                      </a:r>
                    </a:p>
                  </a:txBody>
                  <a:tcPr marL="121952" marR="121952" marT="45716" marB="4571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Evil</a:t>
                      </a:r>
                      <a:r>
                        <a:rPr kumimoji="0" lang="uk-UA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 </a:t>
                      </a:r>
                      <a:r>
                        <a:rPr kumimoji="0" lang="uk-UA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clown</a:t>
                      </a:r>
                      <a:r>
                        <a:rPr kumimoji="0" lang="uk-UA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/Злий клоун</a:t>
                      </a:r>
                    </a:p>
                  </a:txBody>
                  <a:tcPr marL="121952" marR="121952" marT="45716" marB="4571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def110</a:t>
                      </a:r>
                    </a:p>
                  </a:txBody>
                  <a:tcPr marL="121952" marR="121952" marT="45716" marB="4571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flickr</a:t>
                      </a:r>
                    </a:p>
                  </a:txBody>
                  <a:tcPr marL="121952" marR="121952" marT="45716" marB="4571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Zirkus - circus </a:t>
                      </a:r>
                    </a:p>
                  </a:txBody>
                  <a:tcPr marL="121952" marR="121952" marT="45716" marB="4571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CC</a:t>
                      </a:r>
                    </a:p>
                  </a:txBody>
                  <a:tcPr marL="121952" marR="121952" marT="45716" marB="4571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Circus</a:t>
                      </a:r>
                      <a:r>
                        <a:rPr kumimoji="0" lang="uk-UA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/Цирк</a:t>
                      </a:r>
                    </a:p>
                  </a:txBody>
                  <a:tcPr marL="121952" marR="121952" marT="45716" marB="4571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Marina Ruiz-Villarreal </a:t>
                      </a:r>
                    </a:p>
                  </a:txBody>
                  <a:tcPr marL="121952" marR="121952" marT="45716" marB="4571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- - -</a:t>
                      </a:r>
                    </a:p>
                  </a:txBody>
                  <a:tcPr marL="121952" marR="121952" marT="45716" marB="4571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- - -</a:t>
                      </a:r>
                    </a:p>
                  </a:txBody>
                  <a:tcPr marL="121952" marR="121952" marT="45716" marB="4571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Produced for the MCT/На замовлення MCT; © Arbeitsgruppe Neuropsychologie</a:t>
                      </a:r>
                    </a:p>
                  </a:txBody>
                  <a:tcPr marL="121952" marR="121952" marT="45716" marB="4571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Comic strips: grandmother, accident, bad news, neighbour/Історії у картинках: бабуся, аварія, погані новини, сусід</a:t>
                      </a:r>
                    </a:p>
                  </a:txBody>
                  <a:tcPr marL="121952" marR="121952" marT="45716" marB="4571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914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- - -</a:t>
                      </a:r>
                    </a:p>
                  </a:txBody>
                  <a:tcPr marL="121952" marR="121952" marT="45716" marB="4571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- - -</a:t>
                      </a:r>
                    </a:p>
                  </a:txBody>
                  <a:tcPr marL="121952" marR="121952" marT="45716" marB="4571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- - -</a:t>
                      </a:r>
                    </a:p>
                  </a:txBody>
                  <a:tcPr marL="121952" marR="121952" marT="45716" marB="4571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Picture has been taken from the following book chapter/Зображення було взято з розділу книги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Moritz, S. (2005), Kognitive Dysfunktionen schizophrener Patienten. In D.F. Braus (Ed.), Schizophrenie (pp. 15-27). Stuttgart: Schattauer</a:t>
                      </a:r>
                    </a:p>
                  </a:txBody>
                  <a:tcPr marL="121952" marR="121952" marT="45716" marB="4571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Comic</a:t>
                      </a:r>
                      <a:r>
                        <a:rPr kumimoji="0" lang="uk-UA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 </a:t>
                      </a:r>
                      <a:r>
                        <a:rPr kumimoji="0" lang="uk-UA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strip</a:t>
                      </a:r>
                      <a:r>
                        <a:rPr kumimoji="0" lang="uk-UA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: </a:t>
                      </a:r>
                      <a:r>
                        <a:rPr kumimoji="0" lang="uk-UA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John</a:t>
                      </a:r>
                      <a:r>
                        <a:rPr kumimoji="0" lang="uk-UA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 &amp; </a:t>
                      </a:r>
                      <a:r>
                        <a:rPr kumimoji="0" lang="uk-UA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Mary</a:t>
                      </a:r>
                      <a:r>
                        <a:rPr kumimoji="0" lang="uk-UA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/ Історія в картинках Іван і Марія</a:t>
                      </a:r>
                    </a:p>
                  </a:txBody>
                  <a:tcPr marL="121952" marR="121952" marT="45716" marB="4571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M.A./ Christin Hoche</a:t>
                      </a:r>
                    </a:p>
                  </a:txBody>
                  <a:tcPr marL="121952" marR="121952" marT="45716" marB="4571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- - -</a:t>
                      </a:r>
                    </a:p>
                  </a:txBody>
                  <a:tcPr marL="121952" marR="121952" marT="45716" marB="4571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- - -</a:t>
                      </a:r>
                    </a:p>
                  </a:txBody>
                  <a:tcPr marL="121952" marR="121952" marT="45716" marB="4571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Produced for the MCT/На замовлення MCT; © Arbeitsgruppe Neuropsychologie</a:t>
                      </a:r>
                    </a:p>
                  </a:txBody>
                  <a:tcPr marL="121952" marR="121952" marT="45716" marB="4571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Comic</a:t>
                      </a:r>
                      <a:r>
                        <a:rPr kumimoji="0" lang="uk-UA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 </a:t>
                      </a:r>
                      <a:r>
                        <a:rPr kumimoji="0" lang="uk-UA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strips</a:t>
                      </a:r>
                      <a:r>
                        <a:rPr kumimoji="0" lang="uk-UA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: </a:t>
                      </a:r>
                      <a:r>
                        <a:rPr kumimoji="0" lang="uk-UA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bank</a:t>
                      </a:r>
                      <a:r>
                        <a:rPr kumimoji="0" lang="uk-UA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, </a:t>
                      </a:r>
                      <a:r>
                        <a:rPr kumimoji="0" lang="uk-UA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boating</a:t>
                      </a:r>
                      <a:r>
                        <a:rPr kumimoji="0" lang="uk-UA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, </a:t>
                      </a:r>
                      <a:r>
                        <a:rPr kumimoji="0" lang="uk-UA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sausage</a:t>
                      </a:r>
                      <a:r>
                        <a:rPr kumimoji="0" lang="uk-UA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/Історії в картинках: банк, катання на човні, сосиска</a:t>
                      </a:r>
                    </a:p>
                  </a:txBody>
                  <a:tcPr marL="121952" marR="121952" marT="45716" marB="4571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/>
              <a:t>Метакогнітивний тренінг 6. Сприйняття емоцій II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0EF49-7894-4F53-A8DD-F7DB3BFC5032}" type="slidenum">
              <a:rPr lang="de-DE" smtClean="0"/>
              <a:pPr/>
              <a:t>48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19491227"/>
      </p:ext>
    </p:extLst>
  </p:cSld>
  <p:clrMapOvr>
    <a:masterClrMapping/>
  </p:clrMapOvr>
</p:sld>
</file>

<file path=ppt/theme/theme1.xml><?xml version="1.0" encoding="utf-8"?>
<a:theme xmlns:a="http://schemas.openxmlformats.org/drawingml/2006/main" name="UKE_PPT-Vorlage_16zu9">
  <a:themeElements>
    <a:clrScheme name="UKE">
      <a:dk1>
        <a:srgbClr val="333333"/>
      </a:dk1>
      <a:lt1>
        <a:sysClr val="window" lastClr="FFFFFF"/>
      </a:lt1>
      <a:dk2>
        <a:srgbClr val="AA9C8F"/>
      </a:dk2>
      <a:lt2>
        <a:srgbClr val="E9E4E1"/>
      </a:lt2>
      <a:accent1>
        <a:srgbClr val="004992"/>
      </a:accent1>
      <a:accent2>
        <a:srgbClr val="68C3CD"/>
      </a:accent2>
      <a:accent3>
        <a:srgbClr val="7296AF"/>
      </a:accent3>
      <a:accent4>
        <a:srgbClr val="87BD24"/>
      </a:accent4>
      <a:accent5>
        <a:srgbClr val="FCBE0E"/>
      </a:accent5>
      <a:accent6>
        <a:srgbClr val="EF7B05"/>
      </a:accent6>
      <a:hlink>
        <a:srgbClr val="004992"/>
      </a:hlink>
      <a:folHlink>
        <a:srgbClr val="004992"/>
      </a:folHlink>
    </a:clrScheme>
    <a:fontScheme name="Calibri Light + Calibri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gray">
        <a:solidFill>
          <a:schemeClr val="bg1"/>
        </a:solidFill>
        <a:ln w="6350">
          <a:solidFill>
            <a:schemeClr val="accent1"/>
          </a:solidFill>
        </a:ln>
      </a:spPr>
      <a:bodyPr lIns="72000" tIns="36000" rIns="72000" bIns="36000" rtlCol="0" anchor="ctr"/>
      <a:lstStyle>
        <a:defPPr algn="ctr">
          <a:defRPr dirty="0" err="1" smtClean="0">
            <a:solidFill>
              <a:schemeClr val="tx1"/>
            </a:solidFill>
            <a:latin typeface="+mj-lt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 bwMode="gray">
        <a:ln w="6350"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 bwMode="gray">
        <a:noFill/>
      </a:spPr>
      <a:bodyPr wrap="square" lIns="0" tIns="0" rIns="0" bIns="0" rtlCol="0">
        <a:noAutofit/>
      </a:bodyPr>
      <a:lstStyle>
        <a:defPPr marL="216000" indent="-216000">
          <a:lnSpc>
            <a:spcPct val="105000"/>
          </a:lnSpc>
          <a:buFont typeface="Arial" panose="020B0604020202020204" pitchFamily="34" charset="0"/>
          <a:buChar char="•"/>
          <a:defRPr dirty="0" err="1" smtClean="0">
            <a:latin typeface="+mj-lt"/>
          </a:defRPr>
        </a:defPPr>
      </a:lstStyle>
    </a:txDef>
  </a:objectDefaults>
  <a:extraClrSchemeLst/>
  <a:custClrLst>
    <a:custClr>
      <a:srgbClr val="FFDF00"/>
    </a:custClr>
    <a:custClr>
      <a:srgbClr val="FCBE0E"/>
    </a:custClr>
    <a:custClr>
      <a:srgbClr val="EF7B05"/>
    </a:custClr>
    <a:custClr>
      <a:srgbClr val="B22229"/>
    </a:custClr>
    <a:custClr>
      <a:srgbClr val="BA9BC5"/>
    </a:custClr>
    <a:custClr>
      <a:srgbClr val="68C3CD"/>
    </a:custClr>
    <a:custClr>
      <a:srgbClr val="7296AF"/>
    </a:custClr>
    <a:custClr>
      <a:srgbClr val="74C095"/>
    </a:custClr>
    <a:custClr>
      <a:srgbClr val="8ABD24"/>
    </a:custClr>
    <a:custClr>
      <a:srgbClr val="FFFFFF"/>
    </a:custClr>
    <a:custClr>
      <a:srgbClr val="FFF3BE"/>
    </a:custClr>
    <a:custClr>
      <a:srgbClr val="FFEED1"/>
    </a:custClr>
    <a:custClr>
      <a:srgbClr val="FEE8D4"/>
    </a:custClr>
    <a:custClr>
      <a:srgbClr val="F4E6E1"/>
    </a:custClr>
    <a:custClr>
      <a:srgbClr val="EFEAF3"/>
    </a:custClr>
    <a:custClr>
      <a:srgbClr val="DEF1F1"/>
    </a:custClr>
    <a:custClr>
      <a:srgbClr val="E7EAEE"/>
    </a:custClr>
    <a:custClr>
      <a:srgbClr val="DFF0E6"/>
    </a:custClr>
    <a:custClr>
      <a:srgbClr val="E9F3DE"/>
    </a:custClr>
    <a:custClr>
      <a:srgbClr val="FFFFFF"/>
    </a:custClr>
    <a:custClr>
      <a:srgbClr val="004992"/>
    </a:custClr>
    <a:custClr>
      <a:srgbClr val="AA9C8F"/>
    </a:custClr>
    <a:custClr>
      <a:srgbClr val="575756"/>
    </a:custClr>
    <a:custClr>
      <a:srgbClr val="FFFFFF"/>
    </a:custClr>
    <a:custClr>
      <a:srgbClr val="FFFFFF"/>
    </a:custClr>
    <a:custClr>
      <a:srgbClr val="FFFFFF"/>
    </a:custClr>
    <a:custClr name="UCCH">
      <a:srgbClr val="ED7333"/>
    </a:custClr>
    <a:custClr name="UHZ">
      <a:srgbClr val="6D2A3C"/>
    </a:custClr>
    <a:custClr name="Notfall Blutspende Behörde">
      <a:srgbClr val="DA291C"/>
    </a:custClr>
    <a:custClr>
      <a:srgbClr val="FFFFFF"/>
    </a:custClr>
    <a:custClr>
      <a:srgbClr val="E3E5F2"/>
    </a:custClr>
    <a:custClr>
      <a:srgbClr val="E9E4E1"/>
    </a:custClr>
    <a:custClr>
      <a:srgbClr val="E6E7E8"/>
    </a:custClr>
    <a:custClr>
      <a:srgbClr val="FFFFFF"/>
    </a:custClr>
    <a:custClr>
      <a:srgbClr val="FFFFFF"/>
    </a:custClr>
    <a:custClr>
      <a:srgbClr val="FFFFFF"/>
    </a:custClr>
    <a:custClr name="UCCH">
      <a:srgbClr val="FEF0E0"/>
    </a:custClr>
    <a:custClr name="UHZ">
      <a:srgbClr val="F2ECED"/>
    </a:custClr>
    <a:custClr name="Notfall Blutspende Behörde">
      <a:srgbClr val="FCE1E2"/>
    </a:custClr>
    <a:custClr>
      <a:srgbClr val="FFFFFF"/>
    </a:custClr>
  </a:custClrLst>
  <a:extLst>
    <a:ext uri="{05A4C25C-085E-4340-85A3-A5531E510DB2}">
      <thm15:themeFamily xmlns:thm15="http://schemas.microsoft.com/office/thememl/2012/main" name="Präsentation1" id="{1AF5FD28-2112-43B7-A64B-9E8DD53866A9}" vid="{1E5C16C0-8A27-444B-9E23-B026C963F2BB}"/>
    </a:ext>
  </a:extLst>
</a:theme>
</file>

<file path=ppt/theme/theme2.xml><?xml version="1.0" encoding="utf-8"?>
<a:theme xmlns:a="http://schemas.openxmlformats.org/drawingml/2006/main" name="1_UKE_PPT-Vorlage_16zu9">
  <a:themeElements>
    <a:clrScheme name="UKE">
      <a:dk1>
        <a:srgbClr val="333333"/>
      </a:dk1>
      <a:lt1>
        <a:sysClr val="window" lastClr="FFFFFF"/>
      </a:lt1>
      <a:dk2>
        <a:srgbClr val="AA9C8F"/>
      </a:dk2>
      <a:lt2>
        <a:srgbClr val="E9E4E1"/>
      </a:lt2>
      <a:accent1>
        <a:srgbClr val="004992"/>
      </a:accent1>
      <a:accent2>
        <a:srgbClr val="68C3CD"/>
      </a:accent2>
      <a:accent3>
        <a:srgbClr val="7296AF"/>
      </a:accent3>
      <a:accent4>
        <a:srgbClr val="87BD24"/>
      </a:accent4>
      <a:accent5>
        <a:srgbClr val="FCBE0E"/>
      </a:accent5>
      <a:accent6>
        <a:srgbClr val="EF7B05"/>
      </a:accent6>
      <a:hlink>
        <a:srgbClr val="004992"/>
      </a:hlink>
      <a:folHlink>
        <a:srgbClr val="004992"/>
      </a:folHlink>
    </a:clrScheme>
    <a:fontScheme name="Calibri Light + Calibri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gray">
        <a:solidFill>
          <a:schemeClr val="bg1"/>
        </a:solidFill>
        <a:ln w="6350">
          <a:solidFill>
            <a:schemeClr val="accent1"/>
          </a:solidFill>
        </a:ln>
      </a:spPr>
      <a:bodyPr lIns="72000" tIns="36000" rIns="72000" bIns="36000" rtlCol="0" anchor="ctr"/>
      <a:lstStyle>
        <a:defPPr algn="ctr">
          <a:defRPr dirty="0" err="1" smtClean="0">
            <a:solidFill>
              <a:schemeClr val="tx1"/>
            </a:solidFill>
            <a:latin typeface="+mj-lt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 bwMode="gray">
        <a:ln w="6350"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 bwMode="gray">
        <a:noFill/>
      </a:spPr>
      <a:bodyPr wrap="square" lIns="0" tIns="0" rIns="0" bIns="0" rtlCol="0">
        <a:noAutofit/>
      </a:bodyPr>
      <a:lstStyle>
        <a:defPPr marL="216000" indent="-216000">
          <a:lnSpc>
            <a:spcPct val="105000"/>
          </a:lnSpc>
          <a:buFont typeface="Arial" panose="020B0604020202020204" pitchFamily="34" charset="0"/>
          <a:buChar char="•"/>
          <a:defRPr dirty="0" err="1" smtClean="0">
            <a:latin typeface="+mj-lt"/>
          </a:defRPr>
        </a:defPPr>
      </a:lstStyle>
    </a:txDef>
  </a:objectDefaults>
  <a:extraClrSchemeLst/>
  <a:custClrLst>
    <a:custClr>
      <a:srgbClr val="FFDF00"/>
    </a:custClr>
    <a:custClr>
      <a:srgbClr val="FCBE0E"/>
    </a:custClr>
    <a:custClr>
      <a:srgbClr val="EF7B05"/>
    </a:custClr>
    <a:custClr>
      <a:srgbClr val="B22229"/>
    </a:custClr>
    <a:custClr>
      <a:srgbClr val="BA9BC5"/>
    </a:custClr>
    <a:custClr>
      <a:srgbClr val="68C3CD"/>
    </a:custClr>
    <a:custClr>
      <a:srgbClr val="7296AF"/>
    </a:custClr>
    <a:custClr>
      <a:srgbClr val="74C095"/>
    </a:custClr>
    <a:custClr>
      <a:srgbClr val="8ABD24"/>
    </a:custClr>
    <a:custClr>
      <a:srgbClr val="FFFFFF"/>
    </a:custClr>
    <a:custClr>
      <a:srgbClr val="FFF3BE"/>
    </a:custClr>
    <a:custClr>
      <a:srgbClr val="FFEED1"/>
    </a:custClr>
    <a:custClr>
      <a:srgbClr val="FEE8D4"/>
    </a:custClr>
    <a:custClr>
      <a:srgbClr val="F4E6E1"/>
    </a:custClr>
    <a:custClr>
      <a:srgbClr val="EFEAF3"/>
    </a:custClr>
    <a:custClr>
      <a:srgbClr val="DEF1F1"/>
    </a:custClr>
    <a:custClr>
      <a:srgbClr val="E7EAEE"/>
    </a:custClr>
    <a:custClr>
      <a:srgbClr val="DFF0E6"/>
    </a:custClr>
    <a:custClr>
      <a:srgbClr val="E9F3DE"/>
    </a:custClr>
    <a:custClr>
      <a:srgbClr val="FFFFFF"/>
    </a:custClr>
    <a:custClr>
      <a:srgbClr val="004992"/>
    </a:custClr>
    <a:custClr>
      <a:srgbClr val="AA9C8F"/>
    </a:custClr>
    <a:custClr>
      <a:srgbClr val="575756"/>
    </a:custClr>
    <a:custClr>
      <a:srgbClr val="FFFFFF"/>
    </a:custClr>
    <a:custClr>
      <a:srgbClr val="FFFFFF"/>
    </a:custClr>
    <a:custClr>
      <a:srgbClr val="FFFFFF"/>
    </a:custClr>
    <a:custClr name="UCCH">
      <a:srgbClr val="ED7333"/>
    </a:custClr>
    <a:custClr name="UHZ">
      <a:srgbClr val="6D2A3C"/>
    </a:custClr>
    <a:custClr name="Notfall Blutspende Behörde">
      <a:srgbClr val="DA291C"/>
    </a:custClr>
    <a:custClr>
      <a:srgbClr val="FFFFFF"/>
    </a:custClr>
    <a:custClr>
      <a:srgbClr val="E3E5F2"/>
    </a:custClr>
    <a:custClr>
      <a:srgbClr val="E9E4E1"/>
    </a:custClr>
    <a:custClr>
      <a:srgbClr val="E6E7E8"/>
    </a:custClr>
    <a:custClr>
      <a:srgbClr val="FFFFFF"/>
    </a:custClr>
    <a:custClr>
      <a:srgbClr val="FFFFFF"/>
    </a:custClr>
    <a:custClr>
      <a:srgbClr val="FFFFFF"/>
    </a:custClr>
    <a:custClr name="UCCH">
      <a:srgbClr val="FEF0E0"/>
    </a:custClr>
    <a:custClr name="UHZ">
      <a:srgbClr val="F2ECED"/>
    </a:custClr>
    <a:custClr name="Notfall Blutspende Behörde">
      <a:srgbClr val="FCE1E2"/>
    </a:custClr>
    <a:custClr>
      <a:srgbClr val="FFFFFF"/>
    </a:custClr>
  </a:custClrLst>
  <a:extLst>
    <a:ext uri="{05A4C25C-085E-4340-85A3-A5531E510DB2}">
      <thm15:themeFamily xmlns:thm15="http://schemas.microsoft.com/office/thememl/2012/main" name="Präsentation1" id="{1AF5FD28-2112-43B7-A64B-9E8DD53866A9}" vid="{1E5C16C0-8A27-444B-9E23-B026C963F2BB}"/>
    </a:ext>
  </a:extLst>
</a:theme>
</file>

<file path=ppt/theme/theme3.xml><?xml version="1.0" encoding="utf-8"?>
<a:theme xmlns:a="http://schemas.openxmlformats.org/drawingml/2006/main" name="2_UKE_PPT-Vorlage_16zu9">
  <a:themeElements>
    <a:clrScheme name="UKE">
      <a:dk1>
        <a:srgbClr val="333333"/>
      </a:dk1>
      <a:lt1>
        <a:sysClr val="window" lastClr="FFFFFF"/>
      </a:lt1>
      <a:dk2>
        <a:srgbClr val="AA9C8F"/>
      </a:dk2>
      <a:lt2>
        <a:srgbClr val="E9E4E1"/>
      </a:lt2>
      <a:accent1>
        <a:srgbClr val="004992"/>
      </a:accent1>
      <a:accent2>
        <a:srgbClr val="68C3CD"/>
      </a:accent2>
      <a:accent3>
        <a:srgbClr val="7296AF"/>
      </a:accent3>
      <a:accent4>
        <a:srgbClr val="87BD24"/>
      </a:accent4>
      <a:accent5>
        <a:srgbClr val="FCBE0E"/>
      </a:accent5>
      <a:accent6>
        <a:srgbClr val="EF7B05"/>
      </a:accent6>
      <a:hlink>
        <a:srgbClr val="004992"/>
      </a:hlink>
      <a:folHlink>
        <a:srgbClr val="004992"/>
      </a:folHlink>
    </a:clrScheme>
    <a:fontScheme name="Calibri Light + Calibri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gray">
        <a:solidFill>
          <a:schemeClr val="bg1"/>
        </a:solidFill>
        <a:ln w="6350">
          <a:solidFill>
            <a:schemeClr val="accent1"/>
          </a:solidFill>
        </a:ln>
      </a:spPr>
      <a:bodyPr lIns="72000" tIns="36000" rIns="72000" bIns="36000" rtlCol="0" anchor="ctr"/>
      <a:lstStyle>
        <a:defPPr algn="ctr">
          <a:defRPr dirty="0" err="1" smtClean="0">
            <a:solidFill>
              <a:schemeClr val="tx1"/>
            </a:solidFill>
            <a:latin typeface="+mj-lt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 bwMode="gray">
        <a:ln w="6350"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 bwMode="gray">
        <a:noFill/>
      </a:spPr>
      <a:bodyPr wrap="square" lIns="0" tIns="0" rIns="0" bIns="0" rtlCol="0">
        <a:noAutofit/>
      </a:bodyPr>
      <a:lstStyle>
        <a:defPPr marL="216000" indent="-216000">
          <a:lnSpc>
            <a:spcPct val="105000"/>
          </a:lnSpc>
          <a:buFont typeface="Arial" panose="020B0604020202020204" pitchFamily="34" charset="0"/>
          <a:buChar char="•"/>
          <a:defRPr dirty="0" err="1" smtClean="0">
            <a:latin typeface="+mj-lt"/>
          </a:defRPr>
        </a:defPPr>
      </a:lstStyle>
    </a:txDef>
  </a:objectDefaults>
  <a:extraClrSchemeLst/>
  <a:custClrLst>
    <a:custClr>
      <a:srgbClr val="FFDF00"/>
    </a:custClr>
    <a:custClr>
      <a:srgbClr val="FCBE0E"/>
    </a:custClr>
    <a:custClr>
      <a:srgbClr val="EF7B05"/>
    </a:custClr>
    <a:custClr>
      <a:srgbClr val="B22229"/>
    </a:custClr>
    <a:custClr>
      <a:srgbClr val="BA9BC5"/>
    </a:custClr>
    <a:custClr>
      <a:srgbClr val="68C3CD"/>
    </a:custClr>
    <a:custClr>
      <a:srgbClr val="7296AF"/>
    </a:custClr>
    <a:custClr>
      <a:srgbClr val="74C095"/>
    </a:custClr>
    <a:custClr>
      <a:srgbClr val="8ABD24"/>
    </a:custClr>
    <a:custClr>
      <a:srgbClr val="FFFFFF"/>
    </a:custClr>
    <a:custClr>
      <a:srgbClr val="FFF3BE"/>
    </a:custClr>
    <a:custClr>
      <a:srgbClr val="FFEED1"/>
    </a:custClr>
    <a:custClr>
      <a:srgbClr val="FEE8D4"/>
    </a:custClr>
    <a:custClr>
      <a:srgbClr val="F4E6E1"/>
    </a:custClr>
    <a:custClr>
      <a:srgbClr val="EFEAF3"/>
    </a:custClr>
    <a:custClr>
      <a:srgbClr val="DEF1F1"/>
    </a:custClr>
    <a:custClr>
      <a:srgbClr val="E7EAEE"/>
    </a:custClr>
    <a:custClr>
      <a:srgbClr val="DFF0E6"/>
    </a:custClr>
    <a:custClr>
      <a:srgbClr val="E9F3DE"/>
    </a:custClr>
    <a:custClr>
      <a:srgbClr val="FFFFFF"/>
    </a:custClr>
    <a:custClr>
      <a:srgbClr val="004992"/>
    </a:custClr>
    <a:custClr>
      <a:srgbClr val="AA9C8F"/>
    </a:custClr>
    <a:custClr>
      <a:srgbClr val="575756"/>
    </a:custClr>
    <a:custClr>
      <a:srgbClr val="FFFFFF"/>
    </a:custClr>
    <a:custClr>
      <a:srgbClr val="FFFFFF"/>
    </a:custClr>
    <a:custClr>
      <a:srgbClr val="FFFFFF"/>
    </a:custClr>
    <a:custClr name="UCCH">
      <a:srgbClr val="ED7333"/>
    </a:custClr>
    <a:custClr name="UHZ">
      <a:srgbClr val="6D2A3C"/>
    </a:custClr>
    <a:custClr name="Notfall Blutspende Behörde">
      <a:srgbClr val="DA291C"/>
    </a:custClr>
    <a:custClr>
      <a:srgbClr val="FFFFFF"/>
    </a:custClr>
    <a:custClr>
      <a:srgbClr val="E3E5F2"/>
    </a:custClr>
    <a:custClr>
      <a:srgbClr val="E9E4E1"/>
    </a:custClr>
    <a:custClr>
      <a:srgbClr val="E6E7E8"/>
    </a:custClr>
    <a:custClr>
      <a:srgbClr val="FFFFFF"/>
    </a:custClr>
    <a:custClr>
      <a:srgbClr val="FFFFFF"/>
    </a:custClr>
    <a:custClr>
      <a:srgbClr val="FFFFFF"/>
    </a:custClr>
    <a:custClr name="UCCH">
      <a:srgbClr val="FEF0E0"/>
    </a:custClr>
    <a:custClr name="UHZ">
      <a:srgbClr val="F2ECED"/>
    </a:custClr>
    <a:custClr name="Notfall Blutspende Behörde">
      <a:srgbClr val="FCE1E2"/>
    </a:custClr>
    <a:custClr>
      <a:srgbClr val="FFFFFF"/>
    </a:custClr>
  </a:custClrLst>
  <a:extLst>
    <a:ext uri="{05A4C25C-085E-4340-85A3-A5531E510DB2}">
      <thm15:themeFamily xmlns:thm15="http://schemas.microsoft.com/office/thememl/2012/main" name="Präsentation1" id="{1AF5FD28-2112-43B7-A64B-9E8DD53866A9}" vid="{1E5C16C0-8A27-444B-9E23-B026C963F2BB}"/>
    </a:ext>
  </a:extLst>
</a:theme>
</file>

<file path=ppt/theme/theme4.xml><?xml version="1.0" encoding="utf-8"?>
<a:theme xmlns:a="http://schemas.openxmlformats.org/drawingml/2006/main" name="3_UKE_PPT-Vorlage_16zu9">
  <a:themeElements>
    <a:clrScheme name="UKE">
      <a:dk1>
        <a:srgbClr val="333333"/>
      </a:dk1>
      <a:lt1>
        <a:sysClr val="window" lastClr="FFFFFF"/>
      </a:lt1>
      <a:dk2>
        <a:srgbClr val="AA9C8F"/>
      </a:dk2>
      <a:lt2>
        <a:srgbClr val="E9E4E1"/>
      </a:lt2>
      <a:accent1>
        <a:srgbClr val="004992"/>
      </a:accent1>
      <a:accent2>
        <a:srgbClr val="68C3CD"/>
      </a:accent2>
      <a:accent3>
        <a:srgbClr val="7296AF"/>
      </a:accent3>
      <a:accent4>
        <a:srgbClr val="87BD24"/>
      </a:accent4>
      <a:accent5>
        <a:srgbClr val="FCBE0E"/>
      </a:accent5>
      <a:accent6>
        <a:srgbClr val="EF7B05"/>
      </a:accent6>
      <a:hlink>
        <a:srgbClr val="004992"/>
      </a:hlink>
      <a:folHlink>
        <a:srgbClr val="004992"/>
      </a:folHlink>
    </a:clrScheme>
    <a:fontScheme name="Calibri Light + Calibri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gray">
        <a:solidFill>
          <a:schemeClr val="bg1"/>
        </a:solidFill>
        <a:ln w="6350">
          <a:solidFill>
            <a:schemeClr val="accent1"/>
          </a:solidFill>
        </a:ln>
      </a:spPr>
      <a:bodyPr lIns="72000" tIns="36000" rIns="72000" bIns="36000" rtlCol="0" anchor="ctr"/>
      <a:lstStyle>
        <a:defPPr algn="ctr">
          <a:defRPr dirty="0" err="1" smtClean="0">
            <a:solidFill>
              <a:schemeClr val="tx1"/>
            </a:solidFill>
            <a:latin typeface="+mj-lt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 bwMode="gray">
        <a:ln w="6350"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 bwMode="gray">
        <a:noFill/>
      </a:spPr>
      <a:bodyPr wrap="square" lIns="0" tIns="0" rIns="0" bIns="0" rtlCol="0">
        <a:noAutofit/>
      </a:bodyPr>
      <a:lstStyle>
        <a:defPPr marL="216000" indent="-216000">
          <a:lnSpc>
            <a:spcPct val="105000"/>
          </a:lnSpc>
          <a:buFont typeface="Arial" panose="020B0604020202020204" pitchFamily="34" charset="0"/>
          <a:buChar char="•"/>
          <a:defRPr dirty="0" err="1" smtClean="0">
            <a:latin typeface="+mj-lt"/>
          </a:defRPr>
        </a:defPPr>
      </a:lstStyle>
    </a:txDef>
  </a:objectDefaults>
  <a:extraClrSchemeLst/>
  <a:custClrLst>
    <a:custClr>
      <a:srgbClr val="FFDF00"/>
    </a:custClr>
    <a:custClr>
      <a:srgbClr val="FCBE0E"/>
    </a:custClr>
    <a:custClr>
      <a:srgbClr val="EF7B05"/>
    </a:custClr>
    <a:custClr>
      <a:srgbClr val="B22229"/>
    </a:custClr>
    <a:custClr>
      <a:srgbClr val="BA9BC5"/>
    </a:custClr>
    <a:custClr>
      <a:srgbClr val="68C3CD"/>
    </a:custClr>
    <a:custClr>
      <a:srgbClr val="7296AF"/>
    </a:custClr>
    <a:custClr>
      <a:srgbClr val="74C095"/>
    </a:custClr>
    <a:custClr>
      <a:srgbClr val="8ABD24"/>
    </a:custClr>
    <a:custClr>
      <a:srgbClr val="FFFFFF"/>
    </a:custClr>
    <a:custClr>
      <a:srgbClr val="FFF3BE"/>
    </a:custClr>
    <a:custClr>
      <a:srgbClr val="FFEED1"/>
    </a:custClr>
    <a:custClr>
      <a:srgbClr val="FEE8D4"/>
    </a:custClr>
    <a:custClr>
      <a:srgbClr val="F4E6E1"/>
    </a:custClr>
    <a:custClr>
      <a:srgbClr val="EFEAF3"/>
    </a:custClr>
    <a:custClr>
      <a:srgbClr val="DEF1F1"/>
    </a:custClr>
    <a:custClr>
      <a:srgbClr val="E7EAEE"/>
    </a:custClr>
    <a:custClr>
      <a:srgbClr val="DFF0E6"/>
    </a:custClr>
    <a:custClr>
      <a:srgbClr val="E9F3DE"/>
    </a:custClr>
    <a:custClr>
      <a:srgbClr val="FFFFFF"/>
    </a:custClr>
    <a:custClr>
      <a:srgbClr val="004992"/>
    </a:custClr>
    <a:custClr>
      <a:srgbClr val="AA9C8F"/>
    </a:custClr>
    <a:custClr>
      <a:srgbClr val="575756"/>
    </a:custClr>
    <a:custClr>
      <a:srgbClr val="FFFFFF"/>
    </a:custClr>
    <a:custClr>
      <a:srgbClr val="FFFFFF"/>
    </a:custClr>
    <a:custClr>
      <a:srgbClr val="FFFFFF"/>
    </a:custClr>
    <a:custClr name="UCCH">
      <a:srgbClr val="ED7333"/>
    </a:custClr>
    <a:custClr name="UHZ">
      <a:srgbClr val="6D2A3C"/>
    </a:custClr>
    <a:custClr name="Notfall Blutspende Behörde">
      <a:srgbClr val="DA291C"/>
    </a:custClr>
    <a:custClr>
      <a:srgbClr val="FFFFFF"/>
    </a:custClr>
    <a:custClr>
      <a:srgbClr val="E3E5F2"/>
    </a:custClr>
    <a:custClr>
      <a:srgbClr val="E9E4E1"/>
    </a:custClr>
    <a:custClr>
      <a:srgbClr val="E6E7E8"/>
    </a:custClr>
    <a:custClr>
      <a:srgbClr val="FFFFFF"/>
    </a:custClr>
    <a:custClr>
      <a:srgbClr val="FFFFFF"/>
    </a:custClr>
    <a:custClr>
      <a:srgbClr val="FFFFFF"/>
    </a:custClr>
    <a:custClr name="UCCH">
      <a:srgbClr val="FEF0E0"/>
    </a:custClr>
    <a:custClr name="UHZ">
      <a:srgbClr val="F2ECED"/>
    </a:custClr>
    <a:custClr name="Notfall Blutspende Behörde">
      <a:srgbClr val="FCE1E2"/>
    </a:custClr>
    <a:custClr>
      <a:srgbClr val="FFFFFF"/>
    </a:custClr>
  </a:custClrLst>
  <a:extLst>
    <a:ext uri="{05A4C25C-085E-4340-85A3-A5531E510DB2}">
      <thm15:themeFamily xmlns:thm15="http://schemas.microsoft.com/office/thememl/2012/main" name="Präsentation1" id="{1AF5FD28-2112-43B7-A64B-9E8DD53866A9}" vid="{1E5C16C0-8A27-444B-9E23-B026C963F2BB}"/>
    </a:ext>
  </a:extLst>
</a:theme>
</file>

<file path=ppt/theme/theme5.xml><?xml version="1.0" encoding="utf-8"?>
<a:theme xmlns:a="http://schemas.openxmlformats.org/drawingml/2006/main" name="4_UKE_PPT-Vorlage_16zu9">
  <a:themeElements>
    <a:clrScheme name="UKE">
      <a:dk1>
        <a:srgbClr val="333333"/>
      </a:dk1>
      <a:lt1>
        <a:sysClr val="window" lastClr="FFFFFF"/>
      </a:lt1>
      <a:dk2>
        <a:srgbClr val="AA9C8F"/>
      </a:dk2>
      <a:lt2>
        <a:srgbClr val="E9E4E1"/>
      </a:lt2>
      <a:accent1>
        <a:srgbClr val="004992"/>
      </a:accent1>
      <a:accent2>
        <a:srgbClr val="68C3CD"/>
      </a:accent2>
      <a:accent3>
        <a:srgbClr val="7296AF"/>
      </a:accent3>
      <a:accent4>
        <a:srgbClr val="87BD24"/>
      </a:accent4>
      <a:accent5>
        <a:srgbClr val="FCBE0E"/>
      </a:accent5>
      <a:accent6>
        <a:srgbClr val="EF7B05"/>
      </a:accent6>
      <a:hlink>
        <a:srgbClr val="004992"/>
      </a:hlink>
      <a:folHlink>
        <a:srgbClr val="004992"/>
      </a:folHlink>
    </a:clrScheme>
    <a:fontScheme name="Calibri Light + Calibri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gray">
        <a:solidFill>
          <a:schemeClr val="bg1"/>
        </a:solidFill>
        <a:ln w="6350">
          <a:solidFill>
            <a:schemeClr val="accent1"/>
          </a:solidFill>
        </a:ln>
      </a:spPr>
      <a:bodyPr lIns="72000" tIns="36000" rIns="72000" bIns="36000" rtlCol="0" anchor="ctr"/>
      <a:lstStyle>
        <a:defPPr algn="ctr">
          <a:defRPr dirty="0" err="1" smtClean="0">
            <a:solidFill>
              <a:schemeClr val="tx1"/>
            </a:solidFill>
            <a:latin typeface="+mj-lt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 bwMode="gray">
        <a:ln w="6350"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 bwMode="gray">
        <a:noFill/>
      </a:spPr>
      <a:bodyPr wrap="square" lIns="0" tIns="0" rIns="0" bIns="0" rtlCol="0">
        <a:noAutofit/>
      </a:bodyPr>
      <a:lstStyle>
        <a:defPPr marL="216000" indent="-216000">
          <a:lnSpc>
            <a:spcPct val="105000"/>
          </a:lnSpc>
          <a:buFont typeface="Arial" panose="020B0604020202020204" pitchFamily="34" charset="0"/>
          <a:buChar char="•"/>
          <a:defRPr dirty="0" err="1" smtClean="0">
            <a:latin typeface="+mj-lt"/>
          </a:defRPr>
        </a:defPPr>
      </a:lstStyle>
    </a:txDef>
  </a:objectDefaults>
  <a:extraClrSchemeLst/>
  <a:custClrLst>
    <a:custClr>
      <a:srgbClr val="FFDF00"/>
    </a:custClr>
    <a:custClr>
      <a:srgbClr val="FCBE0E"/>
    </a:custClr>
    <a:custClr>
      <a:srgbClr val="EF7B05"/>
    </a:custClr>
    <a:custClr>
      <a:srgbClr val="B22229"/>
    </a:custClr>
    <a:custClr>
      <a:srgbClr val="BA9BC5"/>
    </a:custClr>
    <a:custClr>
      <a:srgbClr val="68C3CD"/>
    </a:custClr>
    <a:custClr>
      <a:srgbClr val="7296AF"/>
    </a:custClr>
    <a:custClr>
      <a:srgbClr val="74C095"/>
    </a:custClr>
    <a:custClr>
      <a:srgbClr val="8ABD24"/>
    </a:custClr>
    <a:custClr>
      <a:srgbClr val="FFFFFF"/>
    </a:custClr>
    <a:custClr>
      <a:srgbClr val="FFF3BE"/>
    </a:custClr>
    <a:custClr>
      <a:srgbClr val="FFEED1"/>
    </a:custClr>
    <a:custClr>
      <a:srgbClr val="FEE8D4"/>
    </a:custClr>
    <a:custClr>
      <a:srgbClr val="F4E6E1"/>
    </a:custClr>
    <a:custClr>
      <a:srgbClr val="EFEAF3"/>
    </a:custClr>
    <a:custClr>
      <a:srgbClr val="DEF1F1"/>
    </a:custClr>
    <a:custClr>
      <a:srgbClr val="E7EAEE"/>
    </a:custClr>
    <a:custClr>
      <a:srgbClr val="DFF0E6"/>
    </a:custClr>
    <a:custClr>
      <a:srgbClr val="E9F3DE"/>
    </a:custClr>
    <a:custClr>
      <a:srgbClr val="FFFFFF"/>
    </a:custClr>
    <a:custClr>
      <a:srgbClr val="004992"/>
    </a:custClr>
    <a:custClr>
      <a:srgbClr val="AA9C8F"/>
    </a:custClr>
    <a:custClr>
      <a:srgbClr val="575756"/>
    </a:custClr>
    <a:custClr>
      <a:srgbClr val="FFFFFF"/>
    </a:custClr>
    <a:custClr>
      <a:srgbClr val="FFFFFF"/>
    </a:custClr>
    <a:custClr>
      <a:srgbClr val="FFFFFF"/>
    </a:custClr>
    <a:custClr name="UCCH">
      <a:srgbClr val="ED7333"/>
    </a:custClr>
    <a:custClr name="UHZ">
      <a:srgbClr val="6D2A3C"/>
    </a:custClr>
    <a:custClr name="Notfall Blutspende Behörde">
      <a:srgbClr val="DA291C"/>
    </a:custClr>
    <a:custClr>
      <a:srgbClr val="FFFFFF"/>
    </a:custClr>
    <a:custClr>
      <a:srgbClr val="E3E5F2"/>
    </a:custClr>
    <a:custClr>
      <a:srgbClr val="E9E4E1"/>
    </a:custClr>
    <a:custClr>
      <a:srgbClr val="E6E7E8"/>
    </a:custClr>
    <a:custClr>
      <a:srgbClr val="FFFFFF"/>
    </a:custClr>
    <a:custClr>
      <a:srgbClr val="FFFFFF"/>
    </a:custClr>
    <a:custClr>
      <a:srgbClr val="FFFFFF"/>
    </a:custClr>
    <a:custClr name="UCCH">
      <a:srgbClr val="FEF0E0"/>
    </a:custClr>
    <a:custClr name="UHZ">
      <a:srgbClr val="F2ECED"/>
    </a:custClr>
    <a:custClr name="Notfall Blutspende Behörde">
      <a:srgbClr val="FCE1E2"/>
    </a:custClr>
    <a:custClr>
      <a:srgbClr val="FFFFFF"/>
    </a:custClr>
  </a:custClrLst>
  <a:extLst>
    <a:ext uri="{05A4C25C-085E-4340-85A3-A5531E510DB2}">
      <thm15:themeFamily xmlns:thm15="http://schemas.microsoft.com/office/thememl/2012/main" name="Präsentation1" id="{1AF5FD28-2112-43B7-A64B-9E8DD53866A9}" vid="{1E5C16C0-8A27-444B-9E23-B026C963F2BB}"/>
    </a:ext>
  </a:extLst>
</a:theme>
</file>

<file path=ppt/theme/theme6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new</Template>
  <TotalTime>0</TotalTime>
  <Words>2964</Words>
  <Application>Microsoft Macintosh PowerPoint</Application>
  <PresentationFormat>Benutzerdefiniert</PresentationFormat>
  <Paragraphs>445</Paragraphs>
  <Slides>48</Slides>
  <Notes>47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7</vt:i4>
      </vt:variant>
      <vt:variant>
        <vt:lpstr>Design</vt:lpstr>
      </vt:variant>
      <vt:variant>
        <vt:i4>5</vt:i4>
      </vt:variant>
      <vt:variant>
        <vt:lpstr>Folientitel</vt:lpstr>
      </vt:variant>
      <vt:variant>
        <vt:i4>48</vt:i4>
      </vt:variant>
    </vt:vector>
  </HeadingPairs>
  <TitlesOfParts>
    <vt:vector size="60" baseType="lpstr">
      <vt:lpstr>ＭＳ Ｐゴシック</vt:lpstr>
      <vt:lpstr>Arial</vt:lpstr>
      <vt:lpstr>Calibri</vt:lpstr>
      <vt:lpstr>Calibri Light</vt:lpstr>
      <vt:lpstr>Symbol</vt:lpstr>
      <vt:lpstr>Verdana</vt:lpstr>
      <vt:lpstr>WingDings</vt:lpstr>
      <vt:lpstr>UKE_PPT-Vorlage_16zu9</vt:lpstr>
      <vt:lpstr>1_UKE_PPT-Vorlage_16zu9</vt:lpstr>
      <vt:lpstr>2_UKE_PPT-Vorlage_16zu9</vt:lpstr>
      <vt:lpstr>3_UKE_PPT-Vorlage_16zu9</vt:lpstr>
      <vt:lpstr>4_UKE_PPT-Vorlage_16zu9</vt:lpstr>
      <vt:lpstr>MCT 6 A BADE. Сприйняття емоцій II</vt:lpstr>
      <vt:lpstr>На які зовнішні ознаки ви звертаєте увагу під час першого знайомства з людиною? Наскільки вони достовірні?</vt:lpstr>
      <vt:lpstr>На які зовнішні ознаки ви звертаєте увагу під час першого знайомства з людиною? Наскільки вони достовірні? </vt:lpstr>
      <vt:lpstr>Які ще є джерела інформації?  Наскільки вони достовірні?</vt:lpstr>
      <vt:lpstr>Які ще є джерела інформації?  Наскільки вони достовірні? </vt:lpstr>
      <vt:lpstr>Сильні та слабкі сторони критеріїв оцінки </vt:lpstr>
      <vt:lpstr>Обговоріть сильні та слабкі сторони наведеної нижче особливості/поведінки під час оцінювання людини </vt:lpstr>
      <vt:lpstr>Обговоріть сильні та слабкі сторони наведеної нижче особливості/поведінки під час оцінювання людини </vt:lpstr>
      <vt:lpstr>Обговоріть сильні та слабкі сторони наведеної нижче особливості/поведінки під час оцінювання людини </vt:lpstr>
      <vt:lpstr>Обговоріть сильні та слабкі сторони наведеної нижче особливості/поведінки під час оцінювання людини</vt:lpstr>
      <vt:lpstr>Обговоріть сильні та слабкі сторони наведеної нижче особливості/поведінки під час оцінювання людини</vt:lpstr>
      <vt:lpstr>Обговоріть сильні та слабкі сторони наведеної нижче особливості/поведінки під час оцінювання людини</vt:lpstr>
      <vt:lpstr>Обговоріть сильні та слабкі сторони наведеної нижче особливості/поведінки під час оцінювання людини </vt:lpstr>
      <vt:lpstr>Обговоріть сильні та слабкі сторони наведеної нижче особливості/поведінки під час оцінювання людини </vt:lpstr>
      <vt:lpstr>Обговоріть сильні та слабкі сторони наведеної нижче особливості/поведінки під час оцінювання людини </vt:lpstr>
      <vt:lpstr>Обговоріть сильні та слабкі сторони наведеної нижче особливості/поведінки під час оцінювання людини </vt:lpstr>
      <vt:lpstr>Бути чи здаватися?</vt:lpstr>
      <vt:lpstr>Що це все означає?</vt:lpstr>
      <vt:lpstr>Що це все означає?</vt:lpstr>
      <vt:lpstr>Як труднощі з розпізнаванням емоцій сприяють хибній оцінці у разі психозу (приклади)</vt:lpstr>
      <vt:lpstr>Завдання</vt:lpstr>
      <vt:lpstr>Завдання</vt:lpstr>
      <vt:lpstr>Завдання</vt:lpstr>
      <vt:lpstr> </vt:lpstr>
      <vt:lpstr> </vt:lpstr>
      <vt:lpstr>День народження бабусі Що дівчинка подарує своїй бабусі на наступний день народження?</vt:lpstr>
      <vt:lpstr>Почнімо!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Додатково: відео</vt:lpstr>
      <vt:lpstr>PowerPoint-Präsentation</vt:lpstr>
      <vt:lpstr>PowerPoint-Präsentation</vt:lpstr>
      <vt:lpstr>PowerPoint-Präsentation</vt:lpstr>
      <vt:lpstr>Перенесення на повсякденне життя</vt:lpstr>
      <vt:lpstr>Перенесення на повсякденне життя</vt:lpstr>
      <vt:lpstr>Як це стосується психозу?</vt:lpstr>
      <vt:lpstr>Оцінювання</vt:lpstr>
      <vt:lpstr>Дякуємо за увагу!</vt:lpstr>
      <vt:lpstr>PowerPoint-Präsentation</vt:lpstr>
    </vt:vector>
  </TitlesOfParts>
  <Company>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Maurice</dc:creator>
  <cp:lastModifiedBy>Arne Sibilis</cp:lastModifiedBy>
  <cp:revision>307</cp:revision>
  <dcterms:created xsi:type="dcterms:W3CDTF">2004-06-30T16:15:23Z</dcterms:created>
  <dcterms:modified xsi:type="dcterms:W3CDTF">2025-10-07T15:01:32Z</dcterms:modified>
</cp:coreProperties>
</file>