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7" r:id="rId1"/>
    <p:sldMasterId id="2147483682" r:id="rId2"/>
    <p:sldMasterId id="2147483695" r:id="rId3"/>
  </p:sldMasterIdLst>
  <p:notesMasterIdLst>
    <p:notesMasterId r:id="rId53"/>
  </p:notesMasterIdLst>
  <p:handoutMasterIdLst>
    <p:handoutMasterId r:id="rId54"/>
  </p:handoutMasterIdLst>
  <p:sldIdLst>
    <p:sldId id="475" r:id="rId4"/>
    <p:sldId id="467" r:id="rId5"/>
    <p:sldId id="478" r:id="rId6"/>
    <p:sldId id="479" r:id="rId7"/>
    <p:sldId id="481" r:id="rId8"/>
    <p:sldId id="480" r:id="rId9"/>
    <p:sldId id="452" r:id="rId10"/>
    <p:sldId id="433" r:id="rId11"/>
    <p:sldId id="358" r:id="rId12"/>
    <p:sldId id="463" r:id="rId13"/>
    <p:sldId id="465" r:id="rId14"/>
    <p:sldId id="506" r:id="rId15"/>
    <p:sldId id="508" r:id="rId16"/>
    <p:sldId id="456" r:id="rId17"/>
    <p:sldId id="437" r:id="rId18"/>
    <p:sldId id="438" r:id="rId19"/>
    <p:sldId id="309" r:id="rId20"/>
    <p:sldId id="449" r:id="rId21"/>
    <p:sldId id="500" r:id="rId22"/>
    <p:sldId id="501" r:id="rId23"/>
    <p:sldId id="502" r:id="rId24"/>
    <p:sldId id="503" r:id="rId25"/>
    <p:sldId id="504" r:id="rId26"/>
    <p:sldId id="505" r:id="rId27"/>
    <p:sldId id="316" r:id="rId28"/>
    <p:sldId id="488" r:id="rId29"/>
    <p:sldId id="489" r:id="rId30"/>
    <p:sldId id="490" r:id="rId31"/>
    <p:sldId id="491" r:id="rId32"/>
    <p:sldId id="459" r:id="rId33"/>
    <p:sldId id="460" r:id="rId34"/>
    <p:sldId id="461" r:id="rId35"/>
    <p:sldId id="492" r:id="rId36"/>
    <p:sldId id="285" r:id="rId37"/>
    <p:sldId id="493" r:id="rId38"/>
    <p:sldId id="494" r:id="rId39"/>
    <p:sldId id="314" r:id="rId40"/>
    <p:sldId id="495" r:id="rId41"/>
    <p:sldId id="496" r:id="rId42"/>
    <p:sldId id="425" r:id="rId43"/>
    <p:sldId id="424" r:id="rId44"/>
    <p:sldId id="430" r:id="rId45"/>
    <p:sldId id="317" r:id="rId46"/>
    <p:sldId id="471" r:id="rId47"/>
    <p:sldId id="466" r:id="rId48"/>
    <p:sldId id="976" r:id="rId49"/>
    <p:sldId id="497" r:id="rId50"/>
    <p:sldId id="498" r:id="rId51"/>
    <p:sldId id="499" r:id="rId52"/>
  </p:sldIdLst>
  <p:sldSz cx="12195175" cy="6858000"/>
  <p:notesSz cx="7099300" cy="10234613"/>
  <p:defaultTextStyle>
    <a:defPPr>
      <a:defRPr lang="de-DE"/>
    </a:defPPr>
    <a:lvl1pPr algn="l" rtl="0" fontAlgn="base">
      <a:spcBef>
        <a:spcPct val="0"/>
      </a:spcBef>
      <a:spcAft>
        <a:spcPct val="0"/>
      </a:spcAft>
      <a:defRPr sz="4400" kern="1200">
        <a:solidFill>
          <a:schemeClr val="tx2"/>
        </a:solidFill>
        <a:latin typeface="Verdana" charset="0"/>
        <a:ea typeface="ＭＳ Ｐゴシック" charset="0"/>
        <a:cs typeface="+mn-cs"/>
      </a:defRPr>
    </a:lvl1pPr>
    <a:lvl2pPr marL="457200" algn="l" rtl="0" fontAlgn="base">
      <a:spcBef>
        <a:spcPct val="0"/>
      </a:spcBef>
      <a:spcAft>
        <a:spcPct val="0"/>
      </a:spcAft>
      <a:defRPr sz="4400" kern="1200">
        <a:solidFill>
          <a:schemeClr val="tx2"/>
        </a:solidFill>
        <a:latin typeface="Verdana" charset="0"/>
        <a:ea typeface="ＭＳ Ｐゴシック" charset="0"/>
        <a:cs typeface="+mn-cs"/>
      </a:defRPr>
    </a:lvl2pPr>
    <a:lvl3pPr marL="914400" algn="l" rtl="0" fontAlgn="base">
      <a:spcBef>
        <a:spcPct val="0"/>
      </a:spcBef>
      <a:spcAft>
        <a:spcPct val="0"/>
      </a:spcAft>
      <a:defRPr sz="4400" kern="1200">
        <a:solidFill>
          <a:schemeClr val="tx2"/>
        </a:solidFill>
        <a:latin typeface="Verdana" charset="0"/>
        <a:ea typeface="ＭＳ Ｐゴシック" charset="0"/>
        <a:cs typeface="+mn-cs"/>
      </a:defRPr>
    </a:lvl3pPr>
    <a:lvl4pPr marL="1371600" algn="l" rtl="0" fontAlgn="base">
      <a:spcBef>
        <a:spcPct val="0"/>
      </a:spcBef>
      <a:spcAft>
        <a:spcPct val="0"/>
      </a:spcAft>
      <a:defRPr sz="4400" kern="1200">
        <a:solidFill>
          <a:schemeClr val="tx2"/>
        </a:solidFill>
        <a:latin typeface="Verdana" charset="0"/>
        <a:ea typeface="ＭＳ Ｐゴシック" charset="0"/>
        <a:cs typeface="+mn-cs"/>
      </a:defRPr>
    </a:lvl4pPr>
    <a:lvl5pPr marL="1828800" algn="l" rtl="0" fontAlgn="base">
      <a:spcBef>
        <a:spcPct val="0"/>
      </a:spcBef>
      <a:spcAft>
        <a:spcPct val="0"/>
      </a:spcAft>
      <a:defRPr sz="4400" kern="1200">
        <a:solidFill>
          <a:schemeClr val="tx2"/>
        </a:solidFill>
        <a:latin typeface="Verdana" charset="0"/>
        <a:ea typeface="ＭＳ Ｐゴシック" charset="0"/>
        <a:cs typeface="+mn-cs"/>
      </a:defRPr>
    </a:lvl5pPr>
    <a:lvl6pPr marL="2286000" algn="l" defTabSz="457200" rtl="0" eaLnBrk="1" latinLnBrk="0" hangingPunct="1">
      <a:defRPr sz="4400" kern="1200">
        <a:solidFill>
          <a:schemeClr val="tx2"/>
        </a:solidFill>
        <a:latin typeface="Verdana" charset="0"/>
        <a:ea typeface="ＭＳ Ｐゴシック" charset="0"/>
        <a:cs typeface="+mn-cs"/>
      </a:defRPr>
    </a:lvl6pPr>
    <a:lvl7pPr marL="2743200" algn="l" defTabSz="457200" rtl="0" eaLnBrk="1" latinLnBrk="0" hangingPunct="1">
      <a:defRPr sz="4400" kern="1200">
        <a:solidFill>
          <a:schemeClr val="tx2"/>
        </a:solidFill>
        <a:latin typeface="Verdana" charset="0"/>
        <a:ea typeface="ＭＳ Ｐゴシック" charset="0"/>
        <a:cs typeface="+mn-cs"/>
      </a:defRPr>
    </a:lvl7pPr>
    <a:lvl8pPr marL="3200400" algn="l" defTabSz="457200" rtl="0" eaLnBrk="1" latinLnBrk="0" hangingPunct="1">
      <a:defRPr sz="4400" kern="1200">
        <a:solidFill>
          <a:schemeClr val="tx2"/>
        </a:solidFill>
        <a:latin typeface="Verdana" charset="0"/>
        <a:ea typeface="ＭＳ Ｐゴシック" charset="0"/>
        <a:cs typeface="+mn-cs"/>
      </a:defRPr>
    </a:lvl8pPr>
    <a:lvl9pPr marL="3657600" algn="l" defTabSz="457200" rtl="0" eaLnBrk="1" latinLnBrk="0" hangingPunct="1">
      <a:defRPr sz="4400" kern="1200">
        <a:solidFill>
          <a:schemeClr val="tx2"/>
        </a:solidFill>
        <a:latin typeface="Verdana" charset="0"/>
        <a:ea typeface="ＭＳ Ｐゴシック" charset="0"/>
        <a:cs typeface="+mn-cs"/>
      </a:defRPr>
    </a:lvl9pPr>
  </p:defaultTextStyle>
  <p:extLst>
    <p:ext uri="{EFAFB233-063F-42B5-8137-9DF3F51BA10A}">
      <p15:sldGuideLst xmlns:p15="http://schemas.microsoft.com/office/powerpoint/2012/main">
        <p15:guide id="1" orient="horz" pos="1026">
          <p15:clr>
            <a:srgbClr val="A4A3A4"/>
          </p15:clr>
        </p15:guide>
        <p15:guide id="2" pos="295">
          <p15:clr>
            <a:srgbClr val="A4A3A4"/>
          </p15:clr>
        </p15:guide>
        <p15:guide id="3" orient="horz" pos="2750">
          <p15:clr>
            <a:srgbClr val="A4A3A4"/>
          </p15:clr>
        </p15:guide>
        <p15:guide id="4" pos="22">
          <p15:clr>
            <a:srgbClr val="A4A3A4"/>
          </p15:clr>
        </p15:guide>
        <p15:guide id="5" pos="393">
          <p15:clr>
            <a:srgbClr val="A4A3A4"/>
          </p15:clr>
        </p15:guide>
        <p15:guide id="6" pos="29">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teffen" initials="S" lastIdx="4" clrIdx="0"/>
  <p:cmAuthor id="1" name="User" initials="us" lastIdx="5" clrIdx="1"/>
  <p:cmAuthor id="2" name="XXX" initials="X" lastIdx="12"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0099CC"/>
    <a:srgbClr val="3333CC"/>
    <a:srgbClr val="FFCC99"/>
    <a:srgbClr val="66FF33"/>
    <a:srgbClr val="FFFF00"/>
    <a:srgbClr val="FF0000"/>
    <a:srgbClr val="ADC0CB"/>
    <a:srgbClr val="FFCC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ittlere Formatvorlage 2 - Akz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ittlere Formatvorlage 2 - Akz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ittlere Formatvorlag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16D9F66E-5EB9-4882-86FB-DCBF35E3C3E4}" styleName="Mittlere Formatvorlage 4 - Akz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10A1B5D5-9B99-4C35-A422-299274C87663}" styleName="Mittlere Formatvorlage 1 - Akz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E8B1032C-EA38-4F05-BA0D-38AFFFC7BED3}" styleName="Helle Formatvorlage 3 - Akz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8A107856-5554-42FB-B03E-39F5DBC370BA}" styleName="Mittlere Formatvorlage 4 - Akz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618" autoAdjust="0"/>
    <p:restoredTop sz="90582" autoAdjust="0"/>
  </p:normalViewPr>
  <p:slideViewPr>
    <p:cSldViewPr>
      <p:cViewPr varScale="1">
        <p:scale>
          <a:sx n="113" d="100"/>
          <a:sy n="113" d="100"/>
        </p:scale>
        <p:origin x="936" y="184"/>
      </p:cViewPr>
      <p:guideLst>
        <p:guide orient="horz" pos="1026"/>
        <p:guide pos="295"/>
        <p:guide orient="horz" pos="2750"/>
        <p:guide pos="22"/>
        <p:guide pos="393"/>
        <p:guide pos="29"/>
      </p:guideLst>
    </p:cSldViewPr>
  </p:slideViewPr>
  <p:outlineViewPr>
    <p:cViewPr>
      <p:scale>
        <a:sx n="33" d="100"/>
        <a:sy n="33" d="100"/>
      </p:scale>
      <p:origin x="0" y="-3936"/>
    </p:cViewPr>
  </p:outlineViewPr>
  <p:notesTextViewPr>
    <p:cViewPr>
      <p:scale>
        <a:sx n="100" d="100"/>
        <a:sy n="100" d="100"/>
      </p:scale>
      <p:origin x="0" y="0"/>
    </p:cViewPr>
  </p:notesTextViewPr>
  <p:sorterViewPr>
    <p:cViewPr>
      <p:scale>
        <a:sx n="75" d="100"/>
        <a:sy n="75" d="100"/>
      </p:scale>
      <p:origin x="0" y="-218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commentAuthors" Target="commentAuthor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notesMaster" Target="notesMasters/notesMaster1.xml"/><Relationship Id="rId58" Type="http://schemas.openxmlformats.org/officeDocument/2006/relationships/theme" Target="theme/theme1.xml"/><Relationship Id="rId5" Type="http://schemas.openxmlformats.org/officeDocument/2006/relationships/slide" Target="slides/slide2.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presProps" Target="presProp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tableStyles" Target="tableStyles.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viewProps" Target="viewProps.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s>
</file>

<file path=ppt/diagrams/colors1.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FA2980D-718B-4FC8-9FF6-15C1C35CF177}" type="doc">
      <dgm:prSet loTypeId="urn:microsoft.com/office/officeart/2005/8/layout/cycle1" loCatId="cycle" qsTypeId="urn:microsoft.com/office/officeart/2005/8/quickstyle/simple3" qsCatId="simple" csTypeId="urn:microsoft.com/office/officeart/2005/8/colors/accent6_4" csCatId="accent6" phldr="1"/>
      <dgm:spPr/>
      <dgm:t>
        <a:bodyPr/>
        <a:lstStyle/>
        <a:p>
          <a:endParaRPr lang="de-DE"/>
        </a:p>
      </dgm:t>
    </dgm:pt>
    <dgm:pt modelId="{11E49AD0-DCE6-49A3-A921-184F5EB9A5C6}">
      <dgm:prSet phldrT="[Text]" custT="1"/>
      <dgm:spPr/>
      <dgm:t>
        <a:bodyPr/>
        <a:lstStyle/>
        <a:p>
          <a:r>
            <a:rPr lang="uk-UA" sz="1800" dirty="0">
              <a:latin typeface="+mj-lt"/>
              <a:ea typeface="Verdana" pitchFamily="34" charset="0"/>
              <a:cs typeface="Verdana" pitchFamily="34" charset="0"/>
            </a:rPr>
            <a:t>Захворювання</a:t>
          </a:r>
        </a:p>
      </dgm:t>
    </dgm:pt>
    <dgm:pt modelId="{DBC96EE1-665A-4EEC-972A-1DCC706B48DD}" type="parTrans" cxnId="{3FD0F36B-1161-4ED8-876D-8F9BD7AB0F7E}">
      <dgm:prSet/>
      <dgm:spPr/>
      <dgm:t>
        <a:bodyPr/>
        <a:lstStyle/>
        <a:p>
          <a:endParaRPr lang="de-DE"/>
        </a:p>
      </dgm:t>
    </dgm:pt>
    <dgm:pt modelId="{3F4E915D-4700-4542-A7C1-CEF728AB432D}" type="sibTrans" cxnId="{3FD0F36B-1161-4ED8-876D-8F9BD7AB0F7E}">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B390256F-280B-40CB-BD31-09509749AC6C}">
      <dgm:prSet phldrT="[Text]" custT="1"/>
      <dgm:spPr/>
      <dgm:t>
        <a:bodyPr/>
        <a:lstStyle/>
        <a:p>
          <a:r>
            <a:rPr lang="uk-UA" sz="1800" dirty="0">
              <a:latin typeface="+mj-lt"/>
              <a:ea typeface="Verdana" pitchFamily="34" charset="0"/>
              <a:cs typeface="Verdana" pitchFamily="34" charset="0"/>
            </a:rPr>
            <a:t>Упередження</a:t>
          </a:r>
          <a:endParaRPr lang="uk-UA" sz="2000" dirty="0">
            <a:latin typeface="+mj-lt"/>
            <a:ea typeface="Verdana" pitchFamily="34" charset="0"/>
            <a:cs typeface="Verdana" pitchFamily="34" charset="0"/>
          </a:endParaRPr>
        </a:p>
      </dgm:t>
    </dgm:pt>
    <dgm:pt modelId="{AE84D96B-0C92-4731-88C6-B22A9FF69868}" type="parTrans" cxnId="{C15A0EF6-4897-48A6-82E1-B335FAC4E4CC}">
      <dgm:prSet/>
      <dgm:spPr/>
      <dgm:t>
        <a:bodyPr/>
        <a:lstStyle/>
        <a:p>
          <a:endParaRPr lang="de-DE"/>
        </a:p>
      </dgm:t>
    </dgm:pt>
    <dgm:pt modelId="{6459B721-636D-4D51-9601-6B4E5788A266}" type="sibTrans" cxnId="{C15A0EF6-4897-48A6-82E1-B335FAC4E4CC}">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CB5245DE-ECC5-49E9-94DC-262E3BD83AA5}">
      <dgm:prSet phldrT="[Text]" custT="1"/>
      <dgm:spPr/>
      <dgm:t>
        <a:bodyPr/>
        <a:lstStyle/>
        <a:p>
          <a:r>
            <a:rPr lang="uk-UA" sz="1800" dirty="0">
              <a:latin typeface="+mj-lt"/>
              <a:ea typeface="Verdana" pitchFamily="34" charset="0"/>
              <a:cs typeface="Verdana" pitchFamily="34" charset="0"/>
            </a:rPr>
            <a:t>Низька самооцінка</a:t>
          </a:r>
        </a:p>
      </dgm:t>
    </dgm:pt>
    <dgm:pt modelId="{624F7F40-9E03-4863-810F-969A7A591BB5}" type="parTrans" cxnId="{F2B69E5E-2414-497F-8512-00675EC34370}">
      <dgm:prSet/>
      <dgm:spPr/>
      <dgm:t>
        <a:bodyPr/>
        <a:lstStyle/>
        <a:p>
          <a:endParaRPr lang="de-DE"/>
        </a:p>
      </dgm:t>
    </dgm:pt>
    <dgm:pt modelId="{90182C8E-0A3D-411B-A654-821F546FC078}" type="sibTrans" cxnId="{F2B69E5E-2414-497F-8512-00675EC34370}">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8816A1BD-E3E1-4456-9298-4B3407C622F7}" type="pres">
      <dgm:prSet presAssocID="{EFA2980D-718B-4FC8-9FF6-15C1C35CF177}" presName="cycle" presStyleCnt="0">
        <dgm:presLayoutVars>
          <dgm:dir/>
          <dgm:resizeHandles val="exact"/>
        </dgm:presLayoutVars>
      </dgm:prSet>
      <dgm:spPr/>
    </dgm:pt>
    <dgm:pt modelId="{682C883B-3E72-41CB-97EB-93B061717596}" type="pres">
      <dgm:prSet presAssocID="{11E49AD0-DCE6-49A3-A921-184F5EB9A5C6}" presName="dummy" presStyleCnt="0"/>
      <dgm:spPr/>
    </dgm:pt>
    <dgm:pt modelId="{79E1ED89-3D58-4688-A48D-428AB1CD95FE}" type="pres">
      <dgm:prSet presAssocID="{11E49AD0-DCE6-49A3-A921-184F5EB9A5C6}" presName="node" presStyleLbl="revTx" presStyleIdx="0" presStyleCnt="3" custScaleY="71608" custRadScaleRad="87463" custRadScaleInc="30679">
        <dgm:presLayoutVars>
          <dgm:bulletEnabled val="1"/>
        </dgm:presLayoutVars>
      </dgm:prSet>
      <dgm:spPr/>
    </dgm:pt>
    <dgm:pt modelId="{0332A1E0-1C13-4723-960F-9019466D281A}" type="pres">
      <dgm:prSet presAssocID="{3F4E915D-4700-4542-A7C1-CEF728AB432D}" presName="sibTrans" presStyleLbl="node1" presStyleIdx="0" presStyleCnt="3"/>
      <dgm:spPr/>
    </dgm:pt>
    <dgm:pt modelId="{788C7A12-E6C7-4DB4-9A7F-209CA41AE316}" type="pres">
      <dgm:prSet presAssocID="{B390256F-280B-40CB-BD31-09509749AC6C}" presName="dummy" presStyleCnt="0"/>
      <dgm:spPr/>
    </dgm:pt>
    <dgm:pt modelId="{95978D0C-A8C9-4FB8-8DFC-2906FAA59983}" type="pres">
      <dgm:prSet presAssocID="{B390256F-280B-40CB-BD31-09509749AC6C}" presName="node" presStyleLbl="revTx" presStyleIdx="1" presStyleCnt="3" custScaleY="71608" custRadScaleRad="95903">
        <dgm:presLayoutVars>
          <dgm:bulletEnabled val="1"/>
        </dgm:presLayoutVars>
      </dgm:prSet>
      <dgm:spPr/>
    </dgm:pt>
    <dgm:pt modelId="{818239DA-8F7F-4917-8EB0-77B4EE5EAA94}" type="pres">
      <dgm:prSet presAssocID="{6459B721-636D-4D51-9601-6B4E5788A266}" presName="sibTrans" presStyleLbl="node1" presStyleIdx="1" presStyleCnt="3"/>
      <dgm:spPr/>
    </dgm:pt>
    <dgm:pt modelId="{F48D0065-C1C5-41DE-80DC-9649E256CF0F}" type="pres">
      <dgm:prSet presAssocID="{CB5245DE-ECC5-49E9-94DC-262E3BD83AA5}" presName="dummy" presStyleCnt="0"/>
      <dgm:spPr/>
    </dgm:pt>
    <dgm:pt modelId="{D559A818-7D53-4BBD-8633-917FB032314D}" type="pres">
      <dgm:prSet presAssocID="{CB5245DE-ECC5-49E9-94DC-262E3BD83AA5}" presName="node" presStyleLbl="revTx" presStyleIdx="2" presStyleCnt="3" custScaleY="71608" custRadScaleRad="93756" custRadScaleInc="-33742">
        <dgm:presLayoutVars>
          <dgm:bulletEnabled val="1"/>
        </dgm:presLayoutVars>
      </dgm:prSet>
      <dgm:spPr/>
    </dgm:pt>
    <dgm:pt modelId="{AC268F96-0D5D-4B9A-A307-62DE90494B18}" type="pres">
      <dgm:prSet presAssocID="{90182C8E-0A3D-411B-A654-821F546FC078}" presName="sibTrans" presStyleLbl="node1" presStyleIdx="2" presStyleCnt="3"/>
      <dgm:spPr/>
    </dgm:pt>
  </dgm:ptLst>
  <dgm:cxnLst>
    <dgm:cxn modelId="{10E69710-6AC3-480F-9AF2-E0BBC83C8424}" type="presOf" srcId="{90182C8E-0A3D-411B-A654-821F546FC078}" destId="{AC268F96-0D5D-4B9A-A307-62DE90494B18}" srcOrd="0" destOrd="0" presId="urn:microsoft.com/office/officeart/2005/8/layout/cycle1"/>
    <dgm:cxn modelId="{C5914A31-6047-4DD4-A963-B4DB0376EA23}" type="presOf" srcId="{CB5245DE-ECC5-49E9-94DC-262E3BD83AA5}" destId="{D559A818-7D53-4BBD-8633-917FB032314D}" srcOrd="0" destOrd="0" presId="urn:microsoft.com/office/officeart/2005/8/layout/cycle1"/>
    <dgm:cxn modelId="{F2B69E5E-2414-497F-8512-00675EC34370}" srcId="{EFA2980D-718B-4FC8-9FF6-15C1C35CF177}" destId="{CB5245DE-ECC5-49E9-94DC-262E3BD83AA5}" srcOrd="2" destOrd="0" parTransId="{624F7F40-9E03-4863-810F-969A7A591BB5}" sibTransId="{90182C8E-0A3D-411B-A654-821F546FC078}"/>
    <dgm:cxn modelId="{3FD0F36B-1161-4ED8-876D-8F9BD7AB0F7E}" srcId="{EFA2980D-718B-4FC8-9FF6-15C1C35CF177}" destId="{11E49AD0-DCE6-49A3-A921-184F5EB9A5C6}" srcOrd="0" destOrd="0" parTransId="{DBC96EE1-665A-4EEC-972A-1DCC706B48DD}" sibTransId="{3F4E915D-4700-4542-A7C1-CEF728AB432D}"/>
    <dgm:cxn modelId="{6E335B7C-A3BC-427A-AF29-2D85DB19B26D}" type="presOf" srcId="{B390256F-280B-40CB-BD31-09509749AC6C}" destId="{95978D0C-A8C9-4FB8-8DFC-2906FAA59983}" srcOrd="0" destOrd="0" presId="urn:microsoft.com/office/officeart/2005/8/layout/cycle1"/>
    <dgm:cxn modelId="{E21613DD-F8C0-44E9-BEA4-4B6D2EE53574}" type="presOf" srcId="{3F4E915D-4700-4542-A7C1-CEF728AB432D}" destId="{0332A1E0-1C13-4723-960F-9019466D281A}" srcOrd="0" destOrd="0" presId="urn:microsoft.com/office/officeart/2005/8/layout/cycle1"/>
    <dgm:cxn modelId="{924ACDF3-BF05-4F31-992E-128C7D7675C5}" type="presOf" srcId="{EFA2980D-718B-4FC8-9FF6-15C1C35CF177}" destId="{8816A1BD-E3E1-4456-9298-4B3407C622F7}" srcOrd="0" destOrd="0" presId="urn:microsoft.com/office/officeart/2005/8/layout/cycle1"/>
    <dgm:cxn modelId="{C15A0EF6-4897-48A6-82E1-B335FAC4E4CC}" srcId="{EFA2980D-718B-4FC8-9FF6-15C1C35CF177}" destId="{B390256F-280B-40CB-BD31-09509749AC6C}" srcOrd="1" destOrd="0" parTransId="{AE84D96B-0C92-4731-88C6-B22A9FF69868}" sibTransId="{6459B721-636D-4D51-9601-6B4E5788A266}"/>
    <dgm:cxn modelId="{51A02BFA-D48F-4F89-842A-CFD73F52916F}" type="presOf" srcId="{6459B721-636D-4D51-9601-6B4E5788A266}" destId="{818239DA-8F7F-4917-8EB0-77B4EE5EAA94}" srcOrd="0" destOrd="0" presId="urn:microsoft.com/office/officeart/2005/8/layout/cycle1"/>
    <dgm:cxn modelId="{949DA9FF-C53C-4186-A936-545E26AB4D03}" type="presOf" srcId="{11E49AD0-DCE6-49A3-A921-184F5EB9A5C6}" destId="{79E1ED89-3D58-4688-A48D-428AB1CD95FE}" srcOrd="0" destOrd="0" presId="urn:microsoft.com/office/officeart/2005/8/layout/cycle1"/>
    <dgm:cxn modelId="{4F4A5C0A-95E2-408F-9BD7-A7FE37818752}" type="presParOf" srcId="{8816A1BD-E3E1-4456-9298-4B3407C622F7}" destId="{682C883B-3E72-41CB-97EB-93B061717596}" srcOrd="0" destOrd="0" presId="urn:microsoft.com/office/officeart/2005/8/layout/cycle1"/>
    <dgm:cxn modelId="{1662ECBA-31D8-486B-AA29-D83A662EFAB4}" type="presParOf" srcId="{8816A1BD-E3E1-4456-9298-4B3407C622F7}" destId="{79E1ED89-3D58-4688-A48D-428AB1CD95FE}" srcOrd="1" destOrd="0" presId="urn:microsoft.com/office/officeart/2005/8/layout/cycle1"/>
    <dgm:cxn modelId="{50F53838-74DC-4511-B302-DF37EC9EFBCF}" type="presParOf" srcId="{8816A1BD-E3E1-4456-9298-4B3407C622F7}" destId="{0332A1E0-1C13-4723-960F-9019466D281A}" srcOrd="2" destOrd="0" presId="urn:microsoft.com/office/officeart/2005/8/layout/cycle1"/>
    <dgm:cxn modelId="{1787EAD7-4194-4587-BDE7-2506366C47FA}" type="presParOf" srcId="{8816A1BD-E3E1-4456-9298-4B3407C622F7}" destId="{788C7A12-E6C7-4DB4-9A7F-209CA41AE316}" srcOrd="3" destOrd="0" presId="urn:microsoft.com/office/officeart/2005/8/layout/cycle1"/>
    <dgm:cxn modelId="{4A5E38E8-B722-41E9-B9D8-A994A0C29240}" type="presParOf" srcId="{8816A1BD-E3E1-4456-9298-4B3407C622F7}" destId="{95978D0C-A8C9-4FB8-8DFC-2906FAA59983}" srcOrd="4" destOrd="0" presId="urn:microsoft.com/office/officeart/2005/8/layout/cycle1"/>
    <dgm:cxn modelId="{8233C8EC-BB94-43AA-AF4E-1BAD76D2EDEB}" type="presParOf" srcId="{8816A1BD-E3E1-4456-9298-4B3407C622F7}" destId="{818239DA-8F7F-4917-8EB0-77B4EE5EAA94}" srcOrd="5" destOrd="0" presId="urn:microsoft.com/office/officeart/2005/8/layout/cycle1"/>
    <dgm:cxn modelId="{87ABB60E-F4AF-48B4-90AC-14A9B16D1C99}" type="presParOf" srcId="{8816A1BD-E3E1-4456-9298-4B3407C622F7}" destId="{F48D0065-C1C5-41DE-80DC-9649E256CF0F}" srcOrd="6" destOrd="0" presId="urn:microsoft.com/office/officeart/2005/8/layout/cycle1"/>
    <dgm:cxn modelId="{5EED1A9C-E3C6-4C56-9DD0-83B9B77EBDE8}" type="presParOf" srcId="{8816A1BD-E3E1-4456-9298-4B3407C622F7}" destId="{D559A818-7D53-4BBD-8633-917FB032314D}" srcOrd="7" destOrd="0" presId="urn:microsoft.com/office/officeart/2005/8/layout/cycle1"/>
    <dgm:cxn modelId="{E2324CA0-90E3-4C8E-9237-81F0B5163AFE}" type="presParOf" srcId="{8816A1BD-E3E1-4456-9298-4B3407C622F7}" destId="{AC268F96-0D5D-4B9A-A307-62DE90494B18}" srcOrd="8"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E1ED89-3D58-4688-A48D-428AB1CD95FE}">
      <dsp:nvSpPr>
        <dsp:cNvPr id="0" name=""/>
        <dsp:cNvSpPr/>
      </dsp:nvSpPr>
      <dsp:spPr>
        <a:xfrm>
          <a:off x="4537549" y="973955"/>
          <a:ext cx="1532336"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uk-UA" sz="1800" kern="1200" dirty="0">
              <a:latin typeface="+mj-lt"/>
              <a:ea typeface="Verdana" pitchFamily="34" charset="0"/>
              <a:cs typeface="Verdana" pitchFamily="34" charset="0"/>
            </a:rPr>
            <a:t>Захворювання</a:t>
          </a:r>
        </a:p>
      </dsp:txBody>
      <dsp:txXfrm>
        <a:off x="4537549" y="973955"/>
        <a:ext cx="1532336" cy="1097275"/>
      </dsp:txXfrm>
    </dsp:sp>
    <dsp:sp modelId="{0332A1E0-1C13-4723-960F-9019466D281A}">
      <dsp:nvSpPr>
        <dsp:cNvPr id="0" name=""/>
        <dsp:cNvSpPr/>
      </dsp:nvSpPr>
      <dsp:spPr>
        <a:xfrm>
          <a:off x="2061644" y="174479"/>
          <a:ext cx="3621046" cy="3621046"/>
        </a:xfrm>
        <a:prstGeom prst="circularArrow">
          <a:avLst>
            <a:gd name="adj1" fmla="val 8252"/>
            <a:gd name="adj2" fmla="val 576412"/>
            <a:gd name="adj3" fmla="val 2413461"/>
            <a:gd name="adj4" fmla="val 199485"/>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 modelId="{95978D0C-A8C9-4FB8-8DFC-2906FAA59983}">
      <dsp:nvSpPr>
        <dsp:cNvPr id="0" name=""/>
        <dsp:cNvSpPr/>
      </dsp:nvSpPr>
      <dsp:spPr>
        <a:xfrm>
          <a:off x="3298890" y="2795841"/>
          <a:ext cx="1532336"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uk-UA" sz="1800" kern="1200" dirty="0">
              <a:latin typeface="+mj-lt"/>
              <a:ea typeface="Verdana" pitchFamily="34" charset="0"/>
              <a:cs typeface="Verdana" pitchFamily="34" charset="0"/>
            </a:rPr>
            <a:t>Упередження</a:t>
          </a:r>
          <a:endParaRPr lang="uk-UA" sz="2000" kern="1200" dirty="0">
            <a:latin typeface="+mj-lt"/>
            <a:ea typeface="Verdana" pitchFamily="34" charset="0"/>
            <a:cs typeface="Verdana" pitchFamily="34" charset="0"/>
          </a:endParaRPr>
        </a:p>
      </dsp:txBody>
      <dsp:txXfrm>
        <a:off x="3298890" y="2795841"/>
        <a:ext cx="1532336" cy="1097275"/>
      </dsp:txXfrm>
    </dsp:sp>
    <dsp:sp modelId="{818239DA-8F7F-4917-8EB0-77B4EE5EAA94}">
      <dsp:nvSpPr>
        <dsp:cNvPr id="0" name=""/>
        <dsp:cNvSpPr/>
      </dsp:nvSpPr>
      <dsp:spPr>
        <a:xfrm>
          <a:off x="2346667" y="96565"/>
          <a:ext cx="3621046" cy="3621046"/>
        </a:xfrm>
        <a:prstGeom prst="circularArrow">
          <a:avLst>
            <a:gd name="adj1" fmla="val 8252"/>
            <a:gd name="adj2" fmla="val 576412"/>
            <a:gd name="adj3" fmla="val 9843299"/>
            <a:gd name="adj4" fmla="val 7515541"/>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 modelId="{D559A818-7D53-4BBD-8633-917FB032314D}">
      <dsp:nvSpPr>
        <dsp:cNvPr id="0" name=""/>
        <dsp:cNvSpPr/>
      </dsp:nvSpPr>
      <dsp:spPr>
        <a:xfrm>
          <a:off x="1962336" y="973952"/>
          <a:ext cx="1532336"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uk-UA" sz="1800" kern="1200" dirty="0">
              <a:latin typeface="+mj-lt"/>
              <a:ea typeface="Verdana" pitchFamily="34" charset="0"/>
              <a:cs typeface="Verdana" pitchFamily="34" charset="0"/>
            </a:rPr>
            <a:t>Низька самооцінка</a:t>
          </a:r>
        </a:p>
      </dsp:txBody>
      <dsp:txXfrm>
        <a:off x="1962336" y="973952"/>
        <a:ext cx="1532336" cy="1097275"/>
      </dsp:txXfrm>
    </dsp:sp>
    <dsp:sp modelId="{AC268F96-0D5D-4B9A-A307-62DE90494B18}">
      <dsp:nvSpPr>
        <dsp:cNvPr id="0" name=""/>
        <dsp:cNvSpPr/>
      </dsp:nvSpPr>
      <dsp:spPr>
        <a:xfrm>
          <a:off x="2188844" y="299265"/>
          <a:ext cx="3621046" cy="3621046"/>
        </a:xfrm>
        <a:prstGeom prst="circularArrow">
          <a:avLst>
            <a:gd name="adj1" fmla="val 8252"/>
            <a:gd name="adj2" fmla="val 576412"/>
            <a:gd name="adj3" fmla="val 18034841"/>
            <a:gd name="adj4" fmla="val 13788760"/>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a:defRPr sz="1300" b="1">
                <a:solidFill>
                  <a:schemeClr val="tx1"/>
                </a:solidFill>
                <a:latin typeface="Arial" pitchFamily="34" charset="0"/>
                <a:ea typeface="+mn-ea"/>
              </a:defRPr>
            </a:lvl1pPr>
          </a:lstStyle>
          <a:p>
            <a:pPr>
              <a:defRPr/>
            </a:pPr>
            <a:endParaRPr lang="en-GB"/>
          </a:p>
        </p:txBody>
      </p:sp>
      <p:sp>
        <p:nvSpPr>
          <p:cNvPr id="270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b="1">
                <a:solidFill>
                  <a:schemeClr val="tx1"/>
                </a:solidFill>
                <a:latin typeface="Arial" pitchFamily="34" charset="0"/>
                <a:ea typeface="+mn-ea"/>
              </a:defRPr>
            </a:lvl1pPr>
          </a:lstStyle>
          <a:p>
            <a:pPr>
              <a:defRPr/>
            </a:pPr>
            <a:endParaRPr lang="en-GB"/>
          </a:p>
        </p:txBody>
      </p:sp>
      <p:sp>
        <p:nvSpPr>
          <p:cNvPr id="270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a:defRPr sz="1300" b="1">
                <a:solidFill>
                  <a:schemeClr val="tx1"/>
                </a:solidFill>
                <a:latin typeface="Arial" pitchFamily="34" charset="0"/>
                <a:ea typeface="+mn-ea"/>
              </a:defRPr>
            </a:lvl1pPr>
          </a:lstStyle>
          <a:p>
            <a:pPr>
              <a:defRPr/>
            </a:pPr>
            <a:endParaRPr lang="en-GB"/>
          </a:p>
        </p:txBody>
      </p:sp>
      <p:sp>
        <p:nvSpPr>
          <p:cNvPr id="270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b="1">
                <a:solidFill>
                  <a:schemeClr val="tx1"/>
                </a:solidFill>
                <a:latin typeface="Arial" charset="0"/>
              </a:defRPr>
            </a:lvl1pPr>
          </a:lstStyle>
          <a:p>
            <a:fld id="{A1259928-C4F6-A94E-9F12-081BE782EB71}" type="slidenum">
              <a:rPr lang="en-GB"/>
              <a:pPr/>
              <a:t>‹Nr.›</a:t>
            </a:fld>
            <a:endParaRPr lang="en-GB"/>
          </a:p>
        </p:txBody>
      </p:sp>
    </p:spTree>
    <p:extLst>
      <p:ext uri="{BB962C8B-B14F-4D97-AF65-F5344CB8AC3E}">
        <p14:creationId xmlns:p14="http://schemas.microsoft.com/office/powerpoint/2010/main" val="26477968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a:defRPr sz="1300" b="1">
                <a:solidFill>
                  <a:schemeClr val="tx1"/>
                </a:solidFill>
                <a:latin typeface="Arial" pitchFamily="34" charset="0"/>
                <a:ea typeface="+mn-ea"/>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b="1">
                <a:solidFill>
                  <a:schemeClr val="tx1"/>
                </a:solidFill>
                <a:latin typeface="Arial" pitchFamily="34" charset="0"/>
                <a:ea typeface="+mn-ea"/>
              </a:defRPr>
            </a:lvl1pPr>
          </a:lstStyle>
          <a:p>
            <a:pPr>
              <a:defRPr/>
            </a:pPr>
            <a:endParaRPr lang="de-DE"/>
          </a:p>
        </p:txBody>
      </p:sp>
      <p:sp>
        <p:nvSpPr>
          <p:cNvPr id="37892"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xmlns:mv="urn:schemas-microsoft-com:mac:vml" xmlns:mc="http://schemas.openxmlformats.org/markup-compatibility/2006" val="1"/>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de-DE"/>
              <a:t>Klicken Sie, um die Formate des Vorlagentextes zu bearbeiten</a:t>
            </a:r>
          </a:p>
          <a:p>
            <a:pPr lvl="1"/>
            <a:r>
              <a:rPr lang="de-DE"/>
              <a:t>Zweite Ebene</a:t>
            </a:r>
          </a:p>
          <a:p>
            <a:pPr lvl="2"/>
            <a:r>
              <a:rPr lang="de-DE"/>
              <a:t>Dritte Ebene</a:t>
            </a:r>
          </a:p>
          <a:p>
            <a:pPr lvl="3"/>
            <a:r>
              <a:rPr lang="de-DE"/>
              <a:t>Vierte Ebene</a:t>
            </a:r>
          </a:p>
          <a:p>
            <a:pPr lvl="4"/>
            <a:r>
              <a:rPr lang="de-DE"/>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a:defRPr sz="1300" b="1">
                <a:solidFill>
                  <a:schemeClr val="tx1"/>
                </a:solidFill>
                <a:latin typeface="Arial" pitchFamily="34" charset="0"/>
                <a:ea typeface="+mn-ea"/>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b="1">
                <a:solidFill>
                  <a:schemeClr val="tx1"/>
                </a:solidFill>
                <a:latin typeface="Arial" charset="0"/>
              </a:defRPr>
            </a:lvl1pPr>
          </a:lstStyle>
          <a:p>
            <a:fld id="{18AB4C74-C555-7541-A299-0C6D135C13F7}" type="slidenum">
              <a:rPr lang="de-DE"/>
              <a:pPr/>
              <a:t>‹Nr.›</a:t>
            </a:fld>
            <a:endParaRPr lang="de-DE"/>
          </a:p>
        </p:txBody>
      </p:sp>
    </p:spTree>
    <p:extLst>
      <p:ext uri="{BB962C8B-B14F-4D97-AF65-F5344CB8AC3E}">
        <p14:creationId xmlns:p14="http://schemas.microsoft.com/office/powerpoint/2010/main" val="43928058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ＭＳ Ｐゴシック" charset="0"/>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a:solidFill>
                  <a:schemeClr val="tx2"/>
                </a:solidFill>
                <a:latin typeface="Verdana" charset="0"/>
                <a:ea typeface="ＭＳ Ｐゴシック" charset="0"/>
              </a:defRPr>
            </a:lvl1pPr>
            <a:lvl2pPr marL="742950" indent="-285750" defTabSz="990600" eaLnBrk="0" hangingPunct="0">
              <a:defRPr sz="4400">
                <a:solidFill>
                  <a:schemeClr val="tx2"/>
                </a:solidFill>
                <a:latin typeface="Verdana" charset="0"/>
                <a:ea typeface="ＭＳ Ｐゴシック" charset="0"/>
              </a:defRPr>
            </a:lvl2pPr>
            <a:lvl3pPr marL="1143000" indent="-228600" defTabSz="990600" eaLnBrk="0" hangingPunct="0">
              <a:defRPr sz="4400">
                <a:solidFill>
                  <a:schemeClr val="tx2"/>
                </a:solidFill>
                <a:latin typeface="Verdana" charset="0"/>
                <a:ea typeface="ＭＳ Ｐゴシック" charset="0"/>
              </a:defRPr>
            </a:lvl3pPr>
            <a:lvl4pPr marL="1600200" indent="-228600" defTabSz="990600" eaLnBrk="0" hangingPunct="0">
              <a:defRPr sz="4400">
                <a:solidFill>
                  <a:schemeClr val="tx2"/>
                </a:solidFill>
                <a:latin typeface="Verdana" charset="0"/>
                <a:ea typeface="ＭＳ Ｐゴシック" charset="0"/>
              </a:defRPr>
            </a:lvl4pPr>
            <a:lvl5pPr marL="2057400" indent="-228600" defTabSz="990600" eaLnBrk="0" hangingPunct="0">
              <a:defRPr sz="4400">
                <a:solidFill>
                  <a:schemeClr val="tx2"/>
                </a:solidFill>
                <a:latin typeface="Verdana" charset="0"/>
                <a:ea typeface="ＭＳ Ｐゴシック" charset="0"/>
              </a:defRPr>
            </a:lvl5pPr>
            <a:lvl6pPr marL="2514600" indent="-228600" defTabSz="990600" eaLnBrk="0" fontAlgn="base" hangingPunct="0">
              <a:spcBef>
                <a:spcPct val="0"/>
              </a:spcBef>
              <a:spcAft>
                <a:spcPct val="0"/>
              </a:spcAft>
              <a:defRPr sz="4400">
                <a:solidFill>
                  <a:schemeClr val="tx2"/>
                </a:solidFill>
                <a:latin typeface="Verdana" charset="0"/>
                <a:ea typeface="ＭＳ Ｐゴシック" charset="0"/>
              </a:defRPr>
            </a:lvl6pPr>
            <a:lvl7pPr marL="2971800" indent="-228600" defTabSz="990600" eaLnBrk="0" fontAlgn="base" hangingPunct="0">
              <a:spcBef>
                <a:spcPct val="0"/>
              </a:spcBef>
              <a:spcAft>
                <a:spcPct val="0"/>
              </a:spcAft>
              <a:defRPr sz="4400">
                <a:solidFill>
                  <a:schemeClr val="tx2"/>
                </a:solidFill>
                <a:latin typeface="Verdana" charset="0"/>
                <a:ea typeface="ＭＳ Ｐゴシック" charset="0"/>
              </a:defRPr>
            </a:lvl7pPr>
            <a:lvl8pPr marL="3429000" indent="-228600" defTabSz="990600" eaLnBrk="0" fontAlgn="base" hangingPunct="0">
              <a:spcBef>
                <a:spcPct val="0"/>
              </a:spcBef>
              <a:spcAft>
                <a:spcPct val="0"/>
              </a:spcAft>
              <a:defRPr sz="4400">
                <a:solidFill>
                  <a:schemeClr val="tx2"/>
                </a:solidFill>
                <a:latin typeface="Verdana" charset="0"/>
                <a:ea typeface="ＭＳ Ｐゴシック" charset="0"/>
              </a:defRPr>
            </a:lvl8pPr>
            <a:lvl9pPr marL="3886200" indent="-228600" defTabSz="990600" eaLnBrk="0" fontAlgn="base" hangingPunct="0">
              <a:spcBef>
                <a:spcPct val="0"/>
              </a:spcBef>
              <a:spcAft>
                <a:spcPct val="0"/>
              </a:spcAft>
              <a:defRPr sz="4400">
                <a:solidFill>
                  <a:schemeClr val="tx2"/>
                </a:solidFill>
                <a:latin typeface="Verdana" charset="0"/>
                <a:ea typeface="ＭＳ Ｐゴシック" charset="0"/>
              </a:defRPr>
            </a:lvl9pPr>
          </a:lstStyle>
          <a:p>
            <a:pPr eaLnBrk="1" hangingPunct="1"/>
            <a:fld id="{0A0E9833-71A9-0245-A86E-C7AC9CD46433}" type="slidenum">
              <a:rPr lang="de-DE" sz="1300">
                <a:solidFill>
                  <a:schemeClr val="tx1"/>
                </a:solidFill>
                <a:latin typeface="Arial" charset="0"/>
              </a:rPr>
              <a:pPr eaLnBrk="1" hangingPunct="1"/>
              <a:t>2</a:t>
            </a:fld>
            <a:endParaRPr lang="de-DE" sz="1300">
              <a:solidFill>
                <a:schemeClr val="tx1"/>
              </a:solidFill>
              <a:latin typeface="Arial" charset="0"/>
            </a:endParaRPr>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xmlns:mv="urn:schemas-microsoft-com:mac:vml" xmlns:mc="http://schemas.openxmlformats.org/markup-compatibility/2006" val="1"/>
            </a:ext>
          </a:extLst>
        </p:spPr>
        <p:txBody>
          <a:bodyPr/>
          <a:lstStyle/>
          <a:p>
            <a:pPr eaLnBrk="1" hangingPunct="1"/>
            <a:endParaRPr lang="en-US" dirty="0">
              <a:latin typeface="Arial" charset="0"/>
            </a:endParaRPr>
          </a:p>
        </p:txBody>
      </p:sp>
    </p:spTree>
    <p:extLst>
      <p:ext uri="{BB962C8B-B14F-4D97-AF65-F5344CB8AC3E}">
        <p14:creationId xmlns:p14="http://schemas.microsoft.com/office/powerpoint/2010/main" val="11755799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a:solidFill>
                  <a:schemeClr val="tx2"/>
                </a:solidFill>
                <a:latin typeface="Verdana" charset="0"/>
                <a:ea typeface="ＭＳ Ｐゴシック" charset="0"/>
              </a:defRPr>
            </a:lvl1pPr>
            <a:lvl2pPr marL="742950" indent="-285750" defTabSz="990600" eaLnBrk="0" hangingPunct="0">
              <a:defRPr sz="4400">
                <a:solidFill>
                  <a:schemeClr val="tx2"/>
                </a:solidFill>
                <a:latin typeface="Verdana" charset="0"/>
                <a:ea typeface="ＭＳ Ｐゴシック" charset="0"/>
              </a:defRPr>
            </a:lvl2pPr>
            <a:lvl3pPr marL="1143000" indent="-228600" defTabSz="990600" eaLnBrk="0" hangingPunct="0">
              <a:defRPr sz="4400">
                <a:solidFill>
                  <a:schemeClr val="tx2"/>
                </a:solidFill>
                <a:latin typeface="Verdana" charset="0"/>
                <a:ea typeface="ＭＳ Ｐゴシック" charset="0"/>
              </a:defRPr>
            </a:lvl3pPr>
            <a:lvl4pPr marL="1600200" indent="-228600" defTabSz="990600" eaLnBrk="0" hangingPunct="0">
              <a:defRPr sz="4400">
                <a:solidFill>
                  <a:schemeClr val="tx2"/>
                </a:solidFill>
                <a:latin typeface="Verdana" charset="0"/>
                <a:ea typeface="ＭＳ Ｐゴシック" charset="0"/>
              </a:defRPr>
            </a:lvl4pPr>
            <a:lvl5pPr marL="2057400" indent="-228600" defTabSz="990600" eaLnBrk="0" hangingPunct="0">
              <a:defRPr sz="4400">
                <a:solidFill>
                  <a:schemeClr val="tx2"/>
                </a:solidFill>
                <a:latin typeface="Verdana" charset="0"/>
                <a:ea typeface="ＭＳ Ｐゴシック" charset="0"/>
              </a:defRPr>
            </a:lvl5pPr>
            <a:lvl6pPr marL="2514600" indent="-228600" defTabSz="990600" eaLnBrk="0" fontAlgn="base" hangingPunct="0">
              <a:spcBef>
                <a:spcPct val="0"/>
              </a:spcBef>
              <a:spcAft>
                <a:spcPct val="0"/>
              </a:spcAft>
              <a:defRPr sz="4400">
                <a:solidFill>
                  <a:schemeClr val="tx2"/>
                </a:solidFill>
                <a:latin typeface="Verdana" charset="0"/>
                <a:ea typeface="ＭＳ Ｐゴシック" charset="0"/>
              </a:defRPr>
            </a:lvl6pPr>
            <a:lvl7pPr marL="2971800" indent="-228600" defTabSz="990600" eaLnBrk="0" fontAlgn="base" hangingPunct="0">
              <a:spcBef>
                <a:spcPct val="0"/>
              </a:spcBef>
              <a:spcAft>
                <a:spcPct val="0"/>
              </a:spcAft>
              <a:defRPr sz="4400">
                <a:solidFill>
                  <a:schemeClr val="tx2"/>
                </a:solidFill>
                <a:latin typeface="Verdana" charset="0"/>
                <a:ea typeface="ＭＳ Ｐゴシック" charset="0"/>
              </a:defRPr>
            </a:lvl7pPr>
            <a:lvl8pPr marL="3429000" indent="-228600" defTabSz="990600" eaLnBrk="0" fontAlgn="base" hangingPunct="0">
              <a:spcBef>
                <a:spcPct val="0"/>
              </a:spcBef>
              <a:spcAft>
                <a:spcPct val="0"/>
              </a:spcAft>
              <a:defRPr sz="4400">
                <a:solidFill>
                  <a:schemeClr val="tx2"/>
                </a:solidFill>
                <a:latin typeface="Verdana" charset="0"/>
                <a:ea typeface="ＭＳ Ｐゴシック" charset="0"/>
              </a:defRPr>
            </a:lvl8pPr>
            <a:lvl9pPr marL="3886200" indent="-228600" defTabSz="990600" eaLnBrk="0" fontAlgn="base" hangingPunct="0">
              <a:spcBef>
                <a:spcPct val="0"/>
              </a:spcBef>
              <a:spcAft>
                <a:spcPct val="0"/>
              </a:spcAft>
              <a:defRPr sz="4400">
                <a:solidFill>
                  <a:schemeClr val="tx2"/>
                </a:solidFill>
                <a:latin typeface="Verdana" charset="0"/>
                <a:ea typeface="ＭＳ Ｐゴシック" charset="0"/>
              </a:defRPr>
            </a:lvl9pPr>
          </a:lstStyle>
          <a:p>
            <a:pPr eaLnBrk="1" hangingPunct="1"/>
            <a:fld id="{0A0E9833-71A9-0245-A86E-C7AC9CD46433}" type="slidenum">
              <a:rPr lang="de-DE" sz="1300">
                <a:solidFill>
                  <a:schemeClr val="tx1"/>
                </a:solidFill>
                <a:latin typeface="Arial" charset="0"/>
              </a:rPr>
              <a:pPr eaLnBrk="1" hangingPunct="1"/>
              <a:t>3</a:t>
            </a:fld>
            <a:endParaRPr lang="de-DE" sz="1300">
              <a:solidFill>
                <a:schemeClr val="tx1"/>
              </a:solidFill>
              <a:latin typeface="Arial" charset="0"/>
            </a:endParaRPr>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xmlns:mv="urn:schemas-microsoft-com:mac:vml" xmlns:mc="http://schemas.openxmlformats.org/markup-compatibility/2006" val="1"/>
            </a:ext>
          </a:extLst>
        </p:spPr>
        <p:txBody>
          <a:bodyPr/>
          <a:lstStyle/>
          <a:p>
            <a:pPr eaLnBrk="1" hangingPunct="1"/>
            <a:endParaRPr lang="en-US" dirty="0">
              <a:latin typeface="Arial" charset="0"/>
            </a:endParaRPr>
          </a:p>
        </p:txBody>
      </p:sp>
    </p:spTree>
    <p:extLst>
      <p:ext uri="{BB962C8B-B14F-4D97-AF65-F5344CB8AC3E}">
        <p14:creationId xmlns:p14="http://schemas.microsoft.com/office/powerpoint/2010/main" val="11755799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a:solidFill>
                  <a:schemeClr val="tx2"/>
                </a:solidFill>
                <a:latin typeface="Verdana" charset="0"/>
                <a:ea typeface="ＭＳ Ｐゴシック" charset="0"/>
              </a:defRPr>
            </a:lvl1pPr>
            <a:lvl2pPr marL="742950" indent="-285750" defTabSz="990600" eaLnBrk="0" hangingPunct="0">
              <a:defRPr sz="4400">
                <a:solidFill>
                  <a:schemeClr val="tx2"/>
                </a:solidFill>
                <a:latin typeface="Verdana" charset="0"/>
                <a:ea typeface="ＭＳ Ｐゴシック" charset="0"/>
              </a:defRPr>
            </a:lvl2pPr>
            <a:lvl3pPr marL="1143000" indent="-228600" defTabSz="990600" eaLnBrk="0" hangingPunct="0">
              <a:defRPr sz="4400">
                <a:solidFill>
                  <a:schemeClr val="tx2"/>
                </a:solidFill>
                <a:latin typeface="Verdana" charset="0"/>
                <a:ea typeface="ＭＳ Ｐゴシック" charset="0"/>
              </a:defRPr>
            </a:lvl3pPr>
            <a:lvl4pPr marL="1600200" indent="-228600" defTabSz="990600" eaLnBrk="0" hangingPunct="0">
              <a:defRPr sz="4400">
                <a:solidFill>
                  <a:schemeClr val="tx2"/>
                </a:solidFill>
                <a:latin typeface="Verdana" charset="0"/>
                <a:ea typeface="ＭＳ Ｐゴシック" charset="0"/>
              </a:defRPr>
            </a:lvl4pPr>
            <a:lvl5pPr marL="2057400" indent="-228600" defTabSz="990600" eaLnBrk="0" hangingPunct="0">
              <a:defRPr sz="4400">
                <a:solidFill>
                  <a:schemeClr val="tx2"/>
                </a:solidFill>
                <a:latin typeface="Verdana" charset="0"/>
                <a:ea typeface="ＭＳ Ｐゴシック" charset="0"/>
              </a:defRPr>
            </a:lvl5pPr>
            <a:lvl6pPr marL="2514600" indent="-228600" defTabSz="990600" eaLnBrk="0" fontAlgn="base" hangingPunct="0">
              <a:spcBef>
                <a:spcPct val="0"/>
              </a:spcBef>
              <a:spcAft>
                <a:spcPct val="0"/>
              </a:spcAft>
              <a:defRPr sz="4400">
                <a:solidFill>
                  <a:schemeClr val="tx2"/>
                </a:solidFill>
                <a:latin typeface="Verdana" charset="0"/>
                <a:ea typeface="ＭＳ Ｐゴシック" charset="0"/>
              </a:defRPr>
            </a:lvl6pPr>
            <a:lvl7pPr marL="2971800" indent="-228600" defTabSz="990600" eaLnBrk="0" fontAlgn="base" hangingPunct="0">
              <a:spcBef>
                <a:spcPct val="0"/>
              </a:spcBef>
              <a:spcAft>
                <a:spcPct val="0"/>
              </a:spcAft>
              <a:defRPr sz="4400">
                <a:solidFill>
                  <a:schemeClr val="tx2"/>
                </a:solidFill>
                <a:latin typeface="Verdana" charset="0"/>
                <a:ea typeface="ＭＳ Ｐゴシック" charset="0"/>
              </a:defRPr>
            </a:lvl7pPr>
            <a:lvl8pPr marL="3429000" indent="-228600" defTabSz="990600" eaLnBrk="0" fontAlgn="base" hangingPunct="0">
              <a:spcBef>
                <a:spcPct val="0"/>
              </a:spcBef>
              <a:spcAft>
                <a:spcPct val="0"/>
              </a:spcAft>
              <a:defRPr sz="4400">
                <a:solidFill>
                  <a:schemeClr val="tx2"/>
                </a:solidFill>
                <a:latin typeface="Verdana" charset="0"/>
                <a:ea typeface="ＭＳ Ｐゴシック" charset="0"/>
              </a:defRPr>
            </a:lvl8pPr>
            <a:lvl9pPr marL="3886200" indent="-228600" defTabSz="990600" eaLnBrk="0" fontAlgn="base" hangingPunct="0">
              <a:spcBef>
                <a:spcPct val="0"/>
              </a:spcBef>
              <a:spcAft>
                <a:spcPct val="0"/>
              </a:spcAft>
              <a:defRPr sz="4400">
                <a:solidFill>
                  <a:schemeClr val="tx2"/>
                </a:solidFill>
                <a:latin typeface="Verdana" charset="0"/>
                <a:ea typeface="ＭＳ Ｐゴシック" charset="0"/>
              </a:defRPr>
            </a:lvl9pPr>
          </a:lstStyle>
          <a:p>
            <a:pPr eaLnBrk="1" hangingPunct="1"/>
            <a:fld id="{0A0E9833-71A9-0245-A86E-C7AC9CD46433}" type="slidenum">
              <a:rPr lang="de-DE" sz="1300">
                <a:solidFill>
                  <a:schemeClr val="tx1"/>
                </a:solidFill>
                <a:latin typeface="Arial" charset="0"/>
              </a:rPr>
              <a:pPr eaLnBrk="1" hangingPunct="1"/>
              <a:t>4</a:t>
            </a:fld>
            <a:endParaRPr lang="de-DE" sz="1300">
              <a:solidFill>
                <a:schemeClr val="tx1"/>
              </a:solidFill>
              <a:latin typeface="Arial" charset="0"/>
            </a:endParaRPr>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xmlns:mv="urn:schemas-microsoft-com:mac:vml" xmlns:mc="http://schemas.openxmlformats.org/markup-compatibility/2006" val="1"/>
            </a:ext>
          </a:extLst>
        </p:spPr>
        <p:txBody>
          <a:bodyPr/>
          <a:lstStyle/>
          <a:p>
            <a:pPr eaLnBrk="1" hangingPunct="1"/>
            <a:endParaRPr lang="en-US" dirty="0">
              <a:latin typeface="Arial" charset="0"/>
            </a:endParaRPr>
          </a:p>
        </p:txBody>
      </p:sp>
    </p:spTree>
    <p:extLst>
      <p:ext uri="{BB962C8B-B14F-4D97-AF65-F5344CB8AC3E}">
        <p14:creationId xmlns:p14="http://schemas.microsoft.com/office/powerpoint/2010/main" val="11755799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a:solidFill>
                  <a:schemeClr val="tx2"/>
                </a:solidFill>
                <a:latin typeface="Verdana" charset="0"/>
                <a:ea typeface="ＭＳ Ｐゴシック" charset="0"/>
              </a:defRPr>
            </a:lvl1pPr>
            <a:lvl2pPr marL="742950" indent="-285750" defTabSz="990600" eaLnBrk="0" hangingPunct="0">
              <a:defRPr sz="4400">
                <a:solidFill>
                  <a:schemeClr val="tx2"/>
                </a:solidFill>
                <a:latin typeface="Verdana" charset="0"/>
                <a:ea typeface="ＭＳ Ｐゴシック" charset="0"/>
              </a:defRPr>
            </a:lvl2pPr>
            <a:lvl3pPr marL="1143000" indent="-228600" defTabSz="990600" eaLnBrk="0" hangingPunct="0">
              <a:defRPr sz="4400">
                <a:solidFill>
                  <a:schemeClr val="tx2"/>
                </a:solidFill>
                <a:latin typeface="Verdana" charset="0"/>
                <a:ea typeface="ＭＳ Ｐゴシック" charset="0"/>
              </a:defRPr>
            </a:lvl3pPr>
            <a:lvl4pPr marL="1600200" indent="-228600" defTabSz="990600" eaLnBrk="0" hangingPunct="0">
              <a:defRPr sz="4400">
                <a:solidFill>
                  <a:schemeClr val="tx2"/>
                </a:solidFill>
                <a:latin typeface="Verdana" charset="0"/>
                <a:ea typeface="ＭＳ Ｐゴシック" charset="0"/>
              </a:defRPr>
            </a:lvl4pPr>
            <a:lvl5pPr marL="2057400" indent="-228600" defTabSz="990600" eaLnBrk="0" hangingPunct="0">
              <a:defRPr sz="4400">
                <a:solidFill>
                  <a:schemeClr val="tx2"/>
                </a:solidFill>
                <a:latin typeface="Verdana" charset="0"/>
                <a:ea typeface="ＭＳ Ｐゴシック" charset="0"/>
              </a:defRPr>
            </a:lvl5pPr>
            <a:lvl6pPr marL="2514600" indent="-228600" defTabSz="990600" eaLnBrk="0" fontAlgn="base" hangingPunct="0">
              <a:spcBef>
                <a:spcPct val="0"/>
              </a:spcBef>
              <a:spcAft>
                <a:spcPct val="0"/>
              </a:spcAft>
              <a:defRPr sz="4400">
                <a:solidFill>
                  <a:schemeClr val="tx2"/>
                </a:solidFill>
                <a:latin typeface="Verdana" charset="0"/>
                <a:ea typeface="ＭＳ Ｐゴシック" charset="0"/>
              </a:defRPr>
            </a:lvl6pPr>
            <a:lvl7pPr marL="2971800" indent="-228600" defTabSz="990600" eaLnBrk="0" fontAlgn="base" hangingPunct="0">
              <a:spcBef>
                <a:spcPct val="0"/>
              </a:spcBef>
              <a:spcAft>
                <a:spcPct val="0"/>
              </a:spcAft>
              <a:defRPr sz="4400">
                <a:solidFill>
                  <a:schemeClr val="tx2"/>
                </a:solidFill>
                <a:latin typeface="Verdana" charset="0"/>
                <a:ea typeface="ＭＳ Ｐゴシック" charset="0"/>
              </a:defRPr>
            </a:lvl7pPr>
            <a:lvl8pPr marL="3429000" indent="-228600" defTabSz="990600" eaLnBrk="0" fontAlgn="base" hangingPunct="0">
              <a:spcBef>
                <a:spcPct val="0"/>
              </a:spcBef>
              <a:spcAft>
                <a:spcPct val="0"/>
              </a:spcAft>
              <a:defRPr sz="4400">
                <a:solidFill>
                  <a:schemeClr val="tx2"/>
                </a:solidFill>
                <a:latin typeface="Verdana" charset="0"/>
                <a:ea typeface="ＭＳ Ｐゴシック" charset="0"/>
              </a:defRPr>
            </a:lvl8pPr>
            <a:lvl9pPr marL="3886200" indent="-228600" defTabSz="990600" eaLnBrk="0" fontAlgn="base" hangingPunct="0">
              <a:spcBef>
                <a:spcPct val="0"/>
              </a:spcBef>
              <a:spcAft>
                <a:spcPct val="0"/>
              </a:spcAft>
              <a:defRPr sz="4400">
                <a:solidFill>
                  <a:schemeClr val="tx2"/>
                </a:solidFill>
                <a:latin typeface="Verdana" charset="0"/>
                <a:ea typeface="ＭＳ Ｐゴシック" charset="0"/>
              </a:defRPr>
            </a:lvl9pPr>
          </a:lstStyle>
          <a:p>
            <a:pPr eaLnBrk="1" hangingPunct="1"/>
            <a:fld id="{0A0E9833-71A9-0245-A86E-C7AC9CD46433}" type="slidenum">
              <a:rPr lang="de-DE" sz="1300">
                <a:solidFill>
                  <a:schemeClr val="tx1"/>
                </a:solidFill>
                <a:latin typeface="Arial" charset="0"/>
              </a:rPr>
              <a:pPr eaLnBrk="1" hangingPunct="1"/>
              <a:t>5</a:t>
            </a:fld>
            <a:endParaRPr lang="de-DE" sz="1300">
              <a:solidFill>
                <a:schemeClr val="tx1"/>
              </a:solidFill>
              <a:latin typeface="Arial" charset="0"/>
            </a:endParaRPr>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xmlns:mv="urn:schemas-microsoft-com:mac:vml" xmlns:mc="http://schemas.openxmlformats.org/markup-compatibility/2006" val="1"/>
            </a:ext>
          </a:extLst>
        </p:spPr>
        <p:txBody>
          <a:bodyPr/>
          <a:lstStyle/>
          <a:p>
            <a:pPr eaLnBrk="1" hangingPunct="1"/>
            <a:endParaRPr lang="en-US" dirty="0">
              <a:latin typeface="Arial" charset="0"/>
            </a:endParaRPr>
          </a:p>
        </p:txBody>
      </p:sp>
    </p:spTree>
    <p:extLst>
      <p:ext uri="{BB962C8B-B14F-4D97-AF65-F5344CB8AC3E}">
        <p14:creationId xmlns:p14="http://schemas.microsoft.com/office/powerpoint/2010/main" val="37725237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a:solidFill>
                  <a:schemeClr val="tx2"/>
                </a:solidFill>
                <a:latin typeface="Verdana" charset="0"/>
                <a:ea typeface="ＭＳ Ｐゴシック" charset="0"/>
              </a:defRPr>
            </a:lvl1pPr>
            <a:lvl2pPr marL="742950" indent="-285750" defTabSz="990600" eaLnBrk="0" hangingPunct="0">
              <a:defRPr sz="4400">
                <a:solidFill>
                  <a:schemeClr val="tx2"/>
                </a:solidFill>
                <a:latin typeface="Verdana" charset="0"/>
                <a:ea typeface="ＭＳ Ｐゴシック" charset="0"/>
              </a:defRPr>
            </a:lvl2pPr>
            <a:lvl3pPr marL="1143000" indent="-228600" defTabSz="990600" eaLnBrk="0" hangingPunct="0">
              <a:defRPr sz="4400">
                <a:solidFill>
                  <a:schemeClr val="tx2"/>
                </a:solidFill>
                <a:latin typeface="Verdana" charset="0"/>
                <a:ea typeface="ＭＳ Ｐゴシック" charset="0"/>
              </a:defRPr>
            </a:lvl3pPr>
            <a:lvl4pPr marL="1600200" indent="-228600" defTabSz="990600" eaLnBrk="0" hangingPunct="0">
              <a:defRPr sz="4400">
                <a:solidFill>
                  <a:schemeClr val="tx2"/>
                </a:solidFill>
                <a:latin typeface="Verdana" charset="0"/>
                <a:ea typeface="ＭＳ Ｐゴシック" charset="0"/>
              </a:defRPr>
            </a:lvl4pPr>
            <a:lvl5pPr marL="2057400" indent="-228600" defTabSz="990600" eaLnBrk="0" hangingPunct="0">
              <a:defRPr sz="4400">
                <a:solidFill>
                  <a:schemeClr val="tx2"/>
                </a:solidFill>
                <a:latin typeface="Verdana" charset="0"/>
                <a:ea typeface="ＭＳ Ｐゴシック" charset="0"/>
              </a:defRPr>
            </a:lvl5pPr>
            <a:lvl6pPr marL="2514600" indent="-228600" defTabSz="990600" eaLnBrk="0" fontAlgn="base" hangingPunct="0">
              <a:spcBef>
                <a:spcPct val="0"/>
              </a:spcBef>
              <a:spcAft>
                <a:spcPct val="0"/>
              </a:spcAft>
              <a:defRPr sz="4400">
                <a:solidFill>
                  <a:schemeClr val="tx2"/>
                </a:solidFill>
                <a:latin typeface="Verdana" charset="0"/>
                <a:ea typeface="ＭＳ Ｐゴシック" charset="0"/>
              </a:defRPr>
            </a:lvl6pPr>
            <a:lvl7pPr marL="2971800" indent="-228600" defTabSz="990600" eaLnBrk="0" fontAlgn="base" hangingPunct="0">
              <a:spcBef>
                <a:spcPct val="0"/>
              </a:spcBef>
              <a:spcAft>
                <a:spcPct val="0"/>
              </a:spcAft>
              <a:defRPr sz="4400">
                <a:solidFill>
                  <a:schemeClr val="tx2"/>
                </a:solidFill>
                <a:latin typeface="Verdana" charset="0"/>
                <a:ea typeface="ＭＳ Ｐゴシック" charset="0"/>
              </a:defRPr>
            </a:lvl7pPr>
            <a:lvl8pPr marL="3429000" indent="-228600" defTabSz="990600" eaLnBrk="0" fontAlgn="base" hangingPunct="0">
              <a:spcBef>
                <a:spcPct val="0"/>
              </a:spcBef>
              <a:spcAft>
                <a:spcPct val="0"/>
              </a:spcAft>
              <a:defRPr sz="4400">
                <a:solidFill>
                  <a:schemeClr val="tx2"/>
                </a:solidFill>
                <a:latin typeface="Verdana" charset="0"/>
                <a:ea typeface="ＭＳ Ｐゴシック" charset="0"/>
              </a:defRPr>
            </a:lvl8pPr>
            <a:lvl9pPr marL="3886200" indent="-228600" defTabSz="990600" eaLnBrk="0" fontAlgn="base" hangingPunct="0">
              <a:spcBef>
                <a:spcPct val="0"/>
              </a:spcBef>
              <a:spcAft>
                <a:spcPct val="0"/>
              </a:spcAft>
              <a:defRPr sz="4400">
                <a:solidFill>
                  <a:schemeClr val="tx2"/>
                </a:solidFill>
                <a:latin typeface="Verdana" charset="0"/>
                <a:ea typeface="ＭＳ Ｐゴシック" charset="0"/>
              </a:defRPr>
            </a:lvl9pPr>
          </a:lstStyle>
          <a:p>
            <a:pPr eaLnBrk="1" hangingPunct="1"/>
            <a:fld id="{0A0E9833-71A9-0245-A86E-C7AC9CD46433}" type="slidenum">
              <a:rPr lang="de-DE" sz="1300">
                <a:solidFill>
                  <a:schemeClr val="tx1"/>
                </a:solidFill>
                <a:latin typeface="Arial" charset="0"/>
              </a:rPr>
              <a:pPr eaLnBrk="1" hangingPunct="1"/>
              <a:t>6</a:t>
            </a:fld>
            <a:endParaRPr lang="de-DE" sz="1300">
              <a:solidFill>
                <a:schemeClr val="tx1"/>
              </a:solidFill>
              <a:latin typeface="Arial" charset="0"/>
            </a:endParaRPr>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xmlns:mv="urn:schemas-microsoft-com:mac:vml" xmlns:mc="http://schemas.openxmlformats.org/markup-compatibility/2006" val="1"/>
            </a:ext>
          </a:extLst>
        </p:spPr>
        <p:txBody>
          <a:bodyPr/>
          <a:lstStyle/>
          <a:p>
            <a:pPr eaLnBrk="1" hangingPunct="1"/>
            <a:endParaRPr lang="en-US" dirty="0">
              <a:latin typeface="Arial" charset="0"/>
            </a:endParaRPr>
          </a:p>
        </p:txBody>
      </p:sp>
    </p:spTree>
    <p:extLst>
      <p:ext uri="{BB962C8B-B14F-4D97-AF65-F5344CB8AC3E}">
        <p14:creationId xmlns:p14="http://schemas.microsoft.com/office/powerpoint/2010/main" val="37725237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8AB4C74-C555-7541-A299-0C6D135C13F7}" type="slidenum">
              <a:rPr lang="de-DE" smtClean="0"/>
              <a:pPr/>
              <a:t>7</a:t>
            </a:fld>
            <a:endParaRPr lang="de-DE"/>
          </a:p>
        </p:txBody>
      </p:sp>
    </p:spTree>
    <p:extLst>
      <p:ext uri="{BB962C8B-B14F-4D97-AF65-F5344CB8AC3E}">
        <p14:creationId xmlns:p14="http://schemas.microsoft.com/office/powerpoint/2010/main" val="33974671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8</a:t>
            </a:fld>
            <a:endParaRPr lang="de-DE"/>
          </a:p>
        </p:txBody>
      </p:sp>
    </p:spTree>
    <p:extLst>
      <p:ext uri="{BB962C8B-B14F-4D97-AF65-F5344CB8AC3E}">
        <p14:creationId xmlns:p14="http://schemas.microsoft.com/office/powerpoint/2010/main" val="23551680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8AB4C74-C555-7541-A299-0C6D135C13F7}" type="slidenum">
              <a:rPr lang="de-DE" smtClean="0"/>
              <a:pPr/>
              <a:t>10</a:t>
            </a:fld>
            <a:endParaRPr lang="de-DE"/>
          </a:p>
        </p:txBody>
      </p:sp>
    </p:spTree>
    <p:extLst>
      <p:ext uri="{BB962C8B-B14F-4D97-AF65-F5344CB8AC3E}">
        <p14:creationId xmlns:p14="http://schemas.microsoft.com/office/powerpoint/2010/main" val="28715414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11</a:t>
            </a:fld>
            <a:endParaRPr lang="de-DE"/>
          </a:p>
        </p:txBody>
      </p:sp>
    </p:spTree>
    <p:extLst>
      <p:ext uri="{BB962C8B-B14F-4D97-AF65-F5344CB8AC3E}">
        <p14:creationId xmlns:p14="http://schemas.microsoft.com/office/powerpoint/2010/main" val="25559800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12</a:t>
            </a:fld>
            <a:endParaRPr lang="de-DE"/>
          </a:p>
        </p:txBody>
      </p:sp>
    </p:spTree>
    <p:extLst>
      <p:ext uri="{BB962C8B-B14F-4D97-AF65-F5344CB8AC3E}">
        <p14:creationId xmlns:p14="http://schemas.microsoft.com/office/powerpoint/2010/main" val="19394907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B30822-A013-37E0-ACF2-2C518A4F11E6}"/>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EE4DE732-B3F2-C4B2-0A9D-CB306B8F6FA9}"/>
              </a:ext>
            </a:extLst>
          </p:cNvPr>
          <p:cNvSpPr>
            <a:spLocks noGrp="1" noRot="1" noChangeAspect="1"/>
          </p:cNvSpPr>
          <p:nvPr>
            <p:ph type="sldImg"/>
          </p:nvPr>
        </p:nvSpPr>
        <p:spPr>
          <a:xfrm>
            <a:off x="138113" y="768350"/>
            <a:ext cx="6823075" cy="3836988"/>
          </a:xfrm>
        </p:spPr>
      </p:sp>
      <p:sp>
        <p:nvSpPr>
          <p:cNvPr id="3" name="Notizenplatzhalter 2">
            <a:extLst>
              <a:ext uri="{FF2B5EF4-FFF2-40B4-BE49-F238E27FC236}">
                <a16:creationId xmlns:a16="http://schemas.microsoft.com/office/drawing/2014/main" id="{DE4ADB30-B58C-1F9E-6A30-84B1225B4156}"/>
              </a:ext>
            </a:extLst>
          </p:cNvPr>
          <p:cNvSpPr>
            <a:spLocks noGrp="1"/>
          </p:cNvSpPr>
          <p:nvPr>
            <p:ph type="body" idx="1"/>
          </p:nvPr>
        </p:nvSpPr>
        <p:spPr/>
        <p:txBody>
          <a:bodyPr/>
          <a:lstStyle/>
          <a:p>
            <a:endParaRPr lang="de-DE" b="0" dirty="0">
              <a:sym typeface="Wingdings" panose="05000000000000000000" pitchFamily="2" charset="2"/>
            </a:endParaRPr>
          </a:p>
        </p:txBody>
      </p:sp>
      <p:sp>
        <p:nvSpPr>
          <p:cNvPr id="4" name="Foliennummernplatzhalter 3">
            <a:extLst>
              <a:ext uri="{FF2B5EF4-FFF2-40B4-BE49-F238E27FC236}">
                <a16:creationId xmlns:a16="http://schemas.microsoft.com/office/drawing/2014/main" id="{5C36F015-01BC-2AA0-82B7-5EF0E60B0157}"/>
              </a:ext>
            </a:extLst>
          </p:cNvPr>
          <p:cNvSpPr>
            <a:spLocks noGrp="1"/>
          </p:cNvSpPr>
          <p:nvPr>
            <p:ph type="sldNum" sz="quarter" idx="5"/>
          </p:nvPr>
        </p:nvSpPr>
        <p:spPr/>
        <p:txBody>
          <a:bodyPr/>
          <a:lstStyle/>
          <a:p>
            <a:fld id="{18AB4C74-C555-7541-A299-0C6D135C13F7}" type="slidenum">
              <a:rPr lang="de-DE" smtClean="0"/>
              <a:pPr/>
              <a:t>13</a:t>
            </a:fld>
            <a:endParaRPr lang="de-DE"/>
          </a:p>
        </p:txBody>
      </p:sp>
    </p:spTree>
    <p:extLst>
      <p:ext uri="{BB962C8B-B14F-4D97-AF65-F5344CB8AC3E}">
        <p14:creationId xmlns:p14="http://schemas.microsoft.com/office/powerpoint/2010/main" val="32977368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normAutofit/>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15</a:t>
            </a:fld>
            <a:endParaRPr lang="de-DE"/>
          </a:p>
        </p:txBody>
      </p:sp>
    </p:spTree>
    <p:extLst>
      <p:ext uri="{BB962C8B-B14F-4D97-AF65-F5344CB8AC3E}">
        <p14:creationId xmlns:p14="http://schemas.microsoft.com/office/powerpoint/2010/main" val="34236003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normAutofit/>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16</a:t>
            </a:fld>
            <a:endParaRPr lang="de-DE"/>
          </a:p>
        </p:txBody>
      </p:sp>
    </p:spTree>
    <p:extLst>
      <p:ext uri="{BB962C8B-B14F-4D97-AF65-F5344CB8AC3E}">
        <p14:creationId xmlns:p14="http://schemas.microsoft.com/office/powerpoint/2010/main" val="17718809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8AB4C74-C555-7541-A299-0C6D135C13F7}" type="slidenum">
              <a:rPr lang="de-DE" smtClean="0"/>
              <a:pPr/>
              <a:t>17</a:t>
            </a:fld>
            <a:endParaRPr lang="de-DE"/>
          </a:p>
        </p:txBody>
      </p:sp>
    </p:spTree>
    <p:extLst>
      <p:ext uri="{BB962C8B-B14F-4D97-AF65-F5344CB8AC3E}">
        <p14:creationId xmlns:p14="http://schemas.microsoft.com/office/powerpoint/2010/main" val="28941875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18</a:t>
            </a:fld>
            <a:endParaRPr lang="de-DE"/>
          </a:p>
        </p:txBody>
      </p:sp>
    </p:spTree>
    <p:extLst>
      <p:ext uri="{BB962C8B-B14F-4D97-AF65-F5344CB8AC3E}">
        <p14:creationId xmlns:p14="http://schemas.microsoft.com/office/powerpoint/2010/main" val="36040972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19</a:t>
            </a:fld>
            <a:endParaRPr lang="de-DE"/>
          </a:p>
        </p:txBody>
      </p:sp>
    </p:spTree>
    <p:extLst>
      <p:ext uri="{BB962C8B-B14F-4D97-AF65-F5344CB8AC3E}">
        <p14:creationId xmlns:p14="http://schemas.microsoft.com/office/powerpoint/2010/main" val="7966220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20</a:t>
            </a:fld>
            <a:endParaRPr lang="de-DE"/>
          </a:p>
        </p:txBody>
      </p:sp>
    </p:spTree>
    <p:extLst>
      <p:ext uri="{BB962C8B-B14F-4D97-AF65-F5344CB8AC3E}">
        <p14:creationId xmlns:p14="http://schemas.microsoft.com/office/powerpoint/2010/main" val="6701712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21</a:t>
            </a:fld>
            <a:endParaRPr lang="de-DE"/>
          </a:p>
        </p:txBody>
      </p:sp>
    </p:spTree>
    <p:extLst>
      <p:ext uri="{BB962C8B-B14F-4D97-AF65-F5344CB8AC3E}">
        <p14:creationId xmlns:p14="http://schemas.microsoft.com/office/powerpoint/2010/main" val="14196097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22</a:t>
            </a:fld>
            <a:endParaRPr lang="de-DE"/>
          </a:p>
        </p:txBody>
      </p:sp>
    </p:spTree>
    <p:extLst>
      <p:ext uri="{BB962C8B-B14F-4D97-AF65-F5344CB8AC3E}">
        <p14:creationId xmlns:p14="http://schemas.microsoft.com/office/powerpoint/2010/main" val="42795858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23</a:t>
            </a:fld>
            <a:endParaRPr lang="de-DE"/>
          </a:p>
        </p:txBody>
      </p:sp>
    </p:spTree>
    <p:extLst>
      <p:ext uri="{BB962C8B-B14F-4D97-AF65-F5344CB8AC3E}">
        <p14:creationId xmlns:p14="http://schemas.microsoft.com/office/powerpoint/2010/main" val="16998296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24</a:t>
            </a:fld>
            <a:endParaRPr lang="de-DE"/>
          </a:p>
        </p:txBody>
      </p:sp>
    </p:spTree>
    <p:extLst>
      <p:ext uri="{BB962C8B-B14F-4D97-AF65-F5344CB8AC3E}">
        <p14:creationId xmlns:p14="http://schemas.microsoft.com/office/powerpoint/2010/main" val="37769583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de-DE" dirty="0">
              <a:solidFill>
                <a:srgbClr val="FF0000"/>
              </a:solidFill>
            </a:endParaRPr>
          </a:p>
        </p:txBody>
      </p:sp>
      <p:sp>
        <p:nvSpPr>
          <p:cNvPr id="4" name="Foliennummernplatzhalter 3"/>
          <p:cNvSpPr>
            <a:spLocks noGrp="1"/>
          </p:cNvSpPr>
          <p:nvPr>
            <p:ph type="sldNum" sz="quarter" idx="10"/>
          </p:nvPr>
        </p:nvSpPr>
        <p:spPr/>
        <p:txBody>
          <a:bodyPr/>
          <a:lstStyle/>
          <a:p>
            <a:fld id="{18AB4C74-C555-7541-A299-0C6D135C13F7}" type="slidenum">
              <a:rPr lang="de-DE" smtClean="0"/>
              <a:pPr/>
              <a:t>25</a:t>
            </a:fld>
            <a:endParaRPr lang="de-DE"/>
          </a:p>
        </p:txBody>
      </p:sp>
    </p:spTree>
    <p:extLst>
      <p:ext uri="{BB962C8B-B14F-4D97-AF65-F5344CB8AC3E}">
        <p14:creationId xmlns:p14="http://schemas.microsoft.com/office/powerpoint/2010/main" val="13748206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normAutofit/>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27</a:t>
            </a:fld>
            <a:endParaRPr lang="de-DE"/>
          </a:p>
        </p:txBody>
      </p:sp>
    </p:spTree>
    <p:extLst>
      <p:ext uri="{BB962C8B-B14F-4D97-AF65-F5344CB8AC3E}">
        <p14:creationId xmlns:p14="http://schemas.microsoft.com/office/powerpoint/2010/main" val="16709046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8AB4C74-C555-7541-A299-0C6D135C13F7}" type="slidenum">
              <a:rPr lang="de-DE" smtClean="0"/>
              <a:pPr/>
              <a:t>30</a:t>
            </a:fld>
            <a:endParaRPr lang="de-DE"/>
          </a:p>
        </p:txBody>
      </p:sp>
    </p:spTree>
    <p:extLst>
      <p:ext uri="{BB962C8B-B14F-4D97-AF65-F5344CB8AC3E}">
        <p14:creationId xmlns:p14="http://schemas.microsoft.com/office/powerpoint/2010/main" val="42894110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32</a:t>
            </a:fld>
            <a:endParaRPr lang="de-DE"/>
          </a:p>
        </p:txBody>
      </p:sp>
    </p:spTree>
    <p:extLst>
      <p:ext uri="{BB962C8B-B14F-4D97-AF65-F5344CB8AC3E}">
        <p14:creationId xmlns:p14="http://schemas.microsoft.com/office/powerpoint/2010/main" val="353603085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normAutofit/>
          </a:bodyPr>
          <a:lstStyle/>
          <a:p>
            <a:endParaRPr lang="de-DE" b="0" dirty="0"/>
          </a:p>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33</a:t>
            </a:fld>
            <a:endParaRPr lang="de-DE"/>
          </a:p>
        </p:txBody>
      </p:sp>
    </p:spTree>
    <p:extLst>
      <p:ext uri="{BB962C8B-B14F-4D97-AF65-F5344CB8AC3E}">
        <p14:creationId xmlns:p14="http://schemas.microsoft.com/office/powerpoint/2010/main" val="394927675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pPr marL="171450" indent="-171450">
              <a:buFont typeface="Wingdings" panose="05000000000000000000" pitchFamily="2" charset="2"/>
              <a:buNone/>
            </a:pPr>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34</a:t>
            </a:fld>
            <a:endParaRPr lang="de-DE"/>
          </a:p>
        </p:txBody>
      </p:sp>
    </p:spTree>
    <p:extLst>
      <p:ext uri="{BB962C8B-B14F-4D97-AF65-F5344CB8AC3E}">
        <p14:creationId xmlns:p14="http://schemas.microsoft.com/office/powerpoint/2010/main" val="1038615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8AB4C74-C555-7541-A299-0C6D135C13F7}" type="slidenum">
              <a:rPr lang="de-DE" smtClean="0"/>
              <a:pPr/>
              <a:t>35</a:t>
            </a:fld>
            <a:endParaRPr lang="de-DE"/>
          </a:p>
        </p:txBody>
      </p:sp>
    </p:spTree>
    <p:extLst>
      <p:ext uri="{BB962C8B-B14F-4D97-AF65-F5344CB8AC3E}">
        <p14:creationId xmlns:p14="http://schemas.microsoft.com/office/powerpoint/2010/main" val="247943414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8AB4C74-C555-7541-A299-0C6D135C13F7}" type="slidenum">
              <a:rPr lang="de-DE" smtClean="0"/>
              <a:pPr/>
              <a:t>36</a:t>
            </a:fld>
            <a:endParaRPr lang="de-DE"/>
          </a:p>
        </p:txBody>
      </p:sp>
    </p:spTree>
    <p:extLst>
      <p:ext uri="{BB962C8B-B14F-4D97-AF65-F5344CB8AC3E}">
        <p14:creationId xmlns:p14="http://schemas.microsoft.com/office/powerpoint/2010/main" val="247943414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8AB4C74-C555-7541-A299-0C6D135C13F7}" type="slidenum">
              <a:rPr lang="de-DE" smtClean="0"/>
              <a:pPr/>
              <a:t>37</a:t>
            </a:fld>
            <a:endParaRPr lang="de-DE"/>
          </a:p>
        </p:txBody>
      </p:sp>
    </p:spTree>
    <p:extLst>
      <p:ext uri="{BB962C8B-B14F-4D97-AF65-F5344CB8AC3E}">
        <p14:creationId xmlns:p14="http://schemas.microsoft.com/office/powerpoint/2010/main" val="92004795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pPr marL="0" indent="0">
              <a:buFontTx/>
              <a:buNone/>
            </a:pPr>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38</a:t>
            </a:fld>
            <a:endParaRPr lang="de-DE"/>
          </a:p>
        </p:txBody>
      </p:sp>
    </p:spTree>
    <p:extLst>
      <p:ext uri="{BB962C8B-B14F-4D97-AF65-F5344CB8AC3E}">
        <p14:creationId xmlns:p14="http://schemas.microsoft.com/office/powerpoint/2010/main" val="226280471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pPr marL="0" indent="0">
              <a:buFontTx/>
              <a:buNone/>
            </a:pPr>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39</a:t>
            </a:fld>
            <a:endParaRPr lang="de-DE"/>
          </a:p>
        </p:txBody>
      </p:sp>
    </p:spTree>
    <p:extLst>
      <p:ext uri="{BB962C8B-B14F-4D97-AF65-F5344CB8AC3E}">
        <p14:creationId xmlns:p14="http://schemas.microsoft.com/office/powerpoint/2010/main" val="26558811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pPr marL="0" indent="0">
              <a:buFontTx/>
              <a:buNone/>
            </a:pPr>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40</a:t>
            </a:fld>
            <a:endParaRPr lang="de-DE"/>
          </a:p>
        </p:txBody>
      </p:sp>
    </p:spTree>
    <p:extLst>
      <p:ext uri="{BB962C8B-B14F-4D97-AF65-F5344CB8AC3E}">
        <p14:creationId xmlns:p14="http://schemas.microsoft.com/office/powerpoint/2010/main" val="139876406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pPr marL="0" indent="0">
              <a:buFontTx/>
              <a:buNone/>
            </a:pPr>
            <a:endParaRPr lang="de-DE" b="1" dirty="0">
              <a:sym typeface="Wingdings" panose="05000000000000000000" pitchFamily="2" charset="2"/>
            </a:endParaRPr>
          </a:p>
        </p:txBody>
      </p:sp>
      <p:sp>
        <p:nvSpPr>
          <p:cNvPr id="4" name="Foliennummernplatzhalter 3"/>
          <p:cNvSpPr>
            <a:spLocks noGrp="1"/>
          </p:cNvSpPr>
          <p:nvPr>
            <p:ph type="sldNum" sz="quarter" idx="10"/>
          </p:nvPr>
        </p:nvSpPr>
        <p:spPr/>
        <p:txBody>
          <a:bodyPr/>
          <a:lstStyle/>
          <a:p>
            <a:fld id="{18AB4C74-C555-7541-A299-0C6D135C13F7}" type="slidenum">
              <a:rPr lang="de-DE" smtClean="0"/>
              <a:pPr/>
              <a:t>41</a:t>
            </a:fld>
            <a:endParaRPr lang="de-DE"/>
          </a:p>
        </p:txBody>
      </p:sp>
    </p:spTree>
    <p:extLst>
      <p:ext uri="{BB962C8B-B14F-4D97-AF65-F5344CB8AC3E}">
        <p14:creationId xmlns:p14="http://schemas.microsoft.com/office/powerpoint/2010/main" val="139876406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pPr marL="0" indent="0">
              <a:buFontTx/>
              <a:buNone/>
            </a:pPr>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42</a:t>
            </a:fld>
            <a:endParaRPr lang="de-DE"/>
          </a:p>
        </p:txBody>
      </p:sp>
    </p:spTree>
    <p:extLst>
      <p:ext uri="{BB962C8B-B14F-4D97-AF65-F5344CB8AC3E}">
        <p14:creationId xmlns:p14="http://schemas.microsoft.com/office/powerpoint/2010/main" val="139876406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8AB4C74-C555-7541-A299-0C6D135C13F7}" type="slidenum">
              <a:rPr lang="de-DE" smtClean="0"/>
              <a:pPr/>
              <a:t>43</a:t>
            </a:fld>
            <a:endParaRPr lang="de-DE"/>
          </a:p>
        </p:txBody>
      </p:sp>
    </p:spTree>
    <p:extLst>
      <p:ext uri="{BB962C8B-B14F-4D97-AF65-F5344CB8AC3E}">
        <p14:creationId xmlns:p14="http://schemas.microsoft.com/office/powerpoint/2010/main" val="184531900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pPr marL="171450" indent="-171450">
              <a:buFontTx/>
              <a:buChar char="-"/>
            </a:pPr>
            <a:endParaRPr lang="de-DE" dirty="0">
              <a:sym typeface="Wingdings" panose="05000000000000000000" pitchFamily="2" charset="2"/>
            </a:endParaRPr>
          </a:p>
          <a:p>
            <a:pPr marL="171450" indent="-171450">
              <a:buFontTx/>
              <a:buChar char="-"/>
            </a:pPr>
            <a:endParaRPr lang="de-DE" dirty="0"/>
          </a:p>
        </p:txBody>
      </p:sp>
      <p:sp>
        <p:nvSpPr>
          <p:cNvPr id="4" name="Foliennummernplatzhalter 3"/>
          <p:cNvSpPr>
            <a:spLocks noGrp="1"/>
          </p:cNvSpPr>
          <p:nvPr>
            <p:ph type="sldNum" sz="quarter" idx="5"/>
          </p:nvPr>
        </p:nvSpPr>
        <p:spPr/>
        <p:txBody>
          <a:bodyPr/>
          <a:lstStyle/>
          <a:p>
            <a:fld id="{18AB4C74-C555-7541-A299-0C6D135C13F7}" type="slidenum">
              <a:rPr lang="de-DE" smtClean="0"/>
              <a:pPr/>
              <a:t>44</a:t>
            </a:fld>
            <a:endParaRPr lang="de-DE"/>
          </a:p>
        </p:txBody>
      </p:sp>
    </p:spTree>
    <p:extLst>
      <p:ext uri="{BB962C8B-B14F-4D97-AF65-F5344CB8AC3E}">
        <p14:creationId xmlns:p14="http://schemas.microsoft.com/office/powerpoint/2010/main" val="110153113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normAutofit/>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45</a:t>
            </a:fld>
            <a:endParaRPr lang="de-DE"/>
          </a:p>
        </p:txBody>
      </p:sp>
    </p:spTree>
    <p:extLst>
      <p:ext uri="{BB962C8B-B14F-4D97-AF65-F5344CB8AC3E}">
        <p14:creationId xmlns:p14="http://schemas.microsoft.com/office/powerpoint/2010/main" val="378247096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47</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35187">
              <a:spcBef>
                <a:spcPct val="30000"/>
              </a:spcBef>
              <a:defRPr sz="1300">
                <a:solidFill>
                  <a:schemeClr val="tx1"/>
                </a:solidFill>
                <a:latin typeface="Times New Roman" panose="02020603050405020304" pitchFamily="18" charset="0"/>
                <a:cs typeface="Times New Roman" panose="02020603050405020304" pitchFamily="18" charset="0"/>
              </a:defRPr>
            </a:lvl1pPr>
            <a:lvl2pPr marL="804763" indent="-309524" defTabSz="1035187">
              <a:spcBef>
                <a:spcPct val="30000"/>
              </a:spcBef>
              <a:defRPr sz="1300">
                <a:solidFill>
                  <a:schemeClr val="tx1"/>
                </a:solidFill>
                <a:latin typeface="Times New Roman" panose="02020603050405020304" pitchFamily="18" charset="0"/>
                <a:cs typeface="Times New Roman" panose="02020603050405020304" pitchFamily="18" charset="0"/>
              </a:defRPr>
            </a:lvl2pPr>
            <a:lvl3pPr marL="1238098"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3pPr>
            <a:lvl4pPr marL="1733337"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4pPr>
            <a:lvl5pPr marL="2228576"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5pPr>
            <a:lvl6pPr marL="2723815"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6pPr>
            <a:lvl7pPr marL="3219054"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7pPr>
            <a:lvl8pPr marL="3714293"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8pPr>
            <a:lvl9pPr marL="4209532"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9pPr>
          </a:lstStyle>
          <a:p>
            <a:pPr>
              <a:spcBef>
                <a:spcPct val="0"/>
              </a:spcBef>
            </a:pPr>
            <a:fld id="{3F03D2BD-0335-48E0-840A-27807DA198B6}" type="slidenum">
              <a:rPr lang="en-US" altLang="de-DE" sz="1400">
                <a:latin typeface="Verdana" panose="020B0604030504040204" pitchFamily="34" charset="0"/>
              </a:rPr>
              <a:pPr>
                <a:spcBef>
                  <a:spcPct val="0"/>
                </a:spcBef>
              </a:pPr>
              <a:t>48</a:t>
            </a:fld>
            <a:endParaRPr lang="en-US" altLang="de-DE" sz="1400">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354013" y="604838"/>
            <a:ext cx="5729287" cy="3222625"/>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700258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35187">
              <a:spcBef>
                <a:spcPct val="30000"/>
              </a:spcBef>
              <a:defRPr sz="1300">
                <a:solidFill>
                  <a:schemeClr val="tx1"/>
                </a:solidFill>
                <a:latin typeface="Times New Roman" panose="02020603050405020304" pitchFamily="18" charset="0"/>
                <a:cs typeface="Times New Roman" panose="02020603050405020304" pitchFamily="18" charset="0"/>
              </a:defRPr>
            </a:lvl1pPr>
            <a:lvl2pPr marL="804763" indent="-309524" defTabSz="1035187">
              <a:spcBef>
                <a:spcPct val="30000"/>
              </a:spcBef>
              <a:defRPr sz="1300">
                <a:solidFill>
                  <a:schemeClr val="tx1"/>
                </a:solidFill>
                <a:latin typeface="Times New Roman" panose="02020603050405020304" pitchFamily="18" charset="0"/>
                <a:cs typeface="Times New Roman" panose="02020603050405020304" pitchFamily="18" charset="0"/>
              </a:defRPr>
            </a:lvl2pPr>
            <a:lvl3pPr marL="1238098"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3pPr>
            <a:lvl4pPr marL="1733337"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4pPr>
            <a:lvl5pPr marL="2228576"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5pPr>
            <a:lvl6pPr marL="2723815"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6pPr>
            <a:lvl7pPr marL="3219054"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7pPr>
            <a:lvl8pPr marL="3714293"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8pPr>
            <a:lvl9pPr marL="4209532"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9pPr>
          </a:lstStyle>
          <a:p>
            <a:pPr>
              <a:spcBef>
                <a:spcPct val="0"/>
              </a:spcBef>
            </a:pPr>
            <a:fld id="{3F03D2BD-0335-48E0-840A-27807DA198B6}" type="slidenum">
              <a:rPr lang="en-US" altLang="de-DE" sz="1400">
                <a:latin typeface="Verdana" panose="020B0604030504040204" pitchFamily="34" charset="0"/>
              </a:rPr>
              <a:pPr>
                <a:spcBef>
                  <a:spcPct val="0"/>
                </a:spcBef>
              </a:pPr>
              <a:t>49</a:t>
            </a:fld>
            <a:endParaRPr lang="en-US" altLang="de-DE" sz="1400">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354013" y="604838"/>
            <a:ext cx="5729287" cy="3222625"/>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700258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5" Type="http://schemas.openxmlformats.org/officeDocument/2006/relationships/image" Target="../media/image9.png"/><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email">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email">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uk-UA" dirty="0">
                <a:solidFill>
                  <a:srgbClr val="004992"/>
                </a:solidFill>
              </a:rPr>
              <a:t>Метакогнітивний тренінг </a:t>
            </a:r>
            <a:r>
              <a:rPr lang="de-DE" dirty="0">
                <a:solidFill>
                  <a:srgbClr val="004992"/>
                </a:solidFill>
              </a:rPr>
              <a:t>(MCT)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ru-RU" altLang="de-DE" sz="1000" dirty="0">
                <a:latin typeface="+mj-lt"/>
              </a:rPr>
              <a:t>Дозвіл на використання зображень люб'язно надали митці або власники авторських прав. Подробиці (ім</a:t>
            </a:r>
            <a:r>
              <a:rPr lang="uk-UA" altLang="de-DE" sz="1000" dirty="0">
                <a:latin typeface="+mj-lt"/>
              </a:rPr>
              <a:t>’я митця</a:t>
            </a:r>
            <a:r>
              <a:rPr lang="ru-RU" altLang="de-DE" sz="1000" dirty="0">
                <a:latin typeface="+mj-lt"/>
              </a:rPr>
              <a:t>, назва зображення) наведено в кінці презентації.</a:t>
            </a:r>
            <a:endParaRPr lang="de-DE" altLang="de-DE" sz="1000" dirty="0">
              <a:latin typeface="+mj-lt"/>
            </a:endParaRPr>
          </a:p>
        </p:txBody>
      </p:sp>
      <p:pic>
        <p:nvPicPr>
          <p:cNvPr id="2" name="Grafik 7">
            <a:extLst>
              <a:ext uri="{FF2B5EF4-FFF2-40B4-BE49-F238E27FC236}">
                <a16:creationId xmlns:a16="http://schemas.microsoft.com/office/drawing/2014/main" id="{F47BDA63-A2A3-717E-C166-74CE18DB9855}"/>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11542738" y="6290613"/>
            <a:ext cx="243101" cy="162574"/>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Metakognitives Training 10 - Umgang mit Vorurteilen (Stigma)</a:t>
            </a:r>
          </a:p>
        </p:txBody>
      </p:sp>
      <p:sp>
        <p:nvSpPr>
          <p:cNvPr id="4" name="Slide Number Placeholder 3"/>
          <p:cNvSpPr>
            <a:spLocks noGrp="1"/>
          </p:cNvSpPr>
          <p:nvPr>
            <p:ph type="sldNum" sz="quarter" idx="12"/>
          </p:nvPr>
        </p:nvSpPr>
        <p:spPr bwMode="gray"/>
        <p:txBody>
          <a:bodyPr/>
          <a:lstStyle/>
          <a:p>
            <a:fld id="{54F5DE16-5F41-0F46-AF59-1046535EA871}" type="slidenum">
              <a:rPr lang="de-DE" smtClean="0"/>
              <a:pPr/>
              <a:t>‹Nr.›</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t>Metakognitives Training 10 - Umgang mit Vorurteilen (Stigma)</a:t>
            </a:r>
          </a:p>
        </p:txBody>
      </p:sp>
      <p:sp>
        <p:nvSpPr>
          <p:cNvPr id="6" name="Slide Number Placeholder 5"/>
          <p:cNvSpPr>
            <a:spLocks noGrp="1"/>
          </p:cNvSpPr>
          <p:nvPr>
            <p:ph type="sldNum" sz="quarter" idx="12"/>
          </p:nvPr>
        </p:nvSpPr>
        <p:spPr bwMode="gray"/>
        <p:txBody>
          <a:bodyPr>
            <a:noAutofit/>
          </a:bodyPr>
          <a:lstStyle/>
          <a:p>
            <a:fld id="{E145D7AE-92F4-4245-966E-F23936500660}" type="slidenum">
              <a:rPr lang="de-DE" smtClean="0"/>
              <a:pPr/>
              <a:t>‹Nr.›</a:t>
            </a:fld>
            <a:endParaRPr 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Metakognitives Training 10 - Umgang mit Vorurteilen (Stigma)</a:t>
            </a:r>
          </a:p>
        </p:txBody>
      </p:sp>
      <p:sp>
        <p:nvSpPr>
          <p:cNvPr id="7" name="Slide Number Placeholder 6"/>
          <p:cNvSpPr>
            <a:spLocks noGrp="1"/>
          </p:cNvSpPr>
          <p:nvPr>
            <p:ph type="sldNum" sz="quarter" idx="12"/>
          </p:nvPr>
        </p:nvSpPr>
        <p:spPr bwMode="gray"/>
        <p:txBody>
          <a:bodyPr/>
          <a:lstStyle/>
          <a:p>
            <a:fld id="{4C50EA92-F41B-5541-853C-AF233470334E}" type="slidenum">
              <a:rPr lang="de-DE" smtClean="0"/>
              <a:pPr/>
              <a:t>‹Nr.›</a:t>
            </a:fld>
            <a:endParaRPr 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Metakognitives Training 10 - Umgang mit Vorurteilen (Stigma)</a:t>
            </a:r>
          </a:p>
        </p:txBody>
      </p:sp>
      <p:sp>
        <p:nvSpPr>
          <p:cNvPr id="7" name="Slide Number Placeholder 6"/>
          <p:cNvSpPr>
            <a:spLocks noGrp="1"/>
          </p:cNvSpPr>
          <p:nvPr>
            <p:ph type="sldNum" sz="quarter" idx="12"/>
          </p:nvPr>
        </p:nvSpPr>
        <p:spPr bwMode="gray"/>
        <p:txBody>
          <a:bodyPr/>
          <a:lstStyle/>
          <a:p>
            <a:fld id="{54F5DE16-5F41-0F46-AF59-1046535EA871}" type="slidenum">
              <a:rPr lang="de-DE" smtClean="0"/>
              <a:pPr/>
              <a:t>‹Nr.›</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t>Metakognitives Training 10 - Umgang mit Vorurteilen (Stigma)</a:t>
            </a:r>
          </a:p>
        </p:txBody>
      </p:sp>
      <p:sp>
        <p:nvSpPr>
          <p:cNvPr id="7" name="Slide Number Placeholder 6"/>
          <p:cNvSpPr>
            <a:spLocks noGrp="1"/>
          </p:cNvSpPr>
          <p:nvPr>
            <p:ph type="sldNum" sz="quarter" idx="12"/>
          </p:nvPr>
        </p:nvSpPr>
        <p:spPr bwMode="gray"/>
        <p:txBody>
          <a:bodyPr/>
          <a:lstStyle/>
          <a:p>
            <a:fld id="{54F5DE16-5F41-0F46-AF59-1046535EA871}" type="slidenum">
              <a:rPr lang="de-DE" smtClean="0"/>
              <a:pPr/>
              <a:t>‹Nr.›</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t>Metakognitives Training 10 - Umgang mit Vorurteilen (Stigma)</a:t>
            </a:r>
          </a:p>
        </p:txBody>
      </p:sp>
      <p:sp>
        <p:nvSpPr>
          <p:cNvPr id="5" name="Slide Number Placeholder 4"/>
          <p:cNvSpPr>
            <a:spLocks noGrp="1"/>
          </p:cNvSpPr>
          <p:nvPr>
            <p:ph type="sldNum" sz="quarter" idx="12"/>
          </p:nvPr>
        </p:nvSpPr>
        <p:spPr bwMode="gray"/>
        <p:txBody>
          <a:bodyPr/>
          <a:lstStyle/>
          <a:p>
            <a:fld id="{F1453263-BF73-0743-B5B9-B3C64D5B80DB}" type="slidenum">
              <a:rPr lang="de-DE" smtClean="0"/>
              <a:pPr/>
              <a:t>‹Nr.›</a:t>
            </a:fld>
            <a:endParaRPr 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Metakognitives Training 10 - Umgang mit Vorurteilen (Stigma)</a:t>
            </a:r>
          </a:p>
        </p:txBody>
      </p:sp>
      <p:sp>
        <p:nvSpPr>
          <p:cNvPr id="4" name="Slide Number Placeholder 3"/>
          <p:cNvSpPr>
            <a:spLocks noGrp="1"/>
          </p:cNvSpPr>
          <p:nvPr>
            <p:ph type="sldNum" sz="quarter" idx="12"/>
          </p:nvPr>
        </p:nvSpPr>
        <p:spPr bwMode="gray"/>
        <p:txBody>
          <a:bodyPr/>
          <a:lstStyle/>
          <a:p>
            <a:fld id="{B0B565B1-9099-6C43-824A-08D47FC4C125}" type="slidenum">
              <a:rPr lang="de-DE" smtClean="0"/>
              <a:pPr/>
              <a:t>‹Nr.›</a:t>
            </a:fld>
            <a:endParaRPr 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email">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3" cstate="email">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357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482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de-DE" altLang="de-DE" sz="1000" dirty="0">
                <a:solidFill>
                  <a:srgbClr val="333333"/>
                </a:solidFill>
                <a:latin typeface="Calibri Light"/>
                <a:ea typeface="ＭＳ Ｐゴシック" panose="020B0600070205080204" pitchFamily="34" charset="-128"/>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27566253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10 - Umgang mit Vorurteilen (Stigma)</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9589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Metakognitives Training 10 - Umgang mit Vorurteilen (Stigma)</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9873951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16457079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10 - Umgang mit Vorurteilen (Stigma)</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583623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10 - Umgang mit Vorurteilen (Stigma)</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70126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10 - Umgang mit Vorurteilen (Stigma)</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476630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Metakognitives Training 10 - Umgang mit Vorurteilen (Stigma)</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2255637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10 - Umgang mit Vorurteilen (Stigma)</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4447748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1584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email">
            <a:extLst>
              <a:ext uri="{28A0092B-C50C-407E-A947-70E740481C1C}">
                <a14:useLocalDpi xmlns:a14="http://schemas.microsoft.com/office/drawing/2010/main" val="0"/>
              </a:ext>
            </a:extLst>
          </a:blip>
          <a:srcRect/>
          <a:stretch/>
        </p:blipFill>
        <p:spPr bwMode="gray">
          <a:xfrm>
            <a:off x="4" y="10"/>
            <a:ext cx="9144001" cy="3357563"/>
          </a:xfrm>
          <a:prstGeom prst="rect">
            <a:avLst/>
          </a:prstGeom>
        </p:spPr>
      </p:pic>
      <p:pic>
        <p:nvPicPr>
          <p:cNvPr id="16" name="Grafik 15"/>
          <p:cNvPicPr>
            <a:picLocks/>
          </p:cNvPicPr>
          <p:nvPr/>
        </p:nvPicPr>
        <p:blipFill rotWithShape="1">
          <a:blip r:embed="rId3" cstate="email">
            <a:extLst>
              <a:ext uri="{28A0092B-C50C-407E-A947-70E740481C1C}">
                <a14:useLocalDpi xmlns:a14="http://schemas.microsoft.com/office/drawing/2010/main" val="0"/>
              </a:ext>
            </a:extLst>
          </a:blip>
          <a:srcRect l="46996"/>
          <a:stretch/>
        </p:blipFill>
        <p:spPr bwMode="gray">
          <a:xfrm>
            <a:off x="4297363" y="10"/>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2" name="Picture 2"/>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66933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9" y="1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1"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40863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dirty="0" err="1">
              <a:solidFill>
                <a:srgbClr val="333333"/>
              </a:solidFill>
              <a:latin typeface="Calibri Light"/>
            </a:endParaRPr>
          </a:p>
        </p:txBody>
      </p:sp>
      <p:pic>
        <p:nvPicPr>
          <p:cNvPr id="22" name="Bild 16"/>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de-DE" altLang="de-DE" sz="1000" dirty="0">
                <a:solidFill>
                  <a:srgbClr val="333333"/>
                </a:solidFill>
                <a:latin typeface="Calibri Light"/>
                <a:ea typeface="ＭＳ Ｐゴシック" panose="020B0600070205080204" pitchFamily="34" charset="-128"/>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14802303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10 - Umgang mit Vorurteilen (Stigma)</a:t>
            </a:r>
          </a:p>
        </p:txBody>
      </p:sp>
      <p:sp>
        <p:nvSpPr>
          <p:cNvPr id="4" name="Slide Number Placeholder 3"/>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4430321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Metakognitives Training 10 - Umgang mit Vorurteilen (Stigma)</a:t>
            </a:r>
          </a:p>
        </p:txBody>
      </p:sp>
      <p:sp>
        <p:nvSpPr>
          <p:cNvPr id="6" name="Slide Number Placeholder 5"/>
          <p:cNvSpPr>
            <a:spLocks noGrp="1"/>
          </p:cNvSpPr>
          <p:nvPr>
            <p:ph type="sldNum" sz="quarter" idx="12"/>
          </p:nvPr>
        </p:nvSpPr>
        <p:spPr bwMode="gray"/>
        <p:txBody>
          <a:bodyPr>
            <a:noAutofit/>
          </a:bodyPr>
          <a:lstStyle/>
          <a:p>
            <a:pPr>
              <a:defRPr/>
            </a:pPr>
            <a:fld id="{4756E90D-4414-46EA-B5FA-B43E5B25DFBA}"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679253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9" y="1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Tree>
    <p:extLst>
      <p:ext uri="{BB962C8B-B14F-4D97-AF65-F5344CB8AC3E}">
        <p14:creationId xmlns:p14="http://schemas.microsoft.com/office/powerpoint/2010/main" val="21930570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10"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10 - Umgang mit Vorurteilen (Stigma)</a:t>
            </a:r>
          </a:p>
        </p:txBody>
      </p:sp>
      <p:sp>
        <p:nvSpPr>
          <p:cNvPr id="7" name="Slide Number Placeholder 6"/>
          <p:cNvSpPr>
            <a:spLocks noGrp="1"/>
          </p:cNvSpPr>
          <p:nvPr>
            <p:ph type="sldNum" sz="quarter" idx="12"/>
          </p:nvPr>
        </p:nvSpPr>
        <p:spPr bwMode="gray"/>
        <p:txBody>
          <a:bodyPr/>
          <a:lstStyle/>
          <a:p>
            <a:pPr>
              <a:defRPr/>
            </a:pPr>
            <a:fld id="{EB357CE6-EF3B-45CD-BB0A-6C826D86FBEB}"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266588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2"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10 - Umgang mit Vorurteilen (Stigma)</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4881333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10 - Umgang mit Vorurteilen (Stigma)</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8686556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Metakognitives Training 10 - Umgang mit Vorurteilen (Stigma)</a:t>
            </a:r>
          </a:p>
        </p:txBody>
      </p:sp>
      <p:sp>
        <p:nvSpPr>
          <p:cNvPr id="5" name="Slide Number Placeholder 4"/>
          <p:cNvSpPr>
            <a:spLocks noGrp="1"/>
          </p:cNvSpPr>
          <p:nvPr>
            <p:ph type="sldNum" sz="quarter" idx="12"/>
          </p:nvPr>
        </p:nvSpPr>
        <p:spPr bwMode="gray"/>
        <p:txBody>
          <a:bodyPr/>
          <a:lstStyle/>
          <a:p>
            <a:pPr>
              <a:defRPr/>
            </a:pPr>
            <a:fld id="{D884FB46-303A-487B-91F1-9056311C33C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35946516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10 - Umgang mit Vorurteilen (Stigma)</a:t>
            </a:r>
          </a:p>
        </p:txBody>
      </p:sp>
      <p:sp>
        <p:nvSpPr>
          <p:cNvPr id="4" name="Slide Number Placeholder 3"/>
          <p:cNvSpPr>
            <a:spLocks noGrp="1"/>
          </p:cNvSpPr>
          <p:nvPr>
            <p:ph type="sldNum" sz="quarter" idx="12"/>
          </p:nvPr>
        </p:nvSpPr>
        <p:spPr bwMode="gray"/>
        <p:txBody>
          <a:bodyPr/>
          <a:lstStyle/>
          <a:p>
            <a:pPr>
              <a:defRPr/>
            </a:pPr>
            <a:fld id="{7D87BED7-89D5-4B9E-88E9-6849BAADF22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6648023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2"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10"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5006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a:t>Metakognitives Training 10 - Umgang mit Vorurteilen (Stigma)</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fld id="{54F5DE16-5F41-0F46-AF59-1046535EA871}" type="slidenum">
              <a:rPr lang="de-DE" smtClean="0"/>
              <a:pPr/>
              <a:t>‹Nr.›</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email">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email">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Metakognitives Training 10 - Umgang mit Vorurteilen (Stigma)</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0C71D7B0-72CC-43FA-9C95-59D12C3FBF7C}" type="slidenum">
              <a:rPr lang="de-DE" alt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email">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email">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32879398"/>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Metakognitives Training 10 - Umgang mit Vorurteilen (Stigma)</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64A9821B-060D-4E5C-B2E0-355E33A2AD6E}" type="slidenum">
              <a:rPr 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32" name="Picture 2"/>
          <p:cNvPicPr>
            <a:picLocks noChangeAspect="1" noChangeArrowheads="1"/>
          </p:cNvPicPr>
          <p:nvPr/>
        </p:nvPicPr>
        <p:blipFill>
          <a:blip r:embed="rId14" cstate="email">
            <a:extLst>
              <a:ext uri="{28A0092B-C50C-407E-A947-70E740481C1C}">
                <a14:useLocalDpi xmlns:a14="http://schemas.microsoft.com/office/drawing/2010/main" val="0"/>
              </a:ext>
            </a:extLst>
          </a:blip>
          <a:srcRect/>
          <a:stretch>
            <a:fillRect/>
          </a:stretch>
        </p:blipFill>
        <p:spPr bwMode="gray">
          <a:xfrm>
            <a:off x="408955" y="161663"/>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email">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36665666"/>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xml"/><Relationship Id="rId1" Type="http://schemas.openxmlformats.org/officeDocument/2006/relationships/slideLayout" Target="../slideLayouts/slideLayout22.xml"/><Relationship Id="rId6" Type="http://schemas.openxmlformats.org/officeDocument/2006/relationships/image" Target="../media/image14.jpg"/><Relationship Id="rId5" Type="http://schemas.openxmlformats.org/officeDocument/2006/relationships/image" Target="../media/image13.jpg"/><Relationship Id="rId4" Type="http://schemas.openxmlformats.org/officeDocument/2006/relationships/image" Target="../media/image12.jpg"/></Relationships>
</file>

<file path=ppt/slides/_rels/slide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6.xml"/><Relationship Id="rId1" Type="http://schemas.openxmlformats.org/officeDocument/2006/relationships/slideLayout" Target="../slideLayouts/slideLayout22.xml"/><Relationship Id="rId6" Type="http://schemas.openxmlformats.org/officeDocument/2006/relationships/image" Target="../media/image13.jpg"/><Relationship Id="rId5" Type="http://schemas.openxmlformats.org/officeDocument/2006/relationships/image" Target="../media/image11.jpg"/><Relationship Id="rId4" Type="http://schemas.openxmlformats.org/officeDocument/2006/relationships/image" Target="../media/image14.jp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hyperlink" Target="https://doi.org/10.1007/s00115-013-3961-y" TargetMode="External"/><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2.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8.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hyperlink" Target="https://qeurope.eu.qualtrics.com/jfe/form/SV_efzsePAVUHvOi7c" TargetMode="External"/><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0.xml"/><Relationship Id="rId1" Type="http://schemas.openxmlformats.org/officeDocument/2006/relationships/slideLayout" Target="../slideLayouts/slideLayout5.xml"/><Relationship Id="rId4" Type="http://schemas.openxmlformats.org/officeDocument/2006/relationships/image" Target="../media/image23.png"/></Relationships>
</file>

<file path=ppt/slides/_rels/slide48.xml.rels><?xml version="1.0" encoding="UTF-8" standalone="yes"?>
<Relationships xmlns="http://schemas.openxmlformats.org/package/2006/relationships"><Relationship Id="rId3" Type="http://schemas.openxmlformats.org/officeDocument/2006/relationships/hyperlink" Target="https://en.wikipedia.org/wiki/Angelina_Jolie" TargetMode="External"/><Relationship Id="rId2" Type="http://schemas.openxmlformats.org/officeDocument/2006/relationships/notesSlide" Target="../notesSlides/notesSlide41.xml"/><Relationship Id="rId1" Type="http://schemas.openxmlformats.org/officeDocument/2006/relationships/slideLayout" Target="../slideLayouts/slideLayout23.xml"/></Relationships>
</file>

<file path=ppt/slides/_rels/slide49.xml.rels><?xml version="1.0" encoding="UTF-8" standalone="yes"?>
<Relationships xmlns="http://schemas.openxmlformats.org/package/2006/relationships"><Relationship Id="rId3" Type="http://schemas.openxmlformats.org/officeDocument/2006/relationships/hyperlink" Target="http://www.focus.de/kultur/vermischtes/depression-reich-beruehmt-depressiv_aid_971503.html" TargetMode="External"/><Relationship Id="rId2" Type="http://schemas.openxmlformats.org/officeDocument/2006/relationships/notesSlide" Target="../notesSlides/notesSlide42.xml"/><Relationship Id="rId1" Type="http://schemas.openxmlformats.org/officeDocument/2006/relationships/slideLayout" Target="../slideLayouts/slideLayout23.xml"/><Relationship Id="rId6" Type="http://schemas.openxmlformats.org/officeDocument/2006/relationships/hyperlink" Target="http://www.rp-online.de/panorama/leute/david-beckham-leidet-unter-zwangsstoerungen-aid-1.2042116" TargetMode="External"/><Relationship Id="rId5" Type="http://schemas.openxmlformats.org/officeDocument/2006/relationships/hyperlink" Target="http://www.dailymail.co.uk/news/article-3111278/Beach-Boys-singer-Brian-Wilson-misdiagnosed-paranoid-schizophrenic-drugged-weeks-end-therapist-stars-new-documentary-claims.html" TargetMode="External"/><Relationship Id="rId4" Type="http://schemas.openxmlformats.org/officeDocument/2006/relationships/hyperlink" Target="http://www.spiegel.de/spiegel/kulturspiegel/d-16352599.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MCT 10 B. Робота з упередженнями (стигмою)</a:t>
            </a:r>
          </a:p>
        </p:txBody>
      </p:sp>
      <p:sp>
        <p:nvSpPr>
          <p:cNvPr id="3" name="Text Placeholder 2"/>
          <p:cNvSpPr>
            <a:spLocks noGrp="1"/>
          </p:cNvSpPr>
          <p:nvPr>
            <p:ph type="body" sz="quarter" idx="13"/>
          </p:nvPr>
        </p:nvSpPr>
        <p:spPr/>
        <p:txBody>
          <a:bodyPr/>
          <a:lstStyle/>
          <a:p>
            <a:endParaRPr lang="en-US"/>
          </a:p>
        </p:txBody>
      </p:sp>
      <p:sp>
        <p:nvSpPr>
          <p:cNvPr id="5" name="Textplatzhalter 7"/>
          <p:cNvSpPr txBox="1">
            <a:spLocks/>
          </p:cNvSpPr>
          <p:nvPr/>
        </p:nvSpPr>
        <p:spPr bwMode="gray">
          <a:xfrm>
            <a:off x="408955" y="5805264"/>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uk-UA" dirty="0">
                <a:latin typeface="+mj-lt"/>
              </a:rPr>
              <a:t>© </a:t>
            </a:r>
            <a:r>
              <a:rPr lang="uk-UA" dirty="0" err="1">
                <a:latin typeface="+mj-lt"/>
              </a:rPr>
              <a:t>Moritz</a:t>
            </a:r>
            <a:r>
              <a:rPr lang="uk-UA" dirty="0">
                <a:latin typeface="+mj-lt"/>
              </a:rPr>
              <a:t> &amp; </a:t>
            </a:r>
            <a:r>
              <a:rPr lang="uk-UA" dirty="0" err="1">
                <a:latin typeface="+mj-lt"/>
              </a:rPr>
              <a:t>Woodward</a:t>
            </a:r>
            <a:r>
              <a:rPr lang="uk-UA" dirty="0">
                <a:latin typeface="+mj-lt"/>
              </a:rPr>
              <a:t>, 0</a:t>
            </a:r>
            <a:r>
              <a:rPr lang="de-DE" dirty="0">
                <a:latin typeface="+mj-lt"/>
              </a:rPr>
              <a:t>5</a:t>
            </a:r>
            <a:r>
              <a:rPr lang="uk-UA" dirty="0">
                <a:latin typeface="+mj-lt"/>
              </a:rPr>
              <a:t>|2</a:t>
            </a:r>
            <a:r>
              <a:rPr lang="de-DE">
                <a:latin typeface="+mj-lt"/>
              </a:rPr>
              <a:t>5</a:t>
            </a:r>
            <a:endParaRPr lang="uk-UA">
              <a:latin typeface="+mj-lt"/>
            </a:endParaRPr>
          </a:p>
        </p:txBody>
      </p:sp>
    </p:spTree>
    <p:extLst>
      <p:ext uri="{BB962C8B-B14F-4D97-AF65-F5344CB8AC3E}">
        <p14:creationId xmlns:p14="http://schemas.microsoft.com/office/powerpoint/2010/main" val="18203634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4"/>
          <p:cNvSpPr>
            <a:spLocks noChangeArrowheads="1"/>
          </p:cNvSpPr>
          <p:nvPr/>
        </p:nvSpPr>
        <p:spPr bwMode="auto">
          <a:xfrm>
            <a:off x="431912" y="1916113"/>
            <a:ext cx="6063712"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20000"/>
              </a:spcBef>
              <a:buClr>
                <a:srgbClr val="006699"/>
              </a:buClr>
              <a:buFont typeface="Wingdings" charset="0"/>
              <a:buChar char="Ø"/>
            </a:pPr>
            <a:endParaRPr lang="en-US" sz="3200">
              <a:solidFill>
                <a:schemeClr val="tx1"/>
              </a:solidFill>
              <a:latin typeface="Calibri Light"/>
            </a:endParaRPr>
          </a:p>
        </p:txBody>
      </p:sp>
      <p:sp>
        <p:nvSpPr>
          <p:cNvPr id="5" name="Title 4"/>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Що спільного між цими людьми?</a:t>
            </a:r>
          </a:p>
        </p:txBody>
      </p:sp>
      <p:sp>
        <p:nvSpPr>
          <p:cNvPr id="6" name="Footer Placeholder 5"/>
          <p:cNvSpPr>
            <a:spLocks noGrp="1"/>
          </p:cNvSpPr>
          <p:nvPr>
            <p:ph type="ftr" sz="quarter" idx="11"/>
          </p:nvPr>
        </p:nvSpPr>
        <p:spPr/>
        <p:txBody>
          <a:bodyPr/>
          <a:lstStyle/>
          <a:p>
            <a:pPr>
              <a:defRPr/>
            </a:pPr>
            <a:r>
              <a:rPr lang="uk-UA">
                <a:latin typeface="Calibri Light"/>
              </a:rPr>
              <a:t>Метакогнітивний тренінг 10. Робота з упередженнями (стигмою)</a:t>
            </a:r>
          </a:p>
        </p:txBody>
      </p:sp>
      <p:sp>
        <p:nvSpPr>
          <p:cNvPr id="7" name="Slide Number Placeholder 6"/>
          <p:cNvSpPr>
            <a:spLocks noGrp="1"/>
          </p:cNvSpPr>
          <p:nvPr>
            <p:ph type="sldNum" sz="quarter" idx="12"/>
          </p:nvPr>
        </p:nvSpPr>
        <p:spPr/>
        <p:txBody>
          <a:bodyPr/>
          <a:lstStyle/>
          <a:p>
            <a:fld id="{F1453263-BF73-0743-B5B9-B3C64D5B80DB}" type="slidenum">
              <a:rPr lang="de-DE" smtClean="0">
                <a:latin typeface="Calibri Light"/>
              </a:rPr>
              <a:pPr/>
              <a:t>2</a:t>
            </a:fld>
            <a:endParaRPr lang="de-DE">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2360706931"/>
              </p:ext>
            </p:extLst>
          </p:nvPr>
        </p:nvGraphicFramePr>
        <p:xfrm>
          <a:off x="408955" y="2203704"/>
          <a:ext cx="5688000" cy="3200400"/>
        </p:xfrm>
        <a:graphic>
          <a:graphicData uri="http://schemas.openxmlformats.org/drawingml/2006/table">
            <a:tbl>
              <a:tblPr>
                <a:tableStyleId>{21E4AEA4-8DFA-4A89-87EB-49C32662AFE0}</a:tableStyleId>
              </a:tblPr>
              <a:tblGrid>
                <a:gridCol w="5688000">
                  <a:extLst>
                    <a:ext uri="{9D8B030D-6E8A-4147-A177-3AD203B41FA5}">
                      <a16:colId xmlns:a16="http://schemas.microsoft.com/office/drawing/2014/main" val="20000"/>
                    </a:ext>
                  </a:extLst>
                </a:gridCol>
              </a:tblGrid>
              <a:tr h="640080">
                <a:tc>
                  <a:txBody>
                    <a:bodyPr/>
                    <a:lstStyle/>
                    <a:p>
                      <a:pPr marL="342900" indent="-342900" algn="l" rtl="0" fontAlgn="ctr">
                        <a:buClr>
                          <a:srgbClr val="333333"/>
                        </a:buClr>
                        <a:buFont typeface="WingDings"/>
                        <a:buChar char=""/>
                      </a:pPr>
                      <a:r>
                        <a:rPr lang="uk-UA" sz="2000" b="0" i="0" u="none" strike="noStrike">
                          <a:solidFill>
                            <a:srgbClr val="333333"/>
                          </a:solidFill>
                          <a:effectLst/>
                          <a:latin typeface="Calibri Light"/>
                        </a:rPr>
                        <a:t>Ангела Меркель (народилася 17 липня 1954 р.)</a:t>
                      </a:r>
                    </a:p>
                  </a:txBody>
                  <a:tcPr marL="9525" marR="9525" marT="9525" marB="0" anchor="ctr">
                    <a:lnL w="12700" cmpd="sng">
                      <a:noFill/>
                      <a:prstDash val="solid"/>
                    </a:lnL>
                    <a:lnR w="12700" cap="flat" cmpd="sng" algn="ctr">
                      <a:noFill/>
                      <a:prstDash val="solid"/>
                      <a:round/>
                      <a:headEnd type="none" w="med" len="med"/>
                      <a:tailEnd type="none" w="med" len="med"/>
                    </a:lnR>
                    <a:lnT w="12700" cmpd="sng">
                      <a:noFill/>
                      <a:prstDash val="soli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640080">
                <a:tc>
                  <a:txBody>
                    <a:bodyPr/>
                    <a:lstStyle/>
                    <a:p>
                      <a:pPr marL="342900" indent="-342900" algn="l" rtl="0" fontAlgn="ctr">
                        <a:buClr>
                          <a:srgbClr val="333333"/>
                        </a:buClr>
                        <a:buFont typeface="WingDings"/>
                        <a:buChar char=""/>
                      </a:pPr>
                      <a:r>
                        <a:rPr lang="uk-UA" sz="2000" b="0" i="0" u="none" strike="noStrike">
                          <a:solidFill>
                            <a:srgbClr val="333333"/>
                          </a:solidFill>
                          <a:effectLst/>
                          <a:latin typeface="Calibri Light"/>
                        </a:rPr>
                        <a:t>Крістін Лагард (народилася 1 січня 1956 р.)</a:t>
                      </a:r>
                    </a:p>
                  </a:txBody>
                  <a:tcPr marL="9525" marR="9525" marT="9525" marB="0" anchor="ctr">
                    <a:lnL w="12700" cmpd="sng">
                      <a:noFill/>
                      <a:prstDash val="solid"/>
                    </a:lnL>
                    <a:lnR w="12700" cap="flat" cmpd="sng" algn="ctr">
                      <a:noFill/>
                      <a:prstDash val="solid"/>
                      <a:round/>
                      <a:headEnd type="none" w="med" len="med"/>
                      <a:tailEnd type="none" w="med" len="med"/>
                    </a:lnR>
                    <a:lnT w="12700" cmpd="sng">
                      <a:noFill/>
                      <a:prstDash val="soli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640080">
                <a:tc>
                  <a:txBody>
                    <a:bodyPr/>
                    <a:lstStyle/>
                    <a:p>
                      <a:pPr marL="342900" indent="-342900" algn="l" rtl="0" fontAlgn="ctr">
                        <a:buClr>
                          <a:srgbClr val="333333"/>
                        </a:buClr>
                        <a:buFont typeface="WingDings"/>
                        <a:buChar char=""/>
                      </a:pPr>
                      <a:r>
                        <a:rPr lang="uk-UA" sz="2000" b="0" i="0" u="none" strike="noStrike">
                          <a:solidFill>
                            <a:srgbClr val="333333"/>
                          </a:solidFill>
                          <a:effectLst/>
                          <a:latin typeface="Calibri Light"/>
                        </a:rPr>
                        <a:t>Урсула фон дер Ляєн (народилася 8 жовтня 1958 р.)</a:t>
                      </a:r>
                    </a:p>
                  </a:txBody>
                  <a:tcPr marL="9525" marR="9525" marT="9525" marB="0" anchor="ctr">
                    <a:lnL w="12700" cmpd="sng">
                      <a:noFill/>
                      <a:prstDash val="solid"/>
                    </a:lnL>
                    <a:lnR w="12700" cap="flat" cmpd="sng" algn="ctr">
                      <a:noFill/>
                      <a:prstDash val="solid"/>
                      <a:round/>
                      <a:headEnd type="none" w="med" len="med"/>
                      <a:tailEnd type="none" w="med" len="med"/>
                    </a:lnR>
                    <a:lnT w="12700" cmpd="sng">
                      <a:noFill/>
                      <a:prstDash val="soli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640080">
                <a:tc>
                  <a:txBody>
                    <a:bodyPr/>
                    <a:lstStyle/>
                    <a:p>
                      <a:pPr marL="342900" indent="-342900" algn="l" rtl="0" fontAlgn="ctr">
                        <a:buClr>
                          <a:srgbClr val="333333"/>
                        </a:buClr>
                        <a:buFont typeface="WingDings"/>
                        <a:buChar char=""/>
                      </a:pPr>
                      <a:r>
                        <a:rPr lang="uk-UA" sz="2000" b="0" i="0" u="none" strike="noStrike">
                          <a:solidFill>
                            <a:srgbClr val="333333"/>
                          </a:solidFill>
                          <a:effectLst/>
                          <a:latin typeface="Calibri Light"/>
                        </a:rPr>
                        <a:t>Гілларі Клінтон (народилася 26 жовтня 1947 р.)</a:t>
                      </a:r>
                    </a:p>
                  </a:txBody>
                  <a:tcPr marL="9525" marR="9525" marT="9525" marB="0" anchor="ctr">
                    <a:lnL w="12700" cmpd="sng">
                      <a:noFill/>
                      <a:prstDash val="solid"/>
                    </a:lnL>
                    <a:lnR w="12700" cap="flat" cmpd="sng" algn="ctr">
                      <a:noFill/>
                      <a:prstDash val="solid"/>
                      <a:round/>
                      <a:headEnd type="none" w="med" len="med"/>
                      <a:tailEnd type="none" w="med" len="med"/>
                    </a:lnR>
                    <a:lnT w="12700" cmpd="sng">
                      <a:noFill/>
                      <a:prstDash val="soli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640080">
                <a:tc>
                  <a:txBody>
                    <a:bodyPr/>
                    <a:lstStyle/>
                    <a:p>
                      <a:pPr marL="0" marR="0" lvl="0" indent="0" algn="ctr" defTabSz="914245" rtl="0" eaLnBrk="1" fontAlgn="ctr" latinLnBrk="0" hangingPunct="1">
                        <a:lnSpc>
                          <a:spcPct val="100000"/>
                        </a:lnSpc>
                        <a:spcBef>
                          <a:spcPts val="0"/>
                        </a:spcBef>
                        <a:spcAft>
                          <a:spcPts val="0"/>
                        </a:spcAft>
                        <a:buClr>
                          <a:srgbClr val="333333"/>
                        </a:buClr>
                        <a:buSzTx/>
                        <a:buFont typeface="WingDings"/>
                        <a:buNone/>
                        <a:tabLst/>
                        <a:defRPr/>
                      </a:pPr>
                      <a:r>
                        <a:rPr lang="uk-UA" sz="2000">
                          <a:solidFill>
                            <a:srgbClr val="004992"/>
                          </a:solidFill>
                          <a:latin typeface="Calibri Light"/>
                          <a:ea typeface="ＭＳ Ｐゴシック" charset="0"/>
                        </a:rPr>
                        <a:t>???</a:t>
                      </a:r>
                    </a:p>
                  </a:txBody>
                  <a:tcPr marL="9525" marR="9525" marT="9525" marB="0" anchor="ctr">
                    <a:lnL w="12700" cmpd="sng">
                      <a:noFill/>
                      <a:prstDash val="solid"/>
                    </a:lnL>
                    <a:lnR w="12700" cap="flat" cmpd="sng" algn="ctr">
                      <a:noFill/>
                      <a:prstDash val="solid"/>
                      <a:round/>
                      <a:headEnd type="none" w="med" len="med"/>
                      <a:tailEnd type="none" w="med" len="med"/>
                    </a:lnR>
                    <a:lnT w="12700" cmpd="sng">
                      <a:noFill/>
                      <a:prstDash val="soli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246416912"/>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4"/>
          <p:cNvSpPr>
            <a:spLocks noChangeArrowheads="1"/>
          </p:cNvSpPr>
          <p:nvPr/>
        </p:nvSpPr>
        <p:spPr bwMode="auto">
          <a:xfrm>
            <a:off x="431912" y="1916113"/>
            <a:ext cx="6063712"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20000"/>
              </a:spcBef>
              <a:buClr>
                <a:srgbClr val="006699"/>
              </a:buClr>
              <a:buFont typeface="Wingdings" charset="0"/>
              <a:buChar char="Ø"/>
            </a:pPr>
            <a:endParaRPr lang="en-US" sz="3200">
              <a:solidFill>
                <a:schemeClr val="tx1"/>
              </a:solidFill>
              <a:latin typeface="Calibri Light"/>
            </a:endParaRPr>
          </a:p>
        </p:txBody>
      </p:sp>
      <p:sp>
        <p:nvSpPr>
          <p:cNvPr id="5" name="Title 4"/>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Що спільного між цими людьми?</a:t>
            </a:r>
          </a:p>
        </p:txBody>
      </p:sp>
      <p:sp>
        <p:nvSpPr>
          <p:cNvPr id="6" name="Footer Placeholder 5"/>
          <p:cNvSpPr>
            <a:spLocks noGrp="1"/>
          </p:cNvSpPr>
          <p:nvPr>
            <p:ph type="ftr" sz="quarter" idx="11"/>
          </p:nvPr>
        </p:nvSpPr>
        <p:spPr/>
        <p:txBody>
          <a:bodyPr/>
          <a:lstStyle/>
          <a:p>
            <a:pPr>
              <a:defRPr/>
            </a:pPr>
            <a:r>
              <a:rPr lang="uk-UA">
                <a:latin typeface="Calibri Light"/>
              </a:rPr>
              <a:t>Метакогнітивний тренінг 10. Робота з упередженнями (стигмою)</a:t>
            </a:r>
          </a:p>
        </p:txBody>
      </p:sp>
      <p:sp>
        <p:nvSpPr>
          <p:cNvPr id="7" name="Slide Number Placeholder 6"/>
          <p:cNvSpPr>
            <a:spLocks noGrp="1"/>
          </p:cNvSpPr>
          <p:nvPr>
            <p:ph type="sldNum" sz="quarter" idx="12"/>
          </p:nvPr>
        </p:nvSpPr>
        <p:spPr/>
        <p:txBody>
          <a:bodyPr/>
          <a:lstStyle/>
          <a:p>
            <a:fld id="{F1453263-BF73-0743-B5B9-B3C64D5B80DB}" type="slidenum">
              <a:rPr lang="de-DE" smtClean="0">
                <a:latin typeface="Calibri Light"/>
              </a:rPr>
              <a:pPr/>
              <a:t>3</a:t>
            </a:fld>
            <a:endParaRPr lang="de-DE">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487149106"/>
              </p:ext>
            </p:extLst>
          </p:nvPr>
        </p:nvGraphicFramePr>
        <p:xfrm>
          <a:off x="408955" y="2203704"/>
          <a:ext cx="5688000" cy="3200400"/>
        </p:xfrm>
        <a:graphic>
          <a:graphicData uri="http://schemas.openxmlformats.org/drawingml/2006/table">
            <a:tbl>
              <a:tblPr>
                <a:tableStyleId>{21E4AEA4-8DFA-4A89-87EB-49C32662AFE0}</a:tableStyleId>
              </a:tblPr>
              <a:tblGrid>
                <a:gridCol w="5688000">
                  <a:extLst>
                    <a:ext uri="{9D8B030D-6E8A-4147-A177-3AD203B41FA5}">
                      <a16:colId xmlns:a16="http://schemas.microsoft.com/office/drawing/2014/main" val="20000"/>
                    </a:ext>
                  </a:extLst>
                </a:gridCol>
              </a:tblGrid>
              <a:tr h="640080">
                <a:tc>
                  <a:txBody>
                    <a:bodyPr/>
                    <a:lstStyle/>
                    <a:p>
                      <a:pPr marL="342900" indent="-342900" algn="l" rtl="0" fontAlgn="ctr">
                        <a:buClr>
                          <a:srgbClr val="333333"/>
                        </a:buClr>
                        <a:buFont typeface="WingDings"/>
                        <a:buChar char=""/>
                      </a:pPr>
                      <a:r>
                        <a:rPr lang="uk-UA" sz="2000" b="0" i="0" u="none" strike="noStrike">
                          <a:solidFill>
                            <a:srgbClr val="333333"/>
                          </a:solidFill>
                          <a:effectLst/>
                          <a:latin typeface="Calibri Light"/>
                        </a:rPr>
                        <a:t>Ангела Меркель (народилася 17 липня 1954 р.)</a:t>
                      </a:r>
                    </a:p>
                  </a:txBody>
                  <a:tcPr marL="9525" marR="9525" marT="9525" marB="0" anchor="ctr">
                    <a:lnL w="12700" cmpd="sng">
                      <a:noFill/>
                      <a:prstDash val="solid"/>
                    </a:lnL>
                    <a:lnR w="12700" cap="flat" cmpd="sng" algn="ctr">
                      <a:noFill/>
                      <a:prstDash val="solid"/>
                      <a:round/>
                      <a:headEnd type="none" w="med" len="med"/>
                      <a:tailEnd type="none" w="med" len="med"/>
                    </a:lnR>
                    <a:lnT w="12700" cmpd="sng">
                      <a:noFill/>
                      <a:prstDash val="soli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640080">
                <a:tc>
                  <a:txBody>
                    <a:bodyPr/>
                    <a:lstStyle/>
                    <a:p>
                      <a:pPr marL="342900" indent="-342900" algn="l" rtl="0" fontAlgn="ctr">
                        <a:buClr>
                          <a:srgbClr val="333333"/>
                        </a:buClr>
                        <a:buFont typeface="WingDings"/>
                        <a:buChar char=""/>
                      </a:pPr>
                      <a:r>
                        <a:rPr lang="uk-UA" sz="2000" b="0" i="0" u="none" strike="noStrike">
                          <a:solidFill>
                            <a:srgbClr val="333333"/>
                          </a:solidFill>
                          <a:effectLst/>
                          <a:latin typeface="Calibri Light"/>
                        </a:rPr>
                        <a:t>Крістін Лагард (народилася 1 січня 1956 р.)</a:t>
                      </a:r>
                    </a:p>
                  </a:txBody>
                  <a:tcPr marL="9525" marR="9525" marT="9525" marB="0" anchor="ctr">
                    <a:lnL w="12700" cmpd="sng">
                      <a:noFill/>
                      <a:prstDash val="solid"/>
                    </a:lnL>
                    <a:lnR w="12700" cap="flat" cmpd="sng" algn="ctr">
                      <a:noFill/>
                      <a:prstDash val="solid"/>
                      <a:round/>
                      <a:headEnd type="none" w="med" len="med"/>
                      <a:tailEnd type="none" w="med" len="med"/>
                    </a:lnR>
                    <a:lnT w="12700" cmpd="sng">
                      <a:noFill/>
                      <a:prstDash val="soli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640080">
                <a:tc>
                  <a:txBody>
                    <a:bodyPr/>
                    <a:lstStyle/>
                    <a:p>
                      <a:pPr marL="342900" indent="-342900" algn="l" rtl="0" fontAlgn="ctr">
                        <a:buClr>
                          <a:srgbClr val="333333"/>
                        </a:buClr>
                        <a:buFont typeface="WingDings"/>
                        <a:buChar char=""/>
                      </a:pPr>
                      <a:r>
                        <a:rPr lang="uk-UA" sz="2000" b="0" i="0" u="none" strike="noStrike">
                          <a:solidFill>
                            <a:srgbClr val="333333"/>
                          </a:solidFill>
                          <a:effectLst/>
                          <a:latin typeface="Calibri Light"/>
                        </a:rPr>
                        <a:t>Урсула фон дер Ляєн (народилася 8 жовтня 1958 р.)</a:t>
                      </a:r>
                    </a:p>
                  </a:txBody>
                  <a:tcPr marL="9525" marR="9525" marT="9525" marB="0" anchor="ctr">
                    <a:lnL w="12700" cmpd="sng">
                      <a:noFill/>
                      <a:prstDash val="solid"/>
                    </a:lnL>
                    <a:lnR w="12700" cap="flat" cmpd="sng" algn="ctr">
                      <a:noFill/>
                      <a:prstDash val="solid"/>
                      <a:round/>
                      <a:headEnd type="none" w="med" len="med"/>
                      <a:tailEnd type="none" w="med" len="med"/>
                    </a:lnR>
                    <a:lnT w="12700" cmpd="sng">
                      <a:noFill/>
                      <a:prstDash val="soli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640080">
                <a:tc>
                  <a:txBody>
                    <a:bodyPr/>
                    <a:lstStyle/>
                    <a:p>
                      <a:pPr marL="342900" indent="-342900" algn="l" rtl="0" fontAlgn="ctr">
                        <a:buClr>
                          <a:srgbClr val="333333"/>
                        </a:buClr>
                        <a:buFont typeface="WingDings"/>
                        <a:buChar char=""/>
                      </a:pPr>
                      <a:r>
                        <a:rPr lang="uk-UA" sz="2000" b="0" i="0" u="none" strike="noStrike">
                          <a:solidFill>
                            <a:srgbClr val="333333"/>
                          </a:solidFill>
                          <a:effectLst/>
                          <a:latin typeface="Calibri Light"/>
                        </a:rPr>
                        <a:t>Гілларі Клінтон (народилася 26 жовтня 1947 р.)</a:t>
                      </a:r>
                    </a:p>
                  </a:txBody>
                  <a:tcPr marL="9525" marR="9525" marT="9525" marB="0" anchor="ctr">
                    <a:lnL w="12700" cmpd="sng">
                      <a:noFill/>
                      <a:prstDash val="solid"/>
                    </a:lnL>
                    <a:lnR w="12700" cap="flat" cmpd="sng" algn="ctr">
                      <a:noFill/>
                      <a:prstDash val="solid"/>
                      <a:round/>
                      <a:headEnd type="none" w="med" len="med"/>
                      <a:tailEnd type="none" w="med" len="med"/>
                    </a:lnR>
                    <a:lnT w="12700" cmpd="sng">
                      <a:noFill/>
                      <a:prstDash val="soli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640080">
                <a:tc>
                  <a:txBody>
                    <a:bodyPr/>
                    <a:lstStyle/>
                    <a:p>
                      <a:pPr marL="0" marR="0" lvl="0" indent="0" algn="ctr" defTabSz="914245" rtl="0" eaLnBrk="1" fontAlgn="ctr" latinLnBrk="0" hangingPunct="1">
                        <a:lnSpc>
                          <a:spcPct val="100000"/>
                        </a:lnSpc>
                        <a:spcBef>
                          <a:spcPts val="0"/>
                        </a:spcBef>
                        <a:spcAft>
                          <a:spcPts val="0"/>
                        </a:spcAft>
                        <a:buClr>
                          <a:srgbClr val="333333"/>
                        </a:buClr>
                        <a:buSzTx/>
                        <a:buFont typeface="WingDings"/>
                        <a:buNone/>
                        <a:tabLst/>
                        <a:defRPr/>
                      </a:pPr>
                      <a:r>
                        <a:rPr lang="uk-UA" sz="2000">
                          <a:solidFill>
                            <a:srgbClr val="004992"/>
                          </a:solidFill>
                          <a:latin typeface="Calibri Light"/>
                          <a:ea typeface="ＭＳ Ｐゴシック" charset="0"/>
                        </a:rPr>
                        <a:t>Жінки, керівні посади, всі ще живі...</a:t>
                      </a:r>
                    </a:p>
                  </a:txBody>
                  <a:tcPr marL="9525" marR="9525" marT="9525" marB="0" anchor="ctr">
                    <a:lnL w="12700" cmpd="sng">
                      <a:noFill/>
                      <a:prstDash val="solid"/>
                    </a:lnL>
                    <a:lnR w="12700" cap="flat" cmpd="sng" algn="ctr">
                      <a:noFill/>
                      <a:prstDash val="solid"/>
                      <a:round/>
                      <a:headEnd type="none" w="med" len="med"/>
                      <a:tailEnd type="none" w="med" len="med"/>
                    </a:lnR>
                    <a:lnT w="12700" cmpd="sng">
                      <a:noFill/>
                      <a:prstDash val="soli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bl>
          </a:graphicData>
        </a:graphic>
      </p:graphicFrame>
      <p:pic>
        <p:nvPicPr>
          <p:cNvPr id="9" name="Grafik 1"/>
          <p:cNvPicPr>
            <a:picLocks noChangeAspect="1"/>
          </p:cNvPicPr>
          <p:nvPr/>
        </p:nvPicPr>
        <p:blipFill>
          <a:blip r:embed="rId3" cstate="print"/>
          <a:stretch>
            <a:fillRect/>
          </a:stretch>
        </p:blipFill>
        <p:spPr>
          <a:xfrm>
            <a:off x="6446520" y="2203704"/>
            <a:ext cx="5303520" cy="1662874"/>
          </a:xfrm>
          <a:prstGeom prst="rect">
            <a:avLst/>
          </a:prstGeom>
        </p:spPr>
      </p:pic>
    </p:spTree>
    <p:extLst>
      <p:ext uri="{BB962C8B-B14F-4D97-AF65-F5344CB8AC3E}">
        <p14:creationId xmlns:p14="http://schemas.microsoft.com/office/powerpoint/2010/main" val="731851907"/>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4"/>
          <p:cNvSpPr>
            <a:spLocks noChangeArrowheads="1"/>
          </p:cNvSpPr>
          <p:nvPr/>
        </p:nvSpPr>
        <p:spPr bwMode="auto">
          <a:xfrm>
            <a:off x="431912" y="1916113"/>
            <a:ext cx="6063712"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20000"/>
              </a:spcBef>
              <a:buClr>
                <a:srgbClr val="006699"/>
              </a:buClr>
              <a:buFont typeface="Wingdings" charset="0"/>
              <a:buChar char="Ø"/>
            </a:pPr>
            <a:endParaRPr lang="en-US" sz="3200">
              <a:solidFill>
                <a:schemeClr val="tx1"/>
              </a:solidFill>
              <a:latin typeface="Calibri Light"/>
            </a:endParaRPr>
          </a:p>
        </p:txBody>
      </p:sp>
      <p:sp>
        <p:nvSpPr>
          <p:cNvPr id="5" name="Title 4"/>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Що спільного між цими людьми?</a:t>
            </a:r>
          </a:p>
        </p:txBody>
      </p:sp>
      <p:sp>
        <p:nvSpPr>
          <p:cNvPr id="6" name="Footer Placeholder 5"/>
          <p:cNvSpPr>
            <a:spLocks noGrp="1"/>
          </p:cNvSpPr>
          <p:nvPr>
            <p:ph type="ftr" sz="quarter" idx="11"/>
          </p:nvPr>
        </p:nvSpPr>
        <p:spPr/>
        <p:txBody>
          <a:bodyPr/>
          <a:lstStyle/>
          <a:p>
            <a:pPr>
              <a:defRPr/>
            </a:pPr>
            <a:r>
              <a:rPr lang="uk-UA">
                <a:latin typeface="Calibri Light"/>
              </a:rPr>
              <a:t>Метакогнітивний тренінг 10. Робота з упередженнями (стигмою)</a:t>
            </a:r>
          </a:p>
        </p:txBody>
      </p:sp>
      <p:sp>
        <p:nvSpPr>
          <p:cNvPr id="7" name="Slide Number Placeholder 6"/>
          <p:cNvSpPr>
            <a:spLocks noGrp="1"/>
          </p:cNvSpPr>
          <p:nvPr>
            <p:ph type="sldNum" sz="quarter" idx="12"/>
          </p:nvPr>
        </p:nvSpPr>
        <p:spPr/>
        <p:txBody>
          <a:bodyPr/>
          <a:lstStyle/>
          <a:p>
            <a:fld id="{F1453263-BF73-0743-B5B9-B3C64D5B80DB}" type="slidenum">
              <a:rPr lang="de-DE" smtClean="0">
                <a:latin typeface="Calibri Light"/>
              </a:rPr>
              <a:pPr/>
              <a:t>4</a:t>
            </a:fld>
            <a:endParaRPr lang="de-DE">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3541546262"/>
              </p:ext>
            </p:extLst>
          </p:nvPr>
        </p:nvGraphicFramePr>
        <p:xfrm>
          <a:off x="408955" y="2203704"/>
          <a:ext cx="11376000" cy="3200400"/>
        </p:xfrm>
        <a:graphic>
          <a:graphicData uri="http://schemas.openxmlformats.org/drawingml/2006/table">
            <a:tbl>
              <a:tblPr>
                <a:tableStyleId>{21E4AEA4-8DFA-4A89-87EB-49C32662AFE0}</a:tableStyleId>
              </a:tblPr>
              <a:tblGrid>
                <a:gridCol w="5688000">
                  <a:extLst>
                    <a:ext uri="{9D8B030D-6E8A-4147-A177-3AD203B41FA5}">
                      <a16:colId xmlns:a16="http://schemas.microsoft.com/office/drawing/2014/main" val="20000"/>
                    </a:ext>
                  </a:extLst>
                </a:gridCol>
                <a:gridCol w="5688000">
                  <a:extLst>
                    <a:ext uri="{9D8B030D-6E8A-4147-A177-3AD203B41FA5}">
                      <a16:colId xmlns:a16="http://schemas.microsoft.com/office/drawing/2014/main" val="20001"/>
                    </a:ext>
                  </a:extLst>
                </a:gridCol>
              </a:tblGrid>
              <a:tr h="640080">
                <a:tc>
                  <a:txBody>
                    <a:bodyPr/>
                    <a:lstStyle/>
                    <a:p>
                      <a:pPr marL="342900" indent="-342900" algn="l" rtl="0" fontAlgn="ctr">
                        <a:buClr>
                          <a:srgbClr val="333333"/>
                        </a:buClr>
                        <a:buFont typeface="WingDings"/>
                        <a:buChar char=""/>
                      </a:pPr>
                      <a:r>
                        <a:rPr lang="uk-UA" sz="2000" b="0" i="0" u="none" strike="noStrike" dirty="0">
                          <a:solidFill>
                            <a:srgbClr val="333333"/>
                          </a:solidFill>
                          <a:effectLst/>
                          <a:latin typeface="Calibri Light"/>
                        </a:rPr>
                        <a:t>Ангела Меркель (народилася 17 липня 1954 р.)</a:t>
                      </a:r>
                    </a:p>
                  </a:txBody>
                  <a:tcPr marL="9525" marR="9525" marT="9525" marB="0" anchor="ctr">
                    <a:lnL w="12700" cmpd="sng">
                      <a:noFill/>
                      <a:prstDash val="solid"/>
                    </a:lnL>
                    <a:lnR w="12700" cap="flat" cmpd="sng" algn="ctr">
                      <a:noFill/>
                      <a:prstDash val="solid"/>
                      <a:round/>
                      <a:headEnd type="none" w="med" len="med"/>
                      <a:tailEnd type="none" w="med" len="med"/>
                    </a:lnR>
                    <a:lnT w="12700" cmpd="sng">
                      <a:noFill/>
                      <a:prstDash val="solid"/>
                    </a:lnT>
                    <a:lnB w="12700" cmpd="sng">
                      <a:noFill/>
                      <a:prstDash val="solid"/>
                    </a:lnB>
                    <a:lnTlToBr w="12700" cmpd="sng">
                      <a:noFill/>
                      <a:prstDash val="solid"/>
                    </a:lnTlToBr>
                    <a:lnBlToTr w="12700" cmpd="sng">
                      <a:noFill/>
                      <a:prstDash val="solid"/>
                    </a:lnBlToTr>
                    <a:noFill/>
                  </a:tcPr>
                </a:tc>
                <a:tc>
                  <a:txBody>
                    <a:bodyPr/>
                    <a:lstStyle/>
                    <a:p>
                      <a:pPr algn="l" rtl="0" fontAlgn="ctr"/>
                      <a:r>
                        <a:rPr lang="uk-UA" sz="2000" b="0" i="0" u="none" strike="noStrike">
                          <a:solidFill>
                            <a:srgbClr val="004992"/>
                          </a:solidFill>
                          <a:effectLst/>
                          <a:latin typeface="Calibri Light"/>
                        </a:rPr>
                        <a:t>Колишня канцлерка Німеччини</a:t>
                      </a:r>
                    </a:p>
                  </a:txBody>
                  <a:tcPr marL="9525" marR="9525" marT="9525" marB="0" anchor="ctr">
                    <a:lnL w="12700" cap="flat" cmpd="sng" algn="ctr">
                      <a:noFill/>
                      <a:prstDash val="solid"/>
                      <a:round/>
                      <a:headEnd type="none" w="med" len="med"/>
                      <a:tailEnd type="none" w="med" len="me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640080">
                <a:tc>
                  <a:txBody>
                    <a:bodyPr/>
                    <a:lstStyle/>
                    <a:p>
                      <a:pPr marL="342900" indent="-342900" algn="l" rtl="0" fontAlgn="ctr">
                        <a:buClr>
                          <a:srgbClr val="333333"/>
                        </a:buClr>
                        <a:buFont typeface="WingDings"/>
                        <a:buChar char=""/>
                      </a:pPr>
                      <a:r>
                        <a:rPr lang="uk-UA" sz="2000" b="0" i="0" u="none" strike="noStrike" dirty="0" err="1">
                          <a:solidFill>
                            <a:srgbClr val="333333"/>
                          </a:solidFill>
                          <a:effectLst/>
                          <a:latin typeface="Calibri Light"/>
                        </a:rPr>
                        <a:t>Крістін</a:t>
                      </a:r>
                      <a:r>
                        <a:rPr lang="uk-UA" sz="2000" b="0" i="0" u="none" strike="noStrike" dirty="0">
                          <a:solidFill>
                            <a:srgbClr val="333333"/>
                          </a:solidFill>
                          <a:effectLst/>
                          <a:latin typeface="Calibri Light"/>
                        </a:rPr>
                        <a:t> </a:t>
                      </a:r>
                      <a:r>
                        <a:rPr lang="uk-UA" sz="2000" b="0" i="0" u="none" strike="noStrike" dirty="0" err="1">
                          <a:solidFill>
                            <a:srgbClr val="333333"/>
                          </a:solidFill>
                          <a:effectLst/>
                          <a:latin typeface="Calibri Light"/>
                        </a:rPr>
                        <a:t>Лагард</a:t>
                      </a:r>
                      <a:r>
                        <a:rPr lang="uk-UA" sz="2000" b="0" i="0" u="none" strike="noStrike" dirty="0">
                          <a:solidFill>
                            <a:srgbClr val="333333"/>
                          </a:solidFill>
                          <a:effectLst/>
                          <a:latin typeface="Calibri Light"/>
                        </a:rPr>
                        <a:t> (народилася 1 січня 1956 р.)</a:t>
                      </a:r>
                    </a:p>
                  </a:txBody>
                  <a:tcPr marL="9525" marR="9525" marT="9525" marB="0" anchor="ctr">
                    <a:lnL w="12700" cmpd="sng">
                      <a:noFill/>
                      <a:prstDash val="solid"/>
                    </a:lnL>
                    <a:lnR w="12700" cap="flat" cmpd="sng" algn="ctr">
                      <a:noFill/>
                      <a:prstDash val="solid"/>
                      <a:round/>
                      <a:headEnd type="none" w="med" len="med"/>
                      <a:tailEnd type="none" w="med" len="med"/>
                    </a:lnR>
                    <a:lnT w="12700" cmpd="sng">
                      <a:noFill/>
                      <a:prstDash val="solid"/>
                    </a:lnT>
                    <a:lnB w="12700" cmpd="sng">
                      <a:noFill/>
                      <a:prstDash val="solid"/>
                    </a:lnB>
                    <a:lnTlToBr w="12700" cmpd="sng">
                      <a:noFill/>
                      <a:prstDash val="solid"/>
                    </a:lnTlToBr>
                    <a:lnBlToTr w="12700" cmpd="sng">
                      <a:noFill/>
                      <a:prstDash val="solid"/>
                    </a:lnBlToTr>
                    <a:noFill/>
                  </a:tcPr>
                </a:tc>
                <a:tc>
                  <a:txBody>
                    <a:bodyPr/>
                    <a:lstStyle/>
                    <a:p>
                      <a:pPr algn="l" rtl="0" fontAlgn="ctr"/>
                      <a:r>
                        <a:rPr lang="uk-UA" sz="2000" b="0" i="0" u="none" strike="noStrike">
                          <a:solidFill>
                            <a:srgbClr val="004992"/>
                          </a:solidFill>
                          <a:effectLst/>
                          <a:latin typeface="Calibri Light"/>
                        </a:rPr>
                        <a:t>Французька політикиня</a:t>
                      </a:r>
                    </a:p>
                  </a:txBody>
                  <a:tcPr marL="9525" marR="9525" marT="9525" marB="0" anchor="ctr">
                    <a:lnL w="12700" cap="flat" cmpd="sng" algn="ctr">
                      <a:noFill/>
                      <a:prstDash val="solid"/>
                      <a:round/>
                      <a:headEnd type="none" w="med" len="med"/>
                      <a:tailEnd type="none" w="med" len="me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640080">
                <a:tc>
                  <a:txBody>
                    <a:bodyPr/>
                    <a:lstStyle/>
                    <a:p>
                      <a:pPr marL="342900" indent="-342900" algn="l" rtl="0" fontAlgn="ctr">
                        <a:buClr>
                          <a:srgbClr val="333333"/>
                        </a:buClr>
                        <a:buFont typeface="WingDings"/>
                        <a:buChar char=""/>
                      </a:pPr>
                      <a:r>
                        <a:rPr lang="uk-UA" sz="2000" b="0" i="0" u="none" strike="noStrike" dirty="0">
                          <a:solidFill>
                            <a:srgbClr val="333333"/>
                          </a:solidFill>
                          <a:effectLst/>
                          <a:latin typeface="Calibri Light"/>
                        </a:rPr>
                        <a:t>Урсула фон дер </a:t>
                      </a:r>
                      <a:r>
                        <a:rPr lang="uk-UA" sz="2000" b="0" i="0" u="none" strike="noStrike" dirty="0" err="1">
                          <a:solidFill>
                            <a:srgbClr val="333333"/>
                          </a:solidFill>
                          <a:effectLst/>
                          <a:latin typeface="Calibri Light"/>
                        </a:rPr>
                        <a:t>Ляєн</a:t>
                      </a:r>
                      <a:r>
                        <a:rPr lang="uk-UA" sz="2000" b="0" i="0" u="none" strike="noStrike" dirty="0">
                          <a:solidFill>
                            <a:srgbClr val="333333"/>
                          </a:solidFill>
                          <a:effectLst/>
                          <a:latin typeface="Calibri Light"/>
                        </a:rPr>
                        <a:t> (народилася 8 жовтня 1958 р.)</a:t>
                      </a:r>
                    </a:p>
                  </a:txBody>
                  <a:tcPr marL="9525" marR="9525" marT="9525" marB="0" anchor="ctr">
                    <a:lnL w="12700" cmpd="sng">
                      <a:noFill/>
                      <a:prstDash val="solid"/>
                    </a:lnL>
                    <a:lnR w="12700" cap="flat" cmpd="sng" algn="ctr">
                      <a:noFill/>
                      <a:prstDash val="solid"/>
                      <a:round/>
                      <a:headEnd type="none" w="med" len="med"/>
                      <a:tailEnd type="none" w="med" len="med"/>
                    </a:lnR>
                    <a:lnT w="12700" cmpd="sng">
                      <a:noFill/>
                      <a:prstDash val="solid"/>
                    </a:lnT>
                    <a:lnB w="12700" cmpd="sng">
                      <a:noFill/>
                      <a:prstDash val="solid"/>
                    </a:lnB>
                    <a:lnTlToBr w="12700" cmpd="sng">
                      <a:noFill/>
                      <a:prstDash val="solid"/>
                    </a:lnTlToBr>
                    <a:lnBlToTr w="12700" cmpd="sng">
                      <a:noFill/>
                      <a:prstDash val="solid"/>
                    </a:lnBlToTr>
                    <a:noFill/>
                  </a:tcPr>
                </a:tc>
                <a:tc>
                  <a:txBody>
                    <a:bodyPr/>
                    <a:lstStyle/>
                    <a:p>
                      <a:pPr algn="l" rtl="0" fontAlgn="ctr"/>
                      <a:r>
                        <a:rPr lang="uk-UA" sz="2000" b="0" i="0" u="none" strike="noStrike" dirty="0">
                          <a:solidFill>
                            <a:srgbClr val="004992"/>
                          </a:solidFill>
                          <a:effectLst/>
                          <a:latin typeface="Calibri Light"/>
                        </a:rPr>
                        <a:t>Європейська </a:t>
                      </a:r>
                      <a:r>
                        <a:rPr lang="uk-UA" sz="2000" b="0" i="0" u="none" strike="noStrike" dirty="0" err="1">
                          <a:solidFill>
                            <a:srgbClr val="004992"/>
                          </a:solidFill>
                          <a:effectLst/>
                          <a:latin typeface="Calibri Light"/>
                        </a:rPr>
                        <a:t>політикиня</a:t>
                      </a:r>
                      <a:endParaRPr lang="uk-UA" sz="2000" b="0" i="0" u="none" strike="noStrike" dirty="0">
                        <a:solidFill>
                          <a:srgbClr val="004992"/>
                        </a:solidFill>
                        <a:effectLst/>
                        <a:latin typeface="Calibri Light"/>
                      </a:endParaRPr>
                    </a:p>
                  </a:txBody>
                  <a:tcPr marL="9525" marR="9525" marT="9525" marB="0" anchor="ctr">
                    <a:lnL w="12700" cap="flat" cmpd="sng" algn="ctr">
                      <a:noFill/>
                      <a:prstDash val="solid"/>
                      <a:round/>
                      <a:headEnd type="none" w="med" len="med"/>
                      <a:tailEnd type="none" w="med" len="me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640080">
                <a:tc>
                  <a:txBody>
                    <a:bodyPr/>
                    <a:lstStyle/>
                    <a:p>
                      <a:pPr marL="342900" indent="-342900" algn="l" rtl="0" fontAlgn="ctr">
                        <a:buClr>
                          <a:srgbClr val="333333"/>
                        </a:buClr>
                        <a:buFont typeface="WingDings"/>
                        <a:buChar char=""/>
                      </a:pPr>
                      <a:r>
                        <a:rPr lang="uk-UA" sz="2000" b="0" i="0" u="none" strike="noStrike" dirty="0" err="1">
                          <a:solidFill>
                            <a:srgbClr val="333333"/>
                          </a:solidFill>
                          <a:effectLst/>
                          <a:latin typeface="Calibri Light"/>
                        </a:rPr>
                        <a:t>Гілларі</a:t>
                      </a:r>
                      <a:r>
                        <a:rPr lang="uk-UA" sz="2000" b="0" i="0" u="none" strike="noStrike" dirty="0">
                          <a:solidFill>
                            <a:srgbClr val="333333"/>
                          </a:solidFill>
                          <a:effectLst/>
                          <a:latin typeface="Calibri Light"/>
                        </a:rPr>
                        <a:t> Клінтон (народилася 26 жовтня 1947 р.)</a:t>
                      </a:r>
                    </a:p>
                  </a:txBody>
                  <a:tcPr marL="9525" marR="9525" marT="9525" marB="0" anchor="ctr">
                    <a:lnL w="12700" cmpd="sng">
                      <a:noFill/>
                      <a:prstDash val="solid"/>
                    </a:lnL>
                    <a:lnR w="12700" cap="flat" cmpd="sng" algn="ctr">
                      <a:noFill/>
                      <a:prstDash val="solid"/>
                      <a:round/>
                      <a:headEnd type="none" w="med" len="med"/>
                      <a:tailEnd type="none" w="med" len="med"/>
                    </a:lnR>
                    <a:lnT w="12700" cmpd="sng">
                      <a:noFill/>
                      <a:prstDash val="solid"/>
                    </a:lnT>
                    <a:lnB w="12700" cmpd="sng">
                      <a:noFill/>
                      <a:prstDash val="solid"/>
                    </a:lnB>
                    <a:lnTlToBr w="12700" cmpd="sng">
                      <a:noFill/>
                      <a:prstDash val="solid"/>
                    </a:lnTlToBr>
                    <a:lnBlToTr w="12700" cmpd="sng">
                      <a:noFill/>
                      <a:prstDash val="solid"/>
                    </a:lnBlToTr>
                    <a:noFill/>
                  </a:tcPr>
                </a:tc>
                <a:tc>
                  <a:txBody>
                    <a:bodyPr/>
                    <a:lstStyle/>
                    <a:p>
                      <a:pPr algn="l" rtl="0" fontAlgn="ctr"/>
                      <a:r>
                        <a:rPr lang="uk-UA" sz="2000" b="0" i="0" u="none" strike="noStrike" dirty="0">
                          <a:solidFill>
                            <a:srgbClr val="004992"/>
                          </a:solidFill>
                          <a:effectLst/>
                          <a:latin typeface="Calibri Light"/>
                        </a:rPr>
                        <a:t>Американська </a:t>
                      </a:r>
                      <a:r>
                        <a:rPr lang="uk-UA" sz="2000" b="0" i="0" u="none" strike="noStrike" dirty="0" err="1">
                          <a:solidFill>
                            <a:srgbClr val="004992"/>
                          </a:solidFill>
                          <a:effectLst/>
                          <a:latin typeface="Calibri Light"/>
                        </a:rPr>
                        <a:t>політикиня</a:t>
                      </a:r>
                      <a:r>
                        <a:rPr lang="uk-UA" sz="2000" b="0" i="0" u="none" strike="noStrike" dirty="0">
                          <a:solidFill>
                            <a:srgbClr val="004992"/>
                          </a:solidFill>
                          <a:effectLst/>
                          <a:latin typeface="Calibri Light"/>
                        </a:rPr>
                        <a:t>, кандидатка на президентських виборах 2016 року</a:t>
                      </a:r>
                    </a:p>
                  </a:txBody>
                  <a:tcPr marL="9525" marR="9525" marT="9525" marB="0" anchor="ctr">
                    <a:lnL w="12700" cap="flat" cmpd="sng" algn="ctr">
                      <a:noFill/>
                      <a:prstDash val="solid"/>
                      <a:round/>
                      <a:headEnd type="none" w="med" len="med"/>
                      <a:tailEnd type="none" w="med" len="me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640080">
                <a:tc>
                  <a:txBody>
                    <a:bodyPr/>
                    <a:lstStyle/>
                    <a:p>
                      <a:pPr marL="0" indent="0" algn="l" rtl="0" fontAlgn="ctr">
                        <a:buClr>
                          <a:srgbClr val="333333"/>
                        </a:buClr>
                        <a:buFont typeface="WingDings"/>
                        <a:buNone/>
                      </a:pPr>
                      <a:endParaRPr lang="nl-NL" sz="2000" b="0" i="0" u="none" strike="noStrike" dirty="0">
                        <a:solidFill>
                          <a:srgbClr val="333333"/>
                        </a:solidFill>
                        <a:effectLst/>
                        <a:latin typeface="Calibri Light"/>
                      </a:endParaRPr>
                    </a:p>
                  </a:txBody>
                  <a:tcPr marL="9525" marR="9525" marT="9525" marB="0" anchor="ctr">
                    <a:lnL w="12700" cmpd="sng">
                      <a:noFill/>
                      <a:prstDash val="solid"/>
                    </a:lnL>
                    <a:lnR w="12700" cap="flat" cmpd="sng" algn="ctr">
                      <a:noFill/>
                      <a:prstDash val="solid"/>
                      <a:round/>
                      <a:headEnd type="none" w="med" len="med"/>
                      <a:tailEnd type="none" w="med" len="med"/>
                    </a:lnR>
                    <a:lnT w="12700" cmpd="sng">
                      <a:noFill/>
                      <a:prstDash val="solid"/>
                    </a:lnT>
                    <a:lnB w="12700" cmpd="sng">
                      <a:noFill/>
                      <a:prstDash val="solid"/>
                    </a:lnB>
                    <a:lnTlToBr w="12700" cmpd="sng">
                      <a:noFill/>
                      <a:prstDash val="solid"/>
                    </a:lnTlToBr>
                    <a:lnBlToTr w="12700" cmpd="sng">
                      <a:noFill/>
                      <a:prstDash val="solid"/>
                    </a:lnBlToTr>
                    <a:noFill/>
                  </a:tcPr>
                </a:tc>
                <a:tc>
                  <a:txBody>
                    <a:bodyPr/>
                    <a:lstStyle/>
                    <a:p>
                      <a:pPr algn="l" rtl="0" fontAlgn="ctr"/>
                      <a:endParaRPr lang="de-DE" sz="2000" b="0" i="0" u="none" strike="noStrike" dirty="0">
                        <a:solidFill>
                          <a:srgbClr val="004992"/>
                        </a:solidFill>
                        <a:effectLst/>
                        <a:latin typeface="Calibri Light"/>
                      </a:endParaRPr>
                    </a:p>
                  </a:txBody>
                  <a:tcPr marL="9525" marR="9525" marT="9525" marB="0" anchor="ctr">
                    <a:lnL w="12700" cap="flat" cmpd="sng" algn="ctr">
                      <a:noFill/>
                      <a:prstDash val="solid"/>
                      <a:round/>
                      <a:headEnd type="none" w="med" len="med"/>
                      <a:tailEnd type="none" w="med" len="me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71923445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vert="horz" lIns="0" tIns="0" rIns="0" bIns="0" rtlCol="0" anchor="t">
            <a:spAutoFit/>
          </a:bodyPr>
          <a:lstStyle/>
          <a:p>
            <a:pPr defTabSz="914377">
              <a:spcBef>
                <a:spcPts val="0"/>
              </a:spcBef>
            </a:pPr>
            <a:r>
              <a:rPr lang="uk-UA" sz="3600">
                <a:latin typeface="Calibri Light"/>
              </a:rPr>
              <a:t>Що спільного між цими людьми?</a:t>
            </a:r>
          </a:p>
        </p:txBody>
      </p:sp>
      <p:sp>
        <p:nvSpPr>
          <p:cNvPr id="8" name="Footer Placeholder 7"/>
          <p:cNvSpPr>
            <a:spLocks noGrp="1"/>
          </p:cNvSpPr>
          <p:nvPr>
            <p:ph type="ftr" sz="quarter" idx="11"/>
          </p:nvPr>
        </p:nvSpPr>
        <p:spPr/>
        <p:txBody>
          <a:bodyPr/>
          <a:lstStyle/>
          <a:p>
            <a:pPr>
              <a:defRPr/>
            </a:pPr>
            <a:r>
              <a:rPr lang="uk-UA">
                <a:latin typeface="Calibri Light"/>
              </a:rPr>
              <a:t>Метакогнітивний тренінг 10. Робота з упередженнями (стигмою)</a:t>
            </a:r>
          </a:p>
        </p:txBody>
      </p:sp>
      <p:sp>
        <p:nvSpPr>
          <p:cNvPr id="10" name="Slide Number Placeholder 9"/>
          <p:cNvSpPr>
            <a:spLocks noGrp="1"/>
          </p:cNvSpPr>
          <p:nvPr>
            <p:ph type="sldNum" sz="quarter" idx="12"/>
          </p:nvPr>
        </p:nvSpPr>
        <p:spPr/>
        <p:txBody>
          <a:bodyPr/>
          <a:lstStyle/>
          <a:p>
            <a:fld id="{F1453263-BF73-0743-B5B9-B3C64D5B80DB}" type="slidenum">
              <a:rPr lang="de-DE" smtClean="0">
                <a:latin typeface="Calibri Light"/>
              </a:rPr>
              <a:pPr/>
              <a:t>5</a:t>
            </a:fld>
            <a:endParaRPr lang="de-DE">
              <a:latin typeface="Calibri Light"/>
            </a:endParaRPr>
          </a:p>
        </p:txBody>
      </p:sp>
      <p:sp>
        <p:nvSpPr>
          <p:cNvPr id="6148" name="Rectangle 7"/>
          <p:cNvSpPr>
            <a:spLocks noChangeArrowheads="1"/>
          </p:cNvSpPr>
          <p:nvPr/>
        </p:nvSpPr>
        <p:spPr bwMode="auto">
          <a:xfrm>
            <a:off x="8882622" y="5661248"/>
            <a:ext cx="2592963" cy="504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endParaRPr lang="de-DE" sz="2400" dirty="0">
              <a:latin typeface="Calibri Light"/>
            </a:endParaRPr>
          </a:p>
          <a:p>
            <a:pPr marL="342900" indent="-342900"/>
            <a:endParaRPr lang="de-DE" sz="2400" dirty="0">
              <a:solidFill>
                <a:srgbClr val="006699"/>
              </a:solidFill>
              <a:latin typeface="Calibri Light"/>
            </a:endParaRPr>
          </a:p>
          <a:p>
            <a:pPr marL="342900" indent="-342900">
              <a:buFont typeface="Arial" pitchFamily="34" charset="0"/>
              <a:buChar char="•"/>
            </a:pPr>
            <a:endParaRPr lang="de-DE" sz="2400" dirty="0">
              <a:latin typeface="Calibri Light"/>
            </a:endParaRPr>
          </a:p>
          <a:p>
            <a:pPr>
              <a:lnSpc>
                <a:spcPct val="90000"/>
              </a:lnSpc>
              <a:spcBef>
                <a:spcPct val="20000"/>
              </a:spcBef>
              <a:buClr>
                <a:srgbClr val="006699"/>
              </a:buClr>
            </a:pPr>
            <a:endParaRPr lang="de-DE" sz="2400" dirty="0">
              <a:solidFill>
                <a:schemeClr val="tx1"/>
              </a:solidFill>
              <a:latin typeface="Calibri Light"/>
            </a:endParaRPr>
          </a:p>
          <a:p>
            <a:pPr marL="354013" indent="-354013">
              <a:lnSpc>
                <a:spcPct val="90000"/>
              </a:lnSpc>
              <a:spcBef>
                <a:spcPct val="20000"/>
              </a:spcBef>
              <a:buClr>
                <a:srgbClr val="006699"/>
              </a:buClr>
              <a:buFont typeface="Wingdings" charset="0"/>
              <a:buChar char="Ø"/>
            </a:pPr>
            <a:endParaRPr lang="de-DE" sz="2400" dirty="0">
              <a:solidFill>
                <a:schemeClr val="tx1"/>
              </a:solidFill>
              <a:latin typeface="Calibri Light"/>
            </a:endParaRPr>
          </a:p>
          <a:p>
            <a:pPr marL="354013" indent="-354013">
              <a:lnSpc>
                <a:spcPct val="90000"/>
              </a:lnSpc>
              <a:spcBef>
                <a:spcPct val="20000"/>
              </a:spcBef>
              <a:buClr>
                <a:srgbClr val="006699"/>
              </a:buClr>
              <a:buFont typeface="Wingdings" charset="0"/>
              <a:buChar char="Ø"/>
            </a:pPr>
            <a:endParaRPr lang="de-DE" sz="2400" dirty="0">
              <a:solidFill>
                <a:schemeClr val="tx1"/>
              </a:solidFill>
              <a:latin typeface="Calibri Light"/>
            </a:endParaRPr>
          </a:p>
          <a:p>
            <a:pPr marL="354013" indent="-354013">
              <a:lnSpc>
                <a:spcPct val="90000"/>
              </a:lnSpc>
              <a:spcBef>
                <a:spcPct val="20000"/>
              </a:spcBef>
              <a:buClr>
                <a:srgbClr val="006699"/>
              </a:buClr>
              <a:buFont typeface="Wingdings" charset="0"/>
              <a:buChar char="Ø"/>
            </a:pPr>
            <a:endParaRPr lang="de-DE" sz="2400" dirty="0">
              <a:solidFill>
                <a:schemeClr val="tx1"/>
              </a:solidFill>
              <a:latin typeface="Calibri Light"/>
            </a:endParaRPr>
          </a:p>
          <a:p>
            <a:pPr marL="354013" indent="-354013">
              <a:lnSpc>
                <a:spcPct val="90000"/>
              </a:lnSpc>
              <a:spcBef>
                <a:spcPct val="20000"/>
              </a:spcBef>
              <a:buClr>
                <a:srgbClr val="006699"/>
              </a:buClr>
              <a:buFont typeface="Wingdings" charset="0"/>
              <a:buNone/>
            </a:pPr>
            <a:endParaRPr lang="de-DE" sz="2400" dirty="0">
              <a:solidFill>
                <a:schemeClr val="tx1"/>
              </a:solidFill>
              <a:latin typeface="Calibri Light"/>
            </a:endParaRPr>
          </a:p>
        </p:txBody>
      </p:sp>
      <p:sp>
        <p:nvSpPr>
          <p:cNvPr id="13" name="Textfeld 12"/>
          <p:cNvSpPr txBox="1"/>
          <p:nvPr/>
        </p:nvSpPr>
        <p:spPr>
          <a:xfrm>
            <a:off x="408954" y="2204864"/>
            <a:ext cx="11376000" cy="461665"/>
          </a:xfrm>
          <a:prstGeom prst="rect">
            <a:avLst/>
          </a:prstGeom>
          <a:noFill/>
        </p:spPr>
        <p:txBody>
          <a:bodyPr wrap="square" rtlCol="0">
            <a:spAutoFit/>
          </a:bodyPr>
          <a:lstStyle/>
          <a:p>
            <a:pPr algn="ctr"/>
            <a:r>
              <a:rPr lang="uk-UA" sz="2400">
                <a:solidFill>
                  <a:srgbClr val="004992"/>
                </a:solidFill>
                <a:latin typeface="Calibri Light"/>
              </a:rPr>
              <a:t>???</a:t>
            </a:r>
          </a:p>
        </p:txBody>
      </p:sp>
      <p:pic>
        <p:nvPicPr>
          <p:cNvPr id="22" name="Grafik 21" descr="Ein Bild, das Person, haltend, darstellend enthält.&#10;&#10;Automatisch generierte Beschreibung">
            <a:extLst>
              <a:ext uri="{FF2B5EF4-FFF2-40B4-BE49-F238E27FC236}">
                <a16:creationId xmlns:a16="http://schemas.microsoft.com/office/drawing/2014/main" id="{385191E8-388B-4AF8-AE97-809B70B83516}"/>
              </a:ext>
            </a:extLst>
          </p:cNvPr>
          <p:cNvPicPr>
            <a:picLocks noChangeAspect="1"/>
          </p:cNvPicPr>
          <p:nvPr/>
        </p:nvPicPr>
        <p:blipFill>
          <a:blip r:embed="rId3"/>
          <a:stretch>
            <a:fillRect/>
          </a:stretch>
        </p:blipFill>
        <p:spPr>
          <a:xfrm>
            <a:off x="637654" y="3429000"/>
            <a:ext cx="1931541" cy="2593656"/>
          </a:xfrm>
          <a:prstGeom prst="rect">
            <a:avLst/>
          </a:prstGeom>
        </p:spPr>
      </p:pic>
      <p:pic>
        <p:nvPicPr>
          <p:cNvPr id="24" name="Grafik 23" descr="Ein Bild, das Person, draußen enthält.&#10;&#10;Automatisch generierte Beschreibung">
            <a:extLst>
              <a:ext uri="{FF2B5EF4-FFF2-40B4-BE49-F238E27FC236}">
                <a16:creationId xmlns:a16="http://schemas.microsoft.com/office/drawing/2014/main" id="{AA581DD0-E02F-4426-88C4-9C47E889B414}"/>
              </a:ext>
            </a:extLst>
          </p:cNvPr>
          <p:cNvPicPr>
            <a:picLocks noChangeAspect="1"/>
          </p:cNvPicPr>
          <p:nvPr/>
        </p:nvPicPr>
        <p:blipFill>
          <a:blip r:embed="rId4"/>
          <a:stretch>
            <a:fillRect/>
          </a:stretch>
        </p:blipFill>
        <p:spPr>
          <a:xfrm>
            <a:off x="3352120" y="3436670"/>
            <a:ext cx="2051923" cy="2564904"/>
          </a:xfrm>
          <a:prstGeom prst="rect">
            <a:avLst/>
          </a:prstGeom>
        </p:spPr>
      </p:pic>
      <p:pic>
        <p:nvPicPr>
          <p:cNvPr id="25" name="Grafik 24" descr="Ein Bild, das Person, Mann enthält.&#10;&#10;Automatisch generierte Beschreibung">
            <a:extLst>
              <a:ext uri="{FF2B5EF4-FFF2-40B4-BE49-F238E27FC236}">
                <a16:creationId xmlns:a16="http://schemas.microsoft.com/office/drawing/2014/main" id="{B2016034-C605-43B3-85B8-229644852C3C}"/>
              </a:ext>
            </a:extLst>
          </p:cNvPr>
          <p:cNvPicPr>
            <a:picLocks noChangeAspect="1"/>
          </p:cNvPicPr>
          <p:nvPr/>
        </p:nvPicPr>
        <p:blipFill>
          <a:blip r:embed="rId5"/>
          <a:stretch>
            <a:fillRect/>
          </a:stretch>
        </p:blipFill>
        <p:spPr>
          <a:xfrm>
            <a:off x="6184892" y="3436933"/>
            <a:ext cx="1997014" cy="2564641"/>
          </a:xfrm>
          <a:prstGeom prst="rect">
            <a:avLst/>
          </a:prstGeom>
        </p:spPr>
      </p:pic>
      <p:pic>
        <p:nvPicPr>
          <p:cNvPr id="26" name="Grafik 25" descr="Ein Bild, das Person enthält.&#10;&#10;Automatisch generierte Beschreibung">
            <a:extLst>
              <a:ext uri="{FF2B5EF4-FFF2-40B4-BE49-F238E27FC236}">
                <a16:creationId xmlns:a16="http://schemas.microsoft.com/office/drawing/2014/main" id="{D46B5259-9345-4F48-8BFF-814693CE9FB4}"/>
              </a:ext>
            </a:extLst>
          </p:cNvPr>
          <p:cNvPicPr>
            <a:picLocks noChangeAspect="1"/>
          </p:cNvPicPr>
          <p:nvPr/>
        </p:nvPicPr>
        <p:blipFill>
          <a:blip r:embed="rId6"/>
          <a:stretch>
            <a:fillRect/>
          </a:stretch>
        </p:blipFill>
        <p:spPr>
          <a:xfrm>
            <a:off x="8979734" y="3430902"/>
            <a:ext cx="1942389" cy="2589852"/>
          </a:xfrm>
          <a:prstGeom prst="rect">
            <a:avLst/>
          </a:prstGeom>
        </p:spPr>
      </p:pic>
    </p:spTree>
    <p:extLst>
      <p:ext uri="{BB962C8B-B14F-4D97-AF65-F5344CB8AC3E}">
        <p14:creationId xmlns:p14="http://schemas.microsoft.com/office/powerpoint/2010/main" val="13238936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vert="horz" lIns="0" tIns="0" rIns="0" bIns="0" rtlCol="0" anchor="t">
            <a:spAutoFit/>
          </a:bodyPr>
          <a:lstStyle/>
          <a:p>
            <a:pPr defTabSz="914377">
              <a:spcBef>
                <a:spcPts val="0"/>
              </a:spcBef>
            </a:pPr>
            <a:r>
              <a:rPr lang="uk-UA" sz="3600">
                <a:latin typeface="Calibri Light"/>
              </a:rPr>
              <a:t>Що спільного між цими людьми?</a:t>
            </a:r>
          </a:p>
        </p:txBody>
      </p:sp>
      <p:sp>
        <p:nvSpPr>
          <p:cNvPr id="8" name="Footer Placeholder 7"/>
          <p:cNvSpPr>
            <a:spLocks noGrp="1"/>
          </p:cNvSpPr>
          <p:nvPr>
            <p:ph type="ftr" sz="quarter" idx="11"/>
          </p:nvPr>
        </p:nvSpPr>
        <p:spPr/>
        <p:txBody>
          <a:bodyPr/>
          <a:lstStyle/>
          <a:p>
            <a:pPr>
              <a:defRPr/>
            </a:pPr>
            <a:r>
              <a:rPr lang="uk-UA">
                <a:latin typeface="Calibri Light"/>
              </a:rPr>
              <a:t>Метакогнітивний тренінг 10. Робота з упередженнями (стигмою)</a:t>
            </a:r>
          </a:p>
        </p:txBody>
      </p:sp>
      <p:sp>
        <p:nvSpPr>
          <p:cNvPr id="10" name="Slide Number Placeholder 9"/>
          <p:cNvSpPr>
            <a:spLocks noGrp="1"/>
          </p:cNvSpPr>
          <p:nvPr>
            <p:ph type="sldNum" sz="quarter" idx="12"/>
          </p:nvPr>
        </p:nvSpPr>
        <p:spPr/>
        <p:txBody>
          <a:bodyPr/>
          <a:lstStyle/>
          <a:p>
            <a:fld id="{F1453263-BF73-0743-B5B9-B3C64D5B80DB}" type="slidenum">
              <a:rPr lang="de-DE" smtClean="0">
                <a:latin typeface="Calibri Light"/>
              </a:rPr>
              <a:pPr/>
              <a:t>6</a:t>
            </a:fld>
            <a:endParaRPr lang="de-DE">
              <a:latin typeface="Calibri Light"/>
            </a:endParaRPr>
          </a:p>
        </p:txBody>
      </p:sp>
      <p:sp>
        <p:nvSpPr>
          <p:cNvPr id="6147" name="Rectangle 4"/>
          <p:cNvSpPr>
            <a:spLocks noChangeArrowheads="1"/>
          </p:cNvSpPr>
          <p:nvPr/>
        </p:nvSpPr>
        <p:spPr bwMode="auto">
          <a:xfrm>
            <a:off x="431912" y="1916113"/>
            <a:ext cx="6063712"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20000"/>
              </a:spcBef>
              <a:buClr>
                <a:srgbClr val="006699"/>
              </a:buClr>
              <a:buFont typeface="Wingdings" charset="0"/>
              <a:buChar char="Ø"/>
            </a:pPr>
            <a:endParaRPr lang="en-US" sz="3200">
              <a:solidFill>
                <a:schemeClr val="tx1"/>
              </a:solidFill>
              <a:latin typeface="Calibri Light"/>
            </a:endParaRPr>
          </a:p>
        </p:txBody>
      </p:sp>
      <p:sp>
        <p:nvSpPr>
          <p:cNvPr id="6148" name="Rectangle 7"/>
          <p:cNvSpPr>
            <a:spLocks noChangeArrowheads="1"/>
          </p:cNvSpPr>
          <p:nvPr/>
        </p:nvSpPr>
        <p:spPr bwMode="auto">
          <a:xfrm>
            <a:off x="8882622" y="5661248"/>
            <a:ext cx="2592963" cy="504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endParaRPr lang="de-DE" sz="2400" dirty="0">
              <a:latin typeface="Calibri Light"/>
            </a:endParaRPr>
          </a:p>
          <a:p>
            <a:pPr marL="342900" indent="-342900"/>
            <a:endParaRPr lang="de-DE" sz="2400" dirty="0">
              <a:solidFill>
                <a:srgbClr val="006699"/>
              </a:solidFill>
              <a:latin typeface="Calibri Light"/>
            </a:endParaRPr>
          </a:p>
          <a:p>
            <a:pPr marL="342900" indent="-342900">
              <a:buFont typeface="Arial" pitchFamily="34" charset="0"/>
              <a:buChar char="•"/>
            </a:pPr>
            <a:endParaRPr lang="de-DE" sz="2400" dirty="0">
              <a:latin typeface="Calibri Light"/>
            </a:endParaRPr>
          </a:p>
          <a:p>
            <a:pPr>
              <a:lnSpc>
                <a:spcPct val="90000"/>
              </a:lnSpc>
              <a:spcBef>
                <a:spcPct val="20000"/>
              </a:spcBef>
              <a:buClr>
                <a:srgbClr val="006699"/>
              </a:buClr>
            </a:pPr>
            <a:endParaRPr lang="de-DE" sz="2400" dirty="0">
              <a:solidFill>
                <a:schemeClr val="tx1"/>
              </a:solidFill>
              <a:latin typeface="Calibri Light"/>
            </a:endParaRPr>
          </a:p>
          <a:p>
            <a:pPr marL="354013" indent="-354013">
              <a:lnSpc>
                <a:spcPct val="90000"/>
              </a:lnSpc>
              <a:spcBef>
                <a:spcPct val="20000"/>
              </a:spcBef>
              <a:buClr>
                <a:srgbClr val="006699"/>
              </a:buClr>
              <a:buFont typeface="Wingdings" charset="0"/>
              <a:buChar char="Ø"/>
            </a:pPr>
            <a:endParaRPr lang="de-DE" sz="2400" dirty="0">
              <a:solidFill>
                <a:schemeClr val="tx1"/>
              </a:solidFill>
              <a:latin typeface="Calibri Light"/>
            </a:endParaRPr>
          </a:p>
          <a:p>
            <a:pPr marL="354013" indent="-354013">
              <a:lnSpc>
                <a:spcPct val="90000"/>
              </a:lnSpc>
              <a:spcBef>
                <a:spcPct val="20000"/>
              </a:spcBef>
              <a:buClr>
                <a:srgbClr val="006699"/>
              </a:buClr>
              <a:buFont typeface="Wingdings" charset="0"/>
              <a:buChar char="Ø"/>
            </a:pPr>
            <a:endParaRPr lang="de-DE" sz="2400" dirty="0">
              <a:solidFill>
                <a:schemeClr val="tx1"/>
              </a:solidFill>
              <a:latin typeface="Calibri Light"/>
            </a:endParaRPr>
          </a:p>
          <a:p>
            <a:pPr marL="354013" indent="-354013">
              <a:lnSpc>
                <a:spcPct val="90000"/>
              </a:lnSpc>
              <a:spcBef>
                <a:spcPct val="20000"/>
              </a:spcBef>
              <a:buClr>
                <a:srgbClr val="006699"/>
              </a:buClr>
              <a:buFont typeface="Wingdings" charset="0"/>
              <a:buChar char="Ø"/>
            </a:pPr>
            <a:endParaRPr lang="de-DE" sz="2400" dirty="0">
              <a:solidFill>
                <a:schemeClr val="tx1"/>
              </a:solidFill>
              <a:latin typeface="Calibri Light"/>
            </a:endParaRPr>
          </a:p>
          <a:p>
            <a:pPr marL="354013" indent="-354013">
              <a:lnSpc>
                <a:spcPct val="90000"/>
              </a:lnSpc>
              <a:spcBef>
                <a:spcPct val="20000"/>
              </a:spcBef>
              <a:buClr>
                <a:srgbClr val="006699"/>
              </a:buClr>
              <a:buFont typeface="Wingdings" charset="0"/>
              <a:buNone/>
            </a:pPr>
            <a:endParaRPr lang="de-DE" sz="2400" dirty="0">
              <a:solidFill>
                <a:schemeClr val="tx1"/>
              </a:solidFill>
              <a:latin typeface="Calibri Light"/>
            </a:endParaRPr>
          </a:p>
        </p:txBody>
      </p:sp>
      <p:sp>
        <p:nvSpPr>
          <p:cNvPr id="14" name="Caption_19"/>
          <p:cNvSpPr txBox="1"/>
          <p:nvPr/>
        </p:nvSpPr>
        <p:spPr>
          <a:xfrm>
            <a:off x="637653" y="6012577"/>
            <a:ext cx="1931542" cy="584775"/>
          </a:xfrm>
          <a:prstGeom prst="rect">
            <a:avLst/>
          </a:prstGeom>
          <a:noFill/>
        </p:spPr>
        <p:txBody>
          <a:bodyPr wrap="square" rtlCol="0">
            <a:spAutoFit/>
          </a:bodyPr>
          <a:lstStyle/>
          <a:p>
            <a:pPr lvl="0" algn="ctr"/>
            <a:r>
              <a:rPr lang="uk-UA" sz="1400">
                <a:solidFill>
                  <a:srgbClr val="004992"/>
                </a:solidFill>
                <a:latin typeface="Calibri Light"/>
              </a:rPr>
              <a:t>Депресія</a:t>
            </a:r>
          </a:p>
          <a:p>
            <a:pPr lvl="0" algn="ctr"/>
            <a:r>
              <a:rPr lang="uk-UA" sz="1800">
                <a:solidFill>
                  <a:srgbClr val="333333"/>
                </a:solidFill>
                <a:latin typeface="Calibri Light"/>
              </a:rPr>
              <a:t>Анджеліна Джолі</a:t>
            </a:r>
          </a:p>
        </p:txBody>
      </p:sp>
      <p:sp>
        <p:nvSpPr>
          <p:cNvPr id="16" name="Caption_20"/>
          <p:cNvSpPr txBox="1"/>
          <p:nvPr/>
        </p:nvSpPr>
        <p:spPr>
          <a:xfrm>
            <a:off x="6184892" y="6012575"/>
            <a:ext cx="1997014" cy="584775"/>
          </a:xfrm>
          <a:prstGeom prst="rect">
            <a:avLst/>
          </a:prstGeom>
          <a:noFill/>
        </p:spPr>
        <p:txBody>
          <a:bodyPr wrap="square" rtlCol="0">
            <a:spAutoFit/>
          </a:bodyPr>
          <a:lstStyle/>
          <a:p>
            <a:pPr lvl="0" algn="ctr"/>
            <a:r>
              <a:rPr lang="uk-UA" sz="1400">
                <a:solidFill>
                  <a:srgbClr val="004992"/>
                </a:solidFill>
                <a:latin typeface="Calibri Light"/>
              </a:rPr>
              <a:t>ОКР</a:t>
            </a:r>
          </a:p>
          <a:p>
            <a:pPr lvl="0" algn="ctr"/>
            <a:r>
              <a:rPr lang="uk-UA" sz="1800">
                <a:solidFill>
                  <a:srgbClr val="333333"/>
                </a:solidFill>
                <a:latin typeface="Calibri Light"/>
              </a:rPr>
              <a:t>Девід Бекхем</a:t>
            </a:r>
          </a:p>
        </p:txBody>
      </p:sp>
      <p:sp>
        <p:nvSpPr>
          <p:cNvPr id="17" name="Caption_21"/>
          <p:cNvSpPr txBox="1"/>
          <p:nvPr/>
        </p:nvSpPr>
        <p:spPr>
          <a:xfrm>
            <a:off x="8977231" y="6012575"/>
            <a:ext cx="1944892" cy="584775"/>
          </a:xfrm>
          <a:prstGeom prst="rect">
            <a:avLst/>
          </a:prstGeom>
          <a:noFill/>
        </p:spPr>
        <p:txBody>
          <a:bodyPr wrap="square" rtlCol="0">
            <a:spAutoFit/>
          </a:bodyPr>
          <a:lstStyle/>
          <a:p>
            <a:pPr lvl="0" algn="ctr"/>
            <a:r>
              <a:rPr lang="uk-UA" sz="1400" dirty="0" err="1">
                <a:solidFill>
                  <a:srgbClr val="004992"/>
                </a:solidFill>
                <a:latin typeface="Calibri Light"/>
              </a:rPr>
              <a:t>Шизоафективний</a:t>
            </a:r>
            <a:r>
              <a:rPr lang="uk-UA" sz="1400" dirty="0">
                <a:solidFill>
                  <a:srgbClr val="004992"/>
                </a:solidFill>
                <a:latin typeface="Calibri Light"/>
              </a:rPr>
              <a:t> розлад</a:t>
            </a:r>
          </a:p>
          <a:p>
            <a:pPr lvl="0" algn="ctr"/>
            <a:r>
              <a:rPr lang="uk-UA" sz="1800" dirty="0">
                <a:solidFill>
                  <a:srgbClr val="333333"/>
                </a:solidFill>
                <a:latin typeface="Calibri Light"/>
              </a:rPr>
              <a:t>Браян </a:t>
            </a:r>
            <a:r>
              <a:rPr lang="uk-UA" sz="1800" dirty="0" err="1">
                <a:solidFill>
                  <a:srgbClr val="333333"/>
                </a:solidFill>
                <a:latin typeface="Calibri Light"/>
              </a:rPr>
              <a:t>Вілсон</a:t>
            </a:r>
            <a:endParaRPr lang="uk-UA" sz="1800" dirty="0">
              <a:solidFill>
                <a:srgbClr val="333333"/>
              </a:solidFill>
              <a:latin typeface="Calibri Light"/>
            </a:endParaRPr>
          </a:p>
        </p:txBody>
      </p:sp>
      <p:sp>
        <p:nvSpPr>
          <p:cNvPr id="18" name="Caption_22"/>
          <p:cNvSpPr txBox="1"/>
          <p:nvPr/>
        </p:nvSpPr>
        <p:spPr>
          <a:xfrm>
            <a:off x="3352120" y="6012577"/>
            <a:ext cx="2077651" cy="584775"/>
          </a:xfrm>
          <a:prstGeom prst="rect">
            <a:avLst/>
          </a:prstGeom>
          <a:noFill/>
        </p:spPr>
        <p:txBody>
          <a:bodyPr wrap="square" rtlCol="0">
            <a:spAutoFit/>
          </a:bodyPr>
          <a:lstStyle/>
          <a:p>
            <a:pPr lvl="0" algn="ctr"/>
            <a:r>
              <a:rPr lang="uk-UA" sz="1400">
                <a:solidFill>
                  <a:srgbClr val="004992"/>
                </a:solidFill>
                <a:latin typeface="Calibri Light"/>
              </a:rPr>
              <a:t>Депресія</a:t>
            </a:r>
          </a:p>
          <a:p>
            <a:pPr lvl="0" algn="ctr"/>
            <a:r>
              <a:rPr lang="uk-UA" sz="1800">
                <a:solidFill>
                  <a:srgbClr val="333333"/>
                </a:solidFill>
                <a:latin typeface="Calibri Light"/>
              </a:rPr>
              <a:t>Дж. К. Роулінг</a:t>
            </a:r>
          </a:p>
        </p:txBody>
      </p:sp>
      <p:sp>
        <p:nvSpPr>
          <p:cNvPr id="23" name="Textfeld 8"/>
          <p:cNvSpPr txBox="1"/>
          <p:nvPr/>
        </p:nvSpPr>
        <p:spPr>
          <a:xfrm>
            <a:off x="408954" y="2060848"/>
            <a:ext cx="11376000" cy="1077218"/>
          </a:xfrm>
          <a:prstGeom prst="rect">
            <a:avLst/>
          </a:prstGeom>
          <a:noFill/>
        </p:spPr>
        <p:txBody>
          <a:bodyPr wrap="square" rtlCol="0">
            <a:spAutoFit/>
          </a:bodyPr>
          <a:lstStyle/>
          <a:p>
            <a:pPr algn="ctr">
              <a:spcBef>
                <a:spcPts val="600"/>
              </a:spcBef>
              <a:spcAft>
                <a:spcPts val="0"/>
              </a:spcAft>
            </a:pPr>
            <a:r>
              <a:rPr lang="uk-UA" sz="1800" dirty="0">
                <a:solidFill>
                  <a:srgbClr val="004992"/>
                </a:solidFill>
                <a:latin typeface="Calibri Light"/>
              </a:rPr>
              <a:t>Зірки, відомі, … і перш за все успішні!</a:t>
            </a:r>
          </a:p>
          <a:p>
            <a:pPr algn="ctr">
              <a:spcBef>
                <a:spcPts val="600"/>
              </a:spcBef>
              <a:spcAft>
                <a:spcPts val="0"/>
              </a:spcAft>
            </a:pPr>
            <a:r>
              <a:rPr lang="uk-UA" sz="1800" dirty="0">
                <a:solidFill>
                  <a:srgbClr val="004992"/>
                </a:solidFill>
                <a:latin typeface="Calibri Light"/>
              </a:rPr>
              <a:t>Щось ще?</a:t>
            </a:r>
          </a:p>
          <a:p>
            <a:pPr algn="ctr">
              <a:spcBef>
                <a:spcPts val="600"/>
              </a:spcBef>
              <a:spcAft>
                <a:spcPts val="0"/>
              </a:spcAft>
            </a:pPr>
            <a:r>
              <a:rPr lang="uk-UA" sz="1800" dirty="0">
                <a:solidFill>
                  <a:srgbClr val="004992"/>
                </a:solidFill>
                <a:latin typeface="Calibri Light"/>
              </a:rPr>
              <a:t>Усі вони мають психічні захворювання! </a:t>
            </a:r>
          </a:p>
        </p:txBody>
      </p:sp>
      <p:pic>
        <p:nvPicPr>
          <p:cNvPr id="3" name="Grafik 2" descr="Ein Bild, das Person, draußen enthält.&#10;&#10;Automatisch generierte Beschreibung">
            <a:extLst>
              <a:ext uri="{FF2B5EF4-FFF2-40B4-BE49-F238E27FC236}">
                <a16:creationId xmlns:a16="http://schemas.microsoft.com/office/drawing/2014/main" id="{A5A7C66A-386F-4DA3-BD6F-5D4CA90C343F}"/>
              </a:ext>
            </a:extLst>
          </p:cNvPr>
          <p:cNvPicPr>
            <a:picLocks noChangeAspect="1"/>
          </p:cNvPicPr>
          <p:nvPr/>
        </p:nvPicPr>
        <p:blipFill>
          <a:blip r:embed="rId3"/>
          <a:stretch>
            <a:fillRect/>
          </a:stretch>
        </p:blipFill>
        <p:spPr>
          <a:xfrm>
            <a:off x="3352120" y="3436670"/>
            <a:ext cx="2051923" cy="2564904"/>
          </a:xfrm>
          <a:prstGeom prst="rect">
            <a:avLst/>
          </a:prstGeom>
        </p:spPr>
      </p:pic>
      <p:pic>
        <p:nvPicPr>
          <p:cNvPr id="6" name="Grafik 5" descr="Ein Bild, das Person enthält.&#10;&#10;Automatisch generierte Beschreibung">
            <a:extLst>
              <a:ext uri="{FF2B5EF4-FFF2-40B4-BE49-F238E27FC236}">
                <a16:creationId xmlns:a16="http://schemas.microsoft.com/office/drawing/2014/main" id="{6E7A7D6B-4EAC-4C01-85AD-B1973A5A78B8}"/>
              </a:ext>
            </a:extLst>
          </p:cNvPr>
          <p:cNvPicPr>
            <a:picLocks noChangeAspect="1"/>
          </p:cNvPicPr>
          <p:nvPr/>
        </p:nvPicPr>
        <p:blipFill>
          <a:blip r:embed="rId4"/>
          <a:stretch>
            <a:fillRect/>
          </a:stretch>
        </p:blipFill>
        <p:spPr>
          <a:xfrm>
            <a:off x="8979734" y="3430902"/>
            <a:ext cx="1942389" cy="2589852"/>
          </a:xfrm>
          <a:prstGeom prst="rect">
            <a:avLst/>
          </a:prstGeom>
        </p:spPr>
      </p:pic>
      <p:pic>
        <p:nvPicPr>
          <p:cNvPr id="9" name="Grafik 8" descr="Ein Bild, das Person, haltend, darstellend enthält.&#10;&#10;Automatisch generierte Beschreibung">
            <a:extLst>
              <a:ext uri="{FF2B5EF4-FFF2-40B4-BE49-F238E27FC236}">
                <a16:creationId xmlns:a16="http://schemas.microsoft.com/office/drawing/2014/main" id="{EA8959ED-D0A5-4A99-9DEE-CCFE3BA5F03B}"/>
              </a:ext>
            </a:extLst>
          </p:cNvPr>
          <p:cNvPicPr>
            <a:picLocks noChangeAspect="1"/>
          </p:cNvPicPr>
          <p:nvPr/>
        </p:nvPicPr>
        <p:blipFill>
          <a:blip r:embed="rId5"/>
          <a:stretch>
            <a:fillRect/>
          </a:stretch>
        </p:blipFill>
        <p:spPr>
          <a:xfrm>
            <a:off x="637654" y="3429000"/>
            <a:ext cx="1931541" cy="2593656"/>
          </a:xfrm>
          <a:prstGeom prst="rect">
            <a:avLst/>
          </a:prstGeom>
        </p:spPr>
      </p:pic>
      <p:pic>
        <p:nvPicPr>
          <p:cNvPr id="12" name="Grafik 11" descr="Ein Bild, das Person, Mann enthält.&#10;&#10;Automatisch generierte Beschreibung">
            <a:extLst>
              <a:ext uri="{FF2B5EF4-FFF2-40B4-BE49-F238E27FC236}">
                <a16:creationId xmlns:a16="http://schemas.microsoft.com/office/drawing/2014/main" id="{D8637307-C1DD-421A-A830-EB0470908F11}"/>
              </a:ext>
            </a:extLst>
          </p:cNvPr>
          <p:cNvPicPr>
            <a:picLocks noChangeAspect="1"/>
          </p:cNvPicPr>
          <p:nvPr/>
        </p:nvPicPr>
        <p:blipFill>
          <a:blip r:embed="rId6"/>
          <a:stretch>
            <a:fillRect/>
          </a:stretch>
        </p:blipFill>
        <p:spPr>
          <a:xfrm>
            <a:off x="6184892" y="3436933"/>
            <a:ext cx="1997014" cy="2564641"/>
          </a:xfrm>
          <a:prstGeom prst="rect">
            <a:avLst/>
          </a:prstGeom>
        </p:spPr>
      </p:pic>
    </p:spTree>
    <p:extLst>
      <p:ext uri="{BB962C8B-B14F-4D97-AF65-F5344CB8AC3E}">
        <p14:creationId xmlns:p14="http://schemas.microsoft.com/office/powerpoint/2010/main" val="2325691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8">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uk-UA" sz="3600">
                <a:latin typeface="Calibri Light"/>
              </a:rPr>
              <a:t>Відомий = щасливий?</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10. Робота з упередженнями (стигмою)</a:t>
            </a:r>
          </a:p>
        </p:txBody>
      </p:sp>
      <p:sp>
        <p:nvSpPr>
          <p:cNvPr id="4" name="Slide Number Placeholder 3"/>
          <p:cNvSpPr>
            <a:spLocks noGrp="1"/>
          </p:cNvSpPr>
          <p:nvPr>
            <p:ph type="sldNum" sz="quarter" idx="12"/>
          </p:nvPr>
        </p:nvSpPr>
        <p:spPr/>
        <p:txBody>
          <a:bodyPr/>
          <a:lstStyle/>
          <a:p>
            <a:fld id="{E145D7AE-92F4-4245-966E-F23936500660}" type="slidenum">
              <a:rPr lang="de-DE" smtClean="0">
                <a:latin typeface="Calibri Light"/>
              </a:rPr>
              <a:pPr/>
              <a:t>7</a:t>
            </a:fld>
            <a:endParaRPr lang="de-DE">
              <a:latin typeface="Calibri Light"/>
            </a:endParaRPr>
          </a:p>
        </p:txBody>
      </p:sp>
      <p:graphicFrame>
        <p:nvGraphicFramePr>
          <p:cNvPr id="5" name="Table 4"/>
          <p:cNvGraphicFramePr>
            <a:graphicFrameLocks noGrp="1"/>
          </p:cNvGraphicFramePr>
          <p:nvPr>
            <p:extLst>
              <p:ext uri="{D42A27DB-BD31-4B8C-83A1-F6EECF244321}">
                <p14:modId xmlns:p14="http://schemas.microsoft.com/office/powerpoint/2010/main" val="3647930938"/>
              </p:ext>
            </p:extLst>
          </p:nvPr>
        </p:nvGraphicFramePr>
        <p:xfrm>
          <a:off x="408955" y="2204864"/>
          <a:ext cx="11377264" cy="4267200"/>
        </p:xfrm>
        <a:graphic>
          <a:graphicData uri="http://schemas.openxmlformats.org/drawingml/2006/table">
            <a:tbl>
              <a:tblPr firstRow="1" bandRow="1">
                <a:tableStyleId>{21E4AEA4-8DFA-4A89-87EB-49C32662AFE0}</a:tableStyleId>
              </a:tblPr>
              <a:tblGrid>
                <a:gridCol w="1944216">
                  <a:extLst>
                    <a:ext uri="{9D8B030D-6E8A-4147-A177-3AD203B41FA5}">
                      <a16:colId xmlns:a16="http://schemas.microsoft.com/office/drawing/2014/main" val="20000"/>
                    </a:ext>
                  </a:extLst>
                </a:gridCol>
                <a:gridCol w="9433048">
                  <a:extLst>
                    <a:ext uri="{9D8B030D-6E8A-4147-A177-3AD203B41FA5}">
                      <a16:colId xmlns:a16="http://schemas.microsoft.com/office/drawing/2014/main" val="20001"/>
                    </a:ext>
                  </a:extLst>
                </a:gridCol>
              </a:tblGrid>
              <a:tr h="1066800">
                <a:tc>
                  <a:txBody>
                    <a:bodyPr/>
                    <a:lstStyle/>
                    <a:p>
                      <a:r>
                        <a:rPr lang="uk-UA" sz="1600" b="0" dirty="0" err="1">
                          <a:solidFill>
                            <a:srgbClr val="333333"/>
                          </a:solidFill>
                          <a:latin typeface="Calibri Light"/>
                          <a:ea typeface="Verdana" panose="020B0604030504040204" pitchFamily="34" charset="0"/>
                          <a:cs typeface="Verdana" panose="020B0604030504040204" pitchFamily="34" charset="0"/>
                        </a:rPr>
                        <a:t>Анджеліна</a:t>
                      </a:r>
                      <a:r>
                        <a:rPr lang="uk-UA" sz="1600" b="0" dirty="0">
                          <a:solidFill>
                            <a:srgbClr val="333333"/>
                          </a:solidFill>
                          <a:latin typeface="Calibri Light"/>
                          <a:ea typeface="Verdana" panose="020B0604030504040204" pitchFamily="34" charset="0"/>
                          <a:cs typeface="Verdana" panose="020B0604030504040204" pitchFamily="34" charset="0"/>
                        </a:rPr>
                        <a:t> Джолі</a:t>
                      </a:r>
                    </a:p>
                    <a:p>
                      <a:r>
                        <a:rPr lang="uk-UA" sz="1600" b="0" dirty="0">
                          <a:solidFill>
                            <a:srgbClr val="333333"/>
                          </a:solidFill>
                          <a:latin typeface="Calibri Light"/>
                          <a:ea typeface="Verdana" panose="020B0604030504040204" pitchFamily="34" charset="0"/>
                          <a:cs typeface="Verdana" panose="020B0604030504040204" pitchFamily="34" charset="0"/>
                        </a:rPr>
                        <a:t>(1975 –</a:t>
                      </a:r>
                      <a:r>
                        <a:rPr lang="uk-UA" sz="1600" b="0" baseline="0" dirty="0">
                          <a:solidFill>
                            <a:srgbClr val="333333"/>
                          </a:solidFill>
                          <a:latin typeface="Calibri Light"/>
                          <a:ea typeface="Verdana" panose="020B0604030504040204" pitchFamily="34" charset="0"/>
                          <a:cs typeface="Verdana" panose="020B0604030504040204" pitchFamily="34" charset="0"/>
                        </a:rPr>
                        <a:t> сьогодні)</a:t>
                      </a:r>
                    </a:p>
                  </a:txBody>
                  <a:tcPr marL="121952" marR="121952">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r>
                        <a:rPr lang="uk-UA" sz="1600" b="0" dirty="0" err="1">
                          <a:solidFill>
                            <a:srgbClr val="333333"/>
                          </a:solidFill>
                          <a:latin typeface="Calibri Light"/>
                          <a:ea typeface="Verdana" panose="020B0604030504040204" pitchFamily="34" charset="0"/>
                          <a:cs typeface="Verdana" panose="020B0604030504040204" pitchFamily="34" charset="0"/>
                        </a:rPr>
                        <a:t>Анджеліна</a:t>
                      </a:r>
                      <a:r>
                        <a:rPr lang="uk-UA" sz="1600" b="0" dirty="0">
                          <a:solidFill>
                            <a:srgbClr val="333333"/>
                          </a:solidFill>
                          <a:latin typeface="Calibri Light"/>
                          <a:ea typeface="Verdana" panose="020B0604030504040204" pitchFamily="34" charset="0"/>
                          <a:cs typeface="Verdana" panose="020B0604030504040204" pitchFamily="34" charset="0"/>
                        </a:rPr>
                        <a:t> Джолі — американська </a:t>
                      </a:r>
                      <a:r>
                        <a:rPr lang="uk-UA" sz="1600" b="1" dirty="0">
                          <a:solidFill>
                            <a:srgbClr val="333333"/>
                          </a:solidFill>
                          <a:latin typeface="Calibri Light"/>
                          <a:ea typeface="Verdana" panose="020B0604030504040204" pitchFamily="34" charset="0"/>
                          <a:cs typeface="Verdana" panose="020B0604030504040204" pitchFamily="34" charset="0"/>
                        </a:rPr>
                        <a:t>акторка</a:t>
                      </a:r>
                      <a:r>
                        <a:rPr lang="uk-UA" sz="1600" b="0" dirty="0">
                          <a:solidFill>
                            <a:srgbClr val="333333"/>
                          </a:solidFill>
                          <a:latin typeface="Calibri Light"/>
                          <a:ea typeface="Verdana" panose="020B0604030504040204" pitchFamily="34" charset="0"/>
                          <a:cs typeface="Verdana" panose="020B0604030504040204" pitchFamily="34" charset="0"/>
                        </a:rPr>
                        <a:t>, </a:t>
                      </a:r>
                      <a:r>
                        <a:rPr lang="uk-UA" sz="1600" b="0" dirty="0" err="1">
                          <a:solidFill>
                            <a:srgbClr val="333333"/>
                          </a:solidFill>
                          <a:latin typeface="Calibri Light"/>
                          <a:ea typeface="Verdana" panose="020B0604030504040204" pitchFamily="34" charset="0"/>
                          <a:cs typeface="Verdana" panose="020B0604030504040204" pitchFamily="34" charset="0"/>
                        </a:rPr>
                        <a:t>кінорежисерка</a:t>
                      </a:r>
                      <a:r>
                        <a:rPr lang="uk-UA" sz="1600" b="0" dirty="0">
                          <a:solidFill>
                            <a:srgbClr val="333333"/>
                          </a:solidFill>
                          <a:latin typeface="Calibri Light"/>
                          <a:ea typeface="Verdana" panose="020B0604030504040204" pitchFamily="34" charset="0"/>
                          <a:cs typeface="Verdana" panose="020B0604030504040204" pitchFamily="34" charset="0"/>
                        </a:rPr>
                        <a:t>, сценаристка й </a:t>
                      </a:r>
                      <a:r>
                        <a:rPr lang="uk-UA" sz="1600" b="0" dirty="0" err="1">
                          <a:solidFill>
                            <a:srgbClr val="333333"/>
                          </a:solidFill>
                          <a:latin typeface="Calibri Light"/>
                          <a:ea typeface="Verdana" panose="020B0604030504040204" pitchFamily="34" charset="0"/>
                          <a:cs typeface="Verdana" panose="020B0604030504040204" pitchFamily="34" charset="0"/>
                        </a:rPr>
                        <a:t>кінопродюсерка</a:t>
                      </a:r>
                      <a:r>
                        <a:rPr lang="uk-UA" sz="1600" b="0" dirty="0">
                          <a:solidFill>
                            <a:srgbClr val="333333"/>
                          </a:solidFill>
                          <a:latin typeface="Calibri Light"/>
                          <a:ea typeface="Verdana" panose="020B0604030504040204" pitchFamily="34" charset="0"/>
                          <a:cs typeface="Verdana" panose="020B0604030504040204" pitchFamily="34" charset="0"/>
                        </a:rPr>
                        <a:t>. Вона здобула світову</a:t>
                      </a:r>
                      <a:r>
                        <a:rPr lang="uk-UA" sz="1600" b="0" baseline="0" dirty="0">
                          <a:solidFill>
                            <a:srgbClr val="333333"/>
                          </a:solidFill>
                          <a:latin typeface="Calibri Light"/>
                          <a:ea typeface="Verdana" panose="020B0604030504040204" pitchFamily="34" charset="0"/>
                          <a:cs typeface="Verdana" panose="020B0604030504040204" pitchFamily="34" charset="0"/>
                        </a:rPr>
                        <a:t> славу</a:t>
                      </a:r>
                      <a:r>
                        <a:rPr lang="uk-UA" sz="1600" b="0" dirty="0">
                          <a:solidFill>
                            <a:srgbClr val="333333"/>
                          </a:solidFill>
                          <a:latin typeface="Calibri Light"/>
                          <a:ea typeface="Verdana" panose="020B0604030504040204" pitchFamily="34" charset="0"/>
                          <a:cs typeface="Verdana" panose="020B0604030504040204" pitchFamily="34" charset="0"/>
                        </a:rPr>
                        <a:t> завдяки таким фільмам, як «Лара </a:t>
                      </a:r>
                      <a:r>
                        <a:rPr lang="uk-UA" sz="1600" b="0" dirty="0" err="1">
                          <a:solidFill>
                            <a:srgbClr val="333333"/>
                          </a:solidFill>
                          <a:latin typeface="Calibri Light"/>
                          <a:ea typeface="Verdana" panose="020B0604030504040204" pitchFamily="34" charset="0"/>
                          <a:cs typeface="Verdana" panose="020B0604030504040204" pitchFamily="34" charset="0"/>
                        </a:rPr>
                        <a:t>Крофт</a:t>
                      </a:r>
                      <a:r>
                        <a:rPr lang="uk-UA" sz="1600" b="0" dirty="0">
                          <a:solidFill>
                            <a:srgbClr val="333333"/>
                          </a:solidFill>
                          <a:latin typeface="Calibri Light"/>
                          <a:ea typeface="Verdana" panose="020B0604030504040204" pitchFamily="34" charset="0"/>
                          <a:cs typeface="Verdana" panose="020B0604030504040204" pitchFamily="34" charset="0"/>
                        </a:rPr>
                        <a:t>: Розкрадачка гробниць» і «Містер і місіс Сміт», та отримала</a:t>
                      </a:r>
                      <a:r>
                        <a:rPr lang="uk-UA" sz="1600" b="0" baseline="0" dirty="0">
                          <a:solidFill>
                            <a:srgbClr val="333333"/>
                          </a:solidFill>
                          <a:latin typeface="Calibri Light"/>
                          <a:ea typeface="Verdana" panose="020B0604030504040204" pitchFamily="34" charset="0"/>
                          <a:cs typeface="Verdana" panose="020B0604030504040204" pitchFamily="34" charset="0"/>
                        </a:rPr>
                        <a:t> за свою видатну акторську гру, зокрема, три премії «Золотий глобус». У молодості у неї була важка </a:t>
                      </a:r>
                      <a:r>
                        <a:rPr lang="uk-UA" sz="1600" b="1" baseline="0" dirty="0">
                          <a:solidFill>
                            <a:srgbClr val="333333"/>
                          </a:solidFill>
                          <a:latin typeface="Calibri Light"/>
                          <a:ea typeface="Verdana" panose="020B0604030504040204" pitchFamily="34" charset="0"/>
                          <a:cs typeface="Verdana" panose="020B0604030504040204" pitchFamily="34" charset="0"/>
                        </a:rPr>
                        <a:t>депресія</a:t>
                      </a:r>
                      <a:r>
                        <a:rPr lang="uk-UA" sz="1600" b="0" baseline="0" dirty="0">
                          <a:solidFill>
                            <a:srgbClr val="333333"/>
                          </a:solidFill>
                          <a:latin typeface="Calibri Light"/>
                          <a:ea typeface="Verdana" panose="020B0604030504040204" pitchFamily="34" charset="0"/>
                          <a:cs typeface="Verdana" panose="020B0604030504040204" pitchFamily="34" charset="0"/>
                        </a:rPr>
                        <a:t>. </a:t>
                      </a:r>
                    </a:p>
                  </a:txBody>
                  <a:tcPr marL="121952" marR="121952">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066800">
                <a:tc>
                  <a:txBody>
                    <a:bodyPr/>
                    <a:lstStyle/>
                    <a:p>
                      <a:r>
                        <a:rPr lang="uk-UA" sz="1600">
                          <a:solidFill>
                            <a:srgbClr val="333333"/>
                          </a:solidFill>
                          <a:latin typeface="Calibri Light"/>
                          <a:ea typeface="Verdana" panose="020B0604030504040204" pitchFamily="34" charset="0"/>
                          <a:cs typeface="Verdana" panose="020B0604030504040204" pitchFamily="34" charset="0"/>
                        </a:rPr>
                        <a:t>Девід Бекхем </a:t>
                      </a:r>
                    </a:p>
                    <a:p>
                      <a:r>
                        <a:rPr lang="uk-UA" sz="1600">
                          <a:solidFill>
                            <a:srgbClr val="333333"/>
                          </a:solidFill>
                          <a:latin typeface="Calibri Light"/>
                          <a:ea typeface="Verdana" panose="020B0604030504040204" pitchFamily="34" charset="0"/>
                          <a:cs typeface="Verdana" panose="020B0604030504040204" pitchFamily="34" charset="0"/>
                        </a:rPr>
                        <a:t>(1975</a:t>
                      </a:r>
                      <a:r>
                        <a:rPr lang="uk-UA" sz="1600" baseline="0">
                          <a:solidFill>
                            <a:srgbClr val="333333"/>
                          </a:solidFill>
                          <a:latin typeface="Calibri Light"/>
                          <a:ea typeface="Verdana" panose="020B0604030504040204" pitchFamily="34" charset="0"/>
                          <a:cs typeface="Verdana" panose="020B0604030504040204" pitchFamily="34" charset="0"/>
                        </a:rPr>
                        <a:t> – сьогодні)</a:t>
                      </a:r>
                    </a:p>
                  </a:txBody>
                  <a:tcPr marL="121952" marR="121952">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r>
                        <a:rPr lang="uk-UA" sz="1600">
                          <a:solidFill>
                            <a:srgbClr val="333333"/>
                          </a:solidFill>
                          <a:latin typeface="Calibri Light"/>
                          <a:ea typeface="Verdana" panose="020B0604030504040204" pitchFamily="34" charset="0"/>
                          <a:cs typeface="Verdana" panose="020B0604030504040204" pitchFamily="34" charset="0"/>
                        </a:rPr>
                        <a:t>Девід Бекхем — колишній</a:t>
                      </a:r>
                      <a:r>
                        <a:rPr lang="uk-UA" sz="1600" baseline="0">
                          <a:solidFill>
                            <a:srgbClr val="333333"/>
                          </a:solidFill>
                          <a:latin typeface="Calibri Light"/>
                          <a:ea typeface="Verdana" panose="020B0604030504040204" pitchFamily="34" charset="0"/>
                          <a:cs typeface="Verdana" panose="020B0604030504040204" pitchFamily="34" charset="0"/>
                        </a:rPr>
                        <a:t> </a:t>
                      </a:r>
                      <a:r>
                        <a:rPr lang="uk-UA" sz="1600" b="1" baseline="0">
                          <a:solidFill>
                            <a:srgbClr val="333333"/>
                          </a:solidFill>
                          <a:latin typeface="Calibri Light"/>
                          <a:ea typeface="Verdana" panose="020B0604030504040204" pitchFamily="34" charset="0"/>
                          <a:cs typeface="Verdana" panose="020B0604030504040204" pitchFamily="34" charset="0"/>
                        </a:rPr>
                        <a:t>футболіст</a:t>
                      </a:r>
                      <a:r>
                        <a:rPr lang="uk-UA" sz="1600" baseline="0">
                          <a:solidFill>
                            <a:srgbClr val="333333"/>
                          </a:solidFill>
                          <a:latin typeface="Calibri Light"/>
                          <a:ea typeface="Verdana" panose="020B0604030504040204" pitchFamily="34" charset="0"/>
                          <a:cs typeface="Verdana" panose="020B0604030504040204" pitchFamily="34" charset="0"/>
                        </a:rPr>
                        <a:t>, який входив до числа найкращих гравців світу. Сьогодні він </a:t>
                      </a:r>
                      <a:r>
                        <a:rPr lang="uk-UA" sz="1600" b="1" baseline="0">
                          <a:solidFill>
                            <a:srgbClr val="333333"/>
                          </a:solidFill>
                          <a:latin typeface="Calibri Light"/>
                          <a:ea typeface="Verdana" panose="020B0604030504040204" pitchFamily="34" charset="0"/>
                          <a:cs typeface="Verdana" panose="020B0604030504040204" pitchFamily="34" charset="0"/>
                        </a:rPr>
                        <a:t>успішний</a:t>
                      </a:r>
                      <a:r>
                        <a:rPr lang="uk-UA" sz="1600" baseline="0">
                          <a:solidFill>
                            <a:srgbClr val="333333"/>
                          </a:solidFill>
                          <a:latin typeface="Calibri Light"/>
                          <a:ea typeface="Verdana" panose="020B0604030504040204" pitchFamily="34" charset="0"/>
                          <a:cs typeface="Verdana" panose="020B0604030504040204" pitchFamily="34" charset="0"/>
                        </a:rPr>
                        <a:t> не лише як модель, а й як ікона стилю. Він страждає на </a:t>
                      </a:r>
                      <a:r>
                        <a:rPr lang="uk-UA" sz="1600" b="1" baseline="0">
                          <a:solidFill>
                            <a:srgbClr val="333333"/>
                          </a:solidFill>
                          <a:latin typeface="Calibri Light"/>
                          <a:ea typeface="Verdana" panose="020B0604030504040204" pitchFamily="34" charset="0"/>
                          <a:cs typeface="Verdana" panose="020B0604030504040204" pitchFamily="34" charset="0"/>
                        </a:rPr>
                        <a:t>ОКР</a:t>
                      </a:r>
                      <a:r>
                        <a:rPr lang="uk-UA" sz="1600" baseline="0">
                          <a:solidFill>
                            <a:srgbClr val="333333"/>
                          </a:solidFill>
                          <a:latin typeface="Calibri Light"/>
                          <a:ea typeface="Verdana" panose="020B0604030504040204" pitchFamily="34" charset="0"/>
                          <a:cs typeface="Verdana" panose="020B0604030504040204" pitchFamily="34" charset="0"/>
                        </a:rPr>
                        <a:t>, що, зокрема, проявляється в тому, що йому дуже важко переносити асиметричне розташування предметів довкола. </a:t>
                      </a:r>
                    </a:p>
                  </a:txBody>
                  <a:tcPr marL="121952" marR="121952">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066800">
                <a:tc>
                  <a:txBody>
                    <a:bodyPr/>
                    <a:lstStyle/>
                    <a:p>
                      <a:r>
                        <a:rPr lang="uk-UA" sz="1600">
                          <a:solidFill>
                            <a:srgbClr val="333333"/>
                          </a:solidFill>
                          <a:latin typeface="Calibri Light"/>
                          <a:ea typeface="Verdana" panose="020B0604030504040204" pitchFamily="34" charset="0"/>
                          <a:cs typeface="Verdana" panose="020B0604030504040204" pitchFamily="34" charset="0"/>
                        </a:rPr>
                        <a:t>Браян Вілсон</a:t>
                      </a:r>
                    </a:p>
                    <a:p>
                      <a:r>
                        <a:rPr lang="uk-UA" sz="1600">
                          <a:solidFill>
                            <a:srgbClr val="333333"/>
                          </a:solidFill>
                          <a:latin typeface="Calibri Light"/>
                          <a:ea typeface="Verdana" panose="020B0604030504040204" pitchFamily="34" charset="0"/>
                          <a:cs typeface="Verdana" panose="020B0604030504040204" pitchFamily="34" charset="0"/>
                        </a:rPr>
                        <a:t>(1942 – сьогодні)</a:t>
                      </a:r>
                    </a:p>
                  </a:txBody>
                  <a:tcPr marL="121952" marR="121952">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r>
                        <a:rPr lang="uk-UA" sz="1600">
                          <a:solidFill>
                            <a:srgbClr val="333333"/>
                          </a:solidFill>
                          <a:latin typeface="Calibri Light"/>
                          <a:ea typeface="Verdana" panose="020B0604030504040204" pitchFamily="34" charset="0"/>
                          <a:cs typeface="Verdana" panose="020B0604030504040204" pitchFamily="34" charset="0"/>
                        </a:rPr>
                        <a:t>Браян Вілсон — американський </a:t>
                      </a:r>
                      <a:r>
                        <a:rPr lang="uk-UA" sz="1600" b="1">
                          <a:solidFill>
                            <a:srgbClr val="333333"/>
                          </a:solidFill>
                          <a:latin typeface="Calibri Light"/>
                          <a:ea typeface="Verdana" panose="020B0604030504040204" pitchFamily="34" charset="0"/>
                          <a:cs typeface="Verdana" panose="020B0604030504040204" pitchFamily="34" charset="0"/>
                        </a:rPr>
                        <a:t>музикант</a:t>
                      </a:r>
                      <a:r>
                        <a:rPr lang="uk-UA" sz="1600">
                          <a:solidFill>
                            <a:srgbClr val="333333"/>
                          </a:solidFill>
                          <a:latin typeface="Calibri Light"/>
                          <a:ea typeface="Verdana" panose="020B0604030504040204" pitchFamily="34" charset="0"/>
                          <a:cs typeface="Verdana" panose="020B0604030504040204" pitchFamily="34" charset="0"/>
                        </a:rPr>
                        <a:t>, якого вважають вокалістом і творчим натхненником гурту The Beach Boys. Вілсон написав більшість пісень гурту та спродюсував багато альбомів.</a:t>
                      </a:r>
                      <a:r>
                        <a:rPr lang="uk-UA" sz="1600" baseline="0">
                          <a:solidFill>
                            <a:srgbClr val="333333"/>
                          </a:solidFill>
                          <a:latin typeface="Calibri Light"/>
                          <a:ea typeface="Verdana" panose="020B0604030504040204" pitchFamily="34" charset="0"/>
                          <a:cs typeface="Verdana" panose="020B0604030504040204" pitchFamily="34" charset="0"/>
                        </a:rPr>
                        <a:t> </a:t>
                      </a:r>
                      <a:r>
                        <a:rPr lang="uk-UA" sz="1600">
                          <a:solidFill>
                            <a:srgbClr val="333333"/>
                          </a:solidFill>
                          <a:latin typeface="Calibri Light"/>
                          <a:ea typeface="Verdana" panose="020B0604030504040204" pitchFamily="34" charset="0"/>
                          <a:cs typeface="Verdana" panose="020B0604030504040204" pitchFamily="34" charset="0"/>
                        </a:rPr>
                        <a:t>Вілсона вважають одним із </a:t>
                      </a:r>
                      <a:r>
                        <a:rPr lang="uk-UA" sz="1600" b="1">
                          <a:solidFill>
                            <a:srgbClr val="333333"/>
                          </a:solidFill>
                          <a:latin typeface="Calibri Light"/>
                          <a:ea typeface="Verdana" panose="020B0604030504040204" pitchFamily="34" charset="0"/>
                          <a:cs typeface="Verdana" panose="020B0604030504040204" pitchFamily="34" charset="0"/>
                        </a:rPr>
                        <a:t>найвизначніших</a:t>
                      </a:r>
                      <a:r>
                        <a:rPr lang="uk-UA" sz="1600">
                          <a:solidFill>
                            <a:srgbClr val="333333"/>
                          </a:solidFill>
                          <a:latin typeface="Calibri Light"/>
                          <a:ea typeface="Verdana" panose="020B0604030504040204" pitchFamily="34" charset="0"/>
                          <a:cs typeface="Verdana" panose="020B0604030504040204" pitchFamily="34" charset="0"/>
                        </a:rPr>
                        <a:t> композиторів і музичних продюсерів XX століття. У</a:t>
                      </a:r>
                      <a:r>
                        <a:rPr lang="uk-UA" sz="1600" baseline="0">
                          <a:solidFill>
                            <a:srgbClr val="333333"/>
                          </a:solidFill>
                          <a:latin typeface="Calibri Light"/>
                          <a:ea typeface="Verdana" panose="020B0604030504040204" pitchFamily="34" charset="0"/>
                          <a:cs typeface="Verdana" panose="020B0604030504040204" pitchFamily="34" charset="0"/>
                        </a:rPr>
                        <a:t> Вілсона діагностували </a:t>
                      </a:r>
                      <a:r>
                        <a:rPr lang="uk-UA" sz="1600" b="1" baseline="0">
                          <a:solidFill>
                            <a:srgbClr val="333333"/>
                          </a:solidFill>
                          <a:latin typeface="Calibri Light"/>
                          <a:ea typeface="Verdana" panose="020B0604030504040204" pitchFamily="34" charset="0"/>
                          <a:cs typeface="Verdana" panose="020B0604030504040204" pitchFamily="34" charset="0"/>
                        </a:rPr>
                        <a:t>шизоафективний розлад</a:t>
                      </a:r>
                      <a:r>
                        <a:rPr lang="uk-UA" sz="1600" baseline="0">
                          <a:solidFill>
                            <a:srgbClr val="333333"/>
                          </a:solidFill>
                          <a:latin typeface="Calibri Light"/>
                          <a:ea typeface="Verdana" panose="020B0604030504040204" pitchFamily="34" charset="0"/>
                          <a:cs typeface="Verdana" panose="020B0604030504040204" pitchFamily="34" charset="0"/>
                        </a:rPr>
                        <a:t>.</a:t>
                      </a:r>
                    </a:p>
                  </a:txBody>
                  <a:tcPr marL="121952" marR="121952">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1066800">
                <a:tc>
                  <a:txBody>
                    <a:bodyPr/>
                    <a:lstStyle/>
                    <a:p>
                      <a:r>
                        <a:rPr lang="uk-UA" sz="1600">
                          <a:solidFill>
                            <a:srgbClr val="333333"/>
                          </a:solidFill>
                          <a:latin typeface="Calibri Light"/>
                          <a:ea typeface="Verdana" panose="020B0604030504040204" pitchFamily="34" charset="0"/>
                          <a:cs typeface="Verdana" panose="020B0604030504040204" pitchFamily="34" charset="0"/>
                        </a:rPr>
                        <a:t>Дж. К.</a:t>
                      </a:r>
                      <a:r>
                        <a:rPr lang="uk-UA" sz="1600" baseline="0">
                          <a:solidFill>
                            <a:srgbClr val="333333"/>
                          </a:solidFill>
                          <a:latin typeface="Calibri Light"/>
                          <a:ea typeface="Verdana" panose="020B0604030504040204" pitchFamily="34" charset="0"/>
                          <a:cs typeface="Verdana" panose="020B0604030504040204" pitchFamily="34" charset="0"/>
                        </a:rPr>
                        <a:t> Роулінг</a:t>
                      </a:r>
                    </a:p>
                    <a:p>
                      <a:r>
                        <a:rPr lang="uk-UA" sz="1600" baseline="0">
                          <a:solidFill>
                            <a:srgbClr val="333333"/>
                          </a:solidFill>
                          <a:latin typeface="Calibri Light"/>
                          <a:ea typeface="Verdana" panose="020B0604030504040204" pitchFamily="34" charset="0"/>
                          <a:cs typeface="Verdana" panose="020B0604030504040204" pitchFamily="34" charset="0"/>
                        </a:rPr>
                        <a:t>(1965 – сьогодні)</a:t>
                      </a:r>
                    </a:p>
                  </a:txBody>
                  <a:tcPr marL="121952" marR="121952">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r>
                        <a:rPr lang="uk-UA" sz="1600" dirty="0" err="1">
                          <a:solidFill>
                            <a:srgbClr val="333333"/>
                          </a:solidFill>
                          <a:latin typeface="Calibri Light"/>
                          <a:ea typeface="Verdana" panose="020B0604030504040204" pitchFamily="34" charset="0"/>
                          <a:cs typeface="Verdana" panose="020B0604030504040204" pitchFamily="34" charset="0"/>
                        </a:rPr>
                        <a:t>Дж</a:t>
                      </a:r>
                      <a:r>
                        <a:rPr lang="uk-UA" sz="1600" dirty="0">
                          <a:solidFill>
                            <a:srgbClr val="333333"/>
                          </a:solidFill>
                          <a:latin typeface="Calibri Light"/>
                          <a:ea typeface="Verdana" panose="020B0604030504040204" pitchFamily="34" charset="0"/>
                          <a:cs typeface="Verdana" panose="020B0604030504040204" pitchFamily="34" charset="0"/>
                        </a:rPr>
                        <a:t>. К. </a:t>
                      </a:r>
                      <a:r>
                        <a:rPr lang="uk-UA" sz="1600" dirty="0" err="1">
                          <a:solidFill>
                            <a:srgbClr val="333333"/>
                          </a:solidFill>
                          <a:latin typeface="Calibri Light"/>
                          <a:ea typeface="Verdana" panose="020B0604030504040204" pitchFamily="34" charset="0"/>
                          <a:cs typeface="Verdana" panose="020B0604030504040204" pitchFamily="34" charset="0"/>
                        </a:rPr>
                        <a:t>Роулінг</a:t>
                      </a:r>
                      <a:r>
                        <a:rPr lang="uk-UA" sz="1600" dirty="0">
                          <a:solidFill>
                            <a:srgbClr val="333333"/>
                          </a:solidFill>
                          <a:latin typeface="Calibri Light"/>
                          <a:ea typeface="Verdana" panose="020B0604030504040204" pitchFamily="34" charset="0"/>
                          <a:cs typeface="Verdana" panose="020B0604030504040204" pitchFamily="34" charset="0"/>
                        </a:rPr>
                        <a:t> — </a:t>
                      </a:r>
                      <a:r>
                        <a:rPr lang="uk-UA" sz="1600" b="1" dirty="0">
                          <a:solidFill>
                            <a:srgbClr val="333333"/>
                          </a:solidFill>
                          <a:latin typeface="Calibri Light"/>
                          <a:ea typeface="Verdana" panose="020B0604030504040204" pitchFamily="34" charset="0"/>
                          <a:cs typeface="Verdana" panose="020B0604030504040204" pitchFamily="34" charset="0"/>
                        </a:rPr>
                        <a:t>успішна</a:t>
                      </a:r>
                      <a:r>
                        <a:rPr lang="uk-UA" sz="1600" b="1" baseline="0" dirty="0">
                          <a:solidFill>
                            <a:srgbClr val="333333"/>
                          </a:solidFill>
                          <a:latin typeface="Calibri Light"/>
                          <a:ea typeface="Verdana" panose="020B0604030504040204" pitchFamily="34" charset="0"/>
                          <a:cs typeface="Verdana" panose="020B0604030504040204" pitchFamily="34" charset="0"/>
                        </a:rPr>
                        <a:t> авторка</a:t>
                      </a:r>
                      <a:r>
                        <a:rPr lang="uk-UA" sz="1600" baseline="0" dirty="0">
                          <a:solidFill>
                            <a:srgbClr val="333333"/>
                          </a:solidFill>
                          <a:latin typeface="Calibri Light"/>
                          <a:ea typeface="Verdana" panose="020B0604030504040204" pitchFamily="34" charset="0"/>
                          <a:cs typeface="Verdana" panose="020B0604030504040204" pitchFamily="34" charset="0"/>
                        </a:rPr>
                        <a:t> популярної книжкової серії «Гаррі Поттер», яка також пережила важку </a:t>
                      </a:r>
                      <a:r>
                        <a:rPr lang="uk-UA" sz="1600" b="1" baseline="0" dirty="0">
                          <a:solidFill>
                            <a:srgbClr val="333333"/>
                          </a:solidFill>
                          <a:latin typeface="Calibri Light"/>
                          <a:ea typeface="Verdana" panose="020B0604030504040204" pitchFamily="34" charset="0"/>
                          <a:cs typeface="Verdana" panose="020B0604030504040204" pitchFamily="34" charset="0"/>
                        </a:rPr>
                        <a:t>депресію</a:t>
                      </a:r>
                      <a:r>
                        <a:rPr lang="uk-UA" sz="1600" baseline="0" dirty="0">
                          <a:solidFill>
                            <a:srgbClr val="333333"/>
                          </a:solidFill>
                          <a:latin typeface="Calibri Light"/>
                          <a:ea typeface="Verdana" panose="020B0604030504040204" pitchFamily="34" charset="0"/>
                          <a:cs typeface="Verdana" panose="020B0604030504040204" pitchFamily="34" charset="0"/>
                        </a:rPr>
                        <a:t>. Вона частково опрацювала ці переживання в захопливих історіях про юного чарівника. Таким чином, </a:t>
                      </a:r>
                      <a:r>
                        <a:rPr lang="uk-UA" sz="1600" baseline="0" dirty="0" err="1">
                          <a:solidFill>
                            <a:srgbClr val="333333"/>
                          </a:solidFill>
                          <a:latin typeface="Calibri Light"/>
                          <a:ea typeface="Verdana" panose="020B0604030504040204" pitchFamily="34" charset="0"/>
                          <a:cs typeface="Verdana" panose="020B0604030504040204" pitchFamily="34" charset="0"/>
                        </a:rPr>
                        <a:t>дементори</a:t>
                      </a:r>
                      <a:r>
                        <a:rPr lang="uk-UA" sz="1600" baseline="0" dirty="0">
                          <a:solidFill>
                            <a:srgbClr val="333333"/>
                          </a:solidFill>
                          <a:latin typeface="Calibri Light"/>
                          <a:ea typeface="Verdana" panose="020B0604030504040204" pitchFamily="34" charset="0"/>
                          <a:cs typeface="Verdana" panose="020B0604030504040204" pitchFamily="34" charset="0"/>
                        </a:rPr>
                        <a:t> в її книзі символізують відчуття депресії. </a:t>
                      </a:r>
                    </a:p>
                  </a:txBody>
                  <a:tcPr marL="121952" marR="121952">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0333999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uk-UA" sz="3600">
                <a:latin typeface="Calibri Light"/>
              </a:rPr>
              <a:t>Цінні, незважаючи ні на що?</a:t>
            </a:r>
          </a:p>
        </p:txBody>
      </p:sp>
      <p:sp>
        <p:nvSpPr>
          <p:cNvPr id="3" name="Inhaltsplatzhalter 2"/>
          <p:cNvSpPr>
            <a:spLocks noGrp="1"/>
          </p:cNvSpPr>
          <p:nvPr>
            <p:ph idx="1"/>
          </p:nvPr>
        </p:nvSpPr>
        <p:spPr/>
        <p:txBody>
          <a:bodyPr/>
          <a:lstStyle/>
          <a:p>
            <a:pPr lvl="1">
              <a:spcBef>
                <a:spcPts val="1999"/>
              </a:spcBef>
              <a:spcAft>
                <a:spcPts val="0"/>
              </a:spcAft>
              <a:tabLst>
                <a:tab pos="84138" algn="l"/>
              </a:tabLst>
            </a:pPr>
            <a:r>
              <a:rPr lang="uk-UA" sz="2400" dirty="0">
                <a:solidFill>
                  <a:srgbClr val="333333"/>
                </a:solidFill>
                <a:latin typeface="Calibri Light"/>
                <a:ea typeface="Verdana" pitchFamily="34" charset="0"/>
                <a:cs typeface="Verdana" pitchFamily="34" charset="0"/>
              </a:rPr>
              <a:t>Деякі відомі особистості живуть успішним життям, попри психічні розлади. Вони створюють пісні та книги, грають у фільмах або надихають своїми спортивними досягненнями.</a:t>
            </a:r>
          </a:p>
          <a:p>
            <a:pPr lvl="1">
              <a:spcBef>
                <a:spcPts val="1999"/>
              </a:spcBef>
              <a:spcAft>
                <a:spcPts val="0"/>
              </a:spcAft>
              <a:tabLst>
                <a:tab pos="84138" algn="l"/>
              </a:tabLst>
            </a:pPr>
            <a:r>
              <a:rPr lang="uk-UA" sz="2400" dirty="0">
                <a:solidFill>
                  <a:srgbClr val="004992"/>
                </a:solidFill>
                <a:latin typeface="Calibri Light"/>
                <a:ea typeface="Verdana" pitchFamily="34" charset="0"/>
                <a:cs typeface="Verdana" pitchFamily="34" charset="0"/>
              </a:rPr>
              <a:t>Питання:</a:t>
            </a:r>
            <a:br>
              <a:rPr lang="uk-UA" sz="2400" dirty="0">
                <a:solidFill>
                  <a:srgbClr val="004992"/>
                </a:solidFill>
                <a:latin typeface="Calibri Light"/>
                <a:ea typeface="Verdana" pitchFamily="34" charset="0"/>
                <a:cs typeface="Verdana" pitchFamily="34" charset="0"/>
              </a:rPr>
            </a:br>
            <a:r>
              <a:rPr lang="uk-UA" sz="2400" dirty="0">
                <a:solidFill>
                  <a:srgbClr val="004992"/>
                </a:solidFill>
                <a:latin typeface="Calibri Light"/>
                <a:ea typeface="Verdana" pitchFamily="34" charset="0"/>
                <a:cs typeface="Verdana" pitchFamily="34" charset="0"/>
              </a:rPr>
              <a:t>чи цінність їхніх творів (фільмів, пісень, книг тощо) через це зменшується?</a:t>
            </a:r>
          </a:p>
          <a:p>
            <a:pPr lvl="1" defTabSz="914400" fontAlgn="base">
              <a:spcBef>
                <a:spcPts val="1999"/>
              </a:spcBef>
              <a:spcAft>
                <a:spcPts val="0"/>
              </a:spcAft>
              <a:tabLst>
                <a:tab pos="84138" algn="l"/>
              </a:tabLst>
            </a:pPr>
            <a:r>
              <a:rPr lang="uk-UA" sz="2400" b="1" dirty="0">
                <a:solidFill>
                  <a:srgbClr val="004992"/>
                </a:solidFill>
                <a:latin typeface="Calibri Light"/>
                <a:ea typeface="Verdana" pitchFamily="34" charset="0"/>
                <a:cs typeface="Verdana" pitchFamily="34" charset="0"/>
              </a:rPr>
              <a:t>				</a:t>
            </a:r>
            <a:r>
              <a:rPr lang="uk-UA" sz="2400" b="1" u="sng" dirty="0">
                <a:solidFill>
                  <a:srgbClr val="004992"/>
                </a:solidFill>
                <a:latin typeface="Calibri Light"/>
                <a:ea typeface="Verdana" pitchFamily="34" charset="0"/>
                <a:cs typeface="Verdana" pitchFamily="34" charset="0"/>
              </a:rPr>
              <a:t>НІ!</a:t>
            </a:r>
          </a:p>
          <a:p>
            <a:pPr lvl="0" defTabSz="914400" fontAlgn="base"/>
            <a:r>
              <a:rPr lang="uk-UA" sz="2400" b="1" dirty="0">
                <a:solidFill>
                  <a:srgbClr val="333333"/>
                </a:solidFill>
                <a:latin typeface="Calibri Light"/>
                <a:ea typeface="ＭＳ Ｐゴシック" charset="0"/>
              </a:rPr>
              <a:t>Психічна хвороба не</a:t>
            </a:r>
            <a:br>
              <a:rPr lang="uk-UA" sz="2400" b="1" dirty="0">
                <a:solidFill>
                  <a:srgbClr val="333333"/>
                </a:solidFill>
                <a:latin typeface="Calibri Light"/>
                <a:ea typeface="ＭＳ Ｐゴシック" charset="0"/>
              </a:rPr>
            </a:br>
            <a:r>
              <a:rPr lang="uk-UA" sz="2400" b="1" dirty="0">
                <a:solidFill>
                  <a:srgbClr val="333333"/>
                </a:solidFill>
                <a:latin typeface="Calibri Light"/>
                <a:ea typeface="ＭＳ Ｐゴシック" charset="0"/>
              </a:rPr>
              <a:t>впливає на цінність!</a:t>
            </a:r>
          </a:p>
          <a:p>
            <a:endParaRPr lang="de-DE" sz="2400" dirty="0">
              <a:solidFill>
                <a:srgbClr val="333333"/>
              </a:solidFill>
              <a:latin typeface="Calibri Light"/>
            </a:endParaRPr>
          </a:p>
        </p:txBody>
      </p:sp>
      <p:sp>
        <p:nvSpPr>
          <p:cNvPr id="6" name="Footer Placeholder 5"/>
          <p:cNvSpPr>
            <a:spLocks noGrp="1"/>
          </p:cNvSpPr>
          <p:nvPr>
            <p:ph type="ftr" sz="quarter" idx="11"/>
          </p:nvPr>
        </p:nvSpPr>
        <p:spPr/>
        <p:txBody>
          <a:bodyPr/>
          <a:lstStyle/>
          <a:p>
            <a:pPr>
              <a:defRPr/>
            </a:pPr>
            <a:r>
              <a:rPr lang="uk-UA">
                <a:latin typeface="Calibri Light"/>
              </a:rPr>
              <a:t>Метакогнітивний тренінг 10. Робота з упередженнями (стигмою)</a:t>
            </a:r>
          </a:p>
        </p:txBody>
      </p:sp>
      <p:sp>
        <p:nvSpPr>
          <p:cNvPr id="7" name="Slide Number Placeholder 6"/>
          <p:cNvSpPr>
            <a:spLocks noGrp="1"/>
          </p:cNvSpPr>
          <p:nvPr>
            <p:ph type="sldNum" sz="quarter" idx="12"/>
          </p:nvPr>
        </p:nvSpPr>
        <p:spPr/>
        <p:txBody>
          <a:bodyPr/>
          <a:lstStyle/>
          <a:p>
            <a:fld id="{E145D7AE-92F4-4245-966E-F23936500660}" type="slidenum">
              <a:rPr lang="de-DE" smtClean="0">
                <a:latin typeface="Calibri Light"/>
              </a:rPr>
              <a:pPr/>
              <a:t>8</a:t>
            </a:fld>
            <a:endParaRPr lang="de-DE">
              <a:latin typeface="Calibri Light"/>
            </a:endParaRPr>
          </a:p>
        </p:txBody>
      </p:sp>
      <p:pic>
        <p:nvPicPr>
          <p:cNvPr id="3080" name="Picture 8" descr="Diamant, Brillant, Edelstein, Juwel, Glänzend, Edel"/>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8994775" y="5062427"/>
            <a:ext cx="3200400" cy="17955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66564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uk-UA" sz="3600">
                <a:latin typeface="Calibri Light"/>
              </a:rPr>
              <a:t>Перший висновок</a:t>
            </a:r>
          </a:p>
        </p:txBody>
      </p:sp>
      <p:sp>
        <p:nvSpPr>
          <p:cNvPr id="3" name="Inhaltsplatzhalter 2"/>
          <p:cNvSpPr>
            <a:spLocks noGrp="1"/>
          </p:cNvSpPr>
          <p:nvPr>
            <p:ph idx="1"/>
          </p:nvPr>
        </p:nvSpPr>
        <p:spPr/>
        <p:txBody>
          <a:bodyPr/>
          <a:lstStyle/>
          <a:p>
            <a:pPr marL="0" indent="0">
              <a:spcAft>
                <a:spcPts val="1200"/>
              </a:spcAft>
              <a:buNone/>
            </a:pPr>
            <a:r>
              <a:rPr lang="uk-UA" sz="2400">
                <a:solidFill>
                  <a:schemeClr val="tx1"/>
                </a:solidFill>
                <a:latin typeface="Calibri Light"/>
                <a:ea typeface="Verdana" panose="020B0604030504040204" pitchFamily="34" charset="0"/>
                <a:cs typeface="Verdana" panose="020B0604030504040204" pitchFamily="34" charset="0"/>
              </a:rPr>
              <a:t>???</a:t>
            </a:r>
          </a:p>
        </p:txBody>
      </p:sp>
      <p:sp>
        <p:nvSpPr>
          <p:cNvPr id="4" name="Footer Placeholder 3"/>
          <p:cNvSpPr>
            <a:spLocks noGrp="1"/>
          </p:cNvSpPr>
          <p:nvPr>
            <p:ph type="ftr" sz="quarter" idx="11"/>
          </p:nvPr>
        </p:nvSpPr>
        <p:spPr/>
        <p:txBody>
          <a:bodyPr/>
          <a:lstStyle/>
          <a:p>
            <a:pPr>
              <a:defRPr/>
            </a:pPr>
            <a:r>
              <a:rPr lang="uk-UA">
                <a:latin typeface="Calibri Light"/>
              </a:rPr>
              <a:t>Метакогнітивний тренінг 10. Робота з упередженнями (стигмою)</a:t>
            </a:r>
          </a:p>
        </p:txBody>
      </p:sp>
      <p:sp>
        <p:nvSpPr>
          <p:cNvPr id="5" name="Slide Number Placeholder 4"/>
          <p:cNvSpPr>
            <a:spLocks noGrp="1"/>
          </p:cNvSpPr>
          <p:nvPr>
            <p:ph type="sldNum" sz="quarter" idx="12"/>
          </p:nvPr>
        </p:nvSpPr>
        <p:spPr/>
        <p:txBody>
          <a:bodyPr/>
          <a:lstStyle/>
          <a:p>
            <a:fld id="{E145D7AE-92F4-4245-966E-F23936500660}" type="slidenum">
              <a:rPr lang="de-DE" smtClean="0">
                <a:latin typeface="Calibri Light"/>
              </a:rPr>
              <a:pPr/>
              <a:t>9</a:t>
            </a:fld>
            <a:endParaRPr lang="de-DE">
              <a:latin typeface="Calibri Light"/>
            </a:endParaRPr>
          </a:p>
        </p:txBody>
      </p:sp>
      <p:pic>
        <p:nvPicPr>
          <p:cNvPr id="2050" name="Picture 2" descr="Gelb, Natürliche, Blume"/>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8994775" y="914400"/>
            <a:ext cx="3200400" cy="17830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49303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uk-UA" sz="3600">
                <a:latin typeface="Calibri Light"/>
              </a:rPr>
              <a:t>Перший висновок</a:t>
            </a:r>
          </a:p>
        </p:txBody>
      </p:sp>
      <p:sp>
        <p:nvSpPr>
          <p:cNvPr id="3" name="Inhaltsplatzhalter 2"/>
          <p:cNvSpPr>
            <a:spLocks noGrp="1"/>
          </p:cNvSpPr>
          <p:nvPr>
            <p:ph idx="1"/>
          </p:nvPr>
        </p:nvSpPr>
        <p:spPr/>
        <p:txBody>
          <a:bodyPr/>
          <a:lstStyle/>
          <a:p>
            <a:pPr marL="342900" indent="-342900">
              <a:buClr>
                <a:srgbClr val="333333"/>
              </a:buClr>
              <a:buFont typeface="WingDings"/>
              <a:buChar char=""/>
            </a:pPr>
            <a:r>
              <a:rPr lang="uk-UA" sz="2400">
                <a:solidFill>
                  <a:srgbClr val="333333"/>
                </a:solidFill>
                <a:latin typeface="Calibri Light"/>
                <a:ea typeface="Verdana" panose="020B0604030504040204" pitchFamily="34" charset="0"/>
                <a:cs typeface="Verdana" panose="020B0604030504040204" pitchFamily="34" charset="0"/>
              </a:rPr>
              <a:t>Бути психічно хворим не означає бути неспроможним робити/створювати значущі та цінні речі.</a:t>
            </a:r>
          </a:p>
          <a:p>
            <a:pPr marL="342900" indent="-342900">
              <a:buClr>
                <a:srgbClr val="333333"/>
              </a:buClr>
              <a:buFont typeface="WingDings"/>
              <a:buChar char=""/>
            </a:pPr>
            <a:r>
              <a:rPr lang="uk-UA" sz="2400">
                <a:solidFill>
                  <a:srgbClr val="333333"/>
                </a:solidFill>
                <a:latin typeface="Calibri Light"/>
                <a:ea typeface="Verdana" panose="020B0604030504040204" pitchFamily="34" charset="0"/>
                <a:cs typeface="Verdana" panose="020B0604030504040204" pitchFamily="34" charset="0"/>
              </a:rPr>
              <a:t>Психічні розлади можуть як стимулювати, так і пригнічувати креативність.</a:t>
            </a:r>
          </a:p>
          <a:p>
            <a:pPr marL="342900" indent="-342900">
              <a:buClr>
                <a:srgbClr val="333333"/>
              </a:buClr>
              <a:buFont typeface="WingDings"/>
              <a:buChar char=""/>
            </a:pPr>
            <a:r>
              <a:rPr lang="uk-UA" sz="2400">
                <a:solidFill>
                  <a:srgbClr val="333333"/>
                </a:solidFill>
                <a:latin typeface="Calibri Light"/>
                <a:ea typeface="Verdana" panose="020B0604030504040204" pitchFamily="34" charset="0"/>
                <a:cs typeface="Verdana" panose="020B0604030504040204" pitchFamily="34" charset="0"/>
              </a:rPr>
              <a:t>Деяким знаменитостям із психічними розладами все ж вдається досягати успіху в тій справі, якою вони займаються!</a:t>
            </a:r>
          </a:p>
          <a:p>
            <a:pPr marL="342900" indent="-342900">
              <a:buClr>
                <a:srgbClr val="333333"/>
              </a:buClr>
              <a:buFont typeface="WingDings"/>
              <a:buChar char=""/>
            </a:pPr>
            <a:r>
              <a:rPr lang="uk-UA" sz="2400">
                <a:solidFill>
                  <a:srgbClr val="333333"/>
                </a:solidFill>
                <a:latin typeface="Calibri Light"/>
                <a:ea typeface="Verdana" panose="020B0604030504040204" pitchFamily="34" charset="0"/>
                <a:cs typeface="Verdana" panose="020B0604030504040204" pitchFamily="34" charset="0"/>
              </a:rPr>
              <a:t>Наприклад, за фільмом або піснею неможливо визначити, чи має актор або співак психічні розлади. </a:t>
            </a:r>
          </a:p>
          <a:p>
            <a:pPr marL="342900" indent="-342900">
              <a:buClr>
                <a:srgbClr val="333333"/>
              </a:buClr>
              <a:buFont typeface="WingDings"/>
              <a:buChar char=""/>
            </a:pPr>
            <a:r>
              <a:rPr lang="uk-UA" sz="2400">
                <a:solidFill>
                  <a:srgbClr val="333333"/>
                </a:solidFill>
                <a:latin typeface="Calibri Light"/>
                <a:ea typeface="Verdana" panose="020B0604030504040204" pitchFamily="34" charset="0"/>
                <a:cs typeface="Verdana" panose="020B0604030504040204" pitchFamily="34" charset="0"/>
              </a:rPr>
              <a:t>Також неможливо з першого погляду визначити, чи є вони психічно хворими, чи ні. </a:t>
            </a:r>
          </a:p>
          <a:p>
            <a:endParaRPr lang="de-DE" sz="2400" dirty="0">
              <a:solidFill>
                <a:srgbClr val="333333"/>
              </a:solidFill>
              <a:latin typeface="Calibri Light"/>
              <a:ea typeface="Verdana" panose="020B0604030504040204" pitchFamily="34" charset="0"/>
              <a:cs typeface="Verdana" panose="020B0604030504040204" pitchFamily="34" charset="0"/>
            </a:endParaRPr>
          </a:p>
        </p:txBody>
      </p:sp>
      <p:sp>
        <p:nvSpPr>
          <p:cNvPr id="4" name="Footer Placeholder 3"/>
          <p:cNvSpPr>
            <a:spLocks noGrp="1"/>
          </p:cNvSpPr>
          <p:nvPr>
            <p:ph type="ftr" sz="quarter" idx="11"/>
          </p:nvPr>
        </p:nvSpPr>
        <p:spPr/>
        <p:txBody>
          <a:bodyPr/>
          <a:lstStyle/>
          <a:p>
            <a:pPr>
              <a:defRPr/>
            </a:pPr>
            <a:r>
              <a:rPr lang="uk-UA">
                <a:latin typeface="Calibri Light"/>
              </a:rPr>
              <a:t>Метакогнітивний тренінг 10. Робота з упередженнями (стигмою)</a:t>
            </a:r>
          </a:p>
        </p:txBody>
      </p:sp>
      <p:sp>
        <p:nvSpPr>
          <p:cNvPr id="5" name="Slide Number Placeholder 4"/>
          <p:cNvSpPr>
            <a:spLocks noGrp="1"/>
          </p:cNvSpPr>
          <p:nvPr>
            <p:ph type="sldNum" sz="quarter" idx="12"/>
          </p:nvPr>
        </p:nvSpPr>
        <p:spPr/>
        <p:txBody>
          <a:bodyPr/>
          <a:lstStyle/>
          <a:p>
            <a:fld id="{E145D7AE-92F4-4245-966E-F23936500660}" type="slidenum">
              <a:rPr lang="de-DE" smtClean="0">
                <a:latin typeface="Calibri Light"/>
              </a:rPr>
              <a:pPr/>
              <a:t>10</a:t>
            </a:fld>
            <a:endParaRPr lang="de-DE">
              <a:latin typeface="Calibri Light"/>
            </a:endParaRPr>
          </a:p>
        </p:txBody>
      </p:sp>
      <p:pic>
        <p:nvPicPr>
          <p:cNvPr id="7" name="Picture 2" descr="Gelb, Natürliche, Blume"/>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8994775" y="914400"/>
            <a:ext cx="3200400" cy="17830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1723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uk-UA" sz="3600">
                <a:latin typeface="Calibri Light"/>
              </a:rPr>
              <a:t>Ви — більше, ніж просто ваш діагноз!</a:t>
            </a:r>
          </a:p>
        </p:txBody>
      </p:sp>
      <p:sp>
        <p:nvSpPr>
          <p:cNvPr id="3" name="Inhaltsplatzhalter 2"/>
          <p:cNvSpPr>
            <a:spLocks noGrp="1"/>
          </p:cNvSpPr>
          <p:nvPr>
            <p:ph idx="1"/>
          </p:nvPr>
        </p:nvSpPr>
        <p:spPr/>
        <p:txBody>
          <a:bodyPr/>
          <a:lstStyle/>
          <a:p>
            <a:r>
              <a:rPr lang="uk-UA" sz="2400">
                <a:solidFill>
                  <a:srgbClr val="333333"/>
                </a:solidFill>
                <a:latin typeface="Calibri Light"/>
                <a:ea typeface="Verdana" panose="020B0604030504040204" pitchFamily="34" charset="0"/>
                <a:cs typeface="Verdana" panose="020B0604030504040204" pitchFamily="34" charset="0"/>
              </a:rPr>
              <a:t>У вас є цінності, компетенції та ідеї! Спробуйте тримати ці сильні сторони в полі зору й подумайте, як можна ще більше розвивати їх у повсякденному житті.</a:t>
            </a:r>
          </a:p>
          <a:p>
            <a:pPr marL="342900" indent="-342900">
              <a:buClr>
                <a:srgbClr val="333333"/>
              </a:buClr>
              <a:buFont typeface="WingDings"/>
              <a:buChar char=""/>
            </a:pPr>
            <a:r>
              <a:rPr lang="uk-UA" sz="2400">
                <a:solidFill>
                  <a:srgbClr val="004992"/>
                </a:solidFill>
                <a:latin typeface="Calibri Light"/>
                <a:ea typeface="Verdana" panose="020B0604030504040204" pitchFamily="34" charset="0"/>
                <a:cs typeface="Verdana" panose="020B0604030504040204" pitchFamily="34" charset="0"/>
              </a:rPr>
              <a:t>Куди б ви хотіли інвестувати більше часу та енергії?</a:t>
            </a:r>
          </a:p>
          <a:p>
            <a:pPr marL="342900" indent="-342900">
              <a:buClr>
                <a:srgbClr val="333333"/>
              </a:buClr>
              <a:buFont typeface="WingDings"/>
              <a:buChar char=""/>
            </a:pPr>
            <a:r>
              <a:rPr lang="uk-UA" sz="2400">
                <a:solidFill>
                  <a:srgbClr val="004992"/>
                </a:solidFill>
                <a:latin typeface="Calibri Light"/>
                <a:ea typeface="Verdana" panose="020B0604030504040204" pitchFamily="34" charset="0"/>
                <a:cs typeface="Verdana" panose="020B0604030504040204" pitchFamily="34" charset="0"/>
              </a:rPr>
              <a:t>Що приносить вам насолоду, сенс життя, зміцнює вашу самооцінку?</a:t>
            </a:r>
          </a:p>
          <a:p>
            <a:r>
              <a:rPr lang="uk-UA" sz="2400">
                <a:solidFill>
                  <a:srgbClr val="333333"/>
                </a:solidFill>
                <a:latin typeface="Calibri Light"/>
                <a:ea typeface="Verdana" panose="020B0604030504040204" pitchFamily="34" charset="0"/>
                <a:cs typeface="Verdana" panose="020B0604030504040204" pitchFamily="34" charset="0"/>
              </a:rPr>
              <a:t>Це — теж частина вас! Не дозволяйте, щоб ваше психічне захворювання визначало вас — і найголовніше:</a:t>
            </a:r>
          </a:p>
          <a:p>
            <a:r>
              <a:rPr lang="uk-UA" sz="2400" b="1">
                <a:solidFill>
                  <a:srgbClr val="333333"/>
                </a:solidFill>
                <a:latin typeface="Calibri Light"/>
                <a:ea typeface="Verdana" panose="020B0604030504040204" pitchFamily="34" charset="0"/>
                <a:cs typeface="Verdana" panose="020B0604030504040204" pitchFamily="34" charset="0"/>
              </a:rPr>
              <a:t>не робіть цього самі! </a:t>
            </a:r>
          </a:p>
        </p:txBody>
      </p:sp>
      <p:sp>
        <p:nvSpPr>
          <p:cNvPr id="4" name="Footer Placeholder 3"/>
          <p:cNvSpPr>
            <a:spLocks noGrp="1"/>
          </p:cNvSpPr>
          <p:nvPr>
            <p:ph type="ftr" sz="quarter" idx="11"/>
          </p:nvPr>
        </p:nvSpPr>
        <p:spPr/>
        <p:txBody>
          <a:bodyPr/>
          <a:lstStyle/>
          <a:p>
            <a:pPr>
              <a:defRPr/>
            </a:pPr>
            <a:r>
              <a:rPr lang="uk-UA">
                <a:latin typeface="Calibri Light"/>
              </a:rPr>
              <a:t>Метакогнітивний тренінг 10. Робота з упередженнями (стигмою)</a:t>
            </a:r>
          </a:p>
        </p:txBody>
      </p:sp>
      <p:sp>
        <p:nvSpPr>
          <p:cNvPr id="5" name="Slide Number Placeholder 4"/>
          <p:cNvSpPr>
            <a:spLocks noGrp="1"/>
          </p:cNvSpPr>
          <p:nvPr>
            <p:ph type="sldNum" sz="quarter" idx="12"/>
          </p:nvPr>
        </p:nvSpPr>
        <p:spPr/>
        <p:txBody>
          <a:bodyPr/>
          <a:lstStyle/>
          <a:p>
            <a:fld id="{E145D7AE-92F4-4245-966E-F23936500660}" type="slidenum">
              <a:rPr lang="de-DE" smtClean="0">
                <a:latin typeface="Calibri Light"/>
              </a:rPr>
              <a:pPr/>
              <a:t>11</a:t>
            </a:fld>
            <a:endParaRPr lang="de-DE">
              <a:latin typeface="Calibri Light"/>
            </a:endParaRPr>
          </a:p>
        </p:txBody>
      </p:sp>
    </p:spTree>
    <p:extLst>
      <p:ext uri="{BB962C8B-B14F-4D97-AF65-F5344CB8AC3E}">
        <p14:creationId xmlns:p14="http://schemas.microsoft.com/office/powerpoint/2010/main" val="13878209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uk-UA" sz="3600">
                <a:latin typeface="Calibri Light"/>
              </a:rPr>
              <a:t>Вправа</a:t>
            </a:r>
          </a:p>
        </p:txBody>
      </p:sp>
      <p:sp>
        <p:nvSpPr>
          <p:cNvPr id="3" name="Inhaltsplatzhalter 2"/>
          <p:cNvSpPr>
            <a:spLocks noGrp="1"/>
          </p:cNvSpPr>
          <p:nvPr>
            <p:ph idx="1"/>
          </p:nvPr>
        </p:nvSpPr>
        <p:spPr/>
        <p:txBody>
          <a:bodyPr/>
          <a:lstStyle/>
          <a:p>
            <a:r>
              <a:rPr lang="uk-UA" sz="2000">
                <a:solidFill>
                  <a:srgbClr val="333333"/>
                </a:solidFill>
                <a:latin typeface="Calibri Light"/>
                <a:ea typeface="Verdana" panose="020B0604030504040204" pitchFamily="34" charset="0"/>
                <a:cs typeface="Verdana" panose="020B0604030504040204" pitchFamily="34" charset="0"/>
              </a:rPr>
              <a:t>Подумайте, які важливі цілі, ідеї чи цінності ви втратили з поля зору і хотіли б знову повернути у своє життя. Це також можуть бути, здавалося б, маленькі речі. Для деяких цілей може знадобитися покращення вашого психічного стану. Проте багатьох інших цінностей та цілей можна досягти навіть попри психічний розлад — або саме завдяки йому. Наприклад, завдяки глибшому розумінню людей у психоемоційній кризі, яке часто недоступне тим, хто сам не переживав подібного.</a:t>
            </a:r>
          </a:p>
          <a:p>
            <a:pPr marL="342900" indent="-342900">
              <a:buClr>
                <a:srgbClr val="333333"/>
              </a:buClr>
              <a:buFont typeface="WingDings"/>
              <a:buChar char=""/>
            </a:pPr>
            <a:r>
              <a:rPr lang="uk-UA" sz="2000">
                <a:solidFill>
                  <a:srgbClr val="004992"/>
                </a:solidFill>
                <a:latin typeface="Calibri Light"/>
                <a:ea typeface="Verdana" panose="020B0604030504040204" pitchFamily="34" charset="0"/>
                <a:cs typeface="Verdana" panose="020B0604030504040204" pitchFamily="34" charset="0"/>
              </a:rPr>
              <a:t>Які цілі, ідеї та цінності важливі для вас?</a:t>
            </a:r>
          </a:p>
          <a:p>
            <a:pPr marL="342900" indent="-342900">
              <a:buClr>
                <a:srgbClr val="333333"/>
              </a:buClr>
              <a:buFont typeface="WingDings"/>
              <a:buChar char=""/>
            </a:pPr>
            <a:r>
              <a:rPr lang="uk-UA" sz="2000">
                <a:solidFill>
                  <a:srgbClr val="004992"/>
                </a:solidFill>
                <a:latin typeface="Calibri Light"/>
                <a:ea typeface="Verdana" panose="020B0604030504040204" pitchFamily="34" charset="0"/>
                <a:cs typeface="Verdana" panose="020B0604030504040204" pitchFamily="34" charset="0"/>
              </a:rPr>
              <a:t>Як ви можете змусити їх зайняти більше місця у вашому житті?</a:t>
            </a:r>
          </a:p>
          <a:p>
            <a:pPr>
              <a:buClr>
                <a:srgbClr val="333333"/>
              </a:buClr>
            </a:pPr>
            <a:r>
              <a:rPr lang="uk-UA" sz="2000">
                <a:solidFill>
                  <a:srgbClr val="004992"/>
                </a:solidFill>
                <a:latin typeface="Calibri Light"/>
                <a:ea typeface="Verdana" panose="020B0604030504040204" pitchFamily="34" charset="0"/>
                <a:cs typeface="Verdana" panose="020B0604030504040204" pitchFamily="34" charset="0"/>
              </a:rPr>
              <a:t>		</a:t>
            </a:r>
            <a:r>
              <a:rPr lang="uk-UA" sz="2000">
                <a:solidFill>
                  <a:srgbClr val="333333"/>
                </a:solidFill>
                <a:latin typeface="Calibri Light"/>
                <a:ea typeface="Verdana" panose="020B0604030504040204" pitchFamily="34" charset="0"/>
                <a:cs typeface="Verdana" panose="020B0604030504040204" pitchFamily="34" charset="0"/>
              </a:rPr>
              <a:t>Ви хочете поділитися цим з групою?</a:t>
            </a:r>
          </a:p>
        </p:txBody>
      </p:sp>
      <p:sp>
        <p:nvSpPr>
          <p:cNvPr id="4" name="Footer Placeholder 3"/>
          <p:cNvSpPr>
            <a:spLocks noGrp="1"/>
          </p:cNvSpPr>
          <p:nvPr>
            <p:ph type="ftr" sz="quarter" idx="11"/>
          </p:nvPr>
        </p:nvSpPr>
        <p:spPr/>
        <p:txBody>
          <a:bodyPr/>
          <a:lstStyle/>
          <a:p>
            <a:pPr>
              <a:defRPr/>
            </a:pPr>
            <a:r>
              <a:rPr lang="uk-UA">
                <a:latin typeface="Calibri Light"/>
              </a:rPr>
              <a:t>Метакогнітивний тренінг 10. Робота з упередженнями (стигмою)</a:t>
            </a:r>
          </a:p>
        </p:txBody>
      </p:sp>
      <p:sp>
        <p:nvSpPr>
          <p:cNvPr id="5" name="Slide Number Placeholder 4"/>
          <p:cNvSpPr>
            <a:spLocks noGrp="1"/>
          </p:cNvSpPr>
          <p:nvPr>
            <p:ph type="sldNum" sz="quarter" idx="12"/>
          </p:nvPr>
        </p:nvSpPr>
        <p:spPr/>
        <p:txBody>
          <a:bodyPr/>
          <a:lstStyle/>
          <a:p>
            <a:fld id="{E145D7AE-92F4-4245-966E-F23936500660}" type="slidenum">
              <a:rPr lang="de-DE" smtClean="0">
                <a:latin typeface="Calibri Light"/>
              </a:rPr>
              <a:pPr/>
              <a:t>12</a:t>
            </a:fld>
            <a:endParaRPr lang="de-DE">
              <a:latin typeface="Calibri Light"/>
            </a:endParaRPr>
          </a:p>
        </p:txBody>
      </p:sp>
      <p:pic>
        <p:nvPicPr>
          <p:cNvPr id="7" name="Grafik 6" descr="Ein Bild, das drinnen, Gerät, Stein enthält.&#10;&#10;Automatisch generierte Beschreibung">
            <a:extLst>
              <a:ext uri="{FF2B5EF4-FFF2-40B4-BE49-F238E27FC236}">
                <a16:creationId xmlns:a16="http://schemas.microsoft.com/office/drawing/2014/main" id="{CB01D40E-E0CD-4AD4-B474-B3A5D94BD9CC}"/>
              </a:ext>
            </a:extLst>
          </p:cNvPr>
          <p:cNvPicPr>
            <a:picLocks noChangeAspect="1"/>
          </p:cNvPicPr>
          <p:nvPr/>
        </p:nvPicPr>
        <p:blipFill rotWithShape="1">
          <a:blip r:embed="rId3"/>
          <a:srcRect l="1099" t="19558" r="35601" b="17050"/>
          <a:stretch/>
        </p:blipFill>
        <p:spPr>
          <a:xfrm>
            <a:off x="9647655" y="5157192"/>
            <a:ext cx="2547520" cy="1700808"/>
          </a:xfrm>
          <a:prstGeom prst="rect">
            <a:avLst/>
          </a:prstGeom>
        </p:spPr>
      </p:pic>
    </p:spTree>
    <p:extLst>
      <p:ext uri="{BB962C8B-B14F-4D97-AF65-F5344CB8AC3E}">
        <p14:creationId xmlns:p14="http://schemas.microsoft.com/office/powerpoint/2010/main" val="10055057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7F934C-B15B-7D11-10D0-8EC649C0023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4935FF3-288E-F697-E06E-83463BEBFD94}"/>
              </a:ext>
            </a:extLst>
          </p:cNvPr>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uk-UA" sz="3600">
                <a:latin typeface="Calibri Light"/>
              </a:rPr>
              <a:t>Приклад. На що я можу звернути більше уваги, що для мене важливо?</a:t>
            </a:r>
          </a:p>
        </p:txBody>
      </p:sp>
      <p:sp>
        <p:nvSpPr>
          <p:cNvPr id="3" name="Footer Placeholder 2">
            <a:extLst>
              <a:ext uri="{FF2B5EF4-FFF2-40B4-BE49-F238E27FC236}">
                <a16:creationId xmlns:a16="http://schemas.microsoft.com/office/drawing/2014/main" id="{7CAFDBCD-4153-8822-D828-1162BF3F3BD3}"/>
              </a:ext>
            </a:extLst>
          </p:cNvPr>
          <p:cNvSpPr>
            <a:spLocks noGrp="1"/>
          </p:cNvSpPr>
          <p:nvPr>
            <p:ph type="ftr" sz="quarter" idx="11"/>
          </p:nvPr>
        </p:nvSpPr>
        <p:spPr/>
        <p:txBody>
          <a:bodyPr/>
          <a:lstStyle/>
          <a:p>
            <a:pPr>
              <a:defRPr/>
            </a:pPr>
            <a:r>
              <a:rPr lang="uk-UA">
                <a:latin typeface="Calibri Light"/>
              </a:rPr>
              <a:t>Метакогнітивний тренінг 10. Робота з упередженнями (стигмою)</a:t>
            </a:r>
          </a:p>
        </p:txBody>
      </p:sp>
      <p:sp>
        <p:nvSpPr>
          <p:cNvPr id="5" name="Slide Number Placeholder 4">
            <a:extLst>
              <a:ext uri="{FF2B5EF4-FFF2-40B4-BE49-F238E27FC236}">
                <a16:creationId xmlns:a16="http://schemas.microsoft.com/office/drawing/2014/main" id="{4E273FD9-4AA1-2097-54CD-A23077181D25}"/>
              </a:ext>
            </a:extLst>
          </p:cNvPr>
          <p:cNvSpPr>
            <a:spLocks noGrp="1"/>
          </p:cNvSpPr>
          <p:nvPr>
            <p:ph type="sldNum" sz="quarter" idx="12"/>
          </p:nvPr>
        </p:nvSpPr>
        <p:spPr/>
        <p:txBody>
          <a:bodyPr/>
          <a:lstStyle/>
          <a:p>
            <a:fld id="{E145D7AE-92F4-4245-966E-F23936500660}" type="slidenum">
              <a:rPr lang="de-DE" smtClean="0">
                <a:latin typeface="Calibri Light"/>
              </a:rPr>
              <a:pPr/>
              <a:t>13</a:t>
            </a:fld>
            <a:endParaRPr lang="de-DE">
              <a:latin typeface="Calibri Light"/>
            </a:endParaRPr>
          </a:p>
        </p:txBody>
      </p:sp>
      <p:graphicFrame>
        <p:nvGraphicFramePr>
          <p:cNvPr id="6" name="Table 5">
            <a:extLst>
              <a:ext uri="{FF2B5EF4-FFF2-40B4-BE49-F238E27FC236}">
                <a16:creationId xmlns:a16="http://schemas.microsoft.com/office/drawing/2014/main" id="{3FD10AA9-64EB-EA41-BACC-F2BA1564CFEC}"/>
              </a:ext>
            </a:extLst>
          </p:cNvPr>
          <p:cNvGraphicFramePr>
            <a:graphicFrameLocks noGrp="1"/>
          </p:cNvGraphicFramePr>
          <p:nvPr>
            <p:extLst>
              <p:ext uri="{D42A27DB-BD31-4B8C-83A1-F6EECF244321}">
                <p14:modId xmlns:p14="http://schemas.microsoft.com/office/powerpoint/2010/main" val="942540605"/>
              </p:ext>
            </p:extLst>
          </p:nvPr>
        </p:nvGraphicFramePr>
        <p:xfrm>
          <a:off x="336947" y="2143884"/>
          <a:ext cx="10801201" cy="4419600"/>
        </p:xfrm>
        <a:graphic>
          <a:graphicData uri="http://schemas.openxmlformats.org/drawingml/2006/table">
            <a:tbl>
              <a:tblPr firstRow="1" bandRow="1">
                <a:tableStyleId>{21E4AEA4-8DFA-4A89-87EB-49C32662AFE0}</a:tableStyleId>
              </a:tblPr>
              <a:tblGrid>
                <a:gridCol w="2160240">
                  <a:extLst>
                    <a:ext uri="{9D8B030D-6E8A-4147-A177-3AD203B41FA5}">
                      <a16:colId xmlns:a16="http://schemas.microsoft.com/office/drawing/2014/main" val="20000"/>
                    </a:ext>
                  </a:extLst>
                </a:gridCol>
                <a:gridCol w="2858198">
                  <a:extLst>
                    <a:ext uri="{9D8B030D-6E8A-4147-A177-3AD203B41FA5}">
                      <a16:colId xmlns:a16="http://schemas.microsoft.com/office/drawing/2014/main" val="20001"/>
                    </a:ext>
                  </a:extLst>
                </a:gridCol>
                <a:gridCol w="2721865">
                  <a:extLst>
                    <a:ext uri="{9D8B030D-6E8A-4147-A177-3AD203B41FA5}">
                      <a16:colId xmlns:a16="http://schemas.microsoft.com/office/drawing/2014/main" val="20002"/>
                    </a:ext>
                  </a:extLst>
                </a:gridCol>
                <a:gridCol w="3060898">
                  <a:extLst>
                    <a:ext uri="{9D8B030D-6E8A-4147-A177-3AD203B41FA5}">
                      <a16:colId xmlns:a16="http://schemas.microsoft.com/office/drawing/2014/main" val="20004"/>
                    </a:ext>
                  </a:extLst>
                </a:gridCol>
              </a:tblGrid>
              <a:tr h="493028">
                <a:tc>
                  <a:txBody>
                    <a:bodyPr/>
                    <a:lstStyle/>
                    <a:p>
                      <a:pPr marL="0" marR="0" indent="0" algn="ctr" defTabSz="914245" rtl="0" eaLnBrk="1" fontAlgn="auto" latinLnBrk="0" hangingPunct="1">
                        <a:lnSpc>
                          <a:spcPct val="100000"/>
                        </a:lnSpc>
                        <a:spcBef>
                          <a:spcPts val="0"/>
                        </a:spcBef>
                        <a:spcAft>
                          <a:spcPts val="0"/>
                        </a:spcAft>
                        <a:buClrTx/>
                        <a:buSzTx/>
                        <a:buFontTx/>
                        <a:buNone/>
                        <a:tabLst/>
                        <a:defRPr/>
                      </a:pPr>
                      <a:r>
                        <a:rPr lang="uk-UA" sz="1800" b="0">
                          <a:solidFill>
                            <a:srgbClr val="000000"/>
                          </a:solidFill>
                          <a:latin typeface="Calibri Light"/>
                          <a:ea typeface="Verdana" panose="020B0604030504040204" pitchFamily="34" charset="0"/>
                          <a:cs typeface="Verdana" panose="020B0604030504040204" pitchFamily="34" charset="0"/>
                        </a:rPr>
                        <a:t>(1) Сфери життя / цінності</a:t>
                      </a: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8BB3CE"/>
                    </a:solidFill>
                  </a:tcPr>
                </a:tc>
                <a:tc>
                  <a:txBody>
                    <a:bodyPr/>
                    <a:lstStyle/>
                    <a:p>
                      <a:pPr marL="0" marR="0" indent="0" algn="ctr" defTabSz="914245" rtl="0" eaLnBrk="1" fontAlgn="auto" latinLnBrk="0" hangingPunct="1">
                        <a:lnSpc>
                          <a:spcPct val="100000"/>
                        </a:lnSpc>
                        <a:spcBef>
                          <a:spcPts val="0"/>
                        </a:spcBef>
                        <a:spcAft>
                          <a:spcPts val="0"/>
                        </a:spcAft>
                        <a:buClrTx/>
                        <a:buSzTx/>
                        <a:buFontTx/>
                        <a:buNone/>
                        <a:tabLst/>
                        <a:defRPr/>
                      </a:pPr>
                      <a:r>
                        <a:rPr lang="uk-UA" sz="1800" b="0" dirty="0">
                          <a:solidFill>
                            <a:srgbClr val="000000"/>
                          </a:solidFill>
                          <a:latin typeface="Calibri Light"/>
                          <a:ea typeface="Verdana" panose="020B0604030504040204" pitchFamily="34" charset="0"/>
                          <a:cs typeface="Verdana" panose="020B0604030504040204" pitchFamily="34" charset="0"/>
                        </a:rPr>
                        <a:t>(2) Поточна ситуація</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indent="0" algn="ctr" defTabSz="914245" rtl="0" eaLnBrk="1" fontAlgn="auto" latinLnBrk="0" hangingPunct="1">
                        <a:lnSpc>
                          <a:spcPct val="100000"/>
                        </a:lnSpc>
                        <a:spcBef>
                          <a:spcPts val="0"/>
                        </a:spcBef>
                        <a:spcAft>
                          <a:spcPts val="0"/>
                        </a:spcAft>
                        <a:buClrTx/>
                        <a:buSzTx/>
                        <a:buFontTx/>
                        <a:buNone/>
                        <a:tabLst/>
                        <a:defRPr/>
                      </a:pPr>
                      <a:r>
                        <a:rPr lang="uk-UA" sz="1800" b="0">
                          <a:solidFill>
                            <a:srgbClr val="000000"/>
                          </a:solidFill>
                          <a:latin typeface="Calibri Light"/>
                          <a:ea typeface="Verdana" panose="020B0604030504040204" pitchFamily="34" charset="0"/>
                          <a:cs typeface="Verdana" panose="020B0604030504040204" pitchFamily="34" charset="0"/>
                        </a:rPr>
                        <a:t>(3) Ціль</a:t>
                      </a: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indent="0" algn="ctr" defTabSz="914245" rtl="0" eaLnBrk="1" fontAlgn="auto" latinLnBrk="0" hangingPunct="1">
                        <a:lnSpc>
                          <a:spcPct val="100000"/>
                        </a:lnSpc>
                        <a:spcBef>
                          <a:spcPts val="0"/>
                        </a:spcBef>
                        <a:spcAft>
                          <a:spcPts val="0"/>
                        </a:spcAft>
                        <a:buClrTx/>
                        <a:buSzTx/>
                        <a:buFontTx/>
                        <a:buNone/>
                        <a:tabLst/>
                        <a:defRPr/>
                      </a:pPr>
                      <a:r>
                        <a:rPr lang="uk-UA" sz="1800" b="0">
                          <a:solidFill>
                            <a:srgbClr val="000000"/>
                          </a:solidFill>
                          <a:latin typeface="Calibri Light"/>
                          <a:ea typeface="Verdana" panose="020B0604030504040204" pitchFamily="34" charset="0"/>
                          <a:cs typeface="Verdana" panose="020B0604030504040204" pitchFamily="34" charset="0"/>
                        </a:rPr>
                        <a:t>(4)</a:t>
                      </a:r>
                      <a:r>
                        <a:rPr lang="uk-UA" sz="1800" b="0" baseline="0">
                          <a:solidFill>
                            <a:srgbClr val="000000"/>
                          </a:solidFill>
                          <a:latin typeface="Calibri Light"/>
                          <a:ea typeface="Verdana" panose="020B0604030504040204" pitchFamily="34" charset="0"/>
                          <a:cs typeface="Verdana" panose="020B0604030504040204" pitchFamily="34" charset="0"/>
                        </a:rPr>
                        <a:t> План досягнення/реалізації цілі</a:t>
                      </a: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1097280">
                <a:tc>
                  <a:txBody>
                    <a:bodyPr/>
                    <a:lstStyle/>
                    <a:p>
                      <a:pPr algn="l"/>
                      <a:r>
                        <a:rPr lang="uk-UA" sz="1400" b="0" i="1">
                          <a:solidFill>
                            <a:srgbClr val="333333"/>
                          </a:solidFill>
                          <a:latin typeface="Calibri Light"/>
                          <a:ea typeface="Verdana" panose="020B0604030504040204" pitchFamily="34" charset="0"/>
                          <a:cs typeface="Verdana" panose="020B0604030504040204" pitchFamily="34" charset="0"/>
                        </a:rPr>
                        <a:t>Які цінності / </a:t>
                      </a:r>
                      <a:r>
                        <a:rPr lang="uk-UA" sz="1400" b="0" i="1" baseline="0">
                          <a:solidFill>
                            <a:srgbClr val="333333"/>
                          </a:solidFill>
                          <a:latin typeface="Calibri Light"/>
                          <a:ea typeface="Verdana" panose="020B0604030504040204" pitchFamily="34" charset="0"/>
                          <a:cs typeface="Verdana" panose="020B0604030504040204" pitchFamily="34" charset="0"/>
                        </a:rPr>
                        <a:t>сфери життя важливі для мене?</a:t>
                      </a:r>
                    </a:p>
                  </a:txBody>
                  <a:tcPr marL="121952" marR="121952">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algn="l"/>
                      <a:r>
                        <a:rPr lang="uk-UA" sz="1400" b="0" i="1">
                          <a:solidFill>
                            <a:srgbClr val="333333"/>
                          </a:solidFill>
                          <a:latin typeface="Calibri Light"/>
                          <a:ea typeface="Verdana" panose="020B0604030504040204" pitchFamily="34" charset="0"/>
                          <a:cs typeface="Verdana" panose="020B0604030504040204" pitchFamily="34" charset="0"/>
                        </a:rPr>
                        <a:t>Наскільки</a:t>
                      </a:r>
                      <a:r>
                        <a:rPr lang="uk-UA" sz="1400" b="0" i="1" baseline="0">
                          <a:solidFill>
                            <a:srgbClr val="333333"/>
                          </a:solidFill>
                          <a:latin typeface="Calibri Light"/>
                          <a:ea typeface="Verdana" panose="020B0604030504040204" pitchFamily="34" charset="0"/>
                          <a:cs typeface="Verdana" panose="020B0604030504040204" pitchFamily="34" charset="0"/>
                        </a:rPr>
                        <a:t> я зараз живу у відповідності до цієї цінності? 1 (зовсім не важлива) – 5 (дуже важлива/головна цінність)</a:t>
                      </a:r>
                    </a:p>
                  </a:txBody>
                  <a:tcPr marL="121952" marR="121952">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algn="l"/>
                      <a:r>
                        <a:rPr lang="uk-UA" sz="1400" b="0" i="1">
                          <a:solidFill>
                            <a:srgbClr val="333333"/>
                          </a:solidFill>
                          <a:latin typeface="Calibri Light"/>
                          <a:ea typeface="Verdana" panose="020B0604030504040204" pitchFamily="34" charset="0"/>
                          <a:cs typeface="Verdana" panose="020B0604030504040204" pitchFamily="34" charset="0"/>
                        </a:rPr>
                        <a:t>Як би</a:t>
                      </a:r>
                      <a:r>
                        <a:rPr lang="uk-UA" sz="1400" b="0" i="1" baseline="0">
                          <a:solidFill>
                            <a:srgbClr val="333333"/>
                          </a:solidFill>
                          <a:latin typeface="Calibri Light"/>
                          <a:ea typeface="Verdana" panose="020B0604030504040204" pitchFamily="34" charset="0"/>
                          <a:cs typeface="Verdana" panose="020B0604030504040204" pitchFamily="34" charset="0"/>
                        </a:rPr>
                        <a:t> виглядала моя поведінка з огляду на цю цінність?</a:t>
                      </a:r>
                    </a:p>
                  </a:txBody>
                  <a:tcPr marL="121952" marR="121952">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algn="l" defTabSz="914245" rtl="0" eaLnBrk="1" latinLnBrk="0" hangingPunct="1"/>
                      <a:r>
                        <a:rPr lang="uk-UA" sz="1400" b="0" i="1" noProof="0">
                          <a:solidFill>
                            <a:srgbClr val="333333"/>
                          </a:solidFill>
                          <a:latin typeface="Calibri Light"/>
                          <a:ea typeface="Verdana" panose="020B0604030504040204" pitchFamily="34" charset="0"/>
                          <a:cs typeface="Verdana" panose="020B0604030504040204" pitchFamily="34" charset="0"/>
                        </a:rPr>
                        <a:t>Що я можу змінити, щоб наблизитися до своєї мети крок за кроком? </a:t>
                      </a:r>
                    </a:p>
                  </a:txBody>
                  <a:tcPr marL="121952" marR="121952">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1097280">
                <a:tc>
                  <a:txBody>
                    <a:bodyPr/>
                    <a:lstStyle/>
                    <a:p>
                      <a:pPr algn="l"/>
                      <a:r>
                        <a:rPr lang="uk-UA" sz="1400" b="0" u="none">
                          <a:solidFill>
                            <a:srgbClr val="333333"/>
                          </a:solidFill>
                          <a:latin typeface="Calibri Light"/>
                          <a:ea typeface="Verdana" panose="020B0604030504040204" pitchFamily="34" charset="0"/>
                          <a:cs typeface="Verdana" panose="020B0604030504040204" pitchFamily="34" charset="0"/>
                        </a:rPr>
                        <a:t>Повага до природи</a:t>
                      </a:r>
                    </a:p>
                  </a:txBody>
                  <a:tcPr marL="121952" marR="121952">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r>
                        <a:rPr lang="uk-UA" sz="1400">
                          <a:solidFill>
                            <a:srgbClr val="333333"/>
                          </a:solidFill>
                          <a:latin typeface="Calibri Light"/>
                          <a:ea typeface="Verdana" panose="020B0604030504040204" pitchFamily="34" charset="0"/>
                          <a:cs typeface="Verdana" panose="020B0604030504040204" pitchFamily="34" charset="0"/>
                        </a:rPr>
                        <a:t>2</a:t>
                      </a:r>
                    </a:p>
                  </a:txBody>
                  <a:tcPr marL="121952" marR="121952">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r>
                        <a:rPr lang="uk-UA" sz="1400">
                          <a:solidFill>
                            <a:srgbClr val="333333"/>
                          </a:solidFill>
                          <a:latin typeface="Calibri Light"/>
                          <a:ea typeface="Verdana" panose="020B0604030504040204" pitchFamily="34" charset="0"/>
                          <a:cs typeface="Verdana" panose="020B0604030504040204" pitchFamily="34" charset="0"/>
                        </a:rPr>
                        <a:t>Обмежити споживання м'яса; купувати більше органічної їжі;</a:t>
                      </a:r>
                      <a:r>
                        <a:rPr lang="uk-UA" sz="1400" baseline="0">
                          <a:solidFill>
                            <a:srgbClr val="333333"/>
                          </a:solidFill>
                          <a:latin typeface="Calibri Light"/>
                          <a:ea typeface="Verdana" panose="020B0604030504040204" pitchFamily="34" charset="0"/>
                          <a:cs typeface="Verdana" panose="020B0604030504040204" pitchFamily="34" charset="0"/>
                        </a:rPr>
                        <a:t> віддавати перевагу продуктам з мінімумом упаковки</a:t>
                      </a:r>
                    </a:p>
                  </a:txBody>
                  <a:tcPr marL="121952" marR="121952">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r>
                        <a:rPr lang="uk-UA" sz="1400" baseline="0">
                          <a:solidFill>
                            <a:srgbClr val="333333"/>
                          </a:solidFill>
                          <a:latin typeface="Calibri Light"/>
                          <a:ea typeface="Verdana" panose="020B0604030504040204" pitchFamily="34" charset="0"/>
                          <a:cs typeface="Verdana" panose="020B0604030504040204" pitchFamily="34" charset="0"/>
                        </a:rPr>
                        <a:t>Краще сортувати сміття; подумати про екошопер </a:t>
                      </a:r>
                    </a:p>
                  </a:txBody>
                  <a:tcPr marL="121952" marR="121952">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356696">
                <a:tc>
                  <a:txBody>
                    <a:bodyPr/>
                    <a:lstStyle/>
                    <a:p>
                      <a:pPr algn="l"/>
                      <a:r>
                        <a:rPr lang="uk-UA" sz="1400">
                          <a:solidFill>
                            <a:srgbClr val="333333"/>
                          </a:solidFill>
                          <a:latin typeface="Calibri Light"/>
                          <a:ea typeface="Verdana" panose="020B0604030504040204" pitchFamily="34" charset="0"/>
                          <a:cs typeface="Verdana" panose="020B0604030504040204" pitchFamily="34" charset="0"/>
                        </a:rPr>
                        <a:t>Спілкування з</a:t>
                      </a:r>
                      <a:r>
                        <a:rPr lang="uk-UA" sz="1400" baseline="0">
                          <a:solidFill>
                            <a:srgbClr val="333333"/>
                          </a:solidFill>
                          <a:latin typeface="Calibri Light"/>
                          <a:ea typeface="Verdana" panose="020B0604030504040204" pitchFamily="34" charset="0"/>
                          <a:cs typeface="Verdana" panose="020B0604030504040204" pitchFamily="34" charset="0"/>
                        </a:rPr>
                        <a:t> </a:t>
                      </a:r>
                      <a:r>
                        <a:rPr lang="uk-UA" sz="1400">
                          <a:solidFill>
                            <a:srgbClr val="333333"/>
                          </a:solidFill>
                          <a:latin typeface="Calibri Light"/>
                          <a:ea typeface="Verdana" panose="020B0604030504040204" pitchFamily="34" charset="0"/>
                          <a:cs typeface="Verdana" panose="020B0604030504040204" pitchFamily="34" charset="0"/>
                        </a:rPr>
                        <a:t>іншими, а</a:t>
                      </a:r>
                      <a:r>
                        <a:rPr lang="uk-UA" sz="1400" baseline="0">
                          <a:solidFill>
                            <a:srgbClr val="333333"/>
                          </a:solidFill>
                          <a:latin typeface="Calibri Light"/>
                          <a:ea typeface="Verdana" panose="020B0604030504040204" pitchFamily="34" charset="0"/>
                          <a:cs typeface="Verdana" panose="020B0604030504040204" pitchFamily="34" charset="0"/>
                        </a:rPr>
                        <a:t> також </a:t>
                      </a:r>
                      <a:r>
                        <a:rPr lang="uk-UA" sz="1400">
                          <a:solidFill>
                            <a:srgbClr val="333333"/>
                          </a:solidFill>
                          <a:latin typeface="Calibri Light"/>
                          <a:ea typeface="Verdana" panose="020B0604030504040204" pitchFamily="34" charset="0"/>
                          <a:cs typeface="Verdana" panose="020B0604030504040204" pitchFamily="34" charset="0"/>
                        </a:rPr>
                        <a:t>пілкування про себе</a:t>
                      </a:r>
                    </a:p>
                  </a:txBody>
                  <a:tcPr marL="121952" marR="121952">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r>
                        <a:rPr lang="uk-UA" sz="1400">
                          <a:solidFill>
                            <a:srgbClr val="333333"/>
                          </a:solidFill>
                          <a:latin typeface="Calibri Light"/>
                          <a:ea typeface="Verdana" panose="020B0604030504040204" pitchFamily="34" charset="0"/>
                          <a:cs typeface="Verdana" panose="020B0604030504040204" pitchFamily="34" charset="0"/>
                        </a:rPr>
                        <a:t>2</a:t>
                      </a:r>
                    </a:p>
                  </a:txBody>
                  <a:tcPr marL="121952" marR="121952">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245" rtl="0" eaLnBrk="1" fontAlgn="auto" latinLnBrk="0" hangingPunct="1">
                        <a:lnSpc>
                          <a:spcPct val="100000"/>
                        </a:lnSpc>
                        <a:spcBef>
                          <a:spcPts val="0"/>
                        </a:spcBef>
                        <a:spcAft>
                          <a:spcPts val="0"/>
                        </a:spcAft>
                        <a:buClrTx/>
                        <a:buSzTx/>
                        <a:buFontTx/>
                        <a:buNone/>
                        <a:tabLst/>
                        <a:defRPr/>
                      </a:pPr>
                      <a:r>
                        <a:rPr lang="uk-UA" sz="1400">
                          <a:solidFill>
                            <a:srgbClr val="333333"/>
                          </a:solidFill>
                          <a:latin typeface="Calibri Light"/>
                          <a:ea typeface="Verdana" panose="020B0604030504040204" pitchFamily="34" charset="0"/>
                          <a:cs typeface="Verdana" panose="020B0604030504040204" pitchFamily="34" charset="0"/>
                        </a:rPr>
                        <a:t>Активно допомагати сусідам; виявляти співчуття до проблем у світі; вірити в добро — як у інших, так і в собі; давати поради та підтримку постраждалим на інтернет-форумах.</a:t>
                      </a:r>
                    </a:p>
                  </a:txBody>
                  <a:tcPr marL="121952" marR="121952">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245" rtl="0" eaLnBrk="1" fontAlgn="auto" latinLnBrk="0" hangingPunct="1">
                        <a:lnSpc>
                          <a:spcPct val="100000"/>
                        </a:lnSpc>
                        <a:spcBef>
                          <a:spcPts val="0"/>
                        </a:spcBef>
                        <a:spcAft>
                          <a:spcPts val="0"/>
                        </a:spcAft>
                        <a:buClrTx/>
                        <a:buSzTx/>
                        <a:buFontTx/>
                        <a:buNone/>
                        <a:tabLst/>
                        <a:defRPr/>
                      </a:pPr>
                      <a:r>
                        <a:rPr lang="uk-UA" sz="1400" dirty="0">
                          <a:solidFill>
                            <a:srgbClr val="333333"/>
                          </a:solidFill>
                          <a:latin typeface="Calibri Light"/>
                          <a:ea typeface="Verdana" panose="020B0604030504040204" pitchFamily="34" charset="0"/>
                          <a:cs typeface="Verdana" panose="020B0604030504040204" pitchFamily="34" charset="0"/>
                        </a:rPr>
                        <a:t>Я помічаю, що більше дбаю про добробут інших, ніж про свій власний, тому хочу спробувати частіше хвалити себе і робити для себе щось приємне.</a:t>
                      </a:r>
                    </a:p>
                  </a:txBody>
                  <a:tcPr marL="121952" marR="121952">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3054511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uk-UA" sz="3600">
                <a:latin typeface="Calibri Light"/>
              </a:rPr>
              <a:t>Домашнє завдання</a:t>
            </a:r>
          </a:p>
        </p:txBody>
      </p:sp>
      <p:sp>
        <p:nvSpPr>
          <p:cNvPr id="3" name="Inhaltsplatzhalter 2"/>
          <p:cNvSpPr>
            <a:spLocks noGrp="1"/>
          </p:cNvSpPr>
          <p:nvPr>
            <p:ph idx="1"/>
          </p:nvPr>
        </p:nvSpPr>
        <p:spPr>
          <a:xfrm>
            <a:off x="408955" y="2204864"/>
            <a:ext cx="11340000" cy="4248000"/>
          </a:xfrm>
        </p:spPr>
        <p:txBody>
          <a:bodyPr/>
          <a:lstStyle/>
          <a:p>
            <a:pPr algn="ctr"/>
            <a:r>
              <a:rPr lang="uk-UA" sz="2400">
                <a:solidFill>
                  <a:srgbClr val="004992"/>
                </a:solidFill>
                <a:latin typeface="Calibri Light"/>
                <a:ea typeface="Verdana" panose="020B0604030504040204" pitchFamily="34" charset="0"/>
                <a:cs typeface="Verdana" panose="020B0604030504040204" pitchFamily="34" charset="0"/>
              </a:rPr>
              <a:t>Виділіть час на виконання вправи!</a:t>
            </a:r>
          </a:p>
          <a:p>
            <a:pPr algn="ctr"/>
            <a:r>
              <a:rPr lang="uk-UA" sz="2400">
                <a:solidFill>
                  <a:srgbClr val="333333"/>
                </a:solidFill>
                <a:latin typeface="Calibri Light"/>
                <a:ea typeface="Verdana" panose="020B0604030504040204" pitchFamily="34" charset="0"/>
                <a:cs typeface="Verdana" panose="020B0604030504040204" pitchFamily="34" charset="0"/>
              </a:rPr>
              <a:t>У буклеті ви знайдете таблицю, в якій ви можете ввести свої особисті цінності, ідеї або цілі!</a:t>
            </a:r>
          </a:p>
          <a:p>
            <a:pPr algn="ctr"/>
            <a:endParaRPr lang="de-DE" sz="2400" dirty="0">
              <a:solidFill>
                <a:srgbClr val="333333"/>
              </a:solidFill>
              <a:latin typeface="Calibri Light"/>
            </a:endParaRPr>
          </a:p>
          <a:p>
            <a:pPr algn="ctr"/>
            <a:endParaRPr lang="de-DE"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uk-UA">
                <a:latin typeface="Calibri Light"/>
              </a:rPr>
              <a:t>Метакогнітивний тренінг 10. Робота з упередженнями (стигмою)</a:t>
            </a:r>
          </a:p>
        </p:txBody>
      </p:sp>
      <p:sp>
        <p:nvSpPr>
          <p:cNvPr id="5" name="Slide Number Placeholder 4"/>
          <p:cNvSpPr>
            <a:spLocks noGrp="1"/>
          </p:cNvSpPr>
          <p:nvPr>
            <p:ph type="sldNum" sz="quarter" idx="12"/>
          </p:nvPr>
        </p:nvSpPr>
        <p:spPr/>
        <p:txBody>
          <a:bodyPr/>
          <a:lstStyle/>
          <a:p>
            <a:fld id="{E145D7AE-92F4-4245-966E-F23936500660}" type="slidenum">
              <a:rPr lang="de-DE" smtClean="0">
                <a:latin typeface="Calibri Light"/>
              </a:rPr>
              <a:pPr/>
              <a:t>14</a:t>
            </a:fld>
            <a:endParaRPr lang="de-DE">
              <a:latin typeface="Calibri Light"/>
            </a:endParaRPr>
          </a:p>
        </p:txBody>
      </p:sp>
      <p:pic>
        <p:nvPicPr>
          <p:cNvPr id="7" name="Grafik 6" descr="Ein Bild, das drinnen, Gerät, Stein enthält.&#10;&#10;Automatisch generierte Beschreibung">
            <a:extLst>
              <a:ext uri="{FF2B5EF4-FFF2-40B4-BE49-F238E27FC236}">
                <a16:creationId xmlns:a16="http://schemas.microsoft.com/office/drawing/2014/main" id="{9AD5DCC7-ABA2-4B66-A1C1-7FD690E6E9FB}"/>
              </a:ext>
            </a:extLst>
          </p:cNvPr>
          <p:cNvPicPr>
            <a:picLocks noChangeAspect="1"/>
          </p:cNvPicPr>
          <p:nvPr/>
        </p:nvPicPr>
        <p:blipFill rotWithShape="1">
          <a:blip r:embed="rId2"/>
          <a:srcRect l="1099" t="19558" r="35601" b="17050"/>
          <a:stretch/>
        </p:blipFill>
        <p:spPr>
          <a:xfrm>
            <a:off x="9647655" y="5157192"/>
            <a:ext cx="2547520" cy="1700808"/>
          </a:xfrm>
          <a:prstGeom prst="rect">
            <a:avLst/>
          </a:prstGeom>
        </p:spPr>
      </p:pic>
    </p:spTree>
    <p:extLst>
      <p:ext uri="{BB962C8B-B14F-4D97-AF65-F5344CB8AC3E}">
        <p14:creationId xmlns:p14="http://schemas.microsoft.com/office/powerpoint/2010/main" val="22152803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uk-UA" sz="3600"/>
              <a:t>Чи нормально мати психічні розлади?</a:t>
            </a:r>
          </a:p>
        </p:txBody>
      </p:sp>
      <p:sp>
        <p:nvSpPr>
          <p:cNvPr id="4" name="Content Placeholder 3"/>
          <p:cNvSpPr>
            <a:spLocks noGrp="1"/>
          </p:cNvSpPr>
          <p:nvPr>
            <p:ph idx="1"/>
          </p:nvPr>
        </p:nvSpPr>
        <p:spPr/>
        <p:txBody>
          <a:bodyPr/>
          <a:lstStyle/>
          <a:p>
            <a:pPr lvl="0" defTabSz="914377"/>
            <a:r>
              <a:rPr lang="uk-UA" sz="2400">
                <a:solidFill>
                  <a:srgbClr val="004992"/>
                </a:solidFill>
                <a:latin typeface="Calibri Light"/>
                <a:ea typeface="+mj-ea"/>
                <a:cs typeface="+mj-cs"/>
              </a:rPr>
              <a:t>Скільки людей в Україні страждають на психічні захворювання?</a:t>
            </a:r>
          </a:p>
          <a:p>
            <a:pPr lvl="0" algn="ctr" defTabSz="914377"/>
            <a:r>
              <a:rPr lang="uk-UA" sz="2400">
                <a:solidFill>
                  <a:srgbClr val="333333"/>
                </a:solidFill>
                <a:latin typeface="Calibri Light"/>
                <a:ea typeface="+mj-ea"/>
                <a:cs typeface="+mj-cs"/>
              </a:rPr>
              <a:t>Що ви думаєте?</a:t>
            </a:r>
          </a:p>
          <a:p>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uk-UA">
                <a:latin typeface="Calibri Light"/>
              </a:rPr>
              <a:t>Метакогнітивний тренінг 10. Робота з упередженнями (стигмою)</a:t>
            </a:r>
          </a:p>
        </p:txBody>
      </p:sp>
      <p:sp>
        <p:nvSpPr>
          <p:cNvPr id="3" name="Slide Number Placeholder 2"/>
          <p:cNvSpPr>
            <a:spLocks noGrp="1"/>
          </p:cNvSpPr>
          <p:nvPr>
            <p:ph type="sldNum" sz="quarter" idx="12"/>
          </p:nvPr>
        </p:nvSpPr>
        <p:spPr/>
        <p:txBody>
          <a:bodyPr/>
          <a:lstStyle/>
          <a:p>
            <a:fld id="{E145D7AE-92F4-4245-966E-F23936500660}" type="slidenum">
              <a:rPr lang="de-DE" smtClean="0">
                <a:latin typeface="Calibri Light"/>
              </a:rPr>
              <a:pPr/>
              <a:t>15</a:t>
            </a:fld>
            <a:endParaRPr lang="de-DE">
              <a:latin typeface="Calibri Ligh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uk-UA" sz="3600">
                <a:latin typeface="Calibri Light"/>
              </a:rPr>
              <a:t>Чи нормально мати психічні розлади?</a:t>
            </a:r>
          </a:p>
        </p:txBody>
      </p:sp>
      <p:sp>
        <p:nvSpPr>
          <p:cNvPr id="6" name="Content Placeholder 5"/>
          <p:cNvSpPr>
            <a:spLocks noGrp="1"/>
          </p:cNvSpPr>
          <p:nvPr>
            <p:ph idx="1"/>
          </p:nvPr>
        </p:nvSpPr>
        <p:spPr/>
        <p:txBody>
          <a:bodyPr/>
          <a:lstStyle/>
          <a:p>
            <a:pPr lvl="0" defTabSz="914400" eaLnBrk="0" fontAlgn="base" hangingPunct="0">
              <a:buClr>
                <a:srgbClr val="006699"/>
              </a:buClr>
              <a:tabLst>
                <a:tab pos="84138" algn="l"/>
              </a:tabLst>
              <a:defRPr/>
            </a:pPr>
            <a:r>
              <a:rPr lang="uk-UA" sz="2400">
                <a:solidFill>
                  <a:srgbClr val="004992"/>
                </a:solidFill>
                <a:latin typeface="Calibri Light"/>
                <a:ea typeface="Verdana" pitchFamily="34" charset="0"/>
                <a:cs typeface="Verdana" pitchFamily="34" charset="0"/>
              </a:rPr>
              <a:t>Скільки людей в Україні страждають на психічні захворювання?</a:t>
            </a:r>
          </a:p>
          <a:p>
            <a:pPr lvl="0" defTabSz="914400" eaLnBrk="0" fontAlgn="base" hangingPunct="0">
              <a:buClr>
                <a:srgbClr val="006699"/>
              </a:buClr>
              <a:tabLst>
                <a:tab pos="84138" algn="l"/>
              </a:tabLst>
              <a:defRPr/>
            </a:pPr>
            <a:r>
              <a:rPr lang="uk-UA" sz="2400">
                <a:solidFill>
                  <a:srgbClr val="333333"/>
                </a:solidFill>
                <a:latin typeface="Calibri Light"/>
                <a:ea typeface="Verdana" pitchFamily="34" charset="0"/>
                <a:cs typeface="Verdana" pitchFamily="34" charset="0"/>
              </a:rPr>
              <a:t>У ході репрезентативного дослідження* було виявлено наведене нижче:</a:t>
            </a:r>
          </a:p>
          <a:p>
            <a:pPr lvl="0" defTabSz="914400" eaLnBrk="0" fontAlgn="base" hangingPunct="0">
              <a:buClr>
                <a:srgbClr val="006699"/>
              </a:buClr>
              <a:tabLst>
                <a:tab pos="84138" algn="l"/>
              </a:tabLst>
              <a:defRPr/>
            </a:pPr>
            <a:endParaRPr lang="de-DE" sz="2400" kern="0" dirty="0">
              <a:solidFill>
                <a:srgbClr val="333333"/>
              </a:solidFill>
              <a:latin typeface="Calibri Light"/>
              <a:ea typeface="Verdana" pitchFamily="34" charset="0"/>
              <a:cs typeface="Verdana" pitchFamily="34" charset="0"/>
            </a:endParaRPr>
          </a:p>
          <a:p>
            <a:pPr lvl="0" defTabSz="914400" eaLnBrk="0" fontAlgn="base" hangingPunct="0">
              <a:buClr>
                <a:srgbClr val="006699"/>
              </a:buClr>
              <a:tabLst>
                <a:tab pos="84138" algn="l"/>
              </a:tabLst>
              <a:defRPr/>
            </a:pPr>
            <a:endParaRPr lang="de-DE" sz="2400" kern="0" dirty="0">
              <a:solidFill>
                <a:srgbClr val="333333"/>
              </a:solidFill>
              <a:latin typeface="Calibri Light"/>
              <a:ea typeface="Verdana" pitchFamily="34" charset="0"/>
              <a:cs typeface="Verdana" pitchFamily="34" charset="0"/>
            </a:endParaRPr>
          </a:p>
          <a:p>
            <a:pPr lvl="0" defTabSz="914400" eaLnBrk="0" fontAlgn="base" hangingPunct="0">
              <a:buClr>
                <a:srgbClr val="006699"/>
              </a:buClr>
              <a:tabLst>
                <a:tab pos="84138" algn="l"/>
              </a:tabLst>
              <a:defRPr/>
            </a:pPr>
            <a:endParaRPr lang="de-DE" sz="2400" kern="0" dirty="0">
              <a:solidFill>
                <a:srgbClr val="333333"/>
              </a:solidFill>
              <a:latin typeface="Calibri Light"/>
              <a:ea typeface="Verdana" pitchFamily="34" charset="0"/>
              <a:cs typeface="Verdana" pitchFamily="34" charset="0"/>
            </a:endParaRPr>
          </a:p>
          <a:p>
            <a:pPr lvl="0" defTabSz="914400" eaLnBrk="0" fontAlgn="base" hangingPunct="0">
              <a:buClr>
                <a:srgbClr val="006699"/>
              </a:buClr>
              <a:tabLst>
                <a:tab pos="84138" algn="l"/>
              </a:tabLst>
            </a:pPr>
            <a:r>
              <a:rPr lang="uk-UA" sz="2400">
                <a:solidFill>
                  <a:srgbClr val="333333"/>
                </a:solidFill>
                <a:latin typeface="Calibri Light"/>
                <a:ea typeface="Verdana" pitchFamily="34" charset="0"/>
                <a:cs typeface="Verdana" pitchFamily="34" charset="0"/>
              </a:rPr>
              <a:t>Якщо врахувати людей, у яких є окремі симптоми психічних розладів, цифри набагато вищі. </a:t>
            </a: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10. Робота з упередженнями (стигмою)</a:t>
            </a:r>
          </a:p>
        </p:txBody>
      </p:sp>
      <p:sp>
        <p:nvSpPr>
          <p:cNvPr id="4" name="Slide Number Placeholder 3"/>
          <p:cNvSpPr>
            <a:spLocks noGrp="1"/>
          </p:cNvSpPr>
          <p:nvPr>
            <p:ph type="sldNum" sz="quarter" idx="12"/>
          </p:nvPr>
        </p:nvSpPr>
        <p:spPr/>
        <p:txBody>
          <a:bodyPr/>
          <a:lstStyle/>
          <a:p>
            <a:fld id="{E145D7AE-92F4-4245-966E-F23936500660}" type="slidenum">
              <a:rPr lang="de-DE" smtClean="0">
                <a:latin typeface="Calibri Light"/>
              </a:rPr>
              <a:pPr/>
              <a:t>16</a:t>
            </a:fld>
            <a:endParaRPr lang="de-DE">
              <a:latin typeface="Calibri Light"/>
            </a:endParaRPr>
          </a:p>
        </p:txBody>
      </p:sp>
      <p:graphicFrame>
        <p:nvGraphicFramePr>
          <p:cNvPr id="5" name="Tabelle 4"/>
          <p:cNvGraphicFramePr>
            <a:graphicFrameLocks noGrp="1"/>
          </p:cNvGraphicFramePr>
          <p:nvPr>
            <p:extLst>
              <p:ext uri="{D42A27DB-BD31-4B8C-83A1-F6EECF244321}">
                <p14:modId xmlns:p14="http://schemas.microsoft.com/office/powerpoint/2010/main" val="3704080081"/>
              </p:ext>
            </p:extLst>
          </p:nvPr>
        </p:nvGraphicFramePr>
        <p:xfrm>
          <a:off x="408955" y="3356992"/>
          <a:ext cx="11376000" cy="1828800"/>
        </p:xfrm>
        <a:graphic>
          <a:graphicData uri="http://schemas.openxmlformats.org/drawingml/2006/table">
            <a:tbl>
              <a:tblPr firstRow="1" bandRow="1">
                <a:tableStyleId>{21E4AEA4-8DFA-4A89-87EB-49C32662AFE0}</a:tableStyleId>
              </a:tblPr>
              <a:tblGrid>
                <a:gridCol w="9988069">
                  <a:extLst>
                    <a:ext uri="{9D8B030D-6E8A-4147-A177-3AD203B41FA5}">
                      <a16:colId xmlns:a16="http://schemas.microsoft.com/office/drawing/2014/main" val="20000"/>
                    </a:ext>
                  </a:extLst>
                </a:gridCol>
                <a:gridCol w="1387931">
                  <a:extLst>
                    <a:ext uri="{9D8B030D-6E8A-4147-A177-3AD203B41FA5}">
                      <a16:colId xmlns:a16="http://schemas.microsoft.com/office/drawing/2014/main" val="20001"/>
                    </a:ext>
                  </a:extLst>
                </a:gridCol>
              </a:tblGrid>
              <a:tr h="0">
                <a:tc>
                  <a:txBody>
                    <a:bodyPr/>
                    <a:lstStyle/>
                    <a:p>
                      <a:r>
                        <a:rPr lang="uk-UA" sz="1800" b="0" i="0" u="none" strike="noStrike" baseline="0">
                          <a:solidFill>
                            <a:srgbClr val="333333"/>
                          </a:solidFill>
                          <a:latin typeface="Calibri Light"/>
                          <a:ea typeface="Verdana" panose="020B0604030504040204" pitchFamily="34" charset="0"/>
                          <a:cs typeface="Verdana" panose="020B0604030504040204" pitchFamily="34" charset="0"/>
                        </a:rPr>
                        <a:t>Відсоток людей, які страждали на психічні захворювання протягом останнього року</a:t>
                      </a:r>
                    </a:p>
                  </a:txBody>
                  <a:tcPr marL="121952" marR="121952">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algn="ctr"/>
                      <a:r>
                        <a:rPr lang="uk-UA" sz="1800" b="0">
                          <a:solidFill>
                            <a:srgbClr val="333333"/>
                          </a:solidFill>
                          <a:latin typeface="Calibri Light"/>
                          <a:ea typeface="Verdana" panose="020B0604030504040204" pitchFamily="34" charset="0"/>
                          <a:cs typeface="Verdana" panose="020B0604030504040204" pitchFamily="34" charset="0"/>
                        </a:rPr>
                        <a:t>27,7%</a:t>
                      </a:r>
                    </a:p>
                  </a:txBody>
                  <a:tcPr marL="121952" marR="121952" anchor="ct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0">
                <a:tc>
                  <a:txBody>
                    <a:bodyPr/>
                    <a:lstStyle/>
                    <a:p>
                      <a:r>
                        <a:rPr lang="uk-UA" sz="1800" b="0" i="0" u="none" strike="noStrike" baseline="0">
                          <a:solidFill>
                            <a:srgbClr val="333333"/>
                          </a:solidFill>
                          <a:latin typeface="Calibri Light"/>
                          <a:ea typeface="Verdana" panose="020B0604030504040204" pitchFamily="34" charset="0"/>
                          <a:cs typeface="Verdana" panose="020B0604030504040204" pitchFamily="34" charset="0"/>
                        </a:rPr>
                        <a:t>Тривожні розлади (найпоширеніші розлади, включно з соціофобією)	</a:t>
                      </a:r>
                    </a:p>
                  </a:txBody>
                  <a:tcPr marL="121952" marR="121952">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sz="1800" b="0" i="0" u="none" strike="noStrike" baseline="0">
                          <a:solidFill>
                            <a:srgbClr val="333333"/>
                          </a:solidFill>
                          <a:latin typeface="Calibri Light"/>
                          <a:ea typeface="Verdana" panose="020B0604030504040204" pitchFamily="34" charset="0"/>
                          <a:cs typeface="Verdana" panose="020B0604030504040204" pitchFamily="34" charset="0"/>
                        </a:rPr>
                        <a:t>15,3%</a:t>
                      </a:r>
                    </a:p>
                  </a:txBody>
                  <a:tcPr marL="121952" marR="121952" anchor="ct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0">
                <a:tc>
                  <a:txBody>
                    <a:bodyPr/>
                    <a:lstStyle/>
                    <a:p>
                      <a:r>
                        <a:rPr lang="uk-UA" sz="1800" b="0">
                          <a:solidFill>
                            <a:srgbClr val="333333"/>
                          </a:solidFill>
                          <a:latin typeface="Calibri Light"/>
                          <a:ea typeface="Verdana" panose="020B0604030504040204" pitchFamily="34" charset="0"/>
                          <a:cs typeface="Verdana" panose="020B0604030504040204" pitchFamily="34" charset="0"/>
                        </a:rPr>
                        <a:t>Афективні розлади (включно з депресією)</a:t>
                      </a:r>
                    </a:p>
                  </a:txBody>
                  <a:tcPr marL="121952" marR="121952">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algn="ctr"/>
                      <a:r>
                        <a:rPr lang="uk-UA" sz="1800" b="0" i="0" u="none" strike="noStrike" baseline="0">
                          <a:solidFill>
                            <a:srgbClr val="333333"/>
                          </a:solidFill>
                          <a:latin typeface="Calibri Light"/>
                          <a:ea typeface="Verdana" panose="020B0604030504040204" pitchFamily="34" charset="0"/>
                          <a:cs typeface="Verdana" panose="020B0604030504040204" pitchFamily="34" charset="0"/>
                        </a:rPr>
                        <a:t>9,3%</a:t>
                      </a:r>
                    </a:p>
                  </a:txBody>
                  <a:tcPr marL="121952" marR="121952" anchor="ct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0">
                <a:tc>
                  <a:txBody>
                    <a:bodyPr/>
                    <a:lstStyle/>
                    <a:p>
                      <a:r>
                        <a:rPr lang="uk-UA" sz="1800" b="0">
                          <a:solidFill>
                            <a:srgbClr val="333333"/>
                          </a:solidFill>
                          <a:latin typeface="Calibri Light"/>
                          <a:ea typeface="Verdana" panose="020B0604030504040204" pitchFamily="34" charset="0"/>
                          <a:cs typeface="Verdana" panose="020B0604030504040204" pitchFamily="34" charset="0"/>
                        </a:rPr>
                        <a:t>Шизофренія/психоз (всі форми психозу, включно з шизофренією)</a:t>
                      </a:r>
                    </a:p>
                  </a:txBody>
                  <a:tcPr marL="121952" marR="121952">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algn="ctr"/>
                      <a:r>
                        <a:rPr lang="uk-UA" sz="1800" b="0" i="0" u="none" strike="noStrike" baseline="0">
                          <a:solidFill>
                            <a:srgbClr val="333333"/>
                          </a:solidFill>
                          <a:latin typeface="Calibri Light"/>
                          <a:ea typeface="Verdana" panose="020B0604030504040204" pitchFamily="34" charset="0"/>
                          <a:cs typeface="Verdana" panose="020B0604030504040204" pitchFamily="34" charset="0"/>
                        </a:rPr>
                        <a:t>2,6%</a:t>
                      </a:r>
                    </a:p>
                  </a:txBody>
                  <a:tcPr marL="121952" marR="121952" anchor="ct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r h="0">
                <a:tc>
                  <a:txBody>
                    <a:bodyPr/>
                    <a:lstStyle/>
                    <a:p>
                      <a:r>
                        <a:rPr lang="uk-UA" sz="1800" b="0">
                          <a:solidFill>
                            <a:srgbClr val="333333"/>
                          </a:solidFill>
                          <a:latin typeface="Calibri Light"/>
                          <a:ea typeface="Verdana" panose="020B0604030504040204" pitchFamily="34" charset="0"/>
                          <a:cs typeface="Verdana" panose="020B0604030504040204" pitchFamily="34" charset="0"/>
                        </a:rPr>
                        <a:t>Відсоток людей, які страждали на кілька психічних захворювань одночасно</a:t>
                      </a:r>
                    </a:p>
                  </a:txBody>
                  <a:tcPr marL="121952" marR="121952">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algn="ctr"/>
                      <a:r>
                        <a:rPr lang="uk-UA" sz="1800" b="0" i="0" u="none" strike="noStrike" baseline="0">
                          <a:solidFill>
                            <a:srgbClr val="333333"/>
                          </a:solidFill>
                          <a:latin typeface="Calibri Light"/>
                          <a:ea typeface="Verdana" panose="020B0604030504040204" pitchFamily="34" charset="0"/>
                          <a:cs typeface="Verdana" panose="020B0604030504040204" pitchFamily="34" charset="0"/>
                        </a:rPr>
                        <a:t>44%</a:t>
                      </a:r>
                    </a:p>
                  </a:txBody>
                  <a:tcPr marL="121952" marR="121952" anchor="ct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4"/>
                  </a:ext>
                </a:extLst>
              </a:tr>
            </a:tbl>
          </a:graphicData>
        </a:graphic>
      </p:graphicFrame>
      <p:sp>
        <p:nvSpPr>
          <p:cNvPr id="9" name="Text Box 38">
            <a:extLst>
              <a:ext uri="{FF2B5EF4-FFF2-40B4-BE49-F238E27FC236}">
                <a16:creationId xmlns:a16="http://schemas.microsoft.com/office/drawing/2014/main" id="{490DFA08-E886-1820-A5BB-B9880ED0DF88}"/>
              </a:ext>
            </a:extLst>
          </p:cNvPr>
          <p:cNvSpPr txBox="1">
            <a:spLocks noChangeArrowheads="1"/>
          </p:cNvSpPr>
          <p:nvPr/>
        </p:nvSpPr>
        <p:spPr bwMode="auto">
          <a:xfrm>
            <a:off x="408955" y="6541205"/>
            <a:ext cx="11376000"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de-DE"/>
            </a:defPPr>
            <a:lvl1pPr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1pPr>
            <a:lvl2pPr marL="4572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2pPr>
            <a:lvl3pPr marL="9144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3pPr>
            <a:lvl4pPr marL="13716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4pPr>
            <a:lvl5pPr marL="18288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5pPr>
            <a:lvl6pPr marL="22860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6pPr>
            <a:lvl7pPr marL="27432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7pPr>
            <a:lvl8pPr marL="32004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8pPr>
            <a:lvl9pPr marL="36576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9pPr>
          </a:lstStyle>
          <a:p>
            <a:pPr>
              <a:spcBef>
                <a:spcPct val="50000"/>
              </a:spcBef>
            </a:pPr>
            <a:r>
              <a:rPr lang="uk-UA" sz="1000">
                <a:latin typeface="+mn-lt"/>
              </a:rPr>
              <a:t>* Джерело: </a:t>
            </a:r>
            <a:r>
              <a:rPr lang="uk-UA" sz="1000" b="0" i="0" strike="noStrike">
                <a:solidFill>
                  <a:srgbClr val="000000"/>
                </a:solidFill>
                <a:effectLst/>
                <a:latin typeface="+mn-lt"/>
                <a:hlinkClick r:id="rId3"/>
              </a:rPr>
              <a:t>https://doi.org/10.1007/s00115-013-3961-y</a:t>
            </a:r>
          </a:p>
          <a:p>
            <a:pPr eaLnBrk="1" hangingPunct="1">
              <a:spcBef>
                <a:spcPct val="50000"/>
              </a:spcBef>
            </a:pPr>
            <a:endParaRPr lang="de-DE" altLang="en-US" sz="1000" dirty="0">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p:txBody>
          <a:bodyPr vert="horz" lIns="0" tIns="0" rIns="0" bIns="0" rtlCol="0" anchor="t">
            <a:spAutoFit/>
          </a:bodyPr>
          <a:lstStyle/>
          <a:p>
            <a:pPr defTabSz="914377">
              <a:spcBef>
                <a:spcPts val="0"/>
              </a:spcBef>
            </a:pPr>
            <a:r>
              <a:rPr lang="uk-UA" sz="3600">
                <a:latin typeface="Calibri Light"/>
              </a:rPr>
              <a:t>Психотичні симптоми незвичні?</a:t>
            </a:r>
            <a:br>
              <a:rPr lang="uk-UA" sz="3600">
                <a:latin typeface="Calibri Light"/>
              </a:rPr>
            </a:br>
            <a:r>
              <a:rPr lang="uk-UA">
                <a:latin typeface="Calibri Light"/>
              </a:rPr>
              <a:t>Частота психотичного досвіду в загальній популяції</a:t>
            </a:r>
          </a:p>
        </p:txBody>
      </p:sp>
      <p:sp>
        <p:nvSpPr>
          <p:cNvPr id="6" name="Content Placeholder 5"/>
          <p:cNvSpPr>
            <a:spLocks noGrp="1"/>
          </p:cNvSpPr>
          <p:nvPr>
            <p:ph idx="1"/>
          </p:nvPr>
        </p:nvSpPr>
        <p:spPr/>
        <p:txBody>
          <a:bodyPr/>
          <a:lstStyle/>
          <a:p>
            <a:pPr marL="342900" lvl="0" indent="-342900" defTabSz="914400" eaLnBrk="0" fontAlgn="base" hangingPunct="0">
              <a:buClr>
                <a:srgbClr val="000000"/>
              </a:buClr>
              <a:buFont typeface="WingDings"/>
              <a:buChar char=""/>
              <a:tabLst>
                <a:tab pos="84138" algn="l"/>
              </a:tabLst>
              <a:defRPr/>
            </a:pPr>
            <a:r>
              <a:rPr lang="uk-UA" sz="2400">
                <a:solidFill>
                  <a:srgbClr val="333333"/>
                </a:solidFill>
                <a:latin typeface="Calibri Light"/>
                <a:ea typeface="Verdana" pitchFamily="34" charset="0"/>
                <a:cs typeface="Verdana" pitchFamily="34" charset="0"/>
              </a:rPr>
              <a:t>Психотичні симптоми (наприклад, маячення) довгий час вважали малопоширеними або ознаками психічного захворювання.</a:t>
            </a:r>
          </a:p>
          <a:p>
            <a:pPr marL="342900" lvl="0" indent="-342900" defTabSz="914400" eaLnBrk="0" fontAlgn="base" hangingPunct="0">
              <a:buClr>
                <a:srgbClr val="000000"/>
              </a:buClr>
              <a:buFont typeface="WingDings"/>
              <a:buChar char=""/>
              <a:tabLst>
                <a:tab pos="84138" algn="l"/>
              </a:tabLst>
              <a:defRPr/>
            </a:pPr>
            <a:r>
              <a:rPr lang="uk-UA" sz="2400">
                <a:solidFill>
                  <a:srgbClr val="333333"/>
                </a:solidFill>
                <a:latin typeface="Calibri Light"/>
                <a:ea typeface="Verdana" pitchFamily="34" charset="0"/>
                <a:cs typeface="Verdana" pitchFamily="34" charset="0"/>
              </a:rPr>
              <a:t>Тепер стало відомо, що (слабкі) </a:t>
            </a:r>
            <a:r>
              <a:rPr lang="uk-UA" sz="2400" b="1">
                <a:solidFill>
                  <a:srgbClr val="333333"/>
                </a:solidFill>
                <a:latin typeface="Calibri Light"/>
                <a:ea typeface="Verdana" pitchFamily="34" charset="0"/>
                <a:cs typeface="Verdana" pitchFamily="34" charset="0"/>
              </a:rPr>
              <a:t>психозоподібні</a:t>
            </a:r>
            <a:r>
              <a:rPr lang="uk-UA" sz="2400">
                <a:solidFill>
                  <a:srgbClr val="333333"/>
                </a:solidFill>
                <a:latin typeface="Calibri Light"/>
                <a:ea typeface="Verdana" pitchFamily="34" charset="0"/>
                <a:cs typeface="Verdana" pitchFamily="34" charset="0"/>
              </a:rPr>
              <a:t> переживання дуже поширені в популяції. </a:t>
            </a:r>
          </a:p>
          <a:p>
            <a:pPr marL="342900" lvl="0" indent="-342900" defTabSz="914400" eaLnBrk="0" fontAlgn="base" hangingPunct="0">
              <a:buClr>
                <a:srgbClr val="000000"/>
              </a:buClr>
              <a:buFont typeface="WingDings"/>
              <a:buChar char=""/>
              <a:tabLst>
                <a:tab pos="84138" algn="l"/>
              </a:tabLst>
              <a:defRPr/>
            </a:pPr>
            <a:r>
              <a:rPr lang="uk-UA" sz="2400">
                <a:solidFill>
                  <a:srgbClr val="333333"/>
                </a:solidFill>
                <a:latin typeface="Calibri Light"/>
                <a:ea typeface="Verdana" pitchFamily="34" charset="0"/>
                <a:cs typeface="Verdana" pitchFamily="34" charset="0"/>
              </a:rPr>
              <a:t>Однак, на відміну від переживань людей, яким діагностували психоз, ці переживання зазвичай не мають негативного впливу на повсякденне життя.</a:t>
            </a:r>
          </a:p>
          <a:p>
            <a:pPr marL="342900" lvl="0" indent="-342900" defTabSz="914400" eaLnBrk="0" fontAlgn="base" hangingPunct="0">
              <a:buClr>
                <a:srgbClr val="000000"/>
              </a:buClr>
              <a:buFont typeface="WingDings"/>
              <a:buChar char=""/>
              <a:tabLst>
                <a:tab pos="84138" algn="l"/>
              </a:tabLst>
              <a:defRPr/>
            </a:pPr>
            <a:endParaRPr lang="de-DE" sz="2400" kern="0" dirty="0">
              <a:solidFill>
                <a:srgbClr val="333333"/>
              </a:solidFill>
              <a:latin typeface="Calibri Light"/>
              <a:ea typeface="ＭＳ Ｐゴシック" charset="0"/>
            </a:endParaRPr>
          </a:p>
          <a:p>
            <a:endParaRPr lang="en-US" sz="2400" dirty="0">
              <a:latin typeface="Calibri Light"/>
            </a:endParaRPr>
          </a:p>
        </p:txBody>
      </p:sp>
      <p:sp>
        <p:nvSpPr>
          <p:cNvPr id="2" name="Footer Placeholder 1"/>
          <p:cNvSpPr>
            <a:spLocks noGrp="1"/>
          </p:cNvSpPr>
          <p:nvPr>
            <p:ph type="ftr" sz="quarter" idx="11"/>
          </p:nvPr>
        </p:nvSpPr>
        <p:spPr/>
        <p:txBody>
          <a:bodyPr/>
          <a:lstStyle/>
          <a:p>
            <a:pPr>
              <a:defRPr/>
            </a:pPr>
            <a:r>
              <a:rPr lang="uk-UA">
                <a:latin typeface="Calibri Light"/>
              </a:rPr>
              <a:t>Метакогнітивний тренінг 10. Робота з упередженнями (стигмою)</a:t>
            </a:r>
          </a:p>
        </p:txBody>
      </p:sp>
      <p:sp>
        <p:nvSpPr>
          <p:cNvPr id="3" name="Slide Number Placeholder 2"/>
          <p:cNvSpPr>
            <a:spLocks noGrp="1"/>
          </p:cNvSpPr>
          <p:nvPr>
            <p:ph type="sldNum" sz="quarter" idx="12"/>
          </p:nvPr>
        </p:nvSpPr>
        <p:spPr/>
        <p:txBody>
          <a:bodyPr/>
          <a:lstStyle/>
          <a:p>
            <a:fld id="{E145D7AE-92F4-4245-966E-F23936500660}" type="slidenum">
              <a:rPr lang="de-DE" smtClean="0">
                <a:latin typeface="Calibri Light"/>
              </a:rPr>
              <a:pPr/>
              <a:t>17</a:t>
            </a:fld>
            <a:endParaRPr lang="de-DE">
              <a:latin typeface="Calibri Light"/>
            </a:endParaRPr>
          </a:p>
        </p:txBody>
      </p:sp>
    </p:spTree>
    <p:extLst>
      <p:ext uri="{BB962C8B-B14F-4D97-AF65-F5344CB8AC3E}">
        <p14:creationId xmlns:p14="http://schemas.microsoft.com/office/powerpoint/2010/main" val="24683863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38"/>
          <p:cNvSpPr txBox="1">
            <a:spLocks noChangeArrowheads="1"/>
          </p:cNvSpPr>
          <p:nvPr/>
        </p:nvSpPr>
        <p:spPr bwMode="auto">
          <a:xfrm>
            <a:off x="408955" y="6611779"/>
            <a:ext cx="1137600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de-DE"/>
            </a:defPPr>
            <a:lvl1pPr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1pPr>
            <a:lvl2pPr marL="4572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2pPr>
            <a:lvl3pPr marL="9144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3pPr>
            <a:lvl4pPr marL="13716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4pPr>
            <a:lvl5pPr marL="18288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5pPr>
            <a:lvl6pPr marL="22860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6pPr>
            <a:lvl7pPr marL="27432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7pPr>
            <a:lvl8pPr marL="32004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8pPr>
            <a:lvl9pPr marL="36576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9pPr>
          </a:lstStyle>
          <a:p>
            <a:pPr eaLnBrk="1" hangingPunct="1">
              <a:spcBef>
                <a:spcPct val="50000"/>
              </a:spcBef>
            </a:pPr>
            <a:r>
              <a:rPr lang="uk-UA" sz="1000">
                <a:latin typeface="Calibri Light"/>
              </a:rPr>
              <a:t>* </a:t>
            </a:r>
            <a:r>
              <a:rPr lang="uk-UA" sz="1000" i="1">
                <a:latin typeface="Calibri Light"/>
              </a:rPr>
              <a:t>Джерела: Emmanuelle R. Peters (інструмент: PDI), Steffen Moritz (інструмент: KSF)</a:t>
            </a:r>
          </a:p>
        </p:txBody>
      </p:sp>
      <p:sp>
        <p:nvSpPr>
          <p:cNvPr id="10" name="Textfeld 9"/>
          <p:cNvSpPr txBox="1"/>
          <p:nvPr/>
        </p:nvSpPr>
        <p:spPr>
          <a:xfrm>
            <a:off x="317077" y="2190988"/>
            <a:ext cx="11044102" cy="369332"/>
          </a:xfrm>
          <a:prstGeom prst="rect">
            <a:avLst/>
          </a:prstGeom>
          <a:noFill/>
        </p:spPr>
        <p:txBody>
          <a:bodyPr wrap="square" rtlCol="0">
            <a:spAutoFit/>
          </a:bodyPr>
          <a:lstStyle/>
          <a:p>
            <a:r>
              <a:rPr lang="uk-UA" sz="1800">
                <a:solidFill>
                  <a:schemeClr val="tx1"/>
                </a:solidFill>
                <a:latin typeface="Calibri Light"/>
              </a:rPr>
              <a:t>Як часто люди з загальної популяції перелічені підтверджують наявність наведених нижче симптомів?</a:t>
            </a:r>
          </a:p>
        </p:txBody>
      </p:sp>
      <p:sp>
        <p:nvSpPr>
          <p:cNvPr id="7" name="Titel 1"/>
          <p:cNvSpPr>
            <a:spLocks noGrp="1"/>
          </p:cNvSpPr>
          <p:nvPr>
            <p:ph type="title"/>
          </p:nvPr>
        </p:nvSpPr>
        <p:spPr/>
        <p:txBody>
          <a:bodyPr vert="horz" lIns="0" tIns="0" rIns="0" bIns="0" rtlCol="0" anchor="t">
            <a:spAutoFit/>
          </a:bodyPr>
          <a:lstStyle/>
          <a:p>
            <a:pPr defTabSz="914377">
              <a:spcBef>
                <a:spcPts val="0"/>
              </a:spcBef>
            </a:pPr>
            <a:r>
              <a:rPr lang="uk-UA" sz="3600">
                <a:latin typeface="Calibri Light"/>
              </a:rPr>
              <a:t>Психотичні симптоми незвичні?</a:t>
            </a:r>
            <a:br>
              <a:rPr lang="uk-UA" sz="3600">
                <a:latin typeface="Calibri Light"/>
              </a:rPr>
            </a:br>
            <a:r>
              <a:rPr lang="uk-UA">
                <a:latin typeface="Calibri Light"/>
              </a:rPr>
              <a:t>Частота психотичного досвіду в загальній популяції*</a:t>
            </a:r>
          </a:p>
        </p:txBody>
      </p:sp>
      <p:sp>
        <p:nvSpPr>
          <p:cNvPr id="2" name="Footer Placeholder 1"/>
          <p:cNvSpPr>
            <a:spLocks noGrp="1"/>
          </p:cNvSpPr>
          <p:nvPr>
            <p:ph type="ftr" sz="quarter" idx="11"/>
          </p:nvPr>
        </p:nvSpPr>
        <p:spPr/>
        <p:txBody>
          <a:bodyPr/>
          <a:lstStyle/>
          <a:p>
            <a:pPr>
              <a:defRPr/>
            </a:pPr>
            <a:r>
              <a:rPr lang="uk-UA">
                <a:latin typeface="Calibri Light"/>
              </a:rPr>
              <a:t>Метакогнітивний тренінг 10. Робота з упередженнями (стигмою)</a:t>
            </a:r>
          </a:p>
        </p:txBody>
      </p:sp>
      <p:sp>
        <p:nvSpPr>
          <p:cNvPr id="3" name="Slide Number Placeholder 2"/>
          <p:cNvSpPr>
            <a:spLocks noGrp="1"/>
          </p:cNvSpPr>
          <p:nvPr>
            <p:ph type="sldNum" sz="quarter" idx="12"/>
          </p:nvPr>
        </p:nvSpPr>
        <p:spPr/>
        <p:txBody>
          <a:bodyPr/>
          <a:lstStyle/>
          <a:p>
            <a:fld id="{E145D7AE-92F4-4245-966E-F23936500660}" type="slidenum">
              <a:rPr lang="de-DE" smtClean="0">
                <a:latin typeface="Calibri Light"/>
              </a:rPr>
              <a:pPr/>
              <a:t>18</a:t>
            </a:fld>
            <a:endParaRPr lang="de-DE">
              <a:latin typeface="Calibri Light"/>
            </a:endParaRPr>
          </a:p>
        </p:txBody>
      </p:sp>
      <p:graphicFrame>
        <p:nvGraphicFramePr>
          <p:cNvPr id="8" name="Tabelle 7"/>
          <p:cNvGraphicFramePr>
            <a:graphicFrameLocks noGrp="1"/>
          </p:cNvGraphicFramePr>
          <p:nvPr>
            <p:extLst>
              <p:ext uri="{D42A27DB-BD31-4B8C-83A1-F6EECF244321}">
                <p14:modId xmlns:p14="http://schemas.microsoft.com/office/powerpoint/2010/main" val="1998726050"/>
              </p:ext>
            </p:extLst>
          </p:nvPr>
        </p:nvGraphicFramePr>
        <p:xfrm>
          <a:off x="317077" y="2560320"/>
          <a:ext cx="11376000" cy="4013464"/>
        </p:xfrm>
        <a:graphic>
          <a:graphicData uri="http://schemas.openxmlformats.org/drawingml/2006/table">
            <a:tbl>
              <a:tblPr>
                <a:tableStyleId>{21E4AEA4-8DFA-4A89-87EB-49C32662AFE0}</a:tableStyleId>
              </a:tblPr>
              <a:tblGrid>
                <a:gridCol w="9793088">
                  <a:extLst>
                    <a:ext uri="{9D8B030D-6E8A-4147-A177-3AD203B41FA5}">
                      <a16:colId xmlns:a16="http://schemas.microsoft.com/office/drawing/2014/main" val="20000"/>
                    </a:ext>
                  </a:extLst>
                </a:gridCol>
                <a:gridCol w="1582912">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k-UA" sz="1800" b="0" i="0" u="none" strike="noStrike" cap="none" normalizeH="0" baseline="0">
                          <a:ln>
                            <a:noFill/>
                          </a:ln>
                          <a:solidFill>
                            <a:srgbClr val="000000"/>
                          </a:solidFill>
                          <a:effectLst/>
                          <a:latin typeface="Calibri Light"/>
                          <a:cs typeface="Arial" charset="0"/>
                        </a:rPr>
                        <a:t>Питання:</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k-UA" sz="1800" b="0" i="0" u="none" strike="noStrike" cap="none" normalizeH="0" baseline="0" dirty="0">
                          <a:ln>
                            <a:noFill/>
                          </a:ln>
                          <a:solidFill>
                            <a:srgbClr val="000000"/>
                          </a:solidFill>
                          <a:effectLst/>
                          <a:latin typeface="Calibri Light"/>
                        </a:rPr>
                        <a:t>Ствердні відповіді</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500446">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k-UA" sz="1800" b="0" i="0" u="none" strike="noStrike" cap="none" normalizeH="0" baseline="0">
                          <a:ln>
                            <a:noFill/>
                          </a:ln>
                          <a:solidFill>
                            <a:srgbClr val="333333"/>
                          </a:solidFill>
                          <a:effectLst/>
                          <a:latin typeface="Calibri Light"/>
                          <a:cs typeface="Arial" charset="0"/>
                        </a:rPr>
                        <a:t>Ви коли-небудь відчували, що інші люди можуть читати ваші думки?</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k-UA" sz="1800" b="0" i="0" u="none" strike="noStrike" cap="none" normalizeH="0" baseline="0">
                          <a:ln>
                            <a:noFill/>
                          </a:ln>
                          <a:solidFill>
                            <a:srgbClr val="004992"/>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500446">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k-UA" sz="1800" b="0" i="0" u="none" strike="noStrike" cap="none" normalizeH="0" baseline="0">
                          <a:ln>
                            <a:noFill/>
                          </a:ln>
                          <a:solidFill>
                            <a:srgbClr val="333333"/>
                          </a:solidFill>
                          <a:effectLst/>
                          <a:latin typeface="Calibri Light"/>
                          <a:cs typeface="Arial" charset="0"/>
                        </a:rPr>
                        <a:t>Ви коли-небудь думали, що люди можуть спілкуватися телепатично? </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k-UA" sz="1800" b="0" i="0" u="none" strike="noStrike" cap="none" normalizeH="0" baseline="0">
                          <a:ln>
                            <a:noFill/>
                          </a:ln>
                          <a:solidFill>
                            <a:srgbClr val="004992"/>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00446">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k-UA" sz="1800" b="0" i="0" u="none" strike="noStrike" cap="none" normalizeH="0" baseline="0">
                          <a:ln>
                            <a:noFill/>
                          </a:ln>
                          <a:solidFill>
                            <a:srgbClr val="333333"/>
                          </a:solidFill>
                          <a:effectLst/>
                          <a:latin typeface="Calibri Light"/>
                          <a:cs typeface="Arial" charset="0"/>
                        </a:rPr>
                        <a:t>Чи відчували ви коли-небудь, що все, що вас оточує, виглядає нереально, наче все це є частиною експерименту?</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k-UA" sz="1800" b="0" i="0" u="none" strike="noStrike" cap="none" normalizeH="0" baseline="0">
                          <a:ln>
                            <a:noFill/>
                          </a:ln>
                          <a:solidFill>
                            <a:srgbClr val="004992"/>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73152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k-UA" sz="1800" b="0" i="0" u="none" strike="noStrike" cap="none" normalizeH="0" baseline="0">
                          <a:ln>
                            <a:noFill/>
                          </a:ln>
                          <a:solidFill>
                            <a:srgbClr val="333333"/>
                          </a:solidFill>
                          <a:effectLst/>
                          <a:latin typeface="Calibri Light"/>
                          <a:cs typeface="Arial" charset="0"/>
                        </a:rPr>
                        <a:t>Ви коли-небудь відчували, що статті в журналах або передачі на телебаченні було створено спеціально для вас?</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k-UA" sz="1800" b="0" i="0" u="none" strike="noStrike" cap="none" normalizeH="0" baseline="0">
                          <a:ln>
                            <a:noFill/>
                          </a:ln>
                          <a:solidFill>
                            <a:srgbClr val="004992"/>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500446">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uk-UA" sz="1800" b="0" i="0" u="none" strike="noStrike" cap="none" normalizeH="0" baseline="0">
                          <a:ln>
                            <a:noFill/>
                          </a:ln>
                          <a:solidFill>
                            <a:srgbClr val="333333"/>
                          </a:solidFill>
                          <a:effectLst/>
                          <a:latin typeface="Calibri Light"/>
                          <a:cs typeface="Arial" charset="0"/>
                        </a:rPr>
                        <a:t>У вас коли-небудь було відчуття, що за вами стежать?</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k-UA" sz="1800" b="0" i="0" u="none" strike="noStrike" cap="none" normalizeH="0" baseline="0">
                          <a:ln>
                            <a:noFill/>
                          </a:ln>
                          <a:solidFill>
                            <a:srgbClr val="004992"/>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500446">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k-UA" sz="1800" b="0" i="0" u="none" strike="noStrike" cap="none" normalizeH="0" baseline="0">
                          <a:ln>
                            <a:noFill/>
                          </a:ln>
                          <a:solidFill>
                            <a:srgbClr val="333333"/>
                          </a:solidFill>
                          <a:effectLst/>
                          <a:latin typeface="Calibri Light"/>
                          <a:cs typeface="Arial" charset="0"/>
                        </a:rPr>
                        <a:t>Чи чуєте ви іноді голоси, хоча поруч нікого немає?</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k-UA" sz="1800" b="0" i="0" u="none" strike="noStrike" cap="none" normalizeH="0" baseline="0" dirty="0">
                          <a:ln>
                            <a:noFill/>
                          </a:ln>
                          <a:solidFill>
                            <a:srgbClr val="004992"/>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8727169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38"/>
          <p:cNvSpPr txBox="1">
            <a:spLocks noChangeArrowheads="1"/>
          </p:cNvSpPr>
          <p:nvPr/>
        </p:nvSpPr>
        <p:spPr bwMode="auto">
          <a:xfrm>
            <a:off x="408955" y="6611779"/>
            <a:ext cx="1137600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de-DE"/>
            </a:defPPr>
            <a:lvl1pPr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1pPr>
            <a:lvl2pPr marL="4572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2pPr>
            <a:lvl3pPr marL="9144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3pPr>
            <a:lvl4pPr marL="13716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4pPr>
            <a:lvl5pPr marL="18288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5pPr>
            <a:lvl6pPr marL="22860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6pPr>
            <a:lvl7pPr marL="27432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7pPr>
            <a:lvl8pPr marL="32004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8pPr>
            <a:lvl9pPr marL="36576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9pPr>
          </a:lstStyle>
          <a:p>
            <a:pPr eaLnBrk="1" hangingPunct="1">
              <a:spcBef>
                <a:spcPct val="50000"/>
              </a:spcBef>
            </a:pPr>
            <a:r>
              <a:rPr lang="uk-UA" sz="1000">
                <a:latin typeface="Calibri Light"/>
              </a:rPr>
              <a:t>* </a:t>
            </a:r>
            <a:r>
              <a:rPr lang="uk-UA" sz="1000" i="1">
                <a:latin typeface="Calibri Light"/>
              </a:rPr>
              <a:t>Джерела: Emmanuelle R. Peters (інструмент: PDI), Steffen Moritz (інструмент: KSF)</a:t>
            </a:r>
          </a:p>
        </p:txBody>
      </p:sp>
      <p:sp>
        <p:nvSpPr>
          <p:cNvPr id="10" name="Textfeld 9"/>
          <p:cNvSpPr txBox="1"/>
          <p:nvPr/>
        </p:nvSpPr>
        <p:spPr>
          <a:xfrm>
            <a:off x="317077" y="2190988"/>
            <a:ext cx="11044102" cy="369332"/>
          </a:xfrm>
          <a:prstGeom prst="rect">
            <a:avLst/>
          </a:prstGeom>
          <a:noFill/>
        </p:spPr>
        <p:txBody>
          <a:bodyPr wrap="square" rtlCol="0">
            <a:spAutoFit/>
          </a:bodyPr>
          <a:lstStyle/>
          <a:p>
            <a:r>
              <a:rPr lang="uk-UA" sz="1800">
                <a:solidFill>
                  <a:schemeClr val="tx1"/>
                </a:solidFill>
                <a:latin typeface="Calibri Light"/>
              </a:rPr>
              <a:t>Як часто люди з загальної популяції перелічені підтверджують наявність наведених нижче симптомів?</a:t>
            </a:r>
          </a:p>
        </p:txBody>
      </p:sp>
      <p:sp>
        <p:nvSpPr>
          <p:cNvPr id="7" name="Titel 1"/>
          <p:cNvSpPr>
            <a:spLocks noGrp="1"/>
          </p:cNvSpPr>
          <p:nvPr>
            <p:ph type="title"/>
          </p:nvPr>
        </p:nvSpPr>
        <p:spPr/>
        <p:txBody>
          <a:bodyPr vert="horz" lIns="0" tIns="0" rIns="0" bIns="0" rtlCol="0" anchor="t">
            <a:spAutoFit/>
          </a:bodyPr>
          <a:lstStyle/>
          <a:p>
            <a:pPr defTabSz="914377">
              <a:spcBef>
                <a:spcPts val="0"/>
              </a:spcBef>
            </a:pPr>
            <a:r>
              <a:rPr lang="uk-UA" sz="3600">
                <a:latin typeface="Calibri Light"/>
              </a:rPr>
              <a:t>Психотичні симптоми незвичні?</a:t>
            </a:r>
            <a:br>
              <a:rPr lang="uk-UA" sz="3600">
                <a:latin typeface="Calibri Light"/>
              </a:rPr>
            </a:br>
            <a:r>
              <a:rPr lang="uk-UA">
                <a:latin typeface="Calibri Light"/>
              </a:rPr>
              <a:t>Частота психотичного досвіду в загальній популяції*</a:t>
            </a:r>
          </a:p>
        </p:txBody>
      </p:sp>
      <p:sp>
        <p:nvSpPr>
          <p:cNvPr id="2" name="Footer Placeholder 1"/>
          <p:cNvSpPr>
            <a:spLocks noGrp="1"/>
          </p:cNvSpPr>
          <p:nvPr>
            <p:ph type="ftr" sz="quarter" idx="11"/>
          </p:nvPr>
        </p:nvSpPr>
        <p:spPr/>
        <p:txBody>
          <a:bodyPr/>
          <a:lstStyle/>
          <a:p>
            <a:pPr>
              <a:defRPr/>
            </a:pPr>
            <a:r>
              <a:rPr lang="uk-UA">
                <a:latin typeface="Calibri Light"/>
              </a:rPr>
              <a:t>Метакогнітивний тренінг 10. Робота з упередженнями (стигмою)</a:t>
            </a:r>
          </a:p>
        </p:txBody>
      </p:sp>
      <p:sp>
        <p:nvSpPr>
          <p:cNvPr id="3" name="Slide Number Placeholder 2"/>
          <p:cNvSpPr>
            <a:spLocks noGrp="1"/>
          </p:cNvSpPr>
          <p:nvPr>
            <p:ph type="sldNum" sz="quarter" idx="12"/>
          </p:nvPr>
        </p:nvSpPr>
        <p:spPr/>
        <p:txBody>
          <a:bodyPr/>
          <a:lstStyle/>
          <a:p>
            <a:fld id="{E145D7AE-92F4-4245-966E-F23936500660}" type="slidenum">
              <a:rPr lang="de-DE" smtClean="0">
                <a:latin typeface="Calibri Light"/>
              </a:rPr>
              <a:pPr/>
              <a:t>19</a:t>
            </a:fld>
            <a:endParaRPr lang="de-DE">
              <a:latin typeface="Calibri Light"/>
            </a:endParaRPr>
          </a:p>
        </p:txBody>
      </p:sp>
      <p:graphicFrame>
        <p:nvGraphicFramePr>
          <p:cNvPr id="8" name="Tabelle 7"/>
          <p:cNvGraphicFramePr>
            <a:graphicFrameLocks noGrp="1"/>
          </p:cNvGraphicFramePr>
          <p:nvPr>
            <p:extLst>
              <p:ext uri="{D42A27DB-BD31-4B8C-83A1-F6EECF244321}">
                <p14:modId xmlns:p14="http://schemas.microsoft.com/office/powerpoint/2010/main" val="1500926432"/>
              </p:ext>
            </p:extLst>
          </p:nvPr>
        </p:nvGraphicFramePr>
        <p:xfrm>
          <a:off x="317077" y="2560320"/>
          <a:ext cx="11376000" cy="4013464"/>
        </p:xfrm>
        <a:graphic>
          <a:graphicData uri="http://schemas.openxmlformats.org/drawingml/2006/table">
            <a:tbl>
              <a:tblPr>
                <a:tableStyleId>{21E4AEA4-8DFA-4A89-87EB-49C32662AFE0}</a:tableStyleId>
              </a:tblPr>
              <a:tblGrid>
                <a:gridCol w="9793088">
                  <a:extLst>
                    <a:ext uri="{9D8B030D-6E8A-4147-A177-3AD203B41FA5}">
                      <a16:colId xmlns:a16="http://schemas.microsoft.com/office/drawing/2014/main" val="20000"/>
                    </a:ext>
                  </a:extLst>
                </a:gridCol>
                <a:gridCol w="1582912">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k-UA" sz="1800" b="0" i="0" u="none" strike="noStrike" cap="none" normalizeH="0" baseline="0">
                          <a:ln>
                            <a:noFill/>
                          </a:ln>
                          <a:solidFill>
                            <a:srgbClr val="000000"/>
                          </a:solidFill>
                          <a:effectLst/>
                          <a:latin typeface="Calibri Light"/>
                          <a:cs typeface="Arial" charset="0"/>
                        </a:rPr>
                        <a:t>Питання:</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k-UA" sz="1800" b="0" i="0" u="none" strike="noStrike" cap="none" normalizeH="0" baseline="0" dirty="0">
                          <a:ln>
                            <a:noFill/>
                          </a:ln>
                          <a:solidFill>
                            <a:srgbClr val="000000"/>
                          </a:solidFill>
                          <a:effectLst/>
                          <a:latin typeface="Calibri Light"/>
                        </a:rPr>
                        <a:t>Ствердні відповіді</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500446">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k-UA" sz="1800" b="0" i="0" u="none" strike="noStrike" cap="none" normalizeH="0" baseline="0">
                          <a:ln>
                            <a:noFill/>
                          </a:ln>
                          <a:solidFill>
                            <a:srgbClr val="333333"/>
                          </a:solidFill>
                          <a:effectLst/>
                          <a:latin typeface="Calibri Light"/>
                          <a:cs typeface="Arial" charset="0"/>
                        </a:rPr>
                        <a:t>Ви коли-небудь відчували, що інші люди можуть читати ваші думки?</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k-UA" sz="1800" b="0" i="0" u="none" strike="noStrike" cap="none" normalizeH="0" baseline="0">
                          <a:ln>
                            <a:noFill/>
                          </a:ln>
                          <a:solidFill>
                            <a:schemeClr val="tx1"/>
                          </a:solidFill>
                          <a:effectLst/>
                          <a:latin typeface="Calibri Light"/>
                          <a:cs typeface="Arial" charset="0"/>
                        </a:rPr>
                        <a:t>33%</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500446">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k-UA" sz="1800" b="0" i="0" u="none" strike="noStrike" cap="none" normalizeH="0" baseline="0">
                          <a:ln>
                            <a:noFill/>
                          </a:ln>
                          <a:solidFill>
                            <a:srgbClr val="333333"/>
                          </a:solidFill>
                          <a:effectLst/>
                          <a:latin typeface="Calibri Light"/>
                          <a:cs typeface="Arial" charset="0"/>
                        </a:rPr>
                        <a:t>Ви коли-небудь думали, що люди можуть спілкуватися телепатично? </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k-UA" sz="1800" b="0" i="0" u="none" strike="noStrike" cap="none" normalizeH="0" baseline="0">
                          <a:ln>
                            <a:noFill/>
                          </a:ln>
                          <a:solidFill>
                            <a:srgbClr val="004992"/>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00446">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k-UA" sz="1800" b="0" i="0" u="none" strike="noStrike" cap="none" normalizeH="0" baseline="0">
                          <a:ln>
                            <a:noFill/>
                          </a:ln>
                          <a:solidFill>
                            <a:srgbClr val="333333"/>
                          </a:solidFill>
                          <a:effectLst/>
                          <a:latin typeface="Calibri Light"/>
                          <a:cs typeface="Arial" charset="0"/>
                        </a:rPr>
                        <a:t>Чи відчували ви коли-небудь, що все, що вас оточує, виглядає нереально, наче все це є частиною експерименту?</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k-UA" sz="1800" b="0" i="0" u="none" strike="noStrike" cap="none" normalizeH="0" baseline="0">
                          <a:ln>
                            <a:noFill/>
                          </a:ln>
                          <a:solidFill>
                            <a:srgbClr val="004992"/>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73152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k-UA" sz="1800" b="0" i="0" u="none" strike="noStrike" cap="none" normalizeH="0" baseline="0">
                          <a:ln>
                            <a:noFill/>
                          </a:ln>
                          <a:solidFill>
                            <a:srgbClr val="333333"/>
                          </a:solidFill>
                          <a:effectLst/>
                          <a:latin typeface="Calibri Light"/>
                          <a:cs typeface="Arial" charset="0"/>
                        </a:rPr>
                        <a:t>Ви коли-небудь відчували, що статті в журналах або передачі на телебаченні було створено спеціально для вас?</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k-UA" sz="1800" b="0" i="0" u="none" strike="noStrike" cap="none" normalizeH="0" baseline="0">
                          <a:ln>
                            <a:noFill/>
                          </a:ln>
                          <a:solidFill>
                            <a:srgbClr val="004992"/>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500446">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uk-UA" sz="1800" b="0" i="0" u="none" strike="noStrike" cap="none" normalizeH="0" baseline="0">
                          <a:ln>
                            <a:noFill/>
                          </a:ln>
                          <a:solidFill>
                            <a:srgbClr val="333333"/>
                          </a:solidFill>
                          <a:effectLst/>
                          <a:latin typeface="Calibri Light"/>
                          <a:cs typeface="Arial" charset="0"/>
                        </a:rPr>
                        <a:t>У вас коли-небудь було відчуття, що за вами стежать?</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k-UA" sz="1800" b="0" i="0" u="none" strike="noStrike" cap="none" normalizeH="0" baseline="0">
                          <a:ln>
                            <a:noFill/>
                          </a:ln>
                          <a:solidFill>
                            <a:srgbClr val="004992"/>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500446">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k-UA" sz="1800" b="0" i="0" u="none" strike="noStrike" cap="none" normalizeH="0" baseline="0">
                          <a:ln>
                            <a:noFill/>
                          </a:ln>
                          <a:solidFill>
                            <a:srgbClr val="333333"/>
                          </a:solidFill>
                          <a:effectLst/>
                          <a:latin typeface="Calibri Light"/>
                          <a:cs typeface="Arial" charset="0"/>
                        </a:rPr>
                        <a:t>Чи чуєте ви іноді голоси, хоча поруч нікого немає?</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k-UA" sz="1800" b="0" i="0" u="none" strike="noStrike" cap="none" normalizeH="0" baseline="0" dirty="0">
                          <a:ln>
                            <a:noFill/>
                          </a:ln>
                          <a:solidFill>
                            <a:srgbClr val="004992"/>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41332632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38"/>
          <p:cNvSpPr txBox="1">
            <a:spLocks noChangeArrowheads="1"/>
          </p:cNvSpPr>
          <p:nvPr/>
        </p:nvSpPr>
        <p:spPr bwMode="auto">
          <a:xfrm>
            <a:off x="408955" y="6611779"/>
            <a:ext cx="1137600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de-DE"/>
            </a:defPPr>
            <a:lvl1pPr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1pPr>
            <a:lvl2pPr marL="4572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2pPr>
            <a:lvl3pPr marL="9144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3pPr>
            <a:lvl4pPr marL="13716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4pPr>
            <a:lvl5pPr marL="18288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5pPr>
            <a:lvl6pPr marL="22860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6pPr>
            <a:lvl7pPr marL="27432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7pPr>
            <a:lvl8pPr marL="32004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8pPr>
            <a:lvl9pPr marL="36576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9pPr>
          </a:lstStyle>
          <a:p>
            <a:pPr eaLnBrk="1" hangingPunct="1">
              <a:spcBef>
                <a:spcPct val="50000"/>
              </a:spcBef>
            </a:pPr>
            <a:r>
              <a:rPr lang="uk-UA" sz="1000">
                <a:latin typeface="Calibri Light"/>
              </a:rPr>
              <a:t>* </a:t>
            </a:r>
            <a:r>
              <a:rPr lang="uk-UA" sz="1000" i="1">
                <a:latin typeface="Calibri Light"/>
              </a:rPr>
              <a:t>Джерела: Emmanuelle R. Peters (інструмент: PDI), Steffen Moritz (інструмент: KSF)</a:t>
            </a:r>
          </a:p>
        </p:txBody>
      </p:sp>
      <p:sp>
        <p:nvSpPr>
          <p:cNvPr id="10" name="Textfeld 9"/>
          <p:cNvSpPr txBox="1"/>
          <p:nvPr/>
        </p:nvSpPr>
        <p:spPr>
          <a:xfrm>
            <a:off x="317077" y="2190988"/>
            <a:ext cx="11044102" cy="369332"/>
          </a:xfrm>
          <a:prstGeom prst="rect">
            <a:avLst/>
          </a:prstGeom>
          <a:noFill/>
        </p:spPr>
        <p:txBody>
          <a:bodyPr wrap="square" rtlCol="0">
            <a:spAutoFit/>
          </a:bodyPr>
          <a:lstStyle/>
          <a:p>
            <a:r>
              <a:rPr lang="uk-UA" sz="1800">
                <a:solidFill>
                  <a:schemeClr val="tx1"/>
                </a:solidFill>
                <a:latin typeface="Calibri Light"/>
              </a:rPr>
              <a:t>Як часто люди з загальної популяції перелічені підтверджують наявність наведених нижче симптомів?</a:t>
            </a:r>
          </a:p>
        </p:txBody>
      </p:sp>
      <p:sp>
        <p:nvSpPr>
          <p:cNvPr id="7" name="Titel 1"/>
          <p:cNvSpPr>
            <a:spLocks noGrp="1"/>
          </p:cNvSpPr>
          <p:nvPr>
            <p:ph type="title"/>
          </p:nvPr>
        </p:nvSpPr>
        <p:spPr/>
        <p:txBody>
          <a:bodyPr vert="horz" lIns="0" tIns="0" rIns="0" bIns="0" rtlCol="0" anchor="t">
            <a:spAutoFit/>
          </a:bodyPr>
          <a:lstStyle/>
          <a:p>
            <a:pPr defTabSz="914377">
              <a:spcBef>
                <a:spcPts val="0"/>
              </a:spcBef>
            </a:pPr>
            <a:r>
              <a:rPr lang="uk-UA" sz="3600">
                <a:latin typeface="Calibri Light"/>
              </a:rPr>
              <a:t>Психотичні симптоми незвичні?</a:t>
            </a:r>
            <a:br>
              <a:rPr lang="uk-UA" sz="3600">
                <a:latin typeface="Calibri Light"/>
              </a:rPr>
            </a:br>
            <a:r>
              <a:rPr lang="uk-UA">
                <a:latin typeface="Calibri Light"/>
              </a:rPr>
              <a:t>Частота психотичного досвіду в загальній популяції*</a:t>
            </a:r>
          </a:p>
        </p:txBody>
      </p:sp>
      <p:sp>
        <p:nvSpPr>
          <p:cNvPr id="2" name="Footer Placeholder 1"/>
          <p:cNvSpPr>
            <a:spLocks noGrp="1"/>
          </p:cNvSpPr>
          <p:nvPr>
            <p:ph type="ftr" sz="quarter" idx="11"/>
          </p:nvPr>
        </p:nvSpPr>
        <p:spPr/>
        <p:txBody>
          <a:bodyPr/>
          <a:lstStyle/>
          <a:p>
            <a:pPr>
              <a:defRPr/>
            </a:pPr>
            <a:r>
              <a:rPr lang="uk-UA">
                <a:latin typeface="Calibri Light"/>
              </a:rPr>
              <a:t>Метакогнітивний тренінг 10. Робота з упередженнями (стигмою)</a:t>
            </a:r>
          </a:p>
        </p:txBody>
      </p:sp>
      <p:sp>
        <p:nvSpPr>
          <p:cNvPr id="3" name="Slide Number Placeholder 2"/>
          <p:cNvSpPr>
            <a:spLocks noGrp="1"/>
          </p:cNvSpPr>
          <p:nvPr>
            <p:ph type="sldNum" sz="quarter" idx="12"/>
          </p:nvPr>
        </p:nvSpPr>
        <p:spPr/>
        <p:txBody>
          <a:bodyPr/>
          <a:lstStyle/>
          <a:p>
            <a:fld id="{E145D7AE-92F4-4245-966E-F23936500660}" type="slidenum">
              <a:rPr lang="de-DE" smtClean="0">
                <a:latin typeface="Calibri Light"/>
              </a:rPr>
              <a:pPr/>
              <a:t>20</a:t>
            </a:fld>
            <a:endParaRPr lang="de-DE">
              <a:latin typeface="Calibri Light"/>
            </a:endParaRPr>
          </a:p>
        </p:txBody>
      </p:sp>
      <p:graphicFrame>
        <p:nvGraphicFramePr>
          <p:cNvPr id="8" name="Tabelle 7"/>
          <p:cNvGraphicFramePr>
            <a:graphicFrameLocks noGrp="1"/>
          </p:cNvGraphicFramePr>
          <p:nvPr>
            <p:extLst>
              <p:ext uri="{D42A27DB-BD31-4B8C-83A1-F6EECF244321}">
                <p14:modId xmlns:p14="http://schemas.microsoft.com/office/powerpoint/2010/main" val="510093043"/>
              </p:ext>
            </p:extLst>
          </p:nvPr>
        </p:nvGraphicFramePr>
        <p:xfrm>
          <a:off x="317077" y="2560320"/>
          <a:ext cx="11376000" cy="4013464"/>
        </p:xfrm>
        <a:graphic>
          <a:graphicData uri="http://schemas.openxmlformats.org/drawingml/2006/table">
            <a:tbl>
              <a:tblPr>
                <a:tableStyleId>{21E4AEA4-8DFA-4A89-87EB-49C32662AFE0}</a:tableStyleId>
              </a:tblPr>
              <a:tblGrid>
                <a:gridCol w="9793088">
                  <a:extLst>
                    <a:ext uri="{9D8B030D-6E8A-4147-A177-3AD203B41FA5}">
                      <a16:colId xmlns:a16="http://schemas.microsoft.com/office/drawing/2014/main" val="20000"/>
                    </a:ext>
                  </a:extLst>
                </a:gridCol>
                <a:gridCol w="1582912">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k-UA" sz="1800" b="0" i="0" u="none" strike="noStrike" cap="none" normalizeH="0" baseline="0">
                          <a:ln>
                            <a:noFill/>
                          </a:ln>
                          <a:solidFill>
                            <a:srgbClr val="000000"/>
                          </a:solidFill>
                          <a:effectLst/>
                          <a:latin typeface="Calibri Light"/>
                          <a:cs typeface="Arial" charset="0"/>
                        </a:rPr>
                        <a:t>Питання:</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k-UA" sz="1800" b="0" i="0" u="none" strike="noStrike" cap="none" normalizeH="0" baseline="0" dirty="0">
                          <a:ln>
                            <a:noFill/>
                          </a:ln>
                          <a:solidFill>
                            <a:srgbClr val="000000"/>
                          </a:solidFill>
                          <a:effectLst/>
                          <a:latin typeface="Calibri Light"/>
                        </a:rPr>
                        <a:t>Ствердні відповіді</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500446">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k-UA" sz="1800" b="0" i="0" u="none" strike="noStrike" cap="none" normalizeH="0" baseline="0">
                          <a:ln>
                            <a:noFill/>
                          </a:ln>
                          <a:solidFill>
                            <a:srgbClr val="333333"/>
                          </a:solidFill>
                          <a:effectLst/>
                          <a:latin typeface="Calibri Light"/>
                          <a:cs typeface="Arial" charset="0"/>
                        </a:rPr>
                        <a:t>Ви коли-небудь відчували, що інші люди можуть читати ваші думки?</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k-UA" sz="1800" b="0" i="0" u="none" strike="noStrike" cap="none" normalizeH="0" baseline="0">
                          <a:ln>
                            <a:noFill/>
                          </a:ln>
                          <a:solidFill>
                            <a:schemeClr val="tx1"/>
                          </a:solidFill>
                          <a:effectLst/>
                          <a:latin typeface="Calibri Light"/>
                          <a:cs typeface="Arial" charset="0"/>
                        </a:rPr>
                        <a:t>33%</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500446">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k-UA" sz="1800" b="0" i="0" u="none" strike="noStrike" cap="none" normalizeH="0" baseline="0">
                          <a:ln>
                            <a:noFill/>
                          </a:ln>
                          <a:solidFill>
                            <a:srgbClr val="333333"/>
                          </a:solidFill>
                          <a:effectLst/>
                          <a:latin typeface="Calibri Light"/>
                          <a:cs typeface="Arial" charset="0"/>
                        </a:rPr>
                        <a:t>Ви коли-небудь думали, що люди можуть спілкуватися телепатично? </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k-UA" sz="1800" b="0" i="0" u="none" strike="noStrike" cap="none" normalizeH="0" baseline="0">
                          <a:ln>
                            <a:noFill/>
                          </a:ln>
                          <a:solidFill>
                            <a:schemeClr val="tx1"/>
                          </a:solidFill>
                          <a:effectLst/>
                          <a:latin typeface="Calibri Light"/>
                          <a:cs typeface="Arial" charset="0"/>
                        </a:rPr>
                        <a:t>61%</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00446">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k-UA" sz="1800" b="0" i="0" u="none" strike="noStrike" cap="none" normalizeH="0" baseline="0">
                          <a:ln>
                            <a:noFill/>
                          </a:ln>
                          <a:solidFill>
                            <a:srgbClr val="333333"/>
                          </a:solidFill>
                          <a:effectLst/>
                          <a:latin typeface="Calibri Light"/>
                          <a:cs typeface="Arial" charset="0"/>
                        </a:rPr>
                        <a:t>Чи відчували ви коли-небудь, що все, що вас оточує, виглядає нереально, наче все це є частиною експерименту?</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k-UA" sz="1800" b="0" i="0" u="none" strike="noStrike" cap="none" normalizeH="0" baseline="0">
                          <a:ln>
                            <a:noFill/>
                          </a:ln>
                          <a:solidFill>
                            <a:schemeClr val="accent1"/>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73152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k-UA" sz="1800" b="0" i="0" u="none" strike="noStrike" cap="none" normalizeH="0" baseline="0">
                          <a:ln>
                            <a:noFill/>
                          </a:ln>
                          <a:solidFill>
                            <a:srgbClr val="333333"/>
                          </a:solidFill>
                          <a:effectLst/>
                          <a:latin typeface="Calibri Light"/>
                          <a:cs typeface="Arial" charset="0"/>
                        </a:rPr>
                        <a:t>Ви коли-небудь відчували, що статті в журналах або передачі на телебаченні було створено спеціально для вас?</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k-UA" sz="1800" b="0" i="0" u="none" strike="noStrike" cap="none" normalizeH="0" baseline="0">
                          <a:ln>
                            <a:noFill/>
                          </a:ln>
                          <a:solidFill>
                            <a:srgbClr val="004992"/>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500446">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uk-UA" sz="1800" b="0" i="0" u="none" strike="noStrike" cap="none" normalizeH="0" baseline="0">
                          <a:ln>
                            <a:noFill/>
                          </a:ln>
                          <a:solidFill>
                            <a:srgbClr val="333333"/>
                          </a:solidFill>
                          <a:effectLst/>
                          <a:latin typeface="Calibri Light"/>
                          <a:cs typeface="Arial" charset="0"/>
                        </a:rPr>
                        <a:t>У вас коли-небудь було відчуття, що за вами стежать?</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k-UA" sz="1800" b="0" i="0" u="none" strike="noStrike" cap="none" normalizeH="0" baseline="0">
                          <a:ln>
                            <a:noFill/>
                          </a:ln>
                          <a:solidFill>
                            <a:srgbClr val="004992"/>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500446">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k-UA" sz="1800" b="0" i="0" u="none" strike="noStrike" cap="none" normalizeH="0" baseline="0">
                          <a:ln>
                            <a:noFill/>
                          </a:ln>
                          <a:solidFill>
                            <a:srgbClr val="333333"/>
                          </a:solidFill>
                          <a:effectLst/>
                          <a:latin typeface="Calibri Light"/>
                          <a:cs typeface="Arial" charset="0"/>
                        </a:rPr>
                        <a:t>Чи чуєте ви іноді голоси, хоча поруч нікого немає?</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k-UA" sz="1800" b="0" i="0" u="none" strike="noStrike" cap="none" normalizeH="0" baseline="0" dirty="0">
                          <a:ln>
                            <a:noFill/>
                          </a:ln>
                          <a:solidFill>
                            <a:srgbClr val="004992"/>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4977333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38"/>
          <p:cNvSpPr txBox="1">
            <a:spLocks noChangeArrowheads="1"/>
          </p:cNvSpPr>
          <p:nvPr/>
        </p:nvSpPr>
        <p:spPr bwMode="auto">
          <a:xfrm>
            <a:off x="408955" y="6611779"/>
            <a:ext cx="1137600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de-DE"/>
            </a:defPPr>
            <a:lvl1pPr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1pPr>
            <a:lvl2pPr marL="4572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2pPr>
            <a:lvl3pPr marL="9144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3pPr>
            <a:lvl4pPr marL="13716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4pPr>
            <a:lvl5pPr marL="18288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5pPr>
            <a:lvl6pPr marL="22860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6pPr>
            <a:lvl7pPr marL="27432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7pPr>
            <a:lvl8pPr marL="32004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8pPr>
            <a:lvl9pPr marL="36576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9pPr>
          </a:lstStyle>
          <a:p>
            <a:pPr eaLnBrk="1" hangingPunct="1">
              <a:spcBef>
                <a:spcPct val="50000"/>
              </a:spcBef>
            </a:pPr>
            <a:r>
              <a:rPr lang="uk-UA" sz="1000">
                <a:latin typeface="Calibri Light"/>
              </a:rPr>
              <a:t>* </a:t>
            </a:r>
            <a:r>
              <a:rPr lang="uk-UA" sz="1000" i="1">
                <a:latin typeface="Calibri Light"/>
              </a:rPr>
              <a:t>Джерела: Emmanuelle R. Peters (інструмент: PDI), Steffen Moritz (інструмент: KSF)</a:t>
            </a:r>
          </a:p>
        </p:txBody>
      </p:sp>
      <p:sp>
        <p:nvSpPr>
          <p:cNvPr id="10" name="Textfeld 9"/>
          <p:cNvSpPr txBox="1"/>
          <p:nvPr/>
        </p:nvSpPr>
        <p:spPr>
          <a:xfrm>
            <a:off x="317077" y="2190988"/>
            <a:ext cx="11044102" cy="369332"/>
          </a:xfrm>
          <a:prstGeom prst="rect">
            <a:avLst/>
          </a:prstGeom>
          <a:noFill/>
        </p:spPr>
        <p:txBody>
          <a:bodyPr wrap="square" rtlCol="0">
            <a:spAutoFit/>
          </a:bodyPr>
          <a:lstStyle/>
          <a:p>
            <a:r>
              <a:rPr lang="uk-UA" sz="1800">
                <a:solidFill>
                  <a:schemeClr val="tx1"/>
                </a:solidFill>
                <a:latin typeface="Calibri Light"/>
              </a:rPr>
              <a:t>Як часто люди з загальної популяції перелічені підтверджують наявність наведених нижче симптомів?</a:t>
            </a:r>
          </a:p>
        </p:txBody>
      </p:sp>
      <p:sp>
        <p:nvSpPr>
          <p:cNvPr id="7" name="Titel 1"/>
          <p:cNvSpPr>
            <a:spLocks noGrp="1"/>
          </p:cNvSpPr>
          <p:nvPr>
            <p:ph type="title"/>
          </p:nvPr>
        </p:nvSpPr>
        <p:spPr/>
        <p:txBody>
          <a:bodyPr vert="horz" lIns="0" tIns="0" rIns="0" bIns="0" rtlCol="0" anchor="t">
            <a:spAutoFit/>
          </a:bodyPr>
          <a:lstStyle/>
          <a:p>
            <a:pPr defTabSz="914377">
              <a:spcBef>
                <a:spcPts val="0"/>
              </a:spcBef>
            </a:pPr>
            <a:r>
              <a:rPr lang="uk-UA" sz="3600">
                <a:latin typeface="Calibri Light"/>
              </a:rPr>
              <a:t>Психотичні симптоми незвичні?</a:t>
            </a:r>
            <a:br>
              <a:rPr lang="uk-UA" sz="3600">
                <a:latin typeface="Calibri Light"/>
              </a:rPr>
            </a:br>
            <a:r>
              <a:rPr lang="uk-UA">
                <a:latin typeface="Calibri Light"/>
              </a:rPr>
              <a:t>Частота психотичного досвіду в загальній популяції*</a:t>
            </a:r>
          </a:p>
        </p:txBody>
      </p:sp>
      <p:sp>
        <p:nvSpPr>
          <p:cNvPr id="2" name="Footer Placeholder 1"/>
          <p:cNvSpPr>
            <a:spLocks noGrp="1"/>
          </p:cNvSpPr>
          <p:nvPr>
            <p:ph type="ftr" sz="quarter" idx="11"/>
          </p:nvPr>
        </p:nvSpPr>
        <p:spPr/>
        <p:txBody>
          <a:bodyPr/>
          <a:lstStyle/>
          <a:p>
            <a:pPr>
              <a:defRPr/>
            </a:pPr>
            <a:r>
              <a:rPr lang="uk-UA">
                <a:latin typeface="Calibri Light"/>
              </a:rPr>
              <a:t>Метакогнітивний тренінг 10. Робота з упередженнями (стигмою)</a:t>
            </a:r>
          </a:p>
        </p:txBody>
      </p:sp>
      <p:sp>
        <p:nvSpPr>
          <p:cNvPr id="3" name="Slide Number Placeholder 2"/>
          <p:cNvSpPr>
            <a:spLocks noGrp="1"/>
          </p:cNvSpPr>
          <p:nvPr>
            <p:ph type="sldNum" sz="quarter" idx="12"/>
          </p:nvPr>
        </p:nvSpPr>
        <p:spPr/>
        <p:txBody>
          <a:bodyPr/>
          <a:lstStyle/>
          <a:p>
            <a:fld id="{E145D7AE-92F4-4245-966E-F23936500660}" type="slidenum">
              <a:rPr lang="de-DE" smtClean="0">
                <a:latin typeface="Calibri Light"/>
              </a:rPr>
              <a:pPr/>
              <a:t>21</a:t>
            </a:fld>
            <a:endParaRPr lang="de-DE">
              <a:latin typeface="Calibri Light"/>
            </a:endParaRPr>
          </a:p>
        </p:txBody>
      </p:sp>
      <p:graphicFrame>
        <p:nvGraphicFramePr>
          <p:cNvPr id="8" name="Tabelle 7"/>
          <p:cNvGraphicFramePr>
            <a:graphicFrameLocks noGrp="1"/>
          </p:cNvGraphicFramePr>
          <p:nvPr>
            <p:extLst>
              <p:ext uri="{D42A27DB-BD31-4B8C-83A1-F6EECF244321}">
                <p14:modId xmlns:p14="http://schemas.microsoft.com/office/powerpoint/2010/main" val="530316798"/>
              </p:ext>
            </p:extLst>
          </p:nvPr>
        </p:nvGraphicFramePr>
        <p:xfrm>
          <a:off x="317077" y="2560320"/>
          <a:ext cx="11376000" cy="4013464"/>
        </p:xfrm>
        <a:graphic>
          <a:graphicData uri="http://schemas.openxmlformats.org/drawingml/2006/table">
            <a:tbl>
              <a:tblPr>
                <a:tableStyleId>{21E4AEA4-8DFA-4A89-87EB-49C32662AFE0}</a:tableStyleId>
              </a:tblPr>
              <a:tblGrid>
                <a:gridCol w="9793088">
                  <a:extLst>
                    <a:ext uri="{9D8B030D-6E8A-4147-A177-3AD203B41FA5}">
                      <a16:colId xmlns:a16="http://schemas.microsoft.com/office/drawing/2014/main" val="20000"/>
                    </a:ext>
                  </a:extLst>
                </a:gridCol>
                <a:gridCol w="1582912">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k-UA" sz="1800" b="0" i="0" u="none" strike="noStrike" cap="none" normalizeH="0" baseline="0">
                          <a:ln>
                            <a:noFill/>
                          </a:ln>
                          <a:solidFill>
                            <a:srgbClr val="000000"/>
                          </a:solidFill>
                          <a:effectLst/>
                          <a:latin typeface="Calibri Light"/>
                          <a:cs typeface="Arial" charset="0"/>
                        </a:rPr>
                        <a:t>Питання:</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k-UA" sz="1800" b="0" i="0" u="none" strike="noStrike" cap="none" normalizeH="0" baseline="0" dirty="0">
                          <a:ln>
                            <a:noFill/>
                          </a:ln>
                          <a:solidFill>
                            <a:srgbClr val="000000"/>
                          </a:solidFill>
                          <a:effectLst/>
                          <a:latin typeface="Calibri Light"/>
                        </a:rPr>
                        <a:t>Ствердні відповіді</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500446">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k-UA" sz="1800" b="0" i="0" u="none" strike="noStrike" cap="none" normalizeH="0" baseline="0">
                          <a:ln>
                            <a:noFill/>
                          </a:ln>
                          <a:solidFill>
                            <a:srgbClr val="333333"/>
                          </a:solidFill>
                          <a:effectLst/>
                          <a:latin typeface="Calibri Light"/>
                          <a:cs typeface="Arial" charset="0"/>
                        </a:rPr>
                        <a:t>Ви коли-небудь відчували, що інші люди можуть читати ваші думки?</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k-UA" sz="1800" b="0" i="0" u="none" strike="noStrike" cap="none" normalizeH="0" baseline="0">
                          <a:ln>
                            <a:noFill/>
                          </a:ln>
                          <a:solidFill>
                            <a:schemeClr val="tx1"/>
                          </a:solidFill>
                          <a:effectLst/>
                          <a:latin typeface="Calibri Light"/>
                          <a:cs typeface="Arial" charset="0"/>
                        </a:rPr>
                        <a:t>33%</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500446">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k-UA" sz="1800" b="0" i="0" u="none" strike="noStrike" cap="none" normalizeH="0" baseline="0">
                          <a:ln>
                            <a:noFill/>
                          </a:ln>
                          <a:solidFill>
                            <a:srgbClr val="333333"/>
                          </a:solidFill>
                          <a:effectLst/>
                          <a:latin typeface="Calibri Light"/>
                          <a:cs typeface="Arial" charset="0"/>
                        </a:rPr>
                        <a:t>Ви коли-небудь думали, що люди можуть спілкуватися телепатично? </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k-UA" sz="1800" b="0" i="0" u="none" strike="noStrike" cap="none" normalizeH="0" baseline="0">
                          <a:ln>
                            <a:noFill/>
                          </a:ln>
                          <a:solidFill>
                            <a:schemeClr val="tx1"/>
                          </a:solidFill>
                          <a:effectLst/>
                          <a:latin typeface="Calibri Light"/>
                          <a:cs typeface="Arial" charset="0"/>
                        </a:rPr>
                        <a:t>61%</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00446">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k-UA" sz="1800" b="0" i="0" u="none" strike="noStrike" cap="none" normalizeH="0" baseline="0">
                          <a:ln>
                            <a:noFill/>
                          </a:ln>
                          <a:solidFill>
                            <a:srgbClr val="333333"/>
                          </a:solidFill>
                          <a:effectLst/>
                          <a:latin typeface="Calibri Light"/>
                          <a:cs typeface="Arial" charset="0"/>
                        </a:rPr>
                        <a:t>Чи відчували ви коли-небудь, що все, що вас оточує, виглядає нереально, наче все це є частиною експерименту?</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k-UA" sz="1800" b="0" i="0" u="none" strike="noStrike" cap="none" normalizeH="0" baseline="0">
                          <a:ln>
                            <a:noFill/>
                          </a:ln>
                          <a:solidFill>
                            <a:schemeClr val="tx1"/>
                          </a:solidFill>
                          <a:effectLst/>
                          <a:latin typeface="Calibri Light"/>
                          <a:cs typeface="Arial" charset="0"/>
                        </a:rPr>
                        <a:t>26%</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73152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k-UA" sz="1800" b="0" i="0" u="none" strike="noStrike" cap="none" normalizeH="0" baseline="0">
                          <a:ln>
                            <a:noFill/>
                          </a:ln>
                          <a:solidFill>
                            <a:srgbClr val="333333"/>
                          </a:solidFill>
                          <a:effectLst/>
                          <a:latin typeface="Calibri Light"/>
                          <a:cs typeface="Arial" charset="0"/>
                        </a:rPr>
                        <a:t>Ви коли-небудь відчували, що статті в журналах або передачі на телебаченні було створено спеціально для вас?</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k-UA" sz="1800" b="0" i="0" u="none" strike="noStrike" cap="none" normalizeH="0" baseline="0">
                          <a:ln>
                            <a:noFill/>
                          </a:ln>
                          <a:solidFill>
                            <a:srgbClr val="004992"/>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500446">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uk-UA" sz="1800" b="0" i="0" u="none" strike="noStrike" cap="none" normalizeH="0" baseline="0">
                          <a:ln>
                            <a:noFill/>
                          </a:ln>
                          <a:solidFill>
                            <a:srgbClr val="333333"/>
                          </a:solidFill>
                          <a:effectLst/>
                          <a:latin typeface="Calibri Light"/>
                          <a:cs typeface="Arial" charset="0"/>
                        </a:rPr>
                        <a:t>У вас коли-небудь було відчуття, що за вами стежать?</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k-UA" sz="1800" b="0" i="0" u="none" strike="noStrike" cap="none" normalizeH="0" baseline="0">
                          <a:ln>
                            <a:noFill/>
                          </a:ln>
                          <a:solidFill>
                            <a:srgbClr val="004992"/>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500446">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k-UA" sz="1800" b="0" i="0" u="none" strike="noStrike" cap="none" normalizeH="0" baseline="0">
                          <a:ln>
                            <a:noFill/>
                          </a:ln>
                          <a:solidFill>
                            <a:srgbClr val="333333"/>
                          </a:solidFill>
                          <a:effectLst/>
                          <a:latin typeface="Calibri Light"/>
                          <a:cs typeface="Arial" charset="0"/>
                        </a:rPr>
                        <a:t>Чи чуєте ви іноді голоси, хоча поруч нікого немає?</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k-UA" sz="1800" b="0" i="0" u="none" strike="noStrike" cap="none" normalizeH="0" baseline="0" dirty="0">
                          <a:ln>
                            <a:noFill/>
                          </a:ln>
                          <a:solidFill>
                            <a:srgbClr val="004992"/>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42673055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38"/>
          <p:cNvSpPr txBox="1">
            <a:spLocks noChangeArrowheads="1"/>
          </p:cNvSpPr>
          <p:nvPr/>
        </p:nvSpPr>
        <p:spPr bwMode="auto">
          <a:xfrm>
            <a:off x="408955" y="6611779"/>
            <a:ext cx="1137600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de-DE"/>
            </a:defPPr>
            <a:lvl1pPr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1pPr>
            <a:lvl2pPr marL="4572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2pPr>
            <a:lvl3pPr marL="9144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3pPr>
            <a:lvl4pPr marL="13716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4pPr>
            <a:lvl5pPr marL="18288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5pPr>
            <a:lvl6pPr marL="22860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6pPr>
            <a:lvl7pPr marL="27432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7pPr>
            <a:lvl8pPr marL="32004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8pPr>
            <a:lvl9pPr marL="36576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9pPr>
          </a:lstStyle>
          <a:p>
            <a:pPr eaLnBrk="1" hangingPunct="1">
              <a:spcBef>
                <a:spcPct val="50000"/>
              </a:spcBef>
            </a:pPr>
            <a:r>
              <a:rPr lang="uk-UA" sz="1000">
                <a:latin typeface="Calibri Light"/>
              </a:rPr>
              <a:t>* </a:t>
            </a:r>
            <a:r>
              <a:rPr lang="uk-UA" sz="1000" i="1">
                <a:latin typeface="Calibri Light"/>
              </a:rPr>
              <a:t>Джерела: Emmanuelle R. Peters (інструмент: PDI), Steffen Moritz (інструмент: KSF)</a:t>
            </a:r>
          </a:p>
        </p:txBody>
      </p:sp>
      <p:sp>
        <p:nvSpPr>
          <p:cNvPr id="10" name="Textfeld 9"/>
          <p:cNvSpPr txBox="1"/>
          <p:nvPr/>
        </p:nvSpPr>
        <p:spPr>
          <a:xfrm>
            <a:off x="317077" y="2190988"/>
            <a:ext cx="11044102" cy="369332"/>
          </a:xfrm>
          <a:prstGeom prst="rect">
            <a:avLst/>
          </a:prstGeom>
          <a:noFill/>
        </p:spPr>
        <p:txBody>
          <a:bodyPr wrap="square" rtlCol="0">
            <a:spAutoFit/>
          </a:bodyPr>
          <a:lstStyle/>
          <a:p>
            <a:r>
              <a:rPr lang="uk-UA" sz="1800">
                <a:solidFill>
                  <a:schemeClr val="tx1"/>
                </a:solidFill>
                <a:latin typeface="Calibri Light"/>
              </a:rPr>
              <a:t>Як часто люди з загальної популяції перелічені підтверджують наявність наведених нижче симптомів?</a:t>
            </a:r>
          </a:p>
        </p:txBody>
      </p:sp>
      <p:sp>
        <p:nvSpPr>
          <p:cNvPr id="7" name="Titel 1"/>
          <p:cNvSpPr>
            <a:spLocks noGrp="1"/>
          </p:cNvSpPr>
          <p:nvPr>
            <p:ph type="title"/>
          </p:nvPr>
        </p:nvSpPr>
        <p:spPr/>
        <p:txBody>
          <a:bodyPr vert="horz" lIns="0" tIns="0" rIns="0" bIns="0" rtlCol="0" anchor="t">
            <a:spAutoFit/>
          </a:bodyPr>
          <a:lstStyle/>
          <a:p>
            <a:pPr defTabSz="914377">
              <a:spcBef>
                <a:spcPts val="0"/>
              </a:spcBef>
            </a:pPr>
            <a:r>
              <a:rPr lang="uk-UA" sz="3600">
                <a:latin typeface="Calibri Light"/>
              </a:rPr>
              <a:t>Психотичні симптоми незвичні?</a:t>
            </a:r>
            <a:br>
              <a:rPr lang="uk-UA" sz="3600">
                <a:latin typeface="Calibri Light"/>
              </a:rPr>
            </a:br>
            <a:r>
              <a:rPr lang="uk-UA">
                <a:latin typeface="Calibri Light"/>
              </a:rPr>
              <a:t>Частота психотичного досвіду в загальній популяції*</a:t>
            </a:r>
          </a:p>
        </p:txBody>
      </p:sp>
      <p:sp>
        <p:nvSpPr>
          <p:cNvPr id="2" name="Footer Placeholder 1"/>
          <p:cNvSpPr>
            <a:spLocks noGrp="1"/>
          </p:cNvSpPr>
          <p:nvPr>
            <p:ph type="ftr" sz="quarter" idx="11"/>
          </p:nvPr>
        </p:nvSpPr>
        <p:spPr/>
        <p:txBody>
          <a:bodyPr/>
          <a:lstStyle/>
          <a:p>
            <a:pPr>
              <a:defRPr/>
            </a:pPr>
            <a:r>
              <a:rPr lang="uk-UA">
                <a:latin typeface="Calibri Light"/>
              </a:rPr>
              <a:t>Метакогнітивний тренінг 10. Робота з упередженнями (стигмою)</a:t>
            </a:r>
          </a:p>
        </p:txBody>
      </p:sp>
      <p:sp>
        <p:nvSpPr>
          <p:cNvPr id="3" name="Slide Number Placeholder 2"/>
          <p:cNvSpPr>
            <a:spLocks noGrp="1"/>
          </p:cNvSpPr>
          <p:nvPr>
            <p:ph type="sldNum" sz="quarter" idx="12"/>
          </p:nvPr>
        </p:nvSpPr>
        <p:spPr/>
        <p:txBody>
          <a:bodyPr/>
          <a:lstStyle/>
          <a:p>
            <a:fld id="{E145D7AE-92F4-4245-966E-F23936500660}" type="slidenum">
              <a:rPr lang="de-DE" smtClean="0">
                <a:latin typeface="Calibri Light"/>
              </a:rPr>
              <a:pPr/>
              <a:t>22</a:t>
            </a:fld>
            <a:endParaRPr lang="de-DE">
              <a:latin typeface="Calibri Light"/>
            </a:endParaRPr>
          </a:p>
        </p:txBody>
      </p:sp>
      <p:graphicFrame>
        <p:nvGraphicFramePr>
          <p:cNvPr id="8" name="Tabelle 7"/>
          <p:cNvGraphicFramePr>
            <a:graphicFrameLocks noGrp="1"/>
          </p:cNvGraphicFramePr>
          <p:nvPr>
            <p:extLst>
              <p:ext uri="{D42A27DB-BD31-4B8C-83A1-F6EECF244321}">
                <p14:modId xmlns:p14="http://schemas.microsoft.com/office/powerpoint/2010/main" val="2383241565"/>
              </p:ext>
            </p:extLst>
          </p:nvPr>
        </p:nvGraphicFramePr>
        <p:xfrm>
          <a:off x="317077" y="2560320"/>
          <a:ext cx="11376000" cy="4013464"/>
        </p:xfrm>
        <a:graphic>
          <a:graphicData uri="http://schemas.openxmlformats.org/drawingml/2006/table">
            <a:tbl>
              <a:tblPr>
                <a:tableStyleId>{21E4AEA4-8DFA-4A89-87EB-49C32662AFE0}</a:tableStyleId>
              </a:tblPr>
              <a:tblGrid>
                <a:gridCol w="9793088">
                  <a:extLst>
                    <a:ext uri="{9D8B030D-6E8A-4147-A177-3AD203B41FA5}">
                      <a16:colId xmlns:a16="http://schemas.microsoft.com/office/drawing/2014/main" val="20000"/>
                    </a:ext>
                  </a:extLst>
                </a:gridCol>
                <a:gridCol w="1582912">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k-UA" sz="1800" b="0" i="0" u="none" strike="noStrike" cap="none" normalizeH="0" baseline="0">
                          <a:ln>
                            <a:noFill/>
                          </a:ln>
                          <a:solidFill>
                            <a:srgbClr val="000000"/>
                          </a:solidFill>
                          <a:effectLst/>
                          <a:latin typeface="Calibri Light"/>
                          <a:cs typeface="Arial" charset="0"/>
                        </a:rPr>
                        <a:t>Питання:</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k-UA" sz="1800" b="0" i="0" u="none" strike="noStrike" cap="none" normalizeH="0" baseline="0" dirty="0">
                          <a:ln>
                            <a:noFill/>
                          </a:ln>
                          <a:solidFill>
                            <a:srgbClr val="000000"/>
                          </a:solidFill>
                          <a:effectLst/>
                          <a:latin typeface="Calibri Light"/>
                        </a:rPr>
                        <a:t>Ствердні відповіді</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500446">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k-UA" sz="1800" b="0" i="0" u="none" strike="noStrike" cap="none" normalizeH="0" baseline="0">
                          <a:ln>
                            <a:noFill/>
                          </a:ln>
                          <a:solidFill>
                            <a:srgbClr val="333333"/>
                          </a:solidFill>
                          <a:effectLst/>
                          <a:latin typeface="Calibri Light"/>
                          <a:cs typeface="Arial" charset="0"/>
                        </a:rPr>
                        <a:t>Ви коли-небудь відчували, що інші люди можуть читати ваші думки?</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k-UA" sz="1800" b="0" i="0" u="none" strike="noStrike" cap="none" normalizeH="0" baseline="0">
                          <a:ln>
                            <a:noFill/>
                          </a:ln>
                          <a:solidFill>
                            <a:schemeClr val="tx1"/>
                          </a:solidFill>
                          <a:effectLst/>
                          <a:latin typeface="Calibri Light"/>
                          <a:cs typeface="Arial" charset="0"/>
                        </a:rPr>
                        <a:t>33%</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500446">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k-UA" sz="1800" b="0" i="0" u="none" strike="noStrike" cap="none" normalizeH="0" baseline="0">
                          <a:ln>
                            <a:noFill/>
                          </a:ln>
                          <a:solidFill>
                            <a:srgbClr val="333333"/>
                          </a:solidFill>
                          <a:effectLst/>
                          <a:latin typeface="Calibri Light"/>
                          <a:cs typeface="Arial" charset="0"/>
                        </a:rPr>
                        <a:t>Ви коли-небудь думали, що люди можуть спілкуватися телепатично? </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k-UA" sz="1800" b="0" i="0" u="none" strike="noStrike" cap="none" normalizeH="0" baseline="0">
                          <a:ln>
                            <a:noFill/>
                          </a:ln>
                          <a:solidFill>
                            <a:schemeClr val="tx1"/>
                          </a:solidFill>
                          <a:effectLst/>
                          <a:latin typeface="Calibri Light"/>
                          <a:cs typeface="Arial" charset="0"/>
                        </a:rPr>
                        <a:t>61%</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00446">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k-UA" sz="1800" b="0" i="0" u="none" strike="noStrike" cap="none" normalizeH="0" baseline="0">
                          <a:ln>
                            <a:noFill/>
                          </a:ln>
                          <a:solidFill>
                            <a:srgbClr val="333333"/>
                          </a:solidFill>
                          <a:effectLst/>
                          <a:latin typeface="Calibri Light"/>
                          <a:cs typeface="Arial" charset="0"/>
                        </a:rPr>
                        <a:t>Чи відчували ви коли-небудь, що все, що вас оточує, виглядає нереально, наче все це є частиною експерименту?</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k-UA" sz="1800" b="0" i="0" u="none" strike="noStrike" cap="none" normalizeH="0" baseline="0">
                          <a:ln>
                            <a:noFill/>
                          </a:ln>
                          <a:solidFill>
                            <a:schemeClr val="tx1"/>
                          </a:solidFill>
                          <a:effectLst/>
                          <a:latin typeface="Calibri Light"/>
                          <a:cs typeface="Arial" charset="0"/>
                        </a:rPr>
                        <a:t>26%</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73152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k-UA" sz="1800" b="0" i="0" u="none" strike="noStrike" cap="none" normalizeH="0" baseline="0">
                          <a:ln>
                            <a:noFill/>
                          </a:ln>
                          <a:solidFill>
                            <a:srgbClr val="333333"/>
                          </a:solidFill>
                          <a:effectLst/>
                          <a:latin typeface="Calibri Light"/>
                          <a:cs typeface="Arial" charset="0"/>
                        </a:rPr>
                        <a:t>Ви коли-небудь відчували, що статті в журналах або передачі на телебаченні було створено спеціально для вас?</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k-UA" sz="1800" b="0" i="0" u="none" strike="noStrike" cap="none" normalizeH="0" baseline="0">
                          <a:ln>
                            <a:noFill/>
                          </a:ln>
                          <a:solidFill>
                            <a:schemeClr val="tx1"/>
                          </a:solidFill>
                          <a:effectLst/>
                          <a:latin typeface="Calibri Light"/>
                          <a:cs typeface="Arial" charset="0"/>
                        </a:rPr>
                        <a:t>16%</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500446">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uk-UA" sz="1800" b="0" i="0" u="none" strike="noStrike" cap="none" normalizeH="0" baseline="0">
                          <a:ln>
                            <a:noFill/>
                          </a:ln>
                          <a:solidFill>
                            <a:srgbClr val="333333"/>
                          </a:solidFill>
                          <a:effectLst/>
                          <a:latin typeface="Calibri Light"/>
                          <a:cs typeface="Arial" charset="0"/>
                        </a:rPr>
                        <a:t>У вас коли-небудь було відчуття, що за вами стежать?</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k-UA" sz="1800" b="0" i="0" u="none" strike="noStrike" cap="none" normalizeH="0" baseline="0">
                          <a:ln>
                            <a:noFill/>
                          </a:ln>
                          <a:solidFill>
                            <a:srgbClr val="004992"/>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500446">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k-UA" sz="1800" b="0" i="0" u="none" strike="noStrike" cap="none" normalizeH="0" baseline="0">
                          <a:ln>
                            <a:noFill/>
                          </a:ln>
                          <a:solidFill>
                            <a:srgbClr val="333333"/>
                          </a:solidFill>
                          <a:effectLst/>
                          <a:latin typeface="Calibri Light"/>
                          <a:cs typeface="Arial" charset="0"/>
                        </a:rPr>
                        <a:t>Чи чуєте ви іноді голоси, хоча поруч нікого немає?</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k-UA" sz="1800" b="0" i="0" u="none" strike="noStrike" cap="none" normalizeH="0" baseline="0" dirty="0">
                          <a:ln>
                            <a:noFill/>
                          </a:ln>
                          <a:solidFill>
                            <a:srgbClr val="004992"/>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4099588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38"/>
          <p:cNvSpPr txBox="1">
            <a:spLocks noChangeArrowheads="1"/>
          </p:cNvSpPr>
          <p:nvPr/>
        </p:nvSpPr>
        <p:spPr bwMode="auto">
          <a:xfrm>
            <a:off x="408955" y="6611779"/>
            <a:ext cx="1137600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de-DE"/>
            </a:defPPr>
            <a:lvl1pPr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1pPr>
            <a:lvl2pPr marL="4572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2pPr>
            <a:lvl3pPr marL="9144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3pPr>
            <a:lvl4pPr marL="13716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4pPr>
            <a:lvl5pPr marL="18288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5pPr>
            <a:lvl6pPr marL="22860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6pPr>
            <a:lvl7pPr marL="27432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7pPr>
            <a:lvl8pPr marL="32004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8pPr>
            <a:lvl9pPr marL="36576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9pPr>
          </a:lstStyle>
          <a:p>
            <a:pPr eaLnBrk="1" hangingPunct="1">
              <a:spcBef>
                <a:spcPct val="50000"/>
              </a:spcBef>
            </a:pPr>
            <a:r>
              <a:rPr lang="uk-UA" sz="1000">
                <a:latin typeface="Calibri Light"/>
              </a:rPr>
              <a:t>* </a:t>
            </a:r>
            <a:r>
              <a:rPr lang="uk-UA" sz="1000" i="1">
                <a:latin typeface="Calibri Light"/>
              </a:rPr>
              <a:t>Джерела: Emmanuelle R. Peters (інструмент: PDI), Steffen Moritz (інструмент: KSF)</a:t>
            </a:r>
          </a:p>
        </p:txBody>
      </p:sp>
      <p:sp>
        <p:nvSpPr>
          <p:cNvPr id="10" name="Textfeld 9"/>
          <p:cNvSpPr txBox="1"/>
          <p:nvPr/>
        </p:nvSpPr>
        <p:spPr>
          <a:xfrm>
            <a:off x="317077" y="2190988"/>
            <a:ext cx="11044102" cy="369332"/>
          </a:xfrm>
          <a:prstGeom prst="rect">
            <a:avLst/>
          </a:prstGeom>
          <a:noFill/>
        </p:spPr>
        <p:txBody>
          <a:bodyPr wrap="square" rtlCol="0">
            <a:spAutoFit/>
          </a:bodyPr>
          <a:lstStyle/>
          <a:p>
            <a:r>
              <a:rPr lang="uk-UA" sz="1800">
                <a:solidFill>
                  <a:schemeClr val="tx1"/>
                </a:solidFill>
                <a:latin typeface="Calibri Light"/>
              </a:rPr>
              <a:t>Як часто люди з загальної популяції перелічені підтверджують наявність наведених нижче симптомів?</a:t>
            </a:r>
          </a:p>
        </p:txBody>
      </p:sp>
      <p:sp>
        <p:nvSpPr>
          <p:cNvPr id="7" name="Titel 1"/>
          <p:cNvSpPr>
            <a:spLocks noGrp="1"/>
          </p:cNvSpPr>
          <p:nvPr>
            <p:ph type="title"/>
          </p:nvPr>
        </p:nvSpPr>
        <p:spPr/>
        <p:txBody>
          <a:bodyPr vert="horz" lIns="0" tIns="0" rIns="0" bIns="0" rtlCol="0" anchor="t">
            <a:spAutoFit/>
          </a:bodyPr>
          <a:lstStyle/>
          <a:p>
            <a:pPr defTabSz="914377">
              <a:spcBef>
                <a:spcPts val="0"/>
              </a:spcBef>
            </a:pPr>
            <a:r>
              <a:rPr lang="uk-UA" sz="3600">
                <a:latin typeface="Calibri Light"/>
              </a:rPr>
              <a:t>Психотичні симптоми незвичні?</a:t>
            </a:r>
            <a:br>
              <a:rPr lang="uk-UA" sz="3600">
                <a:latin typeface="Calibri Light"/>
              </a:rPr>
            </a:br>
            <a:r>
              <a:rPr lang="uk-UA">
                <a:latin typeface="Calibri Light"/>
              </a:rPr>
              <a:t>Частота психотичного досвіду в загальній популяції*</a:t>
            </a:r>
          </a:p>
        </p:txBody>
      </p:sp>
      <p:sp>
        <p:nvSpPr>
          <p:cNvPr id="2" name="Footer Placeholder 1"/>
          <p:cNvSpPr>
            <a:spLocks noGrp="1"/>
          </p:cNvSpPr>
          <p:nvPr>
            <p:ph type="ftr" sz="quarter" idx="11"/>
          </p:nvPr>
        </p:nvSpPr>
        <p:spPr/>
        <p:txBody>
          <a:bodyPr/>
          <a:lstStyle/>
          <a:p>
            <a:pPr>
              <a:defRPr/>
            </a:pPr>
            <a:r>
              <a:rPr lang="uk-UA">
                <a:latin typeface="Calibri Light"/>
              </a:rPr>
              <a:t>Метакогнітивний тренінг 10. Робота з упередженнями (стигмою)</a:t>
            </a:r>
          </a:p>
        </p:txBody>
      </p:sp>
      <p:sp>
        <p:nvSpPr>
          <p:cNvPr id="3" name="Slide Number Placeholder 2"/>
          <p:cNvSpPr>
            <a:spLocks noGrp="1"/>
          </p:cNvSpPr>
          <p:nvPr>
            <p:ph type="sldNum" sz="quarter" idx="12"/>
          </p:nvPr>
        </p:nvSpPr>
        <p:spPr/>
        <p:txBody>
          <a:bodyPr/>
          <a:lstStyle/>
          <a:p>
            <a:fld id="{E145D7AE-92F4-4245-966E-F23936500660}" type="slidenum">
              <a:rPr lang="de-DE" smtClean="0">
                <a:latin typeface="Calibri Light"/>
              </a:rPr>
              <a:pPr/>
              <a:t>23</a:t>
            </a:fld>
            <a:endParaRPr lang="de-DE">
              <a:latin typeface="Calibri Light"/>
            </a:endParaRPr>
          </a:p>
        </p:txBody>
      </p:sp>
      <p:graphicFrame>
        <p:nvGraphicFramePr>
          <p:cNvPr id="8" name="Tabelle 7"/>
          <p:cNvGraphicFramePr>
            <a:graphicFrameLocks noGrp="1"/>
          </p:cNvGraphicFramePr>
          <p:nvPr>
            <p:extLst>
              <p:ext uri="{D42A27DB-BD31-4B8C-83A1-F6EECF244321}">
                <p14:modId xmlns:p14="http://schemas.microsoft.com/office/powerpoint/2010/main" val="4097364739"/>
              </p:ext>
            </p:extLst>
          </p:nvPr>
        </p:nvGraphicFramePr>
        <p:xfrm>
          <a:off x="317077" y="2560320"/>
          <a:ext cx="11376000" cy="4013464"/>
        </p:xfrm>
        <a:graphic>
          <a:graphicData uri="http://schemas.openxmlformats.org/drawingml/2006/table">
            <a:tbl>
              <a:tblPr>
                <a:tableStyleId>{21E4AEA4-8DFA-4A89-87EB-49C32662AFE0}</a:tableStyleId>
              </a:tblPr>
              <a:tblGrid>
                <a:gridCol w="9793088">
                  <a:extLst>
                    <a:ext uri="{9D8B030D-6E8A-4147-A177-3AD203B41FA5}">
                      <a16:colId xmlns:a16="http://schemas.microsoft.com/office/drawing/2014/main" val="20000"/>
                    </a:ext>
                  </a:extLst>
                </a:gridCol>
                <a:gridCol w="1582912">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k-UA" sz="1800" b="0" i="0" u="none" strike="noStrike" cap="none" normalizeH="0" baseline="0">
                          <a:ln>
                            <a:noFill/>
                          </a:ln>
                          <a:solidFill>
                            <a:srgbClr val="000000"/>
                          </a:solidFill>
                          <a:effectLst/>
                          <a:latin typeface="Calibri Light"/>
                          <a:cs typeface="Arial" charset="0"/>
                        </a:rPr>
                        <a:t>Питання:</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k-UA" sz="1800" b="0" i="0" u="none" strike="noStrike" cap="none" normalizeH="0" baseline="0" dirty="0">
                          <a:ln>
                            <a:noFill/>
                          </a:ln>
                          <a:solidFill>
                            <a:srgbClr val="000000"/>
                          </a:solidFill>
                          <a:effectLst/>
                          <a:latin typeface="Calibri Light"/>
                        </a:rPr>
                        <a:t>Ствердні відповіді</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500446">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k-UA" sz="1800" b="0" i="0" u="none" strike="noStrike" cap="none" normalizeH="0" baseline="0">
                          <a:ln>
                            <a:noFill/>
                          </a:ln>
                          <a:solidFill>
                            <a:srgbClr val="333333"/>
                          </a:solidFill>
                          <a:effectLst/>
                          <a:latin typeface="Calibri Light"/>
                          <a:cs typeface="Arial" charset="0"/>
                        </a:rPr>
                        <a:t>Ви коли-небудь відчували, що інші люди можуть читати ваші думки?</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k-UA" sz="1800" b="0" i="0" u="none" strike="noStrike" cap="none" normalizeH="0" baseline="0">
                          <a:ln>
                            <a:noFill/>
                          </a:ln>
                          <a:solidFill>
                            <a:schemeClr val="tx1"/>
                          </a:solidFill>
                          <a:effectLst/>
                          <a:latin typeface="Calibri Light"/>
                          <a:cs typeface="Arial" charset="0"/>
                        </a:rPr>
                        <a:t>33%</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500446">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k-UA" sz="1800" b="0" i="0" u="none" strike="noStrike" cap="none" normalizeH="0" baseline="0">
                          <a:ln>
                            <a:noFill/>
                          </a:ln>
                          <a:solidFill>
                            <a:srgbClr val="333333"/>
                          </a:solidFill>
                          <a:effectLst/>
                          <a:latin typeface="Calibri Light"/>
                          <a:cs typeface="Arial" charset="0"/>
                        </a:rPr>
                        <a:t>Ви коли-небудь думали, що люди можуть спілкуватися телепатично? </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k-UA" sz="1800" b="0" i="0" u="none" strike="noStrike" cap="none" normalizeH="0" baseline="0">
                          <a:ln>
                            <a:noFill/>
                          </a:ln>
                          <a:solidFill>
                            <a:schemeClr val="tx1"/>
                          </a:solidFill>
                          <a:effectLst/>
                          <a:latin typeface="Calibri Light"/>
                          <a:cs typeface="Arial" charset="0"/>
                        </a:rPr>
                        <a:t>61%</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00446">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k-UA" sz="1800" b="0" i="0" u="none" strike="noStrike" cap="none" normalizeH="0" baseline="0">
                          <a:ln>
                            <a:noFill/>
                          </a:ln>
                          <a:solidFill>
                            <a:srgbClr val="333333"/>
                          </a:solidFill>
                          <a:effectLst/>
                          <a:latin typeface="Calibri Light"/>
                          <a:cs typeface="Arial" charset="0"/>
                        </a:rPr>
                        <a:t>Чи відчували ви коли-небудь, що все, що вас оточує, виглядає нереально, наче все це є частиною експерименту?</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k-UA" sz="1800" b="0" i="0" u="none" strike="noStrike" cap="none" normalizeH="0" baseline="0">
                          <a:ln>
                            <a:noFill/>
                          </a:ln>
                          <a:solidFill>
                            <a:schemeClr val="tx1"/>
                          </a:solidFill>
                          <a:effectLst/>
                          <a:latin typeface="Calibri Light"/>
                          <a:cs typeface="Arial" charset="0"/>
                        </a:rPr>
                        <a:t>26%</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73152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k-UA" sz="1800" b="0" i="0" u="none" strike="noStrike" cap="none" normalizeH="0" baseline="0">
                          <a:ln>
                            <a:noFill/>
                          </a:ln>
                          <a:solidFill>
                            <a:srgbClr val="333333"/>
                          </a:solidFill>
                          <a:effectLst/>
                          <a:latin typeface="Calibri Light"/>
                          <a:cs typeface="Arial" charset="0"/>
                        </a:rPr>
                        <a:t>Ви коли-небудь відчували, що статті в журналах або передачі на телебаченні було створено спеціально для вас?</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k-UA" sz="1800" b="0" i="0" u="none" strike="noStrike" cap="none" normalizeH="0" baseline="0">
                          <a:ln>
                            <a:noFill/>
                          </a:ln>
                          <a:solidFill>
                            <a:schemeClr val="tx1"/>
                          </a:solidFill>
                          <a:effectLst/>
                          <a:latin typeface="Calibri Light"/>
                          <a:cs typeface="Arial" charset="0"/>
                        </a:rPr>
                        <a:t>16%</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500446">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uk-UA" sz="1800" b="0" i="0" u="none" strike="noStrike" cap="none" normalizeH="0" baseline="0">
                          <a:ln>
                            <a:noFill/>
                          </a:ln>
                          <a:solidFill>
                            <a:srgbClr val="333333"/>
                          </a:solidFill>
                          <a:effectLst/>
                          <a:latin typeface="Calibri Light"/>
                          <a:cs typeface="Arial" charset="0"/>
                        </a:rPr>
                        <a:t>У вас коли-небудь було відчуття, що за вами стежать?</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k-UA" sz="1800" b="0" i="0" u="none" strike="noStrike" cap="none" normalizeH="0" baseline="0">
                          <a:ln>
                            <a:noFill/>
                          </a:ln>
                          <a:solidFill>
                            <a:schemeClr val="tx1"/>
                          </a:solidFill>
                          <a:effectLst/>
                          <a:latin typeface="Calibri Light"/>
                          <a:cs typeface="Arial" charset="0"/>
                        </a:rPr>
                        <a:t>19%</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500446">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k-UA" sz="1800" b="0" i="0" u="none" strike="noStrike" cap="none" normalizeH="0" baseline="0">
                          <a:ln>
                            <a:noFill/>
                          </a:ln>
                          <a:solidFill>
                            <a:srgbClr val="333333"/>
                          </a:solidFill>
                          <a:effectLst/>
                          <a:latin typeface="Calibri Light"/>
                          <a:cs typeface="Arial" charset="0"/>
                        </a:rPr>
                        <a:t>Чи чуєте ви іноді голоси, хоча поруч нікого немає?</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k-UA" sz="1800" b="0" i="0" u="none" strike="noStrike" cap="none" normalizeH="0" baseline="0" dirty="0">
                          <a:ln>
                            <a:noFill/>
                          </a:ln>
                          <a:solidFill>
                            <a:srgbClr val="004992"/>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2275616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38"/>
          <p:cNvSpPr txBox="1">
            <a:spLocks noChangeArrowheads="1"/>
          </p:cNvSpPr>
          <p:nvPr/>
        </p:nvSpPr>
        <p:spPr bwMode="auto">
          <a:xfrm>
            <a:off x="408955" y="6611779"/>
            <a:ext cx="1137600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de-DE"/>
            </a:defPPr>
            <a:lvl1pPr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1pPr>
            <a:lvl2pPr marL="4572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2pPr>
            <a:lvl3pPr marL="9144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3pPr>
            <a:lvl4pPr marL="13716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4pPr>
            <a:lvl5pPr marL="18288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5pPr>
            <a:lvl6pPr marL="22860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6pPr>
            <a:lvl7pPr marL="27432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7pPr>
            <a:lvl8pPr marL="32004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8pPr>
            <a:lvl9pPr marL="36576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9pPr>
          </a:lstStyle>
          <a:p>
            <a:pPr eaLnBrk="1" hangingPunct="1">
              <a:spcBef>
                <a:spcPct val="50000"/>
              </a:spcBef>
            </a:pPr>
            <a:r>
              <a:rPr lang="uk-UA" sz="1000">
                <a:latin typeface="Calibri Light"/>
              </a:rPr>
              <a:t>* </a:t>
            </a:r>
            <a:r>
              <a:rPr lang="uk-UA" sz="1000" i="1">
                <a:latin typeface="Calibri Light"/>
              </a:rPr>
              <a:t>Джерела: Emmanuelle R. Peters (інструмент: PDI), Steffen Moritz (інструмент: KSF)</a:t>
            </a:r>
          </a:p>
        </p:txBody>
      </p:sp>
      <p:sp>
        <p:nvSpPr>
          <p:cNvPr id="10" name="Textfeld 9"/>
          <p:cNvSpPr txBox="1"/>
          <p:nvPr/>
        </p:nvSpPr>
        <p:spPr>
          <a:xfrm>
            <a:off x="317077" y="2190988"/>
            <a:ext cx="11044102" cy="369332"/>
          </a:xfrm>
          <a:prstGeom prst="rect">
            <a:avLst/>
          </a:prstGeom>
          <a:noFill/>
        </p:spPr>
        <p:txBody>
          <a:bodyPr wrap="square" rtlCol="0">
            <a:spAutoFit/>
          </a:bodyPr>
          <a:lstStyle/>
          <a:p>
            <a:r>
              <a:rPr lang="uk-UA" sz="1800">
                <a:solidFill>
                  <a:schemeClr val="tx1"/>
                </a:solidFill>
                <a:latin typeface="Calibri Light"/>
              </a:rPr>
              <a:t>Як часто люди з загальної популяції перелічені підтверджують наявність наведених нижче симптомів?</a:t>
            </a:r>
          </a:p>
        </p:txBody>
      </p:sp>
      <p:sp>
        <p:nvSpPr>
          <p:cNvPr id="7" name="Titel 1"/>
          <p:cNvSpPr>
            <a:spLocks noGrp="1"/>
          </p:cNvSpPr>
          <p:nvPr>
            <p:ph type="title"/>
          </p:nvPr>
        </p:nvSpPr>
        <p:spPr/>
        <p:txBody>
          <a:bodyPr vert="horz" lIns="0" tIns="0" rIns="0" bIns="0" rtlCol="0" anchor="t">
            <a:spAutoFit/>
          </a:bodyPr>
          <a:lstStyle/>
          <a:p>
            <a:pPr defTabSz="914377">
              <a:spcBef>
                <a:spcPts val="0"/>
              </a:spcBef>
            </a:pPr>
            <a:r>
              <a:rPr lang="uk-UA" sz="3600">
                <a:latin typeface="Calibri Light"/>
              </a:rPr>
              <a:t>Психотичні симптоми незвичні?</a:t>
            </a:r>
            <a:br>
              <a:rPr lang="uk-UA" sz="3600">
                <a:latin typeface="Calibri Light"/>
              </a:rPr>
            </a:br>
            <a:r>
              <a:rPr lang="uk-UA">
                <a:latin typeface="Calibri Light"/>
              </a:rPr>
              <a:t>Частота психотичного досвіду в загальній популяції*</a:t>
            </a:r>
          </a:p>
        </p:txBody>
      </p:sp>
      <p:sp>
        <p:nvSpPr>
          <p:cNvPr id="2" name="Footer Placeholder 1"/>
          <p:cNvSpPr>
            <a:spLocks noGrp="1"/>
          </p:cNvSpPr>
          <p:nvPr>
            <p:ph type="ftr" sz="quarter" idx="11"/>
          </p:nvPr>
        </p:nvSpPr>
        <p:spPr/>
        <p:txBody>
          <a:bodyPr/>
          <a:lstStyle/>
          <a:p>
            <a:pPr>
              <a:defRPr/>
            </a:pPr>
            <a:r>
              <a:rPr lang="uk-UA">
                <a:latin typeface="Calibri Light"/>
              </a:rPr>
              <a:t>Метакогнітивний тренінг 10. Робота з упередженнями (стигмою)</a:t>
            </a:r>
          </a:p>
        </p:txBody>
      </p:sp>
      <p:sp>
        <p:nvSpPr>
          <p:cNvPr id="3" name="Slide Number Placeholder 2"/>
          <p:cNvSpPr>
            <a:spLocks noGrp="1"/>
          </p:cNvSpPr>
          <p:nvPr>
            <p:ph type="sldNum" sz="quarter" idx="12"/>
          </p:nvPr>
        </p:nvSpPr>
        <p:spPr/>
        <p:txBody>
          <a:bodyPr/>
          <a:lstStyle/>
          <a:p>
            <a:fld id="{E145D7AE-92F4-4245-966E-F23936500660}" type="slidenum">
              <a:rPr lang="de-DE" smtClean="0">
                <a:latin typeface="Calibri Light"/>
              </a:rPr>
              <a:pPr/>
              <a:t>24</a:t>
            </a:fld>
            <a:endParaRPr lang="de-DE">
              <a:latin typeface="Calibri Light"/>
            </a:endParaRPr>
          </a:p>
        </p:txBody>
      </p:sp>
      <p:graphicFrame>
        <p:nvGraphicFramePr>
          <p:cNvPr id="8" name="Tabelle 7"/>
          <p:cNvGraphicFramePr>
            <a:graphicFrameLocks noGrp="1"/>
          </p:cNvGraphicFramePr>
          <p:nvPr>
            <p:extLst>
              <p:ext uri="{D42A27DB-BD31-4B8C-83A1-F6EECF244321}">
                <p14:modId xmlns:p14="http://schemas.microsoft.com/office/powerpoint/2010/main" val="146654044"/>
              </p:ext>
            </p:extLst>
          </p:nvPr>
        </p:nvGraphicFramePr>
        <p:xfrm>
          <a:off x="317077" y="2560320"/>
          <a:ext cx="11376000" cy="4013464"/>
        </p:xfrm>
        <a:graphic>
          <a:graphicData uri="http://schemas.openxmlformats.org/drawingml/2006/table">
            <a:tbl>
              <a:tblPr>
                <a:tableStyleId>{21E4AEA4-8DFA-4A89-87EB-49C32662AFE0}</a:tableStyleId>
              </a:tblPr>
              <a:tblGrid>
                <a:gridCol w="9793088">
                  <a:extLst>
                    <a:ext uri="{9D8B030D-6E8A-4147-A177-3AD203B41FA5}">
                      <a16:colId xmlns:a16="http://schemas.microsoft.com/office/drawing/2014/main" val="20000"/>
                    </a:ext>
                  </a:extLst>
                </a:gridCol>
                <a:gridCol w="1582912">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k-UA" sz="1800" b="0" i="0" u="none" strike="noStrike" cap="none" normalizeH="0" baseline="0">
                          <a:ln>
                            <a:noFill/>
                          </a:ln>
                          <a:solidFill>
                            <a:srgbClr val="000000"/>
                          </a:solidFill>
                          <a:effectLst/>
                          <a:latin typeface="Calibri Light"/>
                          <a:cs typeface="Arial" charset="0"/>
                        </a:rPr>
                        <a:t>Питання:</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k-UA" sz="1800" b="0" i="0" u="none" strike="noStrike" cap="none" normalizeH="0" baseline="0" dirty="0">
                          <a:ln>
                            <a:noFill/>
                          </a:ln>
                          <a:solidFill>
                            <a:srgbClr val="000000"/>
                          </a:solidFill>
                          <a:effectLst/>
                          <a:latin typeface="Calibri Light"/>
                        </a:rPr>
                        <a:t>Ствердні відповіді</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500446">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k-UA" sz="1800" b="0" i="0" u="none" strike="noStrike" cap="none" normalizeH="0" baseline="0">
                          <a:ln>
                            <a:noFill/>
                          </a:ln>
                          <a:solidFill>
                            <a:srgbClr val="333333"/>
                          </a:solidFill>
                          <a:effectLst/>
                          <a:latin typeface="Calibri Light"/>
                          <a:cs typeface="Arial" charset="0"/>
                        </a:rPr>
                        <a:t>Ви коли-небудь відчували, що інші люди можуть читати ваші думки?</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k-UA" sz="1800" b="0" i="0" u="none" strike="noStrike" cap="none" normalizeH="0" baseline="0">
                          <a:ln>
                            <a:noFill/>
                          </a:ln>
                          <a:solidFill>
                            <a:schemeClr val="tx1"/>
                          </a:solidFill>
                          <a:effectLst/>
                          <a:latin typeface="Calibri Light"/>
                          <a:cs typeface="Arial" charset="0"/>
                        </a:rPr>
                        <a:t>33%</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500446">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k-UA" sz="1800" b="0" i="0" u="none" strike="noStrike" cap="none" normalizeH="0" baseline="0">
                          <a:ln>
                            <a:noFill/>
                          </a:ln>
                          <a:solidFill>
                            <a:srgbClr val="333333"/>
                          </a:solidFill>
                          <a:effectLst/>
                          <a:latin typeface="Calibri Light"/>
                          <a:cs typeface="Arial" charset="0"/>
                        </a:rPr>
                        <a:t>Ви коли-небудь думали, що люди можуть спілкуватися телепатично? </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k-UA" sz="1800" b="0" i="0" u="none" strike="noStrike" cap="none" normalizeH="0" baseline="0">
                          <a:ln>
                            <a:noFill/>
                          </a:ln>
                          <a:solidFill>
                            <a:schemeClr val="tx1"/>
                          </a:solidFill>
                          <a:effectLst/>
                          <a:latin typeface="Calibri Light"/>
                          <a:cs typeface="Arial" charset="0"/>
                        </a:rPr>
                        <a:t>61%</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00446">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k-UA" sz="1800" b="0" i="0" u="none" strike="noStrike" cap="none" normalizeH="0" baseline="0">
                          <a:ln>
                            <a:noFill/>
                          </a:ln>
                          <a:solidFill>
                            <a:srgbClr val="333333"/>
                          </a:solidFill>
                          <a:effectLst/>
                          <a:latin typeface="Calibri Light"/>
                          <a:cs typeface="Arial" charset="0"/>
                        </a:rPr>
                        <a:t>Чи відчували ви коли-небудь, що все, що вас оточує, виглядає нереально, наче все це є частиною експерименту?</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k-UA" sz="1800" b="0" i="0" u="none" strike="noStrike" cap="none" normalizeH="0" baseline="0">
                          <a:ln>
                            <a:noFill/>
                          </a:ln>
                          <a:solidFill>
                            <a:schemeClr val="tx1"/>
                          </a:solidFill>
                          <a:effectLst/>
                          <a:latin typeface="Calibri Light"/>
                          <a:cs typeface="Arial" charset="0"/>
                        </a:rPr>
                        <a:t>26%</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73152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k-UA" sz="1800" b="0" i="0" u="none" strike="noStrike" cap="none" normalizeH="0" baseline="0">
                          <a:ln>
                            <a:noFill/>
                          </a:ln>
                          <a:solidFill>
                            <a:srgbClr val="333333"/>
                          </a:solidFill>
                          <a:effectLst/>
                          <a:latin typeface="Calibri Light"/>
                          <a:cs typeface="Arial" charset="0"/>
                        </a:rPr>
                        <a:t>Ви коли-небудь відчували, що статті в журналах або передачі на телебаченні було створено спеціально для вас?</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k-UA" sz="1800" b="0" i="0" u="none" strike="noStrike" cap="none" normalizeH="0" baseline="0">
                          <a:ln>
                            <a:noFill/>
                          </a:ln>
                          <a:solidFill>
                            <a:schemeClr val="tx1"/>
                          </a:solidFill>
                          <a:effectLst/>
                          <a:latin typeface="Calibri Light"/>
                          <a:cs typeface="Arial" charset="0"/>
                        </a:rPr>
                        <a:t>16%</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500446">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uk-UA" sz="1800" b="0" i="0" u="none" strike="noStrike" cap="none" normalizeH="0" baseline="0">
                          <a:ln>
                            <a:noFill/>
                          </a:ln>
                          <a:solidFill>
                            <a:srgbClr val="333333"/>
                          </a:solidFill>
                          <a:effectLst/>
                          <a:latin typeface="Calibri Light"/>
                          <a:cs typeface="Arial" charset="0"/>
                        </a:rPr>
                        <a:t>У вас коли-небудь було відчуття, що за вами стежать?</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k-UA" sz="1800" b="0" i="0" u="none" strike="noStrike" cap="none" normalizeH="0" baseline="0">
                          <a:ln>
                            <a:noFill/>
                          </a:ln>
                          <a:solidFill>
                            <a:schemeClr val="tx1"/>
                          </a:solidFill>
                          <a:effectLst/>
                          <a:latin typeface="Calibri Light"/>
                          <a:cs typeface="Arial" charset="0"/>
                        </a:rPr>
                        <a:t>19%</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500446">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k-UA" sz="1800" b="0" i="0" u="none" strike="noStrike" cap="none" normalizeH="0" baseline="0">
                          <a:ln>
                            <a:noFill/>
                          </a:ln>
                          <a:solidFill>
                            <a:srgbClr val="333333"/>
                          </a:solidFill>
                          <a:effectLst/>
                          <a:latin typeface="Calibri Light"/>
                          <a:cs typeface="Arial" charset="0"/>
                        </a:rPr>
                        <a:t>Чи чуєте ви іноді голоси, хоча поруч нікого немає?</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k-UA" sz="1800" b="0" i="0" u="none" strike="noStrike" cap="none" normalizeH="0" baseline="0" dirty="0">
                          <a:ln>
                            <a:noFill/>
                          </a:ln>
                          <a:solidFill>
                            <a:schemeClr val="tx1"/>
                          </a:solidFill>
                          <a:effectLst/>
                          <a:latin typeface="Calibri Light"/>
                          <a:cs typeface="Arial" charset="0"/>
                        </a:rPr>
                        <a:t>15%</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7681864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uk-UA" sz="3600">
                <a:latin typeface="Calibri Light"/>
              </a:rPr>
              <a:t>Психічне захворювання ≠ слабкість!</a:t>
            </a:r>
          </a:p>
        </p:txBody>
      </p:sp>
      <p:sp>
        <p:nvSpPr>
          <p:cNvPr id="3" name="Inhaltsplatzhalter 2"/>
          <p:cNvSpPr>
            <a:spLocks noGrp="1"/>
          </p:cNvSpPr>
          <p:nvPr>
            <p:ph idx="1"/>
          </p:nvPr>
        </p:nvSpPr>
        <p:spPr/>
        <p:txBody>
          <a:bodyPr/>
          <a:lstStyle/>
          <a:p>
            <a:r>
              <a:rPr lang="uk-UA" sz="2400" dirty="0">
                <a:solidFill>
                  <a:srgbClr val="333333"/>
                </a:solidFill>
                <a:latin typeface="Calibri Light"/>
                <a:ea typeface="Verdana" panose="020B0604030504040204" pitchFamily="34" charset="0"/>
                <a:cs typeface="Verdana" panose="020B0604030504040204" pitchFamily="34" charset="0"/>
              </a:rPr>
              <a:t>Ніхто не </a:t>
            </a:r>
            <a:r>
              <a:rPr lang="uk-UA" sz="2400" b="1" i="1" dirty="0">
                <a:solidFill>
                  <a:srgbClr val="333333"/>
                </a:solidFill>
                <a:latin typeface="Calibri Light"/>
                <a:ea typeface="Verdana" panose="020B0604030504040204" pitchFamily="34" charset="0"/>
                <a:cs typeface="Verdana" panose="020B0604030504040204" pitchFamily="34" charset="0"/>
              </a:rPr>
              <a:t>застрахований</a:t>
            </a:r>
            <a:r>
              <a:rPr lang="uk-UA" sz="2400" dirty="0">
                <a:solidFill>
                  <a:srgbClr val="333333"/>
                </a:solidFill>
                <a:latin typeface="Calibri Light"/>
                <a:ea typeface="Verdana" panose="020B0604030504040204" pitchFamily="34" charset="0"/>
                <a:cs typeface="Verdana" panose="020B0604030504040204" pitchFamily="34" charset="0"/>
              </a:rPr>
              <a:t> від психічних криз! Протягом року у кожного </a:t>
            </a:r>
            <a:br>
              <a:rPr lang="uk-UA" sz="2400" dirty="0">
                <a:solidFill>
                  <a:srgbClr val="333333"/>
                </a:solidFill>
                <a:latin typeface="Calibri Light"/>
                <a:ea typeface="Verdana" panose="020B0604030504040204" pitchFamily="34" charset="0"/>
                <a:cs typeface="Verdana" panose="020B0604030504040204" pitchFamily="34" charset="0"/>
              </a:rPr>
            </a:br>
            <a:r>
              <a:rPr lang="uk-UA" sz="2400" dirty="0">
                <a:solidFill>
                  <a:srgbClr val="333333"/>
                </a:solidFill>
                <a:latin typeface="Calibri Light"/>
                <a:ea typeface="Verdana" panose="020B0604030504040204" pitchFamily="34" charset="0"/>
                <a:cs typeface="Verdana" panose="020B0604030504040204" pitchFamily="34" charset="0"/>
              </a:rPr>
              <a:t>четвертого розвивається психічний розлад.</a:t>
            </a:r>
          </a:p>
          <a:p>
            <a:pPr lvl="0" defTabSz="914400" eaLnBrk="0" fontAlgn="base" hangingPunct="0">
              <a:buClr>
                <a:srgbClr val="006699"/>
              </a:buClr>
              <a:tabLst>
                <a:tab pos="84138" algn="l"/>
              </a:tabLst>
            </a:pPr>
            <a:r>
              <a:rPr lang="uk-UA" sz="2400" dirty="0">
                <a:solidFill>
                  <a:srgbClr val="333333"/>
                </a:solidFill>
                <a:latin typeface="Calibri Light"/>
                <a:ea typeface="Verdana" panose="020B0604030504040204" pitchFamily="34" charset="0"/>
                <a:cs typeface="Verdana" panose="020B0604030504040204" pitchFamily="34" charset="0"/>
              </a:rPr>
              <a:t>Психічне захворювання не слід вважати слабкістю, а радше як ознаку підвищеної чутливості.</a:t>
            </a:r>
          </a:p>
          <a:p>
            <a:pPr lvl="0" defTabSz="914400" eaLnBrk="0" fontAlgn="base" hangingPunct="0">
              <a:buClr>
                <a:srgbClr val="006699"/>
              </a:buClr>
              <a:tabLst>
                <a:tab pos="84138" algn="l"/>
              </a:tabLst>
            </a:pPr>
            <a:r>
              <a:rPr lang="uk-UA" sz="2400" dirty="0">
                <a:solidFill>
                  <a:srgbClr val="004992"/>
                </a:solidFill>
                <a:latin typeface="Calibri Light"/>
                <a:ea typeface="Verdana" panose="020B0604030504040204" pitchFamily="34" charset="0"/>
                <a:cs typeface="Verdana" panose="020B0604030504040204" pitchFamily="34" charset="0"/>
              </a:rPr>
              <a:t>Спадковість: </a:t>
            </a:r>
            <a:r>
              <a:rPr lang="uk-UA" sz="2400" dirty="0">
                <a:solidFill>
                  <a:srgbClr val="333333"/>
                </a:solidFill>
                <a:latin typeface="Calibri Light"/>
                <a:ea typeface="Verdana" panose="020B0604030504040204" pitchFamily="34" charset="0"/>
                <a:cs typeface="Verdana" panose="020B0604030504040204" pitchFamily="34" charset="0"/>
              </a:rPr>
              <a:t>гени відіграють важливу роль у багатьох захворюваннях.</a:t>
            </a:r>
          </a:p>
          <a:p>
            <a:pPr lvl="0" defTabSz="914400" eaLnBrk="0" fontAlgn="base" hangingPunct="0">
              <a:buClr>
                <a:srgbClr val="006699"/>
              </a:buClr>
              <a:tabLst>
                <a:tab pos="84138" algn="l"/>
              </a:tabLst>
            </a:pPr>
            <a:r>
              <a:rPr lang="uk-UA" sz="2400" dirty="0">
                <a:solidFill>
                  <a:srgbClr val="004992"/>
                </a:solidFill>
                <a:latin typeface="Calibri Light"/>
                <a:ea typeface="Verdana" panose="020B0604030504040204" pitchFamily="34" charset="0"/>
                <a:cs typeface="Verdana" panose="020B0604030504040204" pitchFamily="34" charset="0"/>
              </a:rPr>
              <a:t>Оточення: </a:t>
            </a:r>
            <a:r>
              <a:rPr lang="uk-UA" sz="2400" dirty="0">
                <a:solidFill>
                  <a:srgbClr val="333333"/>
                </a:solidFill>
                <a:latin typeface="Calibri Light"/>
                <a:ea typeface="Verdana" panose="020B0604030504040204" pitchFamily="34" charset="0"/>
                <a:cs typeface="Verdana" panose="020B0604030504040204" pitchFamily="34" charset="0"/>
              </a:rPr>
              <a:t>люди, які не мають особливої схильності до психічних захворювань, можуть «збитися з курсу» внаслідок негативних переживань.</a:t>
            </a:r>
          </a:p>
          <a:p>
            <a:endParaRPr lang="de-DE" sz="2400" dirty="0">
              <a:solidFill>
                <a:srgbClr val="333333"/>
              </a:solidFill>
              <a:latin typeface="Calibri Light"/>
              <a:ea typeface="Verdana" panose="020B0604030504040204" pitchFamily="34" charset="0"/>
              <a:cs typeface="Verdana" panose="020B0604030504040204" pitchFamily="34" charset="0"/>
            </a:endParaRPr>
          </a:p>
        </p:txBody>
      </p:sp>
      <p:sp>
        <p:nvSpPr>
          <p:cNvPr id="5" name="Footer Placeholder 4"/>
          <p:cNvSpPr>
            <a:spLocks noGrp="1"/>
          </p:cNvSpPr>
          <p:nvPr>
            <p:ph type="ftr" sz="quarter" idx="11"/>
          </p:nvPr>
        </p:nvSpPr>
        <p:spPr/>
        <p:txBody>
          <a:bodyPr/>
          <a:lstStyle/>
          <a:p>
            <a:pPr>
              <a:defRPr/>
            </a:pPr>
            <a:r>
              <a:rPr lang="uk-UA">
                <a:latin typeface="Calibri Light"/>
              </a:rPr>
              <a:t>Метакогнітивний тренінг 10. Робота з упередженнями (стигмою)</a:t>
            </a:r>
          </a:p>
        </p:txBody>
      </p:sp>
      <p:sp>
        <p:nvSpPr>
          <p:cNvPr id="6" name="Slide Number Placeholder 5"/>
          <p:cNvSpPr>
            <a:spLocks noGrp="1"/>
          </p:cNvSpPr>
          <p:nvPr>
            <p:ph type="sldNum" sz="quarter" idx="12"/>
          </p:nvPr>
        </p:nvSpPr>
        <p:spPr/>
        <p:txBody>
          <a:bodyPr/>
          <a:lstStyle/>
          <a:p>
            <a:fld id="{E145D7AE-92F4-4245-966E-F23936500660}" type="slidenum">
              <a:rPr lang="de-DE" smtClean="0">
                <a:latin typeface="Calibri Light"/>
              </a:rPr>
              <a:pPr/>
              <a:t>25</a:t>
            </a:fld>
            <a:endParaRPr lang="de-DE">
              <a:latin typeface="Calibri Light"/>
            </a:endParaRPr>
          </a:p>
        </p:txBody>
      </p:sp>
      <p:pic>
        <p:nvPicPr>
          <p:cNvPr id="6146" name="Picture 2" descr="Löwenzahn, Saatgut, Unkraut, Farbe, Pflanze, Wachstum"/>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l="12075" r="18626"/>
          <a:stretch/>
        </p:blipFill>
        <p:spPr bwMode="auto">
          <a:xfrm>
            <a:off x="10146079" y="914400"/>
            <a:ext cx="2049096" cy="19202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69706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Що таке «стигма» і «самостигма»?</a:t>
            </a:r>
          </a:p>
        </p:txBody>
      </p:sp>
      <p:sp>
        <p:nvSpPr>
          <p:cNvPr id="4" name="Inhaltsplatzhalter 3"/>
          <p:cNvSpPr>
            <a:spLocks noGrp="1"/>
          </p:cNvSpPr>
          <p:nvPr>
            <p:ph idx="1"/>
          </p:nvPr>
        </p:nvSpPr>
        <p:spPr/>
        <p:txBody>
          <a:bodyPr/>
          <a:lstStyle/>
          <a:p>
            <a:pPr lvl="0">
              <a:lnSpc>
                <a:spcPct val="100000"/>
              </a:lnSpc>
              <a:spcBef>
                <a:spcPts val="0"/>
              </a:spcBef>
            </a:pPr>
            <a:r>
              <a:rPr lang="uk-UA" sz="2000">
                <a:solidFill>
                  <a:srgbClr val="004992"/>
                </a:solidFill>
                <a:latin typeface="Calibri Light"/>
                <a:ea typeface="ＭＳ Ｐゴシック"/>
                <a:cs typeface="Verdana"/>
              </a:rPr>
              <a:t>???</a:t>
            </a:r>
          </a:p>
          <a:p>
            <a:pPr>
              <a:lnSpc>
                <a:spcPct val="100000"/>
              </a:lnSpc>
              <a:spcBef>
                <a:spcPts val="0"/>
              </a:spcBef>
            </a:pPr>
            <a:endParaRPr lang="de-DE" sz="2000" dirty="0">
              <a:solidFill>
                <a:srgbClr val="006699"/>
              </a:solidFill>
              <a:latin typeface="Calibri Light"/>
            </a:endParaRPr>
          </a:p>
        </p:txBody>
      </p:sp>
      <p:sp>
        <p:nvSpPr>
          <p:cNvPr id="8" name="Footer Placeholder 7"/>
          <p:cNvSpPr>
            <a:spLocks noGrp="1"/>
          </p:cNvSpPr>
          <p:nvPr>
            <p:ph type="ftr" sz="quarter" idx="11"/>
          </p:nvPr>
        </p:nvSpPr>
        <p:spPr/>
        <p:txBody>
          <a:bodyPr/>
          <a:lstStyle/>
          <a:p>
            <a:pPr>
              <a:defRPr/>
            </a:pPr>
            <a:r>
              <a:rPr lang="uk-UA">
                <a:latin typeface="Calibri Light"/>
              </a:rPr>
              <a:t>Метакогнітивний тренінг 10. Робота з упередженнями (стигмою)</a:t>
            </a:r>
          </a:p>
        </p:txBody>
      </p:sp>
      <p:sp>
        <p:nvSpPr>
          <p:cNvPr id="9" name="Slide Number Placeholder 8"/>
          <p:cNvSpPr>
            <a:spLocks noGrp="1"/>
          </p:cNvSpPr>
          <p:nvPr>
            <p:ph type="sldNum" sz="quarter" idx="12"/>
          </p:nvPr>
        </p:nvSpPr>
        <p:spPr/>
        <p:txBody>
          <a:bodyPr/>
          <a:lstStyle/>
          <a:p>
            <a:fld id="{E145D7AE-92F4-4245-966E-F23936500660}" type="slidenum">
              <a:rPr lang="de-DE" smtClean="0">
                <a:latin typeface="Calibri Light"/>
              </a:rPr>
              <a:pPr/>
              <a:t>26</a:t>
            </a:fld>
            <a:endParaRPr lang="de-DE">
              <a:latin typeface="Calibri Light"/>
            </a:endParaRPr>
          </a:p>
        </p:txBody>
      </p:sp>
    </p:spTree>
    <p:extLst>
      <p:ext uri="{BB962C8B-B14F-4D97-AF65-F5344CB8AC3E}">
        <p14:creationId xmlns:p14="http://schemas.microsoft.com/office/powerpoint/2010/main" val="12377951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Що таке «стигма» і «самостигма»?</a:t>
            </a:r>
          </a:p>
        </p:txBody>
      </p:sp>
      <p:sp>
        <p:nvSpPr>
          <p:cNvPr id="3" name="Inhaltsplatzhalter 2"/>
          <p:cNvSpPr>
            <a:spLocks noGrp="1"/>
          </p:cNvSpPr>
          <p:nvPr>
            <p:ph idx="1"/>
          </p:nvPr>
        </p:nvSpPr>
        <p:spPr/>
        <p:txBody>
          <a:bodyPr/>
          <a:lstStyle/>
          <a:p>
            <a:pPr marL="342900" indent="-342900">
              <a:buClr>
                <a:srgbClr val="000000"/>
              </a:buClr>
              <a:buFont typeface="WingDings"/>
              <a:buChar char=""/>
            </a:pPr>
            <a:r>
              <a:rPr lang="uk-UA" sz="2000" dirty="0">
                <a:solidFill>
                  <a:srgbClr val="004992"/>
                </a:solidFill>
                <a:latin typeface="Calibri Light"/>
                <a:ea typeface="Verdana" pitchFamily="34" charset="0"/>
                <a:cs typeface="Verdana" pitchFamily="34" charset="0"/>
              </a:rPr>
              <a:t>Стигма = з грецької дослівно: </a:t>
            </a:r>
            <a:r>
              <a:rPr lang="uk-UA" sz="2000" dirty="0">
                <a:solidFill>
                  <a:srgbClr val="333333"/>
                </a:solidFill>
                <a:latin typeface="Calibri Light"/>
                <a:ea typeface="Verdana" pitchFamily="34" charset="0"/>
                <a:cs typeface="Verdana" pitchFamily="34" charset="0"/>
              </a:rPr>
              <a:t>сліди плями, рани або опіку</a:t>
            </a:r>
          </a:p>
          <a:p>
            <a:pPr marL="342900" indent="-342900">
              <a:buClr>
                <a:srgbClr val="000000"/>
              </a:buClr>
              <a:buFont typeface="WingDings"/>
              <a:buChar char=""/>
            </a:pPr>
            <a:r>
              <a:rPr lang="uk-UA" sz="2000" dirty="0">
                <a:solidFill>
                  <a:srgbClr val="004992"/>
                </a:solidFill>
                <a:latin typeface="Calibri Light"/>
                <a:ea typeface="Verdana" pitchFamily="34" charset="0"/>
                <a:cs typeface="Verdana" pitchFamily="34" charset="0"/>
              </a:rPr>
              <a:t>Стигматизація</a:t>
            </a:r>
            <a:r>
              <a:rPr lang="uk-UA" sz="2000" dirty="0">
                <a:solidFill>
                  <a:srgbClr val="333333"/>
                </a:solidFill>
                <a:latin typeface="Calibri Light"/>
                <a:ea typeface="Verdana" pitchFamily="34" charset="0"/>
                <a:cs typeface="Verdana" pitchFamily="34" charset="0"/>
              </a:rPr>
              <a:t> — це процес, коли людям або групам людей приписують негативні характеристики </a:t>
            </a:r>
          </a:p>
          <a:p>
            <a:pPr marL="342900" indent="-342900">
              <a:buClr>
                <a:srgbClr val="000000"/>
              </a:buClr>
              <a:buFont typeface="WingDings"/>
              <a:buChar char=""/>
            </a:pPr>
            <a:r>
              <a:rPr lang="uk-UA" sz="2000" dirty="0">
                <a:solidFill>
                  <a:srgbClr val="333333"/>
                </a:solidFill>
                <a:latin typeface="Calibri Light"/>
                <a:ea typeface="Verdana" pitchFamily="34" charset="0"/>
                <a:cs typeface="Verdana" pitchFamily="34" charset="0"/>
              </a:rPr>
              <a:t>Це відбувається без критичної перевірки істинності суджень </a:t>
            </a:r>
          </a:p>
          <a:p>
            <a:pPr marL="342900" indent="-342900">
              <a:buClr>
                <a:srgbClr val="000000"/>
              </a:buClr>
              <a:buFont typeface="WingDings"/>
              <a:buChar char=""/>
            </a:pPr>
            <a:r>
              <a:rPr lang="uk-UA" sz="2000" dirty="0">
                <a:solidFill>
                  <a:srgbClr val="333333"/>
                </a:solidFill>
                <a:latin typeface="Calibri Light"/>
                <a:ea typeface="Verdana" pitchFamily="34" charset="0"/>
                <a:cs typeface="Verdana" pitchFamily="34" charset="0"/>
              </a:rPr>
              <a:t>Стигматизація призводить до знецінення та маргіналізації особистості </a:t>
            </a:r>
          </a:p>
          <a:p>
            <a:pPr marL="342900" indent="-342900">
              <a:buClr>
                <a:srgbClr val="000000"/>
              </a:buClr>
              <a:buFont typeface="WingDings"/>
              <a:buChar char=""/>
            </a:pPr>
            <a:r>
              <a:rPr lang="uk-UA" sz="2000" dirty="0">
                <a:solidFill>
                  <a:srgbClr val="333333"/>
                </a:solidFill>
                <a:latin typeface="Calibri Light"/>
                <a:ea typeface="Verdana" pitchFamily="34" charset="0"/>
                <a:cs typeface="Verdana" pitchFamily="34" charset="0"/>
              </a:rPr>
              <a:t>Стигматизація часто виникає як реакція на певні захворювання (наприклад, ВІЛу), видимі вади та психічні захворювання, як-от психоз</a:t>
            </a:r>
          </a:p>
          <a:p>
            <a:pPr marL="342900" lvl="1" indent="-342900">
              <a:spcBef>
                <a:spcPts val="1999"/>
              </a:spcBef>
              <a:spcAft>
                <a:spcPts val="0"/>
              </a:spcAft>
              <a:buClr>
                <a:srgbClr val="000000"/>
              </a:buClr>
              <a:buFont typeface="WingDings"/>
              <a:buChar char=""/>
            </a:pPr>
            <a:r>
              <a:rPr lang="uk-UA" sz="2000" dirty="0">
                <a:solidFill>
                  <a:srgbClr val="333333"/>
                </a:solidFill>
                <a:latin typeface="Calibri Light"/>
                <a:ea typeface="Verdana" pitchFamily="34" charset="0"/>
                <a:cs typeface="Verdana" pitchFamily="34" charset="0"/>
              </a:rPr>
              <a:t>«</a:t>
            </a:r>
            <a:r>
              <a:rPr lang="uk-UA" sz="2000" dirty="0" err="1">
                <a:solidFill>
                  <a:srgbClr val="333333"/>
                </a:solidFill>
                <a:latin typeface="Calibri Light"/>
                <a:ea typeface="Verdana" pitchFamily="34" charset="0"/>
                <a:cs typeface="Verdana" pitchFamily="34" charset="0"/>
              </a:rPr>
              <a:t>Самостигма</a:t>
            </a:r>
            <a:r>
              <a:rPr lang="uk-UA" sz="2000" dirty="0">
                <a:solidFill>
                  <a:srgbClr val="333333"/>
                </a:solidFill>
                <a:latin typeface="Calibri Light"/>
                <a:ea typeface="Verdana" pitchFamily="34" charset="0"/>
                <a:cs typeface="Verdana" pitchFamily="34" charset="0"/>
              </a:rPr>
              <a:t>» означає, що постраждалі настільки сильно перебрали стигматизацію, яку відчувають від оточення, що самі відчувають себе «неповноцінними»</a:t>
            </a:r>
          </a:p>
          <a:p>
            <a:endParaRPr lang="de-DE" sz="2000" dirty="0">
              <a:solidFill>
                <a:srgbClr val="333333"/>
              </a:solidFill>
              <a:latin typeface="Calibri Light"/>
            </a:endParaRPr>
          </a:p>
        </p:txBody>
      </p:sp>
      <p:sp>
        <p:nvSpPr>
          <p:cNvPr id="8" name="Footer Placeholder 7"/>
          <p:cNvSpPr>
            <a:spLocks noGrp="1"/>
          </p:cNvSpPr>
          <p:nvPr>
            <p:ph type="ftr" sz="quarter" idx="11"/>
          </p:nvPr>
        </p:nvSpPr>
        <p:spPr/>
        <p:txBody>
          <a:bodyPr/>
          <a:lstStyle/>
          <a:p>
            <a:pPr>
              <a:defRPr/>
            </a:pPr>
            <a:r>
              <a:rPr lang="uk-UA">
                <a:latin typeface="Calibri Light"/>
              </a:rPr>
              <a:t>Метакогнітивний тренінг 10. Робота з упередженнями (стигмою)</a:t>
            </a:r>
          </a:p>
        </p:txBody>
      </p:sp>
      <p:sp>
        <p:nvSpPr>
          <p:cNvPr id="9" name="Slide Number Placeholder 8"/>
          <p:cNvSpPr>
            <a:spLocks noGrp="1"/>
          </p:cNvSpPr>
          <p:nvPr>
            <p:ph type="sldNum" sz="quarter" idx="12"/>
          </p:nvPr>
        </p:nvSpPr>
        <p:spPr/>
        <p:txBody>
          <a:bodyPr/>
          <a:lstStyle/>
          <a:p>
            <a:fld id="{E145D7AE-92F4-4245-966E-F23936500660}" type="slidenum">
              <a:rPr lang="de-DE" smtClean="0">
                <a:latin typeface="Calibri Light"/>
              </a:rPr>
              <a:pPr/>
              <a:t>27</a:t>
            </a:fld>
            <a:endParaRPr lang="de-DE">
              <a:latin typeface="Calibri Light"/>
            </a:endParaRPr>
          </a:p>
        </p:txBody>
      </p:sp>
    </p:spTree>
    <p:extLst>
      <p:ext uri="{BB962C8B-B14F-4D97-AF65-F5344CB8AC3E}">
        <p14:creationId xmlns:p14="http://schemas.microsoft.com/office/powerpoint/2010/main" val="13836259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sz="3600"/>
              <a:t>Психоз як стигма</a:t>
            </a:r>
          </a:p>
        </p:txBody>
      </p:sp>
      <p:sp>
        <p:nvSpPr>
          <p:cNvPr id="3" name="Content Placeholder 2"/>
          <p:cNvSpPr>
            <a:spLocks noGrp="1"/>
          </p:cNvSpPr>
          <p:nvPr>
            <p:ph idx="1"/>
          </p:nvPr>
        </p:nvSpPr>
        <p:spPr>
          <a:xfrm>
            <a:off x="408955" y="2204284"/>
            <a:ext cx="11340000" cy="4248000"/>
          </a:xfrm>
        </p:spPr>
        <p:txBody>
          <a:bodyPr/>
          <a:lstStyle/>
          <a:p>
            <a:pPr lvl="0" defTabSz="914400" fontAlgn="base">
              <a:lnSpc>
                <a:spcPct val="100000"/>
              </a:lnSpc>
              <a:spcBef>
                <a:spcPts val="1200"/>
              </a:spcBef>
            </a:pPr>
            <a:r>
              <a:rPr lang="uk-UA" sz="2000" dirty="0">
                <a:solidFill>
                  <a:srgbClr val="004992"/>
                </a:solidFill>
                <a:latin typeface="Calibri Light"/>
                <a:ea typeface="Verdana" pitchFamily="34" charset="0"/>
                <a:cs typeface="Verdana" pitchFamily="34" charset="0"/>
              </a:rPr>
              <a:t>Випадкові припущення про людей, які страждають на психоз: </a:t>
            </a:r>
          </a:p>
          <a:p>
            <a:pPr marL="342900" lvl="0" indent="-342900" defTabSz="914400" fontAlgn="base">
              <a:lnSpc>
                <a:spcPct val="100000"/>
              </a:lnSpc>
              <a:spcBef>
                <a:spcPts val="1200"/>
              </a:spcBef>
              <a:buClr>
                <a:srgbClr val="333333"/>
              </a:buClr>
              <a:buFont typeface="WingDings"/>
              <a:buChar char=""/>
            </a:pPr>
            <a:r>
              <a:rPr lang="uk-UA" sz="2000" dirty="0">
                <a:solidFill>
                  <a:srgbClr val="333333"/>
                </a:solidFill>
                <a:latin typeface="Calibri Light"/>
                <a:ea typeface="Verdana" pitchFamily="34" charset="0"/>
                <a:cs typeface="Verdana" pitchFamily="34" charset="0"/>
              </a:rPr>
              <a:t>Вони ...</a:t>
            </a:r>
          </a:p>
          <a:p>
            <a:pPr marL="342900" lvl="0" indent="-342900" defTabSz="914400" fontAlgn="base">
              <a:lnSpc>
                <a:spcPct val="100000"/>
              </a:lnSpc>
              <a:spcBef>
                <a:spcPts val="1200"/>
              </a:spcBef>
              <a:buClr>
                <a:srgbClr val="333333"/>
              </a:buClr>
              <a:buFont typeface="WingDings"/>
              <a:buChar char=""/>
            </a:pPr>
            <a:r>
              <a:rPr lang="uk-UA" sz="2000" dirty="0">
                <a:solidFill>
                  <a:srgbClr val="333333"/>
                </a:solidFill>
                <a:latin typeface="Calibri Light"/>
                <a:ea typeface="Verdana" pitchFamily="34" charset="0"/>
                <a:cs typeface="Verdana" pitchFamily="34" charset="0"/>
              </a:rPr>
              <a:t>небезпечні та непередбачувані</a:t>
            </a:r>
          </a:p>
          <a:p>
            <a:pPr marL="342900" lvl="0" indent="-342900" defTabSz="914400" fontAlgn="base">
              <a:lnSpc>
                <a:spcPct val="100000"/>
              </a:lnSpc>
              <a:spcBef>
                <a:spcPts val="1200"/>
              </a:spcBef>
              <a:buClr>
                <a:srgbClr val="333333"/>
              </a:buClr>
              <a:buFont typeface="WingDings"/>
              <a:buChar char=""/>
            </a:pPr>
            <a:r>
              <a:rPr lang="uk-UA" sz="2000" dirty="0">
                <a:solidFill>
                  <a:srgbClr val="333333"/>
                </a:solidFill>
                <a:latin typeface="Calibri Light"/>
                <a:ea typeface="Verdana" pitchFamily="34" charset="0"/>
                <a:cs typeface="Verdana" pitchFamily="34" charset="0"/>
              </a:rPr>
              <a:t>мають роздвоєння особистості (у разі психозу)</a:t>
            </a:r>
          </a:p>
          <a:p>
            <a:pPr marL="342900" lvl="0" indent="-342900" defTabSz="914400" fontAlgn="base">
              <a:lnSpc>
                <a:spcPct val="100000"/>
              </a:lnSpc>
              <a:spcBef>
                <a:spcPts val="1200"/>
              </a:spcBef>
              <a:buClr>
                <a:srgbClr val="333333"/>
              </a:buClr>
              <a:buFont typeface="WingDings"/>
              <a:buChar char=""/>
            </a:pPr>
            <a:r>
              <a:rPr lang="uk-UA" sz="2000" dirty="0">
                <a:solidFill>
                  <a:srgbClr val="333333"/>
                </a:solidFill>
                <a:latin typeface="Calibri Light"/>
                <a:ea typeface="Verdana" pitchFamily="34" charset="0"/>
                <a:cs typeface="Verdana" pitchFamily="34" charset="0"/>
              </a:rPr>
              <a:t>мають низький рівень інтелекту</a:t>
            </a:r>
          </a:p>
          <a:p>
            <a:pPr marL="342900" lvl="0" indent="-342900" defTabSz="914400" fontAlgn="base">
              <a:lnSpc>
                <a:spcPct val="100000"/>
              </a:lnSpc>
              <a:spcBef>
                <a:spcPts val="1200"/>
              </a:spcBef>
              <a:buClr>
                <a:srgbClr val="333333"/>
              </a:buClr>
              <a:buFont typeface="WingDings"/>
              <a:buChar char=""/>
            </a:pPr>
            <a:r>
              <a:rPr lang="uk-UA" sz="2000" dirty="0">
                <a:solidFill>
                  <a:srgbClr val="333333"/>
                </a:solidFill>
                <a:latin typeface="Calibri Light"/>
                <a:ea typeface="Verdana" pitchFamily="34" charset="0"/>
                <a:cs typeface="Verdana" pitchFamily="34" charset="0"/>
              </a:rPr>
              <a:t>невиліковно хворі</a:t>
            </a:r>
          </a:p>
          <a:p>
            <a:pPr lvl="0" algn="ctr" defTabSz="914400">
              <a:lnSpc>
                <a:spcPct val="100000"/>
              </a:lnSpc>
              <a:spcBef>
                <a:spcPts val="1200"/>
              </a:spcBef>
              <a:defRPr/>
            </a:pPr>
            <a:endParaRPr lang="de-DE" sz="2000" dirty="0">
              <a:solidFill>
                <a:srgbClr val="004992"/>
              </a:solidFill>
              <a:latin typeface="Calibri Light"/>
              <a:ea typeface="Verdana" panose="020B0604030504040204" pitchFamily="34" charset="0"/>
              <a:cs typeface="Verdana" panose="020B0604030504040204" pitchFamily="34" charset="0"/>
            </a:endParaRPr>
          </a:p>
          <a:p>
            <a:pPr lvl="0" algn="ctr" defTabSz="914400">
              <a:lnSpc>
                <a:spcPct val="100000"/>
              </a:lnSpc>
              <a:spcBef>
                <a:spcPts val="1200"/>
              </a:spcBef>
              <a:defRPr/>
            </a:pPr>
            <a:endParaRPr lang="de-DE" sz="2000" dirty="0">
              <a:solidFill>
                <a:srgbClr val="004992"/>
              </a:solidFill>
              <a:latin typeface="Calibri Light"/>
              <a:ea typeface="Verdana" panose="020B0604030504040204" pitchFamily="34" charset="0"/>
              <a:cs typeface="Verdana" panose="020B0604030504040204" pitchFamily="34" charset="0"/>
            </a:endParaRPr>
          </a:p>
          <a:p>
            <a:pPr lvl="0" algn="ctr" defTabSz="914400">
              <a:lnSpc>
                <a:spcPct val="100000"/>
              </a:lnSpc>
              <a:spcBef>
                <a:spcPts val="1200"/>
              </a:spcBef>
              <a:defRPr/>
            </a:pPr>
            <a:r>
              <a:rPr lang="uk-UA" sz="2000" dirty="0">
                <a:solidFill>
                  <a:srgbClr val="004992"/>
                </a:solidFill>
                <a:latin typeface="Calibri Light"/>
                <a:ea typeface="Verdana" panose="020B0604030504040204" pitchFamily="34" charset="0"/>
                <a:cs typeface="Verdana" panose="020B0604030504040204" pitchFamily="34" charset="0"/>
              </a:rPr>
              <a:t>Це виправдано? НІ!</a:t>
            </a:r>
          </a:p>
        </p:txBody>
      </p:sp>
      <p:sp>
        <p:nvSpPr>
          <p:cNvPr id="4" name="Footer Placeholder 3"/>
          <p:cNvSpPr>
            <a:spLocks noGrp="1"/>
          </p:cNvSpPr>
          <p:nvPr>
            <p:ph type="ftr" sz="quarter" idx="11"/>
          </p:nvPr>
        </p:nvSpPr>
        <p:spPr/>
        <p:txBody>
          <a:bodyPr/>
          <a:lstStyle/>
          <a:p>
            <a:pPr>
              <a:defRPr/>
            </a:pPr>
            <a:r>
              <a:rPr lang="uk-UA"/>
              <a:t>Метакогнітивний тренінг 10. Робота з упередженнями (стигмою)</a:t>
            </a:r>
          </a:p>
        </p:txBody>
      </p:sp>
      <p:sp>
        <p:nvSpPr>
          <p:cNvPr id="5" name="Slide Number Placeholder 4"/>
          <p:cNvSpPr>
            <a:spLocks noGrp="1"/>
          </p:cNvSpPr>
          <p:nvPr>
            <p:ph type="sldNum" sz="quarter" idx="12"/>
          </p:nvPr>
        </p:nvSpPr>
        <p:spPr/>
        <p:txBody>
          <a:bodyPr/>
          <a:lstStyle/>
          <a:p>
            <a:fld id="{E145D7AE-92F4-4245-966E-F23936500660}" type="slidenum">
              <a:rPr lang="de-DE" smtClean="0"/>
              <a:pPr/>
              <a:t>28</a:t>
            </a:fld>
            <a:endParaRPr lang="de-DE"/>
          </a:p>
        </p:txBody>
      </p:sp>
      <p:pic>
        <p:nvPicPr>
          <p:cNvPr id="8" name="Picture 7" descr="C:\Users\Helen\Downloads\6503264653_40dc082989_m.jp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5383070" y="4433664"/>
            <a:ext cx="1391771"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12519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uk-UA" sz="3600">
                <a:latin typeface="Calibri Light"/>
              </a:rPr>
              <a:t>Психоз як стигма</a:t>
            </a:r>
          </a:p>
        </p:txBody>
      </p:sp>
      <p:sp>
        <p:nvSpPr>
          <p:cNvPr id="3" name="Inhaltsplatzhalter 2"/>
          <p:cNvSpPr>
            <a:spLocks noGrp="1"/>
          </p:cNvSpPr>
          <p:nvPr>
            <p:ph idx="1"/>
          </p:nvPr>
        </p:nvSpPr>
        <p:spPr/>
        <p:txBody>
          <a:bodyPr/>
          <a:lstStyle/>
          <a:p>
            <a:pPr eaLnBrk="1" fontAlgn="auto" hangingPunct="1">
              <a:buClr>
                <a:srgbClr val="333333"/>
              </a:buClr>
              <a:defRPr/>
            </a:pPr>
            <a:r>
              <a:rPr lang="uk-UA" sz="2400" dirty="0">
                <a:solidFill>
                  <a:srgbClr val="004992"/>
                </a:solidFill>
                <a:latin typeface="Calibri Light"/>
                <a:ea typeface="Verdana" pitchFamily="34" charset="0"/>
                <a:cs typeface="Verdana" pitchFamily="34" charset="0"/>
              </a:rPr>
              <a:t>Це виправдано? НІ!</a:t>
            </a:r>
          </a:p>
          <a:p>
            <a:pPr>
              <a:buClr>
                <a:srgbClr val="333333"/>
              </a:buClr>
            </a:pPr>
            <a:r>
              <a:rPr lang="uk-UA" sz="2400" dirty="0">
                <a:solidFill>
                  <a:srgbClr val="004992"/>
                </a:solidFill>
                <a:latin typeface="Calibri Light"/>
                <a:ea typeface="Verdana" pitchFamily="34" charset="0"/>
                <a:cs typeface="Verdana" pitchFamily="34" charset="0"/>
              </a:rPr>
              <a:t>Небезпечні та непередбачувані?</a:t>
            </a:r>
          </a:p>
          <a:p>
            <a:pPr>
              <a:buClr>
                <a:srgbClr val="333333"/>
              </a:buClr>
            </a:pPr>
            <a:r>
              <a:rPr lang="uk-UA" sz="2000" dirty="0">
                <a:solidFill>
                  <a:srgbClr val="333333"/>
                </a:solidFill>
                <a:latin typeface="Calibri Light"/>
              </a:rPr>
              <a:t>Люди, які страждають на психоз, частіше стають жертвами, ніж винуватцями жорстокого поводження та насильства. </a:t>
            </a:r>
          </a:p>
          <a:p>
            <a:pPr>
              <a:buClr>
                <a:srgbClr val="333333"/>
              </a:buClr>
            </a:pPr>
            <a:r>
              <a:rPr lang="uk-UA" sz="2000" u="sng" dirty="0">
                <a:solidFill>
                  <a:srgbClr val="333333"/>
                </a:solidFill>
                <a:latin typeface="Calibri Light"/>
              </a:rPr>
              <a:t>Проте:</a:t>
            </a:r>
            <a:r>
              <a:rPr lang="uk-UA" sz="2000" dirty="0">
                <a:solidFill>
                  <a:srgbClr val="333333"/>
                </a:solidFill>
                <a:latin typeface="Calibri Light"/>
              </a:rPr>
              <a:t> якщо вони є злочинцями...</a:t>
            </a:r>
          </a:p>
          <a:p>
            <a:pPr marL="342900" indent="-342900">
              <a:buClr>
                <a:srgbClr val="333333"/>
              </a:buClr>
              <a:buFont typeface="WingDings"/>
              <a:buChar char=""/>
            </a:pPr>
            <a:r>
              <a:rPr lang="uk-UA" sz="2000" dirty="0">
                <a:solidFill>
                  <a:srgbClr val="333333"/>
                </a:solidFill>
                <a:latin typeface="Calibri Light"/>
              </a:rPr>
              <a:t>...то в газетах точно про них писатимуть через особливий спосіб вчинення злочину (наприклад, напад психічно хворого злочинця на політиків Лафонтена і </a:t>
            </a:r>
            <a:r>
              <a:rPr lang="uk-UA" sz="2000" dirty="0" err="1">
                <a:solidFill>
                  <a:srgbClr val="333333"/>
                </a:solidFill>
                <a:latin typeface="Calibri Light"/>
              </a:rPr>
              <a:t>Шойбле</a:t>
            </a:r>
            <a:r>
              <a:rPr lang="uk-UA" sz="2000" dirty="0">
                <a:solidFill>
                  <a:srgbClr val="333333"/>
                </a:solidFill>
                <a:latin typeface="Calibri Light"/>
              </a:rPr>
              <a:t>)</a:t>
            </a:r>
          </a:p>
          <a:p>
            <a:pPr>
              <a:buClr>
                <a:srgbClr val="333333"/>
              </a:buClr>
            </a:pPr>
            <a:r>
              <a:rPr lang="uk-UA" sz="2000" dirty="0">
                <a:solidFill>
                  <a:srgbClr val="333333"/>
                </a:solidFill>
                <a:latin typeface="Calibri Light"/>
              </a:rPr>
              <a:t>Іноді стратегія адвокатів, які виправдовують насильство психічними розладами (незалежно від того, чи це правда), посилює побоювання та упередження щодо людей, які мають психічні проблеми.</a:t>
            </a:r>
          </a:p>
        </p:txBody>
      </p:sp>
      <p:sp>
        <p:nvSpPr>
          <p:cNvPr id="6" name="Footer Placeholder 5"/>
          <p:cNvSpPr>
            <a:spLocks noGrp="1"/>
          </p:cNvSpPr>
          <p:nvPr>
            <p:ph type="ftr" sz="quarter" idx="11"/>
          </p:nvPr>
        </p:nvSpPr>
        <p:spPr/>
        <p:txBody>
          <a:bodyPr/>
          <a:lstStyle/>
          <a:p>
            <a:pPr>
              <a:defRPr/>
            </a:pPr>
            <a:r>
              <a:rPr lang="uk-UA">
                <a:latin typeface="Calibri Light"/>
              </a:rPr>
              <a:t>Метакогнітивний тренінг 10. Робота з упередженнями (стигмою)</a:t>
            </a:r>
          </a:p>
        </p:txBody>
      </p:sp>
      <p:sp>
        <p:nvSpPr>
          <p:cNvPr id="7" name="Slide Number Placeholder 6"/>
          <p:cNvSpPr>
            <a:spLocks noGrp="1"/>
          </p:cNvSpPr>
          <p:nvPr>
            <p:ph type="sldNum" sz="quarter" idx="12"/>
          </p:nvPr>
        </p:nvSpPr>
        <p:spPr/>
        <p:txBody>
          <a:bodyPr/>
          <a:lstStyle/>
          <a:p>
            <a:fld id="{E145D7AE-92F4-4245-966E-F23936500660}" type="slidenum">
              <a:rPr lang="de-DE" smtClean="0">
                <a:latin typeface="Calibri Light"/>
              </a:rPr>
              <a:pPr/>
              <a:t>29</a:t>
            </a:fld>
            <a:endParaRPr lang="de-DE">
              <a:latin typeface="Calibri Light"/>
            </a:endParaRPr>
          </a:p>
        </p:txBody>
      </p:sp>
    </p:spTree>
    <p:extLst>
      <p:ext uri="{BB962C8B-B14F-4D97-AF65-F5344CB8AC3E}">
        <p14:creationId xmlns:p14="http://schemas.microsoft.com/office/powerpoint/2010/main" val="37447585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uk-UA" sz="3600">
                <a:latin typeface="Calibri Light"/>
              </a:rPr>
              <a:t>Психоз як стигма</a:t>
            </a:r>
          </a:p>
        </p:txBody>
      </p:sp>
      <p:sp>
        <p:nvSpPr>
          <p:cNvPr id="3" name="Inhaltsplatzhalter 2"/>
          <p:cNvSpPr>
            <a:spLocks noGrp="1"/>
          </p:cNvSpPr>
          <p:nvPr>
            <p:ph idx="1"/>
          </p:nvPr>
        </p:nvSpPr>
        <p:spPr/>
        <p:txBody>
          <a:bodyPr/>
          <a:lstStyle/>
          <a:p>
            <a:r>
              <a:rPr lang="uk-UA" sz="2400">
                <a:solidFill>
                  <a:srgbClr val="004992"/>
                </a:solidFill>
                <a:latin typeface="Calibri Light"/>
                <a:ea typeface="Verdana" pitchFamily="34" charset="0"/>
                <a:cs typeface="Verdana" pitchFamily="34" charset="0"/>
              </a:rPr>
              <a:t>Це виправдано? НІ!</a:t>
            </a:r>
          </a:p>
          <a:p>
            <a:pPr marL="342900" indent="-342900">
              <a:buClr>
                <a:srgbClr val="333333"/>
              </a:buClr>
              <a:buFont typeface="WingDings"/>
              <a:buChar char=""/>
              <a:defRPr/>
            </a:pPr>
            <a:r>
              <a:rPr lang="uk-UA" sz="2400">
                <a:solidFill>
                  <a:srgbClr val="004992"/>
                </a:solidFill>
                <a:latin typeface="Calibri Light"/>
                <a:ea typeface="Verdana" pitchFamily="34" charset="0"/>
                <a:cs typeface="Verdana" pitchFamily="34" charset="0"/>
              </a:rPr>
              <a:t>Роздвоєння особистості?</a:t>
            </a:r>
            <a:br>
              <a:rPr lang="uk-UA" sz="2400">
                <a:solidFill>
                  <a:srgbClr val="004992"/>
                </a:solidFill>
                <a:latin typeface="Calibri Light"/>
                <a:ea typeface="Verdana" pitchFamily="34" charset="0"/>
                <a:cs typeface="Verdana" pitchFamily="34" charset="0"/>
              </a:rPr>
            </a:br>
            <a:r>
              <a:rPr lang="uk-UA" sz="2400">
                <a:solidFill>
                  <a:srgbClr val="333333"/>
                </a:solidFill>
                <a:latin typeface="Calibri Light"/>
                <a:ea typeface="Verdana" pitchFamily="34" charset="0"/>
                <a:cs typeface="Verdana" pitchFamily="34" charset="0"/>
              </a:rPr>
              <a:t>Дослівний переклад слова «шизофренія» з грецької часто призводить до нерозуміння, бо означає, що постраждалі мають «розколоту особистість». Цей розлад жодним чином не пов'язано з ознаками психозу/шизофренії. Тепер його часто називають дисоціативним розладом особистості (особи, які страждають на цей розлад, розповідають про кілька чітко відмежованих одне від одного особистостей).</a:t>
            </a:r>
          </a:p>
          <a:p>
            <a:endParaRPr lang="de-DE" sz="2400" dirty="0">
              <a:solidFill>
                <a:srgbClr val="333333"/>
              </a:solidFill>
              <a:latin typeface="Calibri Light"/>
              <a:ea typeface="Verdana" pitchFamily="34" charset="0"/>
              <a:cs typeface="Verdana" pitchFamily="34" charset="0"/>
            </a:endParaRPr>
          </a:p>
        </p:txBody>
      </p:sp>
      <p:sp>
        <p:nvSpPr>
          <p:cNvPr id="4" name="Footer Placeholder 3"/>
          <p:cNvSpPr>
            <a:spLocks noGrp="1"/>
          </p:cNvSpPr>
          <p:nvPr>
            <p:ph type="ftr" sz="quarter" idx="11"/>
          </p:nvPr>
        </p:nvSpPr>
        <p:spPr/>
        <p:txBody>
          <a:bodyPr/>
          <a:lstStyle/>
          <a:p>
            <a:pPr>
              <a:defRPr/>
            </a:pPr>
            <a:r>
              <a:rPr lang="uk-UA">
                <a:latin typeface="Calibri Light"/>
              </a:rPr>
              <a:t>Метакогнітивний тренінг 10. Робота з упередженнями (стигмою)</a:t>
            </a:r>
          </a:p>
        </p:txBody>
      </p:sp>
      <p:sp>
        <p:nvSpPr>
          <p:cNvPr id="5" name="Slide Number Placeholder 4"/>
          <p:cNvSpPr>
            <a:spLocks noGrp="1"/>
          </p:cNvSpPr>
          <p:nvPr>
            <p:ph type="sldNum" sz="quarter" idx="12"/>
          </p:nvPr>
        </p:nvSpPr>
        <p:spPr/>
        <p:txBody>
          <a:bodyPr/>
          <a:lstStyle/>
          <a:p>
            <a:fld id="{E145D7AE-92F4-4245-966E-F23936500660}" type="slidenum">
              <a:rPr lang="de-DE" smtClean="0">
                <a:latin typeface="Calibri Light"/>
              </a:rPr>
              <a:pPr/>
              <a:t>30</a:t>
            </a:fld>
            <a:endParaRPr lang="de-DE">
              <a:latin typeface="Calibri Light"/>
            </a:endParaRPr>
          </a:p>
        </p:txBody>
      </p:sp>
    </p:spTree>
    <p:extLst>
      <p:ext uri="{BB962C8B-B14F-4D97-AF65-F5344CB8AC3E}">
        <p14:creationId xmlns:p14="http://schemas.microsoft.com/office/powerpoint/2010/main" val="8275841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uk-UA" sz="3600">
                <a:latin typeface="Calibri Light"/>
              </a:rPr>
              <a:t>Психоз як стигма</a:t>
            </a:r>
          </a:p>
        </p:txBody>
      </p:sp>
      <p:sp>
        <p:nvSpPr>
          <p:cNvPr id="3" name="Inhaltsplatzhalter 2"/>
          <p:cNvSpPr>
            <a:spLocks noGrp="1"/>
          </p:cNvSpPr>
          <p:nvPr>
            <p:ph idx="1"/>
          </p:nvPr>
        </p:nvSpPr>
        <p:spPr/>
        <p:txBody>
          <a:bodyPr/>
          <a:lstStyle/>
          <a:p>
            <a:r>
              <a:rPr lang="uk-UA" sz="2400" dirty="0">
                <a:solidFill>
                  <a:srgbClr val="004992"/>
                </a:solidFill>
                <a:latin typeface="Calibri Light"/>
                <a:ea typeface="Verdana" pitchFamily="34" charset="0"/>
                <a:cs typeface="Verdana" pitchFamily="34" charset="0"/>
              </a:rPr>
              <a:t>Це виправдано? НІ!</a:t>
            </a:r>
          </a:p>
          <a:p>
            <a:pPr marL="342900" indent="-342900">
              <a:buClr>
                <a:srgbClr val="333333"/>
              </a:buClr>
              <a:buFont typeface="WingDings"/>
              <a:buChar char=""/>
            </a:pPr>
            <a:r>
              <a:rPr lang="uk-UA" sz="2400" dirty="0">
                <a:solidFill>
                  <a:srgbClr val="004992"/>
                </a:solidFill>
                <a:latin typeface="Calibri Light"/>
                <a:ea typeface="Verdana" pitchFamily="34" charset="0"/>
                <a:cs typeface="Verdana" pitchFamily="34" charset="0"/>
              </a:rPr>
              <a:t>Мають низькі розумові здібності? </a:t>
            </a:r>
            <a:br>
              <a:rPr lang="uk-UA" sz="2400" dirty="0">
                <a:solidFill>
                  <a:srgbClr val="004992"/>
                </a:solidFill>
                <a:latin typeface="Calibri Light"/>
                <a:ea typeface="Verdana" pitchFamily="34" charset="0"/>
                <a:cs typeface="Verdana" pitchFamily="34" charset="0"/>
              </a:rPr>
            </a:br>
            <a:r>
              <a:rPr lang="uk-UA" sz="2400" dirty="0">
                <a:solidFill>
                  <a:srgbClr val="333333"/>
                </a:solidFill>
                <a:latin typeface="Calibri Light"/>
                <a:ea typeface="Verdana" pitchFamily="34" charset="0"/>
                <a:cs typeface="Verdana" pitchFamily="34" charset="0"/>
              </a:rPr>
              <a:t>Розвиток психічних захворювань не пов'язана з інтелектом. Точно так само, як і в загальній популяції, серед людей, які страждають на психози, є люди з надзвичайно високим IQ.</a:t>
            </a:r>
          </a:p>
        </p:txBody>
      </p:sp>
      <p:sp>
        <p:nvSpPr>
          <p:cNvPr id="4" name="Footer Placeholder 3"/>
          <p:cNvSpPr>
            <a:spLocks noGrp="1"/>
          </p:cNvSpPr>
          <p:nvPr>
            <p:ph type="ftr" sz="quarter" idx="11"/>
          </p:nvPr>
        </p:nvSpPr>
        <p:spPr/>
        <p:txBody>
          <a:bodyPr/>
          <a:lstStyle/>
          <a:p>
            <a:pPr>
              <a:defRPr/>
            </a:pPr>
            <a:r>
              <a:rPr lang="uk-UA">
                <a:latin typeface="Calibri Light"/>
              </a:rPr>
              <a:t>Метакогнітивний тренінг 10. Робота з упередженнями (стигмою)</a:t>
            </a:r>
          </a:p>
        </p:txBody>
      </p:sp>
      <p:sp>
        <p:nvSpPr>
          <p:cNvPr id="5" name="Slide Number Placeholder 4"/>
          <p:cNvSpPr>
            <a:spLocks noGrp="1"/>
          </p:cNvSpPr>
          <p:nvPr>
            <p:ph type="sldNum" sz="quarter" idx="12"/>
          </p:nvPr>
        </p:nvSpPr>
        <p:spPr/>
        <p:txBody>
          <a:bodyPr/>
          <a:lstStyle/>
          <a:p>
            <a:fld id="{E145D7AE-92F4-4245-966E-F23936500660}" type="slidenum">
              <a:rPr lang="de-DE" smtClean="0">
                <a:latin typeface="Calibri Light"/>
              </a:rPr>
              <a:pPr/>
              <a:t>31</a:t>
            </a:fld>
            <a:endParaRPr lang="de-DE">
              <a:latin typeface="Calibri Light"/>
            </a:endParaRPr>
          </a:p>
        </p:txBody>
      </p:sp>
    </p:spTree>
    <p:extLst>
      <p:ext uri="{BB962C8B-B14F-4D97-AF65-F5344CB8AC3E}">
        <p14:creationId xmlns:p14="http://schemas.microsoft.com/office/powerpoint/2010/main" val="26304109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uk-UA" sz="3600">
                <a:latin typeface="Calibri Light"/>
              </a:rPr>
              <a:t>Психоз як стигма</a:t>
            </a:r>
          </a:p>
        </p:txBody>
      </p:sp>
      <p:sp>
        <p:nvSpPr>
          <p:cNvPr id="3" name="Inhaltsplatzhalter 2"/>
          <p:cNvSpPr>
            <a:spLocks noGrp="1"/>
          </p:cNvSpPr>
          <p:nvPr>
            <p:ph idx="1"/>
          </p:nvPr>
        </p:nvSpPr>
        <p:spPr/>
        <p:txBody>
          <a:bodyPr/>
          <a:lstStyle/>
          <a:p>
            <a:r>
              <a:rPr lang="uk-UA" sz="2400" dirty="0">
                <a:solidFill>
                  <a:srgbClr val="004992"/>
                </a:solidFill>
                <a:latin typeface="Calibri Light"/>
                <a:ea typeface="Verdana" pitchFamily="34" charset="0"/>
                <a:cs typeface="Verdana" pitchFamily="34" charset="0"/>
              </a:rPr>
              <a:t>Це виправдано? НІ!</a:t>
            </a:r>
          </a:p>
          <a:p>
            <a:pPr marL="342900" indent="-342900">
              <a:buClr>
                <a:srgbClr val="333333"/>
              </a:buClr>
              <a:buFont typeface="WingDings"/>
              <a:buChar char=""/>
            </a:pPr>
            <a:r>
              <a:rPr lang="uk-UA" sz="2400" dirty="0">
                <a:solidFill>
                  <a:srgbClr val="004992"/>
                </a:solidFill>
                <a:latin typeface="Calibri Light"/>
                <a:ea typeface="Verdana" pitchFamily="34" charset="0"/>
                <a:cs typeface="Verdana" pitchFamily="34" charset="0"/>
              </a:rPr>
              <a:t>Невиліковно хворі?</a:t>
            </a:r>
            <a:br>
              <a:rPr lang="uk-UA" sz="2400" dirty="0">
                <a:solidFill>
                  <a:srgbClr val="004992"/>
                </a:solidFill>
                <a:latin typeface="Calibri Light"/>
                <a:ea typeface="Verdana" pitchFamily="34" charset="0"/>
                <a:cs typeface="Verdana" pitchFamily="34" charset="0"/>
              </a:rPr>
            </a:br>
            <a:r>
              <a:rPr lang="uk-UA" sz="2400" dirty="0">
                <a:solidFill>
                  <a:srgbClr val="333333"/>
                </a:solidFill>
                <a:latin typeface="Calibri Light"/>
                <a:ea typeface="Verdana" pitchFamily="34" charset="0"/>
                <a:cs typeface="Verdana" pitchFamily="34" charset="0"/>
              </a:rPr>
              <a:t>Лише у третини хвороба приймає хронічний перебіг. За належного лікування більшість пацієнтів мають гарні шанси на повноцінне життя або хоча б на сильне поліпшення стану.</a:t>
            </a:r>
          </a:p>
        </p:txBody>
      </p:sp>
      <p:sp>
        <p:nvSpPr>
          <p:cNvPr id="4" name="Footer Placeholder 3"/>
          <p:cNvSpPr>
            <a:spLocks noGrp="1"/>
          </p:cNvSpPr>
          <p:nvPr>
            <p:ph type="ftr" sz="quarter" idx="11"/>
          </p:nvPr>
        </p:nvSpPr>
        <p:spPr/>
        <p:txBody>
          <a:bodyPr/>
          <a:lstStyle/>
          <a:p>
            <a:pPr>
              <a:defRPr/>
            </a:pPr>
            <a:r>
              <a:rPr lang="uk-UA">
                <a:latin typeface="Calibri Light"/>
              </a:rPr>
              <a:t>Метакогнітивний тренінг 10. Робота з упередженнями (стигмою)</a:t>
            </a:r>
          </a:p>
        </p:txBody>
      </p:sp>
      <p:sp>
        <p:nvSpPr>
          <p:cNvPr id="5" name="Slide Number Placeholder 4"/>
          <p:cNvSpPr>
            <a:spLocks noGrp="1"/>
          </p:cNvSpPr>
          <p:nvPr>
            <p:ph type="sldNum" sz="quarter" idx="12"/>
          </p:nvPr>
        </p:nvSpPr>
        <p:spPr/>
        <p:txBody>
          <a:bodyPr/>
          <a:lstStyle/>
          <a:p>
            <a:fld id="{E145D7AE-92F4-4245-966E-F23936500660}" type="slidenum">
              <a:rPr lang="de-DE" smtClean="0">
                <a:latin typeface="Calibri Light"/>
              </a:rPr>
              <a:pPr/>
              <a:t>32</a:t>
            </a:fld>
            <a:endParaRPr lang="de-DE">
              <a:latin typeface="Calibri Light"/>
            </a:endParaRPr>
          </a:p>
        </p:txBody>
      </p:sp>
    </p:spTree>
    <p:extLst>
      <p:ext uri="{BB962C8B-B14F-4D97-AF65-F5344CB8AC3E}">
        <p14:creationId xmlns:p14="http://schemas.microsoft.com/office/powerpoint/2010/main" val="3666244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uk-UA" sz="3600">
                <a:latin typeface="Calibri Light"/>
              </a:rPr>
              <a:t>Що це все означає?</a:t>
            </a:r>
          </a:p>
        </p:txBody>
      </p:sp>
      <p:sp>
        <p:nvSpPr>
          <p:cNvPr id="9" name="Content Placeholder 8"/>
          <p:cNvSpPr>
            <a:spLocks noGrp="1"/>
          </p:cNvSpPr>
          <p:nvPr>
            <p:ph idx="1"/>
          </p:nvPr>
        </p:nvSpPr>
        <p:spPr/>
        <p:txBody>
          <a:bodyPr/>
          <a:lstStyle/>
          <a:p>
            <a:pPr lvl="0" defTabSz="914400" fontAlgn="base"/>
            <a:r>
              <a:rPr lang="uk-UA" sz="2400">
                <a:solidFill>
                  <a:srgbClr val="333333"/>
                </a:solidFill>
                <a:latin typeface="Calibri Light"/>
                <a:ea typeface="ＭＳ Ｐゴシック" charset="0"/>
              </a:rPr>
              <a:t>Багато людей, які страждають на психоз (але не всі!), мають низьку самооцінку і мають поставлений діагноз «шизофренія/психоз», який може викликати оманливі асоціації. </a:t>
            </a:r>
          </a:p>
          <a:p>
            <a:pPr lvl="0" defTabSz="914400" fontAlgn="base"/>
            <a:r>
              <a:rPr lang="uk-UA" sz="2400">
                <a:solidFill>
                  <a:srgbClr val="333333"/>
                </a:solidFill>
                <a:latin typeface="Calibri Light"/>
                <a:ea typeface="ＭＳ Ｐゴシック" charset="0"/>
                <a:sym typeface="Wingdings" panose="05000000000000000000" pitchFamily="2" charset="2"/>
              </a:rPr>
              <a:t>Щоб зменшити стигму, потрібно подолати упередження відносно людей з психозом/шизофренією.</a:t>
            </a:r>
          </a:p>
          <a:p>
            <a:pPr lvl="0" defTabSz="914400" fontAlgn="base"/>
            <a:r>
              <a:rPr lang="uk-UA" sz="2400" u="sng">
                <a:solidFill>
                  <a:srgbClr val="004992"/>
                </a:solidFill>
                <a:latin typeface="Calibri Light"/>
                <a:ea typeface="ＭＳ Ｐゴシック" charset="0"/>
              </a:rPr>
              <a:t>Важливо</a:t>
            </a:r>
            <a:r>
              <a:rPr lang="uk-UA" sz="2400">
                <a:solidFill>
                  <a:srgbClr val="004992"/>
                </a:solidFill>
                <a:latin typeface="Calibri Light"/>
                <a:ea typeface="ＭＳ Ｐゴシック" charset="0"/>
              </a:rPr>
              <a:t>! </a:t>
            </a:r>
            <a:r>
              <a:rPr lang="uk-UA" sz="2400">
                <a:solidFill>
                  <a:srgbClr val="333333"/>
                </a:solidFill>
                <a:latin typeface="Calibri Light"/>
                <a:ea typeface="ＭＳ Ｐゴシック" charset="0"/>
              </a:rPr>
              <a:t>Якщо придивитися ближче, у кожної людини є особливі риси. Багато упереджень та стереотипів ґрунтуються на відстороненому розгляді лише однієї риси. Ці упередження можуть призвести до незаслуженого поганого ставлення до людей. </a:t>
            </a:r>
            <a:r>
              <a:rPr lang="uk-UA" sz="2400" u="sng">
                <a:solidFill>
                  <a:srgbClr val="333333"/>
                </a:solidFill>
                <a:latin typeface="Calibri Light"/>
                <a:ea typeface="ＭＳ Ｐゴシック" charset="0"/>
              </a:rPr>
              <a:t>Психічні захворювання — лише один з аспектів особистості. </a:t>
            </a:r>
          </a:p>
          <a:p>
            <a:endParaRPr lang="en-US" sz="2400" dirty="0">
              <a:solidFill>
                <a:srgbClr val="333333"/>
              </a:solidFill>
              <a:latin typeface="Calibri Light"/>
            </a:endParaRPr>
          </a:p>
        </p:txBody>
      </p:sp>
      <p:sp>
        <p:nvSpPr>
          <p:cNvPr id="6" name="Footer Placeholder 5"/>
          <p:cNvSpPr>
            <a:spLocks noGrp="1"/>
          </p:cNvSpPr>
          <p:nvPr>
            <p:ph type="ftr" sz="quarter" idx="11"/>
          </p:nvPr>
        </p:nvSpPr>
        <p:spPr/>
        <p:txBody>
          <a:bodyPr/>
          <a:lstStyle/>
          <a:p>
            <a:pPr>
              <a:defRPr/>
            </a:pPr>
            <a:r>
              <a:rPr lang="uk-UA">
                <a:latin typeface="Calibri Light"/>
              </a:rPr>
              <a:t>Метакогнітивний тренінг 10. Робота з упередженнями (стигмою)</a:t>
            </a:r>
          </a:p>
        </p:txBody>
      </p:sp>
      <p:sp>
        <p:nvSpPr>
          <p:cNvPr id="7" name="Slide Number Placeholder 6"/>
          <p:cNvSpPr>
            <a:spLocks noGrp="1"/>
          </p:cNvSpPr>
          <p:nvPr>
            <p:ph type="sldNum" sz="quarter" idx="12"/>
          </p:nvPr>
        </p:nvSpPr>
        <p:spPr/>
        <p:txBody>
          <a:bodyPr/>
          <a:lstStyle/>
          <a:p>
            <a:fld id="{E145D7AE-92F4-4245-966E-F23936500660}" type="slidenum">
              <a:rPr lang="de-DE" smtClean="0">
                <a:latin typeface="Calibri Light"/>
              </a:rPr>
              <a:pPr/>
              <a:t>33</a:t>
            </a:fld>
            <a:endParaRPr lang="de-DE">
              <a:latin typeface="Calibri Light"/>
            </a:endParaRPr>
          </a:p>
        </p:txBody>
      </p:sp>
    </p:spTree>
    <p:extLst>
      <p:ext uri="{BB962C8B-B14F-4D97-AF65-F5344CB8AC3E}">
        <p14:creationId xmlns:p14="http://schemas.microsoft.com/office/powerpoint/2010/main" val="23886293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Наслідки стигматизації</a:t>
            </a:r>
          </a:p>
        </p:txBody>
      </p:sp>
      <p:sp>
        <p:nvSpPr>
          <p:cNvPr id="5" name="Footer Placeholder 4"/>
          <p:cNvSpPr>
            <a:spLocks noGrp="1"/>
          </p:cNvSpPr>
          <p:nvPr>
            <p:ph type="ftr" sz="quarter" idx="11"/>
          </p:nvPr>
        </p:nvSpPr>
        <p:spPr/>
        <p:txBody>
          <a:bodyPr/>
          <a:lstStyle/>
          <a:p>
            <a:pPr>
              <a:defRPr/>
            </a:pPr>
            <a:r>
              <a:rPr lang="uk-UA">
                <a:latin typeface="Calibri Light"/>
              </a:rPr>
              <a:t>Метакогнітивний тренінг 10. Робота з упередженнями (стигмою)</a:t>
            </a:r>
          </a:p>
        </p:txBody>
      </p:sp>
      <p:sp>
        <p:nvSpPr>
          <p:cNvPr id="6" name="Slide Number Placeholder 5"/>
          <p:cNvSpPr>
            <a:spLocks noGrp="1"/>
          </p:cNvSpPr>
          <p:nvPr>
            <p:ph type="sldNum" sz="quarter" idx="12"/>
          </p:nvPr>
        </p:nvSpPr>
        <p:spPr/>
        <p:txBody>
          <a:bodyPr/>
          <a:lstStyle/>
          <a:p>
            <a:fld id="{E145D7AE-92F4-4245-966E-F23936500660}" type="slidenum">
              <a:rPr lang="de-DE" smtClean="0">
                <a:latin typeface="Calibri Light"/>
              </a:rPr>
              <a:pPr/>
              <a:t>34</a:t>
            </a:fld>
            <a:endParaRPr lang="de-DE">
              <a:latin typeface="Calibri Light"/>
            </a:endParaRPr>
          </a:p>
        </p:txBody>
      </p:sp>
      <p:sp>
        <p:nvSpPr>
          <p:cNvPr id="7" name="Inhaltsplatzhalter 2"/>
          <p:cNvSpPr txBox="1">
            <a:spLocks/>
          </p:cNvSpPr>
          <p:nvPr/>
        </p:nvSpPr>
        <p:spPr bwMode="gray">
          <a:xfrm>
            <a:off x="408954" y="6021288"/>
            <a:ext cx="11376000" cy="431900"/>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lvl="0" algn="ctr" fontAlgn="auto">
              <a:spcAft>
                <a:spcPts val="1200"/>
              </a:spcAft>
            </a:pPr>
            <a:r>
              <a:rPr lang="uk-UA" sz="2000">
                <a:solidFill>
                  <a:srgbClr val="333333"/>
                </a:solidFill>
                <a:latin typeface="Calibri Light"/>
                <a:ea typeface="Verdana" pitchFamily="34" charset="0"/>
                <a:cs typeface="Verdana" pitchFamily="34" charset="0"/>
              </a:rPr>
              <a:t>Терміни «психоз» і «шизофренія» часто викликають у людей хибні уявлення.</a:t>
            </a:r>
          </a:p>
          <a:p>
            <a:pPr algn="ctr" fontAlgn="auto">
              <a:lnSpc>
                <a:spcPct val="100000"/>
              </a:lnSpc>
              <a:spcBef>
                <a:spcPts val="0"/>
              </a:spcBef>
            </a:pPr>
            <a:endParaRPr lang="de-DE" sz="2000" dirty="0">
              <a:solidFill>
                <a:srgbClr val="333333"/>
              </a:solidFill>
              <a:latin typeface="Calibri Light"/>
              <a:ea typeface="Verdana" pitchFamily="34" charset="0"/>
              <a:cs typeface="Verdana" pitchFamily="34" charset="0"/>
            </a:endParaRPr>
          </a:p>
        </p:txBody>
      </p:sp>
      <p:graphicFrame>
        <p:nvGraphicFramePr>
          <p:cNvPr id="8" name="Diagramm 3"/>
          <p:cNvGraphicFramePr>
            <a:graphicFrameLocks noChangeAspect="1"/>
          </p:cNvGraphicFramePr>
          <p:nvPr>
            <p:extLst>
              <p:ext uri="{D42A27DB-BD31-4B8C-83A1-F6EECF244321}">
                <p14:modId xmlns:p14="http://schemas.microsoft.com/office/powerpoint/2010/main" val="1063835255"/>
              </p:ext>
            </p:extLst>
          </p:nvPr>
        </p:nvGraphicFramePr>
        <p:xfrm>
          <a:off x="2032529" y="1813842"/>
          <a:ext cx="8130117"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3"/>
          <p:cNvPicPr>
            <a:picLocks noChangeAspect="1"/>
          </p:cNvPicPr>
          <p:nvPr/>
        </p:nvPicPr>
        <p:blipFill rotWithShape="1">
          <a:blip r:embed="rId3" cstate="print">
            <a:lum/>
            <a:alphaModFix/>
          </a:blip>
          <a:srcRect l="39290"/>
          <a:stretch/>
        </p:blipFill>
        <p:spPr>
          <a:xfrm>
            <a:off x="7633355" y="1625312"/>
            <a:ext cx="2929849" cy="4251960"/>
          </a:xfrm>
          <a:prstGeom prst="rect">
            <a:avLst/>
          </a:prstGeom>
        </p:spPr>
      </p:pic>
      <p:sp>
        <p:nvSpPr>
          <p:cNvPr id="7" name="Titel 1"/>
          <p:cNvSpPr>
            <a:spLocks noGrp="1"/>
          </p:cNvSpPr>
          <p:nvPr>
            <p:ph type="title"/>
          </p:nvPr>
        </p:nvSpPr>
        <p:spPr/>
        <p:txBody>
          <a:bodyPr vert="horz" lIns="0" tIns="0" rIns="0" bIns="0" rtlCol="0" anchor="t">
            <a:spAutoFit/>
          </a:bodyPr>
          <a:lstStyle/>
          <a:p>
            <a:pPr defTabSz="914377">
              <a:spcBef>
                <a:spcPts val="0"/>
              </a:spcBef>
            </a:pPr>
            <a:r>
              <a:rPr lang="uk-UA" sz="3600">
                <a:latin typeface="Calibri Light"/>
              </a:rPr>
              <a:t>Чи варто повідомляти про своє захворювання …? І якщо так, то як?</a:t>
            </a:r>
          </a:p>
        </p:txBody>
      </p:sp>
      <p:sp>
        <p:nvSpPr>
          <p:cNvPr id="6" name="Inhaltsplatzhalter 2"/>
          <p:cNvSpPr>
            <a:spLocks noGrp="1"/>
          </p:cNvSpPr>
          <p:nvPr>
            <p:ph idx="1"/>
          </p:nvPr>
        </p:nvSpPr>
        <p:spPr>
          <a:xfrm>
            <a:off x="411480" y="2203704"/>
            <a:ext cx="5943600" cy="4248000"/>
          </a:xfrm>
        </p:spPr>
        <p:txBody>
          <a:bodyPr/>
          <a:lstStyle/>
          <a:p>
            <a:r>
              <a:rPr lang="uk-UA" sz="2400">
                <a:solidFill>
                  <a:srgbClr val="333333"/>
                </a:solidFill>
                <a:latin typeface="Calibri Light"/>
                <a:ea typeface="Verdana" pitchFamily="34" charset="0"/>
                <a:cs typeface="Verdana" pitchFamily="34" charset="0"/>
              </a:rPr>
              <a:t>Чи варто розповідати іншим, що ви страждаєте на психоз?</a:t>
            </a:r>
          </a:p>
          <a:p>
            <a:pPr marL="342900" lvl="0" indent="-342900">
              <a:buClr>
                <a:srgbClr val="333333"/>
              </a:buClr>
              <a:buFont typeface="WingDings"/>
              <a:buChar char=""/>
            </a:pPr>
            <a:r>
              <a:rPr lang="uk-UA" sz="2400">
                <a:solidFill>
                  <a:srgbClr val="333333"/>
                </a:solidFill>
                <a:latin typeface="Calibri Light"/>
                <a:ea typeface="Verdana" pitchFamily="34" charset="0"/>
                <a:cs typeface="Verdana" pitchFamily="34" charset="0"/>
              </a:rPr>
              <a:t>Про психоз або шизофренію (як і про будь-яке інше психічне захворювання) не потрібно окремо повідомляти. </a:t>
            </a:r>
          </a:p>
          <a:p>
            <a:pPr lvl="0"/>
            <a:r>
              <a:rPr lang="uk-UA" sz="2400" b="1">
                <a:solidFill>
                  <a:srgbClr val="333333"/>
                </a:solidFill>
                <a:latin typeface="Calibri Light"/>
                <a:ea typeface="Verdana" pitchFamily="34" charset="0"/>
                <a:cs typeface="Verdana" pitchFamily="34" charset="0"/>
              </a:rPr>
              <a:t>Чи розповідати про діагноз іншим людям, вирішувати тільки вам! </a:t>
            </a:r>
          </a:p>
        </p:txBody>
      </p:sp>
      <p:sp>
        <p:nvSpPr>
          <p:cNvPr id="5" name="Footer Placeholder 4"/>
          <p:cNvSpPr>
            <a:spLocks noGrp="1"/>
          </p:cNvSpPr>
          <p:nvPr>
            <p:ph type="ftr" sz="quarter" idx="11"/>
          </p:nvPr>
        </p:nvSpPr>
        <p:spPr/>
        <p:txBody>
          <a:bodyPr/>
          <a:lstStyle/>
          <a:p>
            <a:pPr>
              <a:defRPr/>
            </a:pPr>
            <a:r>
              <a:rPr lang="uk-UA">
                <a:latin typeface="Calibri Light"/>
              </a:rPr>
              <a:t>Метакогнітивний тренінг 10. Робота з упередженнями (стигмою)</a:t>
            </a:r>
          </a:p>
        </p:txBody>
      </p:sp>
      <p:sp>
        <p:nvSpPr>
          <p:cNvPr id="8" name="Slide Number Placeholder 7"/>
          <p:cNvSpPr>
            <a:spLocks noGrp="1"/>
          </p:cNvSpPr>
          <p:nvPr>
            <p:ph type="sldNum" sz="quarter" idx="12"/>
          </p:nvPr>
        </p:nvSpPr>
        <p:spPr/>
        <p:txBody>
          <a:bodyPr/>
          <a:lstStyle/>
          <a:p>
            <a:fld id="{E145D7AE-92F4-4245-966E-F23936500660}" type="slidenum">
              <a:rPr lang="de-DE" smtClean="0">
                <a:latin typeface="Calibri Light"/>
              </a:rPr>
              <a:pPr/>
              <a:t>35</a:t>
            </a:fld>
            <a:endParaRPr lang="de-DE">
              <a:latin typeface="Calibri Light"/>
            </a:endParaRPr>
          </a:p>
        </p:txBody>
      </p:sp>
    </p:spTree>
    <p:extLst>
      <p:ext uri="{BB962C8B-B14F-4D97-AF65-F5344CB8AC3E}">
        <p14:creationId xmlns:p14="http://schemas.microsoft.com/office/powerpoint/2010/main" val="35196842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3"/>
          <p:cNvPicPr>
            <a:picLocks noChangeAspect="1"/>
          </p:cNvPicPr>
          <p:nvPr/>
        </p:nvPicPr>
        <p:blipFill rotWithShape="1">
          <a:blip r:embed="rId3" cstate="print">
            <a:lum/>
            <a:alphaModFix/>
          </a:blip>
          <a:srcRect l="39290"/>
          <a:stretch/>
        </p:blipFill>
        <p:spPr>
          <a:xfrm>
            <a:off x="7633355" y="1625312"/>
            <a:ext cx="2929849" cy="4251960"/>
          </a:xfrm>
          <a:prstGeom prst="rect">
            <a:avLst/>
          </a:prstGeom>
        </p:spPr>
      </p:pic>
      <p:sp>
        <p:nvSpPr>
          <p:cNvPr id="7" name="Titel 1"/>
          <p:cNvSpPr>
            <a:spLocks noGrp="1"/>
          </p:cNvSpPr>
          <p:nvPr>
            <p:ph type="title"/>
          </p:nvPr>
        </p:nvSpPr>
        <p:spPr/>
        <p:txBody>
          <a:bodyPr vert="horz" lIns="0" tIns="0" rIns="0" bIns="0" rtlCol="0" anchor="t">
            <a:spAutoFit/>
          </a:bodyPr>
          <a:lstStyle/>
          <a:p>
            <a:pPr defTabSz="914377">
              <a:spcBef>
                <a:spcPts val="0"/>
              </a:spcBef>
            </a:pPr>
            <a:r>
              <a:rPr lang="uk-UA" sz="3600">
                <a:latin typeface="Calibri Light"/>
              </a:rPr>
              <a:t>Чи варто повідомляти про своє захворювання …? І якщо так, то як?</a:t>
            </a:r>
          </a:p>
        </p:txBody>
      </p:sp>
      <p:sp>
        <p:nvSpPr>
          <p:cNvPr id="6" name="Inhaltsplatzhalter 2"/>
          <p:cNvSpPr>
            <a:spLocks noGrp="1"/>
          </p:cNvSpPr>
          <p:nvPr>
            <p:ph idx="1"/>
          </p:nvPr>
        </p:nvSpPr>
        <p:spPr>
          <a:xfrm>
            <a:off x="411480" y="2203704"/>
            <a:ext cx="5943600" cy="4248000"/>
          </a:xfrm>
        </p:spPr>
        <p:txBody>
          <a:bodyPr/>
          <a:lstStyle/>
          <a:p>
            <a:r>
              <a:rPr lang="uk-UA" sz="2400" dirty="0">
                <a:solidFill>
                  <a:srgbClr val="333333"/>
                </a:solidFill>
                <a:latin typeface="Calibri Light"/>
                <a:ea typeface="Verdana" pitchFamily="34" charset="0"/>
                <a:cs typeface="Verdana" pitchFamily="34" charset="0"/>
              </a:rPr>
              <a:t>Чи варто розповідати іншим, що ви страждаєте на психоз?</a:t>
            </a:r>
          </a:p>
          <a:p>
            <a:pPr marL="342900" indent="-342900">
              <a:buClr>
                <a:srgbClr val="333333"/>
              </a:buClr>
              <a:buFont typeface="WingDings"/>
              <a:buChar char=""/>
            </a:pPr>
            <a:r>
              <a:rPr lang="uk-UA" sz="2400" dirty="0">
                <a:solidFill>
                  <a:srgbClr val="333333"/>
                </a:solidFill>
                <a:latin typeface="Calibri Light"/>
                <a:ea typeface="Verdana" pitchFamily="34" charset="0"/>
                <a:cs typeface="Verdana" pitchFamily="34" charset="0"/>
              </a:rPr>
              <a:t>Розмова з близькими людьми про ваш стан може бути важливою для вас, оскільки:</a:t>
            </a:r>
          </a:p>
          <a:p>
            <a:pPr marL="342900" indent="-342900">
              <a:buClr>
                <a:srgbClr val="333333"/>
              </a:buClr>
              <a:buFont typeface="WingDings"/>
              <a:buChar char=""/>
            </a:pPr>
            <a:r>
              <a:rPr lang="uk-UA" sz="2400" dirty="0">
                <a:solidFill>
                  <a:srgbClr val="333333"/>
                </a:solidFill>
                <a:latin typeface="Calibri Light"/>
                <a:ea typeface="Verdana" pitchFamily="34" charset="0"/>
                <a:cs typeface="Verdana" pitchFamily="34" charset="0"/>
              </a:rPr>
              <a:t>Інші люди часто частіше розпізнають передвісники початкової </a:t>
            </a:r>
            <a:r>
              <a:rPr lang="uk-UA" sz="2400" dirty="0" err="1">
                <a:solidFill>
                  <a:srgbClr val="333333"/>
                </a:solidFill>
                <a:latin typeface="Calibri Light"/>
                <a:ea typeface="Verdana" pitchFamily="34" charset="0"/>
                <a:cs typeface="Verdana" pitchFamily="34" charset="0"/>
              </a:rPr>
              <a:t>психотичної</a:t>
            </a:r>
            <a:r>
              <a:rPr lang="uk-UA" sz="2400" dirty="0">
                <a:solidFill>
                  <a:srgbClr val="333333"/>
                </a:solidFill>
                <a:latin typeface="Calibri Light"/>
                <a:ea typeface="Verdana" pitchFamily="34" charset="0"/>
                <a:cs typeface="Verdana" pitchFamily="34" charset="0"/>
              </a:rPr>
              <a:t> фази, ніж самі постраждалі.</a:t>
            </a:r>
          </a:p>
        </p:txBody>
      </p:sp>
      <p:sp>
        <p:nvSpPr>
          <p:cNvPr id="5" name="Footer Placeholder 4"/>
          <p:cNvSpPr>
            <a:spLocks noGrp="1"/>
          </p:cNvSpPr>
          <p:nvPr>
            <p:ph type="ftr" sz="quarter" idx="11"/>
          </p:nvPr>
        </p:nvSpPr>
        <p:spPr/>
        <p:txBody>
          <a:bodyPr/>
          <a:lstStyle/>
          <a:p>
            <a:pPr>
              <a:defRPr/>
            </a:pPr>
            <a:r>
              <a:rPr lang="uk-UA">
                <a:latin typeface="Calibri Light"/>
              </a:rPr>
              <a:t>Метакогнітивний тренінг 10. Робота з упередженнями (стигмою)</a:t>
            </a:r>
          </a:p>
        </p:txBody>
      </p:sp>
      <p:sp>
        <p:nvSpPr>
          <p:cNvPr id="8" name="Slide Number Placeholder 7"/>
          <p:cNvSpPr>
            <a:spLocks noGrp="1"/>
          </p:cNvSpPr>
          <p:nvPr>
            <p:ph type="sldNum" sz="quarter" idx="12"/>
          </p:nvPr>
        </p:nvSpPr>
        <p:spPr/>
        <p:txBody>
          <a:bodyPr/>
          <a:lstStyle/>
          <a:p>
            <a:fld id="{E145D7AE-92F4-4245-966E-F23936500660}" type="slidenum">
              <a:rPr lang="de-DE" smtClean="0">
                <a:latin typeface="Calibri Light"/>
              </a:rPr>
              <a:pPr/>
              <a:t>36</a:t>
            </a:fld>
            <a:endParaRPr lang="de-DE">
              <a:latin typeface="Calibri Light"/>
            </a:endParaRPr>
          </a:p>
        </p:txBody>
      </p:sp>
    </p:spTree>
    <p:extLst>
      <p:ext uri="{BB962C8B-B14F-4D97-AF65-F5344CB8AC3E}">
        <p14:creationId xmlns:p14="http://schemas.microsoft.com/office/powerpoint/2010/main" val="40003747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uk-UA" sz="3600">
                <a:latin typeface="Calibri Light"/>
              </a:rPr>
              <a:t>Як мені повідомити про своє захворювання?</a:t>
            </a:r>
          </a:p>
        </p:txBody>
      </p:sp>
      <p:sp>
        <p:nvSpPr>
          <p:cNvPr id="3" name="Inhaltsplatzhalter 2"/>
          <p:cNvSpPr>
            <a:spLocks noGrp="1"/>
          </p:cNvSpPr>
          <p:nvPr>
            <p:ph idx="1"/>
          </p:nvPr>
        </p:nvSpPr>
        <p:spPr/>
        <p:txBody>
          <a:bodyPr/>
          <a:lstStyle/>
          <a:p>
            <a:r>
              <a:rPr lang="uk-UA" sz="2400" dirty="0">
                <a:solidFill>
                  <a:srgbClr val="004992"/>
                </a:solidFill>
                <a:latin typeface="Calibri Light"/>
                <a:ea typeface="Verdana" panose="020B0604030504040204" pitchFamily="34" charset="0"/>
                <a:cs typeface="Verdana" panose="020B0604030504040204" pitchFamily="34" charset="0"/>
              </a:rPr>
              <a:t>Розкажіть про симптоми, але не озвучуйте діагноз</a:t>
            </a:r>
          </a:p>
          <a:p>
            <a:pPr marL="342900" indent="-342900">
              <a:buClr>
                <a:srgbClr val="333333"/>
              </a:buClr>
              <a:buFont typeface="WingDings"/>
              <a:buChar char=""/>
            </a:pPr>
            <a:r>
              <a:rPr lang="uk-UA" sz="2400" dirty="0">
                <a:solidFill>
                  <a:srgbClr val="333333"/>
                </a:solidFill>
                <a:latin typeface="Calibri Light"/>
                <a:ea typeface="Verdana" panose="020B0604030504040204" pitchFamily="34" charset="0"/>
                <a:cs typeface="Verdana" panose="020B0604030504040204" pitchFamily="34" charset="0"/>
              </a:rPr>
              <a:t>Особливо, якщо ви погано знаєте людей, часто рекомендують у загальних рисах описувати свої симптоми, але не озвучувати назву захворювання (шизофренія, психоз), бо вас можуть неправильно зрозуміти</a:t>
            </a:r>
          </a:p>
          <a:p>
            <a:pPr marL="342900" indent="-342900">
              <a:buClr>
                <a:srgbClr val="333333"/>
              </a:buClr>
              <a:buFont typeface="WingDings"/>
              <a:buChar char=""/>
            </a:pPr>
            <a:r>
              <a:rPr lang="uk-UA" sz="2400" dirty="0">
                <a:solidFill>
                  <a:srgbClr val="333333"/>
                </a:solidFill>
                <a:latin typeface="Calibri Light"/>
                <a:ea typeface="Verdana" panose="020B0604030504040204" pitchFamily="34" charset="0"/>
                <a:cs typeface="Verdana" panose="020B0604030504040204" pitchFamily="34" charset="0"/>
              </a:rPr>
              <a:t>Щоб пояснити симптоми захворювання іншим людям, доцільно стати експертом в цьому питанні</a:t>
            </a:r>
          </a:p>
        </p:txBody>
      </p:sp>
      <p:sp>
        <p:nvSpPr>
          <p:cNvPr id="4" name="Footer Placeholder 3"/>
          <p:cNvSpPr>
            <a:spLocks noGrp="1"/>
          </p:cNvSpPr>
          <p:nvPr>
            <p:ph type="ftr" sz="quarter" idx="11"/>
          </p:nvPr>
        </p:nvSpPr>
        <p:spPr/>
        <p:txBody>
          <a:bodyPr/>
          <a:lstStyle/>
          <a:p>
            <a:pPr>
              <a:defRPr/>
            </a:pPr>
            <a:r>
              <a:rPr lang="uk-UA">
                <a:latin typeface="Calibri Light"/>
              </a:rPr>
              <a:t>Метакогнітивний тренінг 10. Робота з упередженнями (стигмою)</a:t>
            </a:r>
          </a:p>
        </p:txBody>
      </p:sp>
      <p:sp>
        <p:nvSpPr>
          <p:cNvPr id="5" name="Slide Number Placeholder 4"/>
          <p:cNvSpPr>
            <a:spLocks noGrp="1"/>
          </p:cNvSpPr>
          <p:nvPr>
            <p:ph type="sldNum" sz="quarter" idx="12"/>
          </p:nvPr>
        </p:nvSpPr>
        <p:spPr/>
        <p:txBody>
          <a:bodyPr/>
          <a:lstStyle/>
          <a:p>
            <a:fld id="{E145D7AE-92F4-4245-966E-F23936500660}" type="slidenum">
              <a:rPr lang="de-DE" smtClean="0">
                <a:latin typeface="Calibri Light"/>
              </a:rPr>
              <a:pPr/>
              <a:t>37</a:t>
            </a:fld>
            <a:endParaRPr lang="de-DE">
              <a:latin typeface="Calibri Light"/>
            </a:endParaRPr>
          </a:p>
        </p:txBody>
      </p:sp>
    </p:spTree>
    <p:extLst>
      <p:ext uri="{BB962C8B-B14F-4D97-AF65-F5344CB8AC3E}">
        <p14:creationId xmlns:p14="http://schemas.microsoft.com/office/powerpoint/2010/main" val="268256091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uk-UA" sz="3600">
                <a:latin typeface="Calibri Light"/>
              </a:rPr>
              <a:t>Як мені повідомити про своє захворювання?</a:t>
            </a:r>
          </a:p>
        </p:txBody>
      </p:sp>
      <p:sp>
        <p:nvSpPr>
          <p:cNvPr id="3" name="Inhaltsplatzhalter 2"/>
          <p:cNvSpPr>
            <a:spLocks noGrp="1"/>
          </p:cNvSpPr>
          <p:nvPr>
            <p:ph idx="1"/>
          </p:nvPr>
        </p:nvSpPr>
        <p:spPr/>
        <p:txBody>
          <a:bodyPr/>
          <a:lstStyle/>
          <a:p>
            <a:pPr lvl="0" defTabSz="914400" eaLnBrk="0" fontAlgn="base" hangingPunct="0">
              <a:buClr>
                <a:srgbClr val="006699"/>
              </a:buClr>
              <a:tabLst>
                <a:tab pos="84138" algn="l"/>
              </a:tabLst>
            </a:pPr>
            <a:r>
              <a:rPr lang="uk-UA" sz="2400">
                <a:solidFill>
                  <a:srgbClr val="004992"/>
                </a:solidFill>
                <a:latin typeface="Calibri Light"/>
                <a:ea typeface="Verdana" panose="020B0604030504040204" pitchFamily="34" charset="0"/>
                <a:cs typeface="Verdana" panose="020B0604030504040204" pitchFamily="34" charset="0"/>
              </a:rPr>
              <a:t>Основні симптоми психозу або шизофренії:</a:t>
            </a:r>
          </a:p>
          <a:p>
            <a:pPr lvl="0" algn="ctr" defTabSz="914400" eaLnBrk="0" fontAlgn="base" hangingPunct="0">
              <a:buClr>
                <a:srgbClr val="006699"/>
              </a:buClr>
              <a:tabLst>
                <a:tab pos="84138" algn="l"/>
              </a:tabLst>
            </a:pPr>
            <a:r>
              <a:rPr lang="uk-UA" sz="2400">
                <a:solidFill>
                  <a:schemeClr val="tx1"/>
                </a:solidFill>
                <a:latin typeface="Calibri Light"/>
                <a:ea typeface="ＭＳ Ｐゴシック" charset="0"/>
              </a:rPr>
              <a:t>???</a:t>
            </a:r>
          </a:p>
          <a:p>
            <a:endParaRPr lang="de-DE" sz="2400" dirty="0">
              <a:solidFill>
                <a:srgbClr val="004992"/>
              </a:solidFill>
              <a:latin typeface="Calibri Light"/>
              <a:ea typeface="Verdana" panose="020B0604030504040204" pitchFamily="34" charset="0"/>
              <a:cs typeface="Verdana" panose="020B0604030504040204" pitchFamily="34" charset="0"/>
            </a:endParaRPr>
          </a:p>
        </p:txBody>
      </p:sp>
      <p:sp>
        <p:nvSpPr>
          <p:cNvPr id="7" name="Footer Placeholder 6"/>
          <p:cNvSpPr>
            <a:spLocks noGrp="1"/>
          </p:cNvSpPr>
          <p:nvPr>
            <p:ph type="ftr" sz="quarter" idx="11"/>
          </p:nvPr>
        </p:nvSpPr>
        <p:spPr/>
        <p:txBody>
          <a:bodyPr/>
          <a:lstStyle/>
          <a:p>
            <a:pPr>
              <a:defRPr/>
            </a:pPr>
            <a:r>
              <a:rPr lang="uk-UA">
                <a:latin typeface="Calibri Light"/>
              </a:rPr>
              <a:t>Метакогнітивний тренінг 10. Робота з упередженнями (стигмою)</a:t>
            </a:r>
          </a:p>
        </p:txBody>
      </p:sp>
      <p:sp>
        <p:nvSpPr>
          <p:cNvPr id="8" name="Slide Number Placeholder 7"/>
          <p:cNvSpPr>
            <a:spLocks noGrp="1"/>
          </p:cNvSpPr>
          <p:nvPr>
            <p:ph type="sldNum" sz="quarter" idx="12"/>
          </p:nvPr>
        </p:nvSpPr>
        <p:spPr/>
        <p:txBody>
          <a:bodyPr/>
          <a:lstStyle/>
          <a:p>
            <a:fld id="{E145D7AE-92F4-4245-966E-F23936500660}" type="slidenum">
              <a:rPr lang="de-DE" smtClean="0">
                <a:latin typeface="Calibri Light"/>
              </a:rPr>
              <a:pPr/>
              <a:t>38</a:t>
            </a:fld>
            <a:endParaRPr lang="de-DE">
              <a:latin typeface="Calibri Light"/>
            </a:endParaRPr>
          </a:p>
        </p:txBody>
      </p:sp>
    </p:spTree>
    <p:extLst>
      <p:ext uri="{BB962C8B-B14F-4D97-AF65-F5344CB8AC3E}">
        <p14:creationId xmlns:p14="http://schemas.microsoft.com/office/powerpoint/2010/main" val="29277121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uk-UA" sz="3600">
                <a:latin typeface="Calibri Light"/>
              </a:rPr>
              <a:t>Як мені повідомити про своє захворювання?</a:t>
            </a:r>
          </a:p>
        </p:txBody>
      </p:sp>
      <p:sp>
        <p:nvSpPr>
          <p:cNvPr id="3" name="Inhaltsplatzhalter 2"/>
          <p:cNvSpPr>
            <a:spLocks noGrp="1"/>
          </p:cNvSpPr>
          <p:nvPr>
            <p:ph idx="1"/>
          </p:nvPr>
        </p:nvSpPr>
        <p:spPr/>
        <p:txBody>
          <a:bodyPr/>
          <a:lstStyle/>
          <a:p>
            <a:pPr>
              <a:lnSpc>
                <a:spcPct val="100000"/>
              </a:lnSpc>
              <a:spcBef>
                <a:spcPts val="1200"/>
              </a:spcBef>
            </a:pPr>
            <a:r>
              <a:rPr lang="uk-UA" sz="2400" dirty="0">
                <a:solidFill>
                  <a:srgbClr val="004992"/>
                </a:solidFill>
                <a:latin typeface="Calibri Light"/>
                <a:ea typeface="Verdana" panose="020B0604030504040204" pitchFamily="34" charset="0"/>
                <a:cs typeface="Verdana" panose="020B0604030504040204" pitchFamily="34" charset="0"/>
              </a:rPr>
              <a:t>Основні симптоми психозу або шизофренії:</a:t>
            </a:r>
          </a:p>
          <a:p>
            <a:pPr marL="342900" indent="-342900">
              <a:lnSpc>
                <a:spcPct val="100000"/>
              </a:lnSpc>
              <a:spcBef>
                <a:spcPts val="1200"/>
              </a:spcBef>
              <a:buClr>
                <a:srgbClr val="333333"/>
              </a:buClr>
              <a:buFont typeface="WingDings"/>
              <a:buChar char=""/>
            </a:pPr>
            <a:r>
              <a:rPr lang="uk-UA" sz="2400" dirty="0">
                <a:solidFill>
                  <a:srgbClr val="333333"/>
                </a:solidFill>
                <a:latin typeface="Calibri Light"/>
                <a:ea typeface="Verdana" panose="020B0604030504040204" pitchFamily="34" charset="0"/>
                <a:cs typeface="Verdana" panose="020B0604030504040204" pitchFamily="34" charset="0"/>
              </a:rPr>
              <a:t>Галюцинації</a:t>
            </a:r>
          </a:p>
          <a:p>
            <a:pPr marL="342900" indent="-342900">
              <a:lnSpc>
                <a:spcPct val="100000"/>
              </a:lnSpc>
              <a:spcBef>
                <a:spcPts val="1200"/>
              </a:spcBef>
              <a:buClr>
                <a:srgbClr val="333333"/>
              </a:buClr>
              <a:buFont typeface="WingDings"/>
              <a:buChar char=""/>
            </a:pPr>
            <a:r>
              <a:rPr lang="uk-UA" sz="2400" dirty="0">
                <a:solidFill>
                  <a:srgbClr val="333333"/>
                </a:solidFill>
                <a:latin typeface="Calibri Light"/>
                <a:ea typeface="Verdana" panose="020B0604030504040204" pitchFamily="34" charset="0"/>
                <a:cs typeface="Verdana" panose="020B0604030504040204" pitchFamily="34" charset="0"/>
              </a:rPr>
              <a:t>Маячення</a:t>
            </a:r>
          </a:p>
          <a:p>
            <a:pPr marL="342900" indent="-342900">
              <a:lnSpc>
                <a:spcPct val="100000"/>
              </a:lnSpc>
              <a:spcBef>
                <a:spcPts val="1200"/>
              </a:spcBef>
              <a:buClr>
                <a:srgbClr val="333333"/>
              </a:buClr>
              <a:buFont typeface="WingDings"/>
              <a:buChar char=""/>
            </a:pPr>
            <a:r>
              <a:rPr lang="uk-UA" sz="2400" dirty="0">
                <a:solidFill>
                  <a:srgbClr val="333333"/>
                </a:solidFill>
                <a:latin typeface="Calibri Light"/>
                <a:ea typeface="Verdana" panose="020B0604030504040204" pitchFamily="34" charset="0"/>
                <a:cs typeface="Verdana" panose="020B0604030504040204" pitchFamily="34" charset="0"/>
              </a:rPr>
              <a:t>Інші (неспецифічні) симптоми, як-от депресія (вони також можуть виникнути при інших розладах)</a:t>
            </a:r>
          </a:p>
          <a:p>
            <a:pPr>
              <a:lnSpc>
                <a:spcPct val="100000"/>
              </a:lnSpc>
              <a:spcBef>
                <a:spcPts val="1200"/>
              </a:spcBef>
            </a:pPr>
            <a:endParaRPr lang="de-DE" sz="2400" b="1" dirty="0">
              <a:solidFill>
                <a:srgbClr val="004992"/>
              </a:solidFill>
              <a:latin typeface="Calibri Light"/>
              <a:ea typeface="Verdana" panose="020B0604030504040204" pitchFamily="34" charset="0"/>
              <a:cs typeface="Verdana" panose="020B0604030504040204" pitchFamily="34" charset="0"/>
            </a:endParaRPr>
          </a:p>
          <a:p>
            <a:pPr>
              <a:lnSpc>
                <a:spcPct val="100000"/>
              </a:lnSpc>
              <a:spcBef>
                <a:spcPts val="1200"/>
              </a:spcBef>
            </a:pPr>
            <a:endParaRPr lang="de-DE" sz="2400" dirty="0">
              <a:solidFill>
                <a:srgbClr val="004992"/>
              </a:solidFill>
              <a:latin typeface="Calibri Light"/>
              <a:ea typeface="Verdana" panose="020B0604030504040204" pitchFamily="34" charset="0"/>
              <a:cs typeface="Verdana" panose="020B0604030504040204" pitchFamily="34" charset="0"/>
            </a:endParaRPr>
          </a:p>
        </p:txBody>
      </p:sp>
      <p:sp>
        <p:nvSpPr>
          <p:cNvPr id="6" name="Footer Placeholder 5"/>
          <p:cNvSpPr>
            <a:spLocks noGrp="1"/>
          </p:cNvSpPr>
          <p:nvPr>
            <p:ph type="ftr" sz="quarter" idx="11"/>
          </p:nvPr>
        </p:nvSpPr>
        <p:spPr/>
        <p:txBody>
          <a:bodyPr/>
          <a:lstStyle/>
          <a:p>
            <a:pPr>
              <a:defRPr/>
            </a:pPr>
            <a:r>
              <a:rPr lang="uk-UA">
                <a:latin typeface="Calibri Light"/>
              </a:rPr>
              <a:t>Метакогнітивний тренінг 10. Робота з упередженнями (стигмою)</a:t>
            </a:r>
          </a:p>
        </p:txBody>
      </p:sp>
      <p:sp>
        <p:nvSpPr>
          <p:cNvPr id="7" name="Slide Number Placeholder 6"/>
          <p:cNvSpPr>
            <a:spLocks noGrp="1"/>
          </p:cNvSpPr>
          <p:nvPr>
            <p:ph type="sldNum" sz="quarter" idx="12"/>
          </p:nvPr>
        </p:nvSpPr>
        <p:spPr/>
        <p:txBody>
          <a:bodyPr/>
          <a:lstStyle/>
          <a:p>
            <a:fld id="{E145D7AE-92F4-4245-966E-F23936500660}" type="slidenum">
              <a:rPr lang="de-DE" smtClean="0">
                <a:latin typeface="Calibri Light"/>
              </a:rPr>
              <a:pPr/>
              <a:t>39</a:t>
            </a:fld>
            <a:endParaRPr lang="de-DE">
              <a:latin typeface="Calibri Light"/>
            </a:endParaRPr>
          </a:p>
        </p:txBody>
      </p:sp>
    </p:spTree>
    <p:extLst>
      <p:ext uri="{BB962C8B-B14F-4D97-AF65-F5344CB8AC3E}">
        <p14:creationId xmlns:p14="http://schemas.microsoft.com/office/powerpoint/2010/main" val="99518525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uk-UA" sz="3600">
                <a:latin typeface="Calibri Light"/>
              </a:rPr>
              <a:t>Як мені повідомити про своє захворювання?</a:t>
            </a:r>
          </a:p>
        </p:txBody>
      </p:sp>
      <p:sp>
        <p:nvSpPr>
          <p:cNvPr id="3" name="Inhaltsplatzhalter 2"/>
          <p:cNvSpPr>
            <a:spLocks noGrp="1"/>
          </p:cNvSpPr>
          <p:nvPr>
            <p:ph idx="1"/>
          </p:nvPr>
        </p:nvSpPr>
        <p:spPr/>
        <p:txBody>
          <a:bodyPr/>
          <a:lstStyle/>
          <a:p>
            <a:pPr marL="342900" indent="-342900">
              <a:buClr>
                <a:srgbClr val="333333"/>
              </a:buClr>
              <a:buFont typeface="WingDings"/>
              <a:buChar char=""/>
            </a:pPr>
            <a:r>
              <a:rPr lang="uk-UA" sz="2400" b="1" dirty="0">
                <a:solidFill>
                  <a:srgbClr val="333333"/>
                </a:solidFill>
                <a:latin typeface="Calibri Light"/>
                <a:ea typeface="Verdana" panose="020B0604030504040204" pitchFamily="34" charset="0"/>
                <a:cs typeface="Verdana" panose="020B0604030504040204" pitchFamily="34" charset="0"/>
              </a:rPr>
              <a:t>Галюцинації: </a:t>
            </a:r>
            <a:r>
              <a:rPr lang="uk-UA" sz="2400" dirty="0">
                <a:solidFill>
                  <a:srgbClr val="333333"/>
                </a:solidFill>
                <a:latin typeface="Calibri Light"/>
                <a:ea typeface="Verdana" panose="020B0604030504040204" pitchFamily="34" charset="0"/>
                <a:cs typeface="Verdana" panose="020B0604030504040204" pitchFamily="34" charset="0"/>
              </a:rPr>
              <a:t>ви чуєте голоси або звуки, бачите, відчуваєте запах або смак (рідше) речей, яких немає</a:t>
            </a:r>
          </a:p>
          <a:p>
            <a:r>
              <a:rPr lang="uk-UA" sz="2400" dirty="0">
                <a:solidFill>
                  <a:srgbClr val="004992"/>
                </a:solidFill>
                <a:latin typeface="Calibri Light"/>
                <a:ea typeface="Verdana" panose="020B0604030504040204" pitchFamily="34" charset="0"/>
                <a:cs typeface="Verdana" panose="020B0604030504040204" pitchFamily="34" charset="0"/>
              </a:rPr>
              <a:t>Як описати цей симптом іншим? </a:t>
            </a:r>
          </a:p>
          <a:p>
            <a:pPr lvl="1">
              <a:spcBef>
                <a:spcPts val="1999"/>
              </a:spcBef>
              <a:spcAft>
                <a:spcPts val="0"/>
              </a:spcAft>
            </a:pPr>
            <a:r>
              <a:rPr lang="uk-UA" sz="2400" i="1" dirty="0">
                <a:solidFill>
                  <a:srgbClr val="333333"/>
                </a:solidFill>
                <a:latin typeface="Calibri Light"/>
                <a:ea typeface="Verdana" panose="020B0604030504040204" pitchFamily="34" charset="0"/>
                <a:cs typeface="Verdana" panose="020B0604030504040204" pitchFamily="34" charset="0"/>
              </a:rPr>
              <a:t>Це схоже на нав'язливу мелодію в голові, яку, мабуть, знає кожен. Тільки грає вона настільки гучно, що здається реальною. Або ж ви чуєте телефонний дзвінок, коли очікуєте на нього, навіть якщо ніхто не телефонує.</a:t>
            </a:r>
          </a:p>
        </p:txBody>
      </p:sp>
      <p:sp>
        <p:nvSpPr>
          <p:cNvPr id="4" name="Footer Placeholder 3"/>
          <p:cNvSpPr>
            <a:spLocks noGrp="1"/>
          </p:cNvSpPr>
          <p:nvPr>
            <p:ph type="ftr" sz="quarter" idx="11"/>
          </p:nvPr>
        </p:nvSpPr>
        <p:spPr/>
        <p:txBody>
          <a:bodyPr/>
          <a:lstStyle/>
          <a:p>
            <a:pPr>
              <a:defRPr/>
            </a:pPr>
            <a:r>
              <a:rPr lang="uk-UA">
                <a:latin typeface="Calibri Light"/>
              </a:rPr>
              <a:t>Метакогнітивний тренінг 10. Робота з упередженнями (стигмою)</a:t>
            </a:r>
          </a:p>
        </p:txBody>
      </p:sp>
      <p:sp>
        <p:nvSpPr>
          <p:cNvPr id="6" name="Slide Number Placeholder 5"/>
          <p:cNvSpPr>
            <a:spLocks noGrp="1"/>
          </p:cNvSpPr>
          <p:nvPr>
            <p:ph type="sldNum" sz="quarter" idx="12"/>
          </p:nvPr>
        </p:nvSpPr>
        <p:spPr/>
        <p:txBody>
          <a:bodyPr/>
          <a:lstStyle/>
          <a:p>
            <a:fld id="{E145D7AE-92F4-4245-966E-F23936500660}" type="slidenum">
              <a:rPr lang="de-DE" smtClean="0">
                <a:latin typeface="Calibri Light"/>
              </a:rPr>
              <a:pPr/>
              <a:t>40</a:t>
            </a:fld>
            <a:endParaRPr lang="de-DE">
              <a:latin typeface="Calibri Light"/>
            </a:endParaRPr>
          </a:p>
        </p:txBody>
      </p:sp>
      <p:sp>
        <p:nvSpPr>
          <p:cNvPr id="5" name="Ellipse 4"/>
          <p:cNvSpPr/>
          <p:nvPr/>
        </p:nvSpPr>
        <p:spPr bwMode="auto">
          <a:xfrm>
            <a:off x="6495901" y="1988840"/>
            <a:ext cx="259765" cy="1081980"/>
          </a:xfrm>
          <a:prstGeom prst="ellipse">
            <a:avLst/>
          </a:prstGeom>
          <a:noFill/>
          <a:ln w="9525"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spAutoFit/>
          </a:bodyPr>
          <a:lstStyle/>
          <a:p>
            <a:pPr marL="0" marR="0" indent="0" defTabSz="914400" rtl="0" eaLnBrk="1" fontAlgn="base" latinLnBrk="0" hangingPunct="1">
              <a:lnSpc>
                <a:spcPct val="100000"/>
              </a:lnSpc>
              <a:spcBef>
                <a:spcPct val="0"/>
              </a:spcBef>
              <a:spcAft>
                <a:spcPct val="0"/>
              </a:spcAft>
              <a:buClrTx/>
              <a:buSzTx/>
              <a:buFontTx/>
              <a:buNone/>
              <a:tabLst/>
            </a:pPr>
            <a:endParaRPr kumimoji="0" lang="de-DE" sz="4400" b="0" i="0" u="none" strike="noStrike" cap="none" normalizeH="0" baseline="0">
              <a:ln>
                <a:noFill/>
              </a:ln>
              <a:solidFill>
                <a:schemeClr val="tx2"/>
              </a:solidFill>
              <a:effectLst/>
              <a:latin typeface="Calibri Light"/>
            </a:endParaRPr>
          </a:p>
        </p:txBody>
      </p:sp>
    </p:spTree>
    <p:extLst>
      <p:ext uri="{BB962C8B-B14F-4D97-AF65-F5344CB8AC3E}">
        <p14:creationId xmlns:p14="http://schemas.microsoft.com/office/powerpoint/2010/main" val="2401950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uk-UA" sz="3600">
                <a:latin typeface="Calibri Light"/>
              </a:rPr>
              <a:t>Як мені повідомити про своє захворювання?</a:t>
            </a:r>
          </a:p>
        </p:txBody>
      </p:sp>
      <p:sp>
        <p:nvSpPr>
          <p:cNvPr id="3" name="Inhaltsplatzhalter 2"/>
          <p:cNvSpPr>
            <a:spLocks noGrp="1"/>
          </p:cNvSpPr>
          <p:nvPr>
            <p:ph idx="1"/>
          </p:nvPr>
        </p:nvSpPr>
        <p:spPr/>
        <p:txBody>
          <a:bodyPr/>
          <a:lstStyle/>
          <a:p>
            <a:pPr marL="342900" indent="-342900">
              <a:buClr>
                <a:srgbClr val="333333"/>
              </a:buClr>
              <a:buFont typeface="WingDings"/>
              <a:buChar char=""/>
            </a:pPr>
            <a:r>
              <a:rPr lang="uk-UA" sz="2400" b="1" dirty="0">
                <a:solidFill>
                  <a:srgbClr val="333333"/>
                </a:solidFill>
                <a:latin typeface="Calibri Light"/>
                <a:ea typeface="Verdana" panose="020B0604030504040204" pitchFamily="34" charset="0"/>
                <a:cs typeface="Verdana" panose="020B0604030504040204" pitchFamily="34" charset="0"/>
              </a:rPr>
              <a:t>Маячні ідеї: </a:t>
            </a:r>
            <a:r>
              <a:rPr lang="uk-UA" sz="2400" dirty="0">
                <a:solidFill>
                  <a:srgbClr val="333333"/>
                </a:solidFill>
                <a:latin typeface="Calibri Light"/>
                <a:ea typeface="Verdana" panose="020B0604030504040204" pitchFamily="34" charset="0"/>
                <a:cs typeface="Verdana" panose="020B0604030504040204" pitchFamily="34" charset="0"/>
              </a:rPr>
              <a:t>переконаність у чомусь, що не відповідає дійсності (наприклад, що вас обрали, щоб ви врятували світ, або що вас переслідують спецслужби)</a:t>
            </a:r>
          </a:p>
          <a:p>
            <a:pPr>
              <a:buClr>
                <a:srgbClr val="000000"/>
              </a:buClr>
            </a:pPr>
            <a:r>
              <a:rPr lang="uk-UA" sz="2400" dirty="0">
                <a:solidFill>
                  <a:srgbClr val="004992"/>
                </a:solidFill>
                <a:latin typeface="Calibri Light"/>
                <a:ea typeface="Verdana" panose="020B0604030504040204" pitchFamily="34" charset="0"/>
                <a:cs typeface="Verdana" panose="020B0604030504040204" pitchFamily="34" charset="0"/>
              </a:rPr>
              <a:t>Як описати цей симптом іншим? </a:t>
            </a:r>
          </a:p>
          <a:p>
            <a:pPr lvl="1">
              <a:spcBef>
                <a:spcPts val="1999"/>
              </a:spcBef>
              <a:spcAft>
                <a:spcPts val="0"/>
              </a:spcAft>
              <a:buClr>
                <a:srgbClr val="000000"/>
              </a:buClr>
            </a:pPr>
            <a:r>
              <a:rPr lang="uk-UA" sz="2400" i="1" dirty="0">
                <a:solidFill>
                  <a:srgbClr val="333333"/>
                </a:solidFill>
                <a:latin typeface="Calibri Light"/>
                <a:ea typeface="Verdana" panose="020B0604030504040204" pitchFamily="34" charset="0"/>
                <a:cs typeface="Verdana" panose="020B0604030504040204" pitchFamily="34" charset="0"/>
              </a:rPr>
              <a:t>Майже у всіх бувають дні, коли здається, що весь світ спостерігає за вами (невдалий день; прищі на обличчі), особливо коли ви просто не відчуваєте себе </a:t>
            </a:r>
            <a:r>
              <a:rPr lang="uk-UA" sz="2400" i="1" dirty="0" err="1">
                <a:solidFill>
                  <a:srgbClr val="333333"/>
                </a:solidFill>
                <a:latin typeface="Calibri Light"/>
                <a:ea typeface="Verdana" panose="020B0604030504040204" pitchFamily="34" charset="0"/>
                <a:cs typeface="Verdana" panose="020B0604030504040204" pitchFamily="34" charset="0"/>
              </a:rPr>
              <a:t>комфортно</a:t>
            </a:r>
            <a:r>
              <a:rPr lang="uk-UA" sz="2400" i="1" dirty="0">
                <a:solidFill>
                  <a:srgbClr val="333333"/>
                </a:solidFill>
                <a:latin typeface="Calibri Light"/>
                <a:ea typeface="Verdana" panose="020B0604030504040204" pitchFamily="34" charset="0"/>
                <a:cs typeface="Verdana" panose="020B0604030504040204" pitchFamily="34" charset="0"/>
              </a:rPr>
              <a:t>. У мене це відчуття було набагато сильніше. Під час хвороби у мене була 100% впевненість, що деякі люди серйозно налаштовані проти мене, стежать за мною та переслідують мене. Але зараз я так не вважаю».</a:t>
            </a:r>
          </a:p>
          <a:p>
            <a:pPr lvl="0"/>
            <a:endParaRPr lang="de-DE" sz="2400" dirty="0">
              <a:solidFill>
                <a:srgbClr val="333333"/>
              </a:solidFill>
              <a:latin typeface="Calibri Light"/>
              <a:ea typeface="Verdana" panose="020B0604030504040204" pitchFamily="34" charset="0"/>
              <a:cs typeface="Verdana" panose="020B0604030504040204" pitchFamily="34" charset="0"/>
            </a:endParaRPr>
          </a:p>
        </p:txBody>
      </p:sp>
      <p:sp>
        <p:nvSpPr>
          <p:cNvPr id="4" name="Footer Placeholder 3"/>
          <p:cNvSpPr>
            <a:spLocks noGrp="1"/>
          </p:cNvSpPr>
          <p:nvPr>
            <p:ph type="ftr" sz="quarter" idx="11"/>
          </p:nvPr>
        </p:nvSpPr>
        <p:spPr/>
        <p:txBody>
          <a:bodyPr/>
          <a:lstStyle/>
          <a:p>
            <a:pPr>
              <a:defRPr/>
            </a:pPr>
            <a:r>
              <a:rPr lang="uk-UA">
                <a:latin typeface="Calibri Light"/>
              </a:rPr>
              <a:t>Метакогнітивний тренінг 10. Робота з упередженнями (стигмою)</a:t>
            </a:r>
          </a:p>
        </p:txBody>
      </p:sp>
      <p:sp>
        <p:nvSpPr>
          <p:cNvPr id="5" name="Slide Number Placeholder 4"/>
          <p:cNvSpPr>
            <a:spLocks noGrp="1"/>
          </p:cNvSpPr>
          <p:nvPr>
            <p:ph type="sldNum" sz="quarter" idx="12"/>
          </p:nvPr>
        </p:nvSpPr>
        <p:spPr/>
        <p:txBody>
          <a:bodyPr/>
          <a:lstStyle/>
          <a:p>
            <a:fld id="{E145D7AE-92F4-4245-966E-F23936500660}" type="slidenum">
              <a:rPr lang="de-DE" smtClean="0">
                <a:latin typeface="Calibri Light"/>
              </a:rPr>
              <a:pPr/>
              <a:t>41</a:t>
            </a:fld>
            <a:endParaRPr lang="de-DE">
              <a:latin typeface="Calibri Light"/>
            </a:endParaRPr>
          </a:p>
        </p:txBody>
      </p:sp>
    </p:spTree>
    <p:extLst>
      <p:ext uri="{BB962C8B-B14F-4D97-AF65-F5344CB8AC3E}">
        <p14:creationId xmlns:p14="http://schemas.microsoft.com/office/powerpoint/2010/main" val="2401950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uk-UA" sz="3600">
                <a:latin typeface="Calibri Light"/>
              </a:rPr>
              <a:t>Як мені повідомити про своє захворювання?</a:t>
            </a:r>
          </a:p>
        </p:txBody>
      </p:sp>
      <p:sp>
        <p:nvSpPr>
          <p:cNvPr id="3" name="Inhaltsplatzhalter 2"/>
          <p:cNvSpPr>
            <a:spLocks noGrp="1"/>
          </p:cNvSpPr>
          <p:nvPr>
            <p:ph idx="1"/>
          </p:nvPr>
        </p:nvSpPr>
        <p:spPr/>
        <p:txBody>
          <a:bodyPr/>
          <a:lstStyle/>
          <a:p>
            <a:pPr marL="342900" indent="-342900">
              <a:buClr>
                <a:srgbClr val="333333"/>
              </a:buClr>
              <a:buFont typeface="WingDings"/>
              <a:buChar char=""/>
            </a:pPr>
            <a:r>
              <a:rPr lang="uk-UA" sz="2400" b="1">
                <a:solidFill>
                  <a:srgbClr val="333333"/>
                </a:solidFill>
                <a:latin typeface="Calibri Light"/>
                <a:ea typeface="Verdana" panose="020B0604030504040204" pitchFamily="34" charset="0"/>
                <a:cs typeface="Verdana" panose="020B0604030504040204" pitchFamily="34" charset="0"/>
              </a:rPr>
              <a:t>інші (неспецифічні) симптоми:</a:t>
            </a:r>
            <a:r>
              <a:rPr lang="uk-UA" sz="2400">
                <a:solidFill>
                  <a:srgbClr val="333333"/>
                </a:solidFill>
                <a:latin typeface="Calibri Light"/>
                <a:ea typeface="Verdana" panose="020B0604030504040204" pitchFamily="34" charset="0"/>
                <a:cs typeface="Verdana" panose="020B0604030504040204" pitchFamily="34" charset="0"/>
              </a:rPr>
              <a:t> наприклад, депресія, розлади мовлення та проблеми з концентрацією уваги</a:t>
            </a:r>
          </a:p>
          <a:p>
            <a:pPr lvl="0"/>
            <a:r>
              <a:rPr lang="uk-UA" sz="2400">
                <a:solidFill>
                  <a:srgbClr val="004992"/>
                </a:solidFill>
                <a:latin typeface="Calibri Light"/>
                <a:ea typeface="Verdana" panose="020B0604030504040204" pitchFamily="34" charset="0"/>
                <a:cs typeface="Verdana" panose="020B0604030504040204" pitchFamily="34" charset="0"/>
              </a:rPr>
              <a:t>Як описати цей симптом іншим? </a:t>
            </a:r>
          </a:p>
          <a:p>
            <a:pPr lvl="1">
              <a:spcBef>
                <a:spcPts val="1999"/>
              </a:spcBef>
              <a:spcAft>
                <a:spcPts val="0"/>
              </a:spcAft>
            </a:pPr>
            <a:r>
              <a:rPr lang="uk-UA" sz="2400" i="1">
                <a:solidFill>
                  <a:srgbClr val="333333"/>
                </a:solidFill>
                <a:latin typeface="Calibri Light"/>
                <a:ea typeface="Verdana" panose="020B0604030504040204" pitchFamily="34" charset="0"/>
                <a:cs typeface="Verdana" panose="020B0604030504040204" pitchFamily="34" charset="0"/>
              </a:rPr>
              <a:t>«У всіх бувають моменти, коли їм дуже сумно, не можуть змусити себе щось зробити й відстороняються від інших. Цей сум може тривати протягом декількох тижнів, і нічого не може вас підбадьорити. У мене було не просто відчуття суму, а відчуття повної безнадії та власної нікчемності. У такі миті ви думаєте, що це ніяк не припиниться і так було завжди.</a:t>
            </a:r>
          </a:p>
          <a:p>
            <a:endParaRPr lang="de-DE" sz="2400" dirty="0">
              <a:solidFill>
                <a:srgbClr val="333333"/>
              </a:solidFill>
              <a:latin typeface="Calibri Light"/>
              <a:ea typeface="Verdana" panose="020B0604030504040204" pitchFamily="34" charset="0"/>
              <a:cs typeface="Verdana" panose="020B0604030504040204" pitchFamily="34" charset="0"/>
            </a:endParaRPr>
          </a:p>
        </p:txBody>
      </p:sp>
      <p:sp>
        <p:nvSpPr>
          <p:cNvPr id="4" name="Footer Placeholder 3"/>
          <p:cNvSpPr>
            <a:spLocks noGrp="1"/>
          </p:cNvSpPr>
          <p:nvPr>
            <p:ph type="ftr" sz="quarter" idx="11"/>
          </p:nvPr>
        </p:nvSpPr>
        <p:spPr/>
        <p:txBody>
          <a:bodyPr/>
          <a:lstStyle/>
          <a:p>
            <a:pPr>
              <a:defRPr/>
            </a:pPr>
            <a:r>
              <a:rPr lang="uk-UA">
                <a:latin typeface="Calibri Light"/>
              </a:rPr>
              <a:t>Метакогнітивний тренінг 10. Робота з упередженнями (стигмою)</a:t>
            </a:r>
          </a:p>
        </p:txBody>
      </p:sp>
      <p:sp>
        <p:nvSpPr>
          <p:cNvPr id="5" name="Slide Number Placeholder 4"/>
          <p:cNvSpPr>
            <a:spLocks noGrp="1"/>
          </p:cNvSpPr>
          <p:nvPr>
            <p:ph type="sldNum" sz="quarter" idx="12"/>
          </p:nvPr>
        </p:nvSpPr>
        <p:spPr/>
        <p:txBody>
          <a:bodyPr/>
          <a:lstStyle/>
          <a:p>
            <a:fld id="{E145D7AE-92F4-4245-966E-F23936500660}" type="slidenum">
              <a:rPr lang="de-DE" smtClean="0">
                <a:latin typeface="Calibri Light"/>
              </a:rPr>
              <a:pPr/>
              <a:t>42</a:t>
            </a:fld>
            <a:endParaRPr lang="de-DE">
              <a:latin typeface="Calibri Light"/>
            </a:endParaRPr>
          </a:p>
        </p:txBody>
      </p:sp>
    </p:spTree>
    <p:extLst>
      <p:ext uri="{BB962C8B-B14F-4D97-AF65-F5344CB8AC3E}">
        <p14:creationId xmlns:p14="http://schemas.microsoft.com/office/powerpoint/2010/main" val="2401950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uk-UA" sz="3600">
                <a:latin typeface="Calibri Light"/>
              </a:rPr>
              <a:t>Станьте експертом!</a:t>
            </a:r>
          </a:p>
        </p:txBody>
      </p:sp>
      <p:sp>
        <p:nvSpPr>
          <p:cNvPr id="3" name="Inhaltsplatzhalter 2"/>
          <p:cNvSpPr>
            <a:spLocks noGrp="1"/>
          </p:cNvSpPr>
          <p:nvPr>
            <p:ph idx="1"/>
          </p:nvPr>
        </p:nvSpPr>
        <p:spPr/>
        <p:txBody>
          <a:bodyPr/>
          <a:lstStyle/>
          <a:p>
            <a:r>
              <a:rPr lang="uk-UA" sz="2400">
                <a:solidFill>
                  <a:srgbClr val="333333"/>
                </a:solidFill>
                <a:latin typeface="Calibri Light"/>
                <a:ea typeface="Verdana" panose="020B0604030504040204" pitchFamily="34" charset="0"/>
                <a:cs typeface="Verdana" panose="020B0604030504040204" pitchFamily="34" charset="0"/>
              </a:rPr>
              <a:t>Дізнайтеся більше про психоз. Так ви зможете оптимально виправити неправильні погляди інших людей мовою фактів. </a:t>
            </a:r>
          </a:p>
          <a:p>
            <a:endParaRPr lang="de-DE" sz="2400" dirty="0">
              <a:solidFill>
                <a:srgbClr val="333333"/>
              </a:solidFill>
              <a:latin typeface="Calibri Light"/>
              <a:ea typeface="Verdana" panose="020B0604030504040204" pitchFamily="34" charset="0"/>
              <a:cs typeface="Verdana" panose="020B0604030504040204" pitchFamily="34" charset="0"/>
            </a:endParaRPr>
          </a:p>
        </p:txBody>
      </p:sp>
      <p:sp>
        <p:nvSpPr>
          <p:cNvPr id="4" name="Footer Placeholder 3"/>
          <p:cNvSpPr>
            <a:spLocks noGrp="1"/>
          </p:cNvSpPr>
          <p:nvPr>
            <p:ph type="ftr" sz="quarter" idx="11"/>
          </p:nvPr>
        </p:nvSpPr>
        <p:spPr/>
        <p:txBody>
          <a:bodyPr/>
          <a:lstStyle/>
          <a:p>
            <a:pPr>
              <a:defRPr/>
            </a:pPr>
            <a:r>
              <a:rPr lang="uk-UA">
                <a:latin typeface="Calibri Light"/>
              </a:rPr>
              <a:t>Метакогнітивний тренінг 10. Робота з упередженнями (стигмою)</a:t>
            </a:r>
          </a:p>
        </p:txBody>
      </p:sp>
      <p:sp>
        <p:nvSpPr>
          <p:cNvPr id="5" name="Slide Number Placeholder 4"/>
          <p:cNvSpPr>
            <a:spLocks noGrp="1"/>
          </p:cNvSpPr>
          <p:nvPr>
            <p:ph type="sldNum" sz="quarter" idx="12"/>
          </p:nvPr>
        </p:nvSpPr>
        <p:spPr/>
        <p:txBody>
          <a:bodyPr/>
          <a:lstStyle/>
          <a:p>
            <a:fld id="{E145D7AE-92F4-4245-966E-F23936500660}" type="slidenum">
              <a:rPr lang="de-DE" smtClean="0">
                <a:latin typeface="Calibri Light"/>
              </a:rPr>
              <a:pPr/>
              <a:t>43</a:t>
            </a:fld>
            <a:endParaRPr lang="de-DE">
              <a:latin typeface="Calibri Light"/>
            </a:endParaRPr>
          </a:p>
        </p:txBody>
      </p:sp>
    </p:spTree>
    <p:extLst>
      <p:ext uri="{BB962C8B-B14F-4D97-AF65-F5344CB8AC3E}">
        <p14:creationId xmlns:p14="http://schemas.microsoft.com/office/powerpoint/2010/main" val="222299360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uk-UA" sz="3600">
                <a:latin typeface="Calibri Light"/>
              </a:rPr>
              <a:t>Перенесення на повсякденне життя</a:t>
            </a:r>
          </a:p>
        </p:txBody>
      </p:sp>
      <p:sp>
        <p:nvSpPr>
          <p:cNvPr id="3" name="Inhaltsplatzhalter 2"/>
          <p:cNvSpPr>
            <a:spLocks noGrp="1"/>
          </p:cNvSpPr>
          <p:nvPr>
            <p:ph idx="1"/>
          </p:nvPr>
        </p:nvSpPr>
        <p:spPr/>
        <p:txBody>
          <a:bodyPr/>
          <a:lstStyle/>
          <a:p>
            <a:r>
              <a:rPr lang="uk-UA" sz="2400" b="1">
                <a:solidFill>
                  <a:srgbClr val="333333"/>
                </a:solidFill>
                <a:latin typeface="Calibri Light"/>
                <a:ea typeface="Verdana" panose="020B0604030504040204" pitchFamily="34" charset="0"/>
                <a:cs typeface="Verdana" panose="020B0604030504040204" pitchFamily="34" charset="0"/>
              </a:rPr>
              <a:t>Висновки з навчання:</a:t>
            </a:r>
          </a:p>
          <a:p>
            <a:pPr marL="285750" indent="-285750">
              <a:lnSpc>
                <a:spcPct val="100000"/>
              </a:lnSpc>
              <a:spcBef>
                <a:spcPts val="1200"/>
              </a:spcBef>
              <a:buClr>
                <a:srgbClr val="333333"/>
              </a:buClr>
              <a:buFont typeface="WingDings"/>
              <a:buChar char=""/>
            </a:pPr>
            <a:r>
              <a:rPr lang="uk-UA">
                <a:solidFill>
                  <a:srgbClr val="333333"/>
                </a:solidFill>
                <a:latin typeface="Calibri Light"/>
                <a:ea typeface="Verdana" panose="020B0604030504040204" pitchFamily="34" charset="0"/>
                <a:cs typeface="Verdana" panose="020B0604030504040204" pitchFamily="34" charset="0"/>
              </a:rPr>
              <a:t>Щоб запобігти упередженням та стигматизації, важливо належним чином повідомляти інших людей про захворювання.</a:t>
            </a:r>
          </a:p>
          <a:p>
            <a:pPr marL="285750" indent="-285750">
              <a:lnSpc>
                <a:spcPct val="100000"/>
              </a:lnSpc>
              <a:spcBef>
                <a:spcPts val="1200"/>
              </a:spcBef>
              <a:buClr>
                <a:srgbClr val="333333"/>
              </a:buClr>
              <a:buFont typeface="WingDings"/>
              <a:buChar char=""/>
            </a:pPr>
            <a:r>
              <a:rPr lang="uk-UA">
                <a:solidFill>
                  <a:srgbClr val="333333"/>
                </a:solidFill>
                <a:latin typeface="Calibri Light"/>
                <a:ea typeface="Verdana" panose="020B0604030504040204" pitchFamily="34" charset="0"/>
                <a:cs typeface="Verdana" panose="020B0604030504040204" pitchFamily="34" charset="0"/>
              </a:rPr>
              <a:t>Психічні розлади є поширеними.</a:t>
            </a:r>
          </a:p>
          <a:p>
            <a:pPr marL="285750" indent="-285750">
              <a:lnSpc>
                <a:spcPct val="100000"/>
              </a:lnSpc>
              <a:spcBef>
                <a:spcPts val="1200"/>
              </a:spcBef>
              <a:buClr>
                <a:srgbClr val="333333"/>
              </a:buClr>
              <a:buFont typeface="WingDings"/>
              <a:buChar char=""/>
            </a:pPr>
            <a:r>
              <a:rPr lang="uk-UA">
                <a:solidFill>
                  <a:srgbClr val="333333"/>
                </a:solidFill>
                <a:latin typeface="Calibri Light"/>
                <a:ea typeface="Verdana" panose="020B0604030504040204" pitchFamily="34" charset="0"/>
                <a:cs typeface="Verdana" panose="020B0604030504040204" pitchFamily="34" charset="0"/>
              </a:rPr>
              <a:t>Ви не зобов'язані повідомляти інших про своє захворювання. </a:t>
            </a:r>
          </a:p>
          <a:p>
            <a:pPr marL="285750" indent="-285750">
              <a:lnSpc>
                <a:spcPct val="100000"/>
              </a:lnSpc>
              <a:spcBef>
                <a:spcPts val="1200"/>
              </a:spcBef>
              <a:buClr>
                <a:srgbClr val="333333"/>
              </a:buClr>
              <a:buFont typeface="WingDings"/>
              <a:buChar char=""/>
            </a:pPr>
            <a:r>
              <a:rPr lang="uk-UA">
                <a:solidFill>
                  <a:srgbClr val="333333"/>
                </a:solidFill>
                <a:latin typeface="Calibri Light"/>
                <a:ea typeface="Verdana" panose="020B0604030504040204" pitchFamily="34" charset="0"/>
                <a:cs typeface="Verdana" panose="020B0604030504040204" pitchFamily="34" charset="0"/>
              </a:rPr>
              <a:t>Проте іноді важливо відкритися близьким людям (наприклад, для отримання підтримки, захисту від рецидивів).</a:t>
            </a:r>
          </a:p>
          <a:p>
            <a:pPr marL="285750" indent="-285750">
              <a:lnSpc>
                <a:spcPct val="100000"/>
              </a:lnSpc>
              <a:spcBef>
                <a:spcPts val="1200"/>
              </a:spcBef>
              <a:buClr>
                <a:srgbClr val="333333"/>
              </a:buClr>
              <a:buFont typeface="WingDings"/>
              <a:buChar char=""/>
            </a:pPr>
            <a:r>
              <a:rPr lang="uk-UA">
                <a:solidFill>
                  <a:srgbClr val="333333"/>
                </a:solidFill>
                <a:latin typeface="Calibri Light"/>
                <a:ea typeface="Verdana" panose="020B0604030504040204" pitchFamily="34" charset="0"/>
                <a:cs typeface="Verdana" panose="020B0604030504040204" pitchFamily="34" charset="0"/>
              </a:rPr>
              <a:t>Іноді люди мають хибні припущення про психоз/шизофренію. Тому корисно пояснити симптоми психозу, а не озвучувати діагноз, оскільки вас можуть не так зрозуміти. Станьте експертом зі своєї хвороби!</a:t>
            </a:r>
          </a:p>
          <a:p>
            <a:pPr marL="285750" indent="-285750">
              <a:lnSpc>
                <a:spcPct val="100000"/>
              </a:lnSpc>
              <a:spcBef>
                <a:spcPts val="1200"/>
              </a:spcBef>
              <a:buClr>
                <a:srgbClr val="333333"/>
              </a:buClr>
              <a:buFont typeface="WingDings"/>
              <a:buChar char=""/>
            </a:pPr>
            <a:r>
              <a:rPr lang="uk-UA">
                <a:solidFill>
                  <a:srgbClr val="333333"/>
                </a:solidFill>
                <a:latin typeface="Calibri Light"/>
                <a:ea typeface="Verdana" panose="020B0604030504040204" pitchFamily="34" charset="0"/>
                <a:cs typeface="Verdana" panose="020B0604030504040204" pitchFamily="34" charset="0"/>
              </a:rPr>
              <a:t>Стигматизація означає, що людям/групам приписують негативні характеристики без критичної перевірки істини.</a:t>
            </a:r>
          </a:p>
          <a:p>
            <a:pPr marL="285750" indent="-285750">
              <a:lnSpc>
                <a:spcPct val="100000"/>
              </a:lnSpc>
              <a:spcBef>
                <a:spcPts val="1200"/>
              </a:spcBef>
              <a:buClr>
                <a:srgbClr val="333333"/>
              </a:buClr>
              <a:buFont typeface="WingDings"/>
              <a:buChar char=""/>
            </a:pPr>
            <a:r>
              <a:rPr lang="uk-UA">
                <a:solidFill>
                  <a:srgbClr val="333333"/>
                </a:solidFill>
                <a:latin typeface="Calibri Light"/>
                <a:ea typeface="Verdana" panose="020B0604030504040204" pitchFamily="34" charset="0"/>
                <a:cs typeface="Verdana" panose="020B0604030504040204" pitchFamily="34" charset="0"/>
              </a:rPr>
              <a:t>Ви — не ваш діагноз! – Це лише один з багатьох аспектів вашої особистості.</a:t>
            </a:r>
          </a:p>
          <a:p>
            <a:endParaRPr lang="de-DE" sz="2400" dirty="0">
              <a:solidFill>
                <a:srgbClr val="333333"/>
              </a:solidFill>
              <a:latin typeface="Calibri Light"/>
              <a:ea typeface="Verdana" panose="020B0604030504040204" pitchFamily="34" charset="0"/>
              <a:cs typeface="Verdana" panose="020B0604030504040204" pitchFamily="34" charset="0"/>
            </a:endParaRPr>
          </a:p>
        </p:txBody>
      </p:sp>
      <p:sp>
        <p:nvSpPr>
          <p:cNvPr id="4" name="Footer Placeholder 3"/>
          <p:cNvSpPr>
            <a:spLocks noGrp="1"/>
          </p:cNvSpPr>
          <p:nvPr>
            <p:ph type="ftr" sz="quarter" idx="11"/>
          </p:nvPr>
        </p:nvSpPr>
        <p:spPr/>
        <p:txBody>
          <a:bodyPr/>
          <a:lstStyle/>
          <a:p>
            <a:pPr>
              <a:defRPr/>
            </a:pPr>
            <a:r>
              <a:rPr lang="uk-UA">
                <a:latin typeface="Calibri Light"/>
              </a:rPr>
              <a:t>Метакогнітивний тренінг 10. Робота з упередженнями (стигмою)</a:t>
            </a:r>
          </a:p>
        </p:txBody>
      </p:sp>
      <p:sp>
        <p:nvSpPr>
          <p:cNvPr id="5" name="Slide Number Placeholder 4"/>
          <p:cNvSpPr>
            <a:spLocks noGrp="1"/>
          </p:cNvSpPr>
          <p:nvPr>
            <p:ph type="sldNum" sz="quarter" idx="12"/>
          </p:nvPr>
        </p:nvSpPr>
        <p:spPr/>
        <p:txBody>
          <a:bodyPr/>
          <a:lstStyle/>
          <a:p>
            <a:fld id="{E145D7AE-92F4-4245-966E-F23936500660}" type="slidenum">
              <a:rPr lang="de-DE" smtClean="0">
                <a:latin typeface="Calibri Light"/>
              </a:rPr>
              <a:pPr/>
              <a:t>44</a:t>
            </a:fld>
            <a:endParaRPr lang="de-DE">
              <a:latin typeface="Calibri Light"/>
            </a:endParaRPr>
          </a:p>
        </p:txBody>
      </p:sp>
    </p:spTree>
    <p:extLst>
      <p:ext uri="{BB962C8B-B14F-4D97-AF65-F5344CB8AC3E}">
        <p14:creationId xmlns:p14="http://schemas.microsoft.com/office/powerpoint/2010/main" val="388758926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uk-UA" sz="3600">
                <a:latin typeface="Calibri Light"/>
              </a:rPr>
              <a:t>Як це стосується психозу?</a:t>
            </a:r>
          </a:p>
        </p:txBody>
      </p:sp>
      <p:sp>
        <p:nvSpPr>
          <p:cNvPr id="4" name="Inhaltsplatzhalter 3"/>
          <p:cNvSpPr>
            <a:spLocks noGrp="1"/>
          </p:cNvSpPr>
          <p:nvPr>
            <p:ph idx="1"/>
          </p:nvPr>
        </p:nvSpPr>
        <p:spPr/>
        <p:txBody>
          <a:bodyPr/>
          <a:lstStyle/>
          <a:p>
            <a:r>
              <a:rPr lang="uk-UA" sz="2000" dirty="0">
                <a:solidFill>
                  <a:srgbClr val="333333"/>
                </a:solidFill>
                <a:latin typeface="Calibri Light"/>
                <a:ea typeface="Verdana" panose="020B0604030504040204" pitchFamily="34" charset="0"/>
                <a:cs typeface="Verdana" panose="020B0604030504040204" pitchFamily="34" charset="0"/>
              </a:rPr>
              <a:t>Багато людей, які страждають на психоз (але не всі!), борються з упередженнями. Щоб запобігти цьому, слід пояснювати симптоми захворювання іншим людям у зрозумілий спосіб.</a:t>
            </a:r>
          </a:p>
          <a:p>
            <a:r>
              <a:rPr lang="uk-UA" dirty="0">
                <a:solidFill>
                  <a:srgbClr val="004992"/>
                </a:solidFill>
                <a:latin typeface="Calibri Light"/>
                <a:ea typeface="Verdana" pitchFamily="34" charset="0"/>
                <a:cs typeface="Verdana" pitchFamily="34" charset="0"/>
              </a:rPr>
              <a:t>Приклад: </a:t>
            </a:r>
            <a:r>
              <a:rPr lang="uk-UA" dirty="0">
                <a:solidFill>
                  <a:srgbClr val="333333"/>
                </a:solidFill>
                <a:latin typeface="Calibri Light"/>
                <a:ea typeface="Verdana" pitchFamily="34" charset="0"/>
                <a:cs typeface="Verdana" pitchFamily="34" charset="0"/>
              </a:rPr>
              <a:t>через рецидив </a:t>
            </a:r>
            <a:r>
              <a:rPr lang="uk-UA" dirty="0" err="1">
                <a:solidFill>
                  <a:srgbClr val="333333"/>
                </a:solidFill>
                <a:latin typeface="Calibri Light"/>
                <a:ea typeface="Verdana" pitchFamily="34" charset="0"/>
                <a:cs typeface="Verdana" pitchFamily="34" charset="0"/>
              </a:rPr>
              <a:t>психотичного</a:t>
            </a:r>
            <a:r>
              <a:rPr lang="uk-UA" dirty="0">
                <a:solidFill>
                  <a:srgbClr val="333333"/>
                </a:solidFill>
                <a:latin typeface="Calibri Light"/>
                <a:ea typeface="Verdana" pitchFamily="34" charset="0"/>
                <a:cs typeface="Verdana" pitchFamily="34" charset="0"/>
              </a:rPr>
              <a:t> епізоду Леся провела останні кілька тижнів у психіатричній лікарні. Поки що вона нікому не розповідала про психоз і все більше відсторонилася від інших.</a:t>
            </a:r>
          </a:p>
          <a:p>
            <a:r>
              <a:rPr lang="uk-UA" dirty="0">
                <a:solidFill>
                  <a:srgbClr val="004992"/>
                </a:solidFill>
                <a:latin typeface="Calibri Light"/>
                <a:ea typeface="Verdana" pitchFamily="34" charset="0"/>
                <a:cs typeface="Verdana" pitchFamily="34" charset="0"/>
              </a:rPr>
              <a:t>Підґрунтя: </a:t>
            </a:r>
            <a:r>
              <a:rPr lang="uk-UA" dirty="0">
                <a:solidFill>
                  <a:srgbClr val="333333"/>
                </a:solidFill>
                <a:latin typeface="Calibri Light"/>
                <a:ea typeface="Verdana" pitchFamily="34" charset="0"/>
                <a:cs typeface="Verdana" pitchFamily="34" charset="0"/>
              </a:rPr>
              <a:t>у минулому у Лесі був негативний досвід відвертої розмови про психоз. Після того, як вона повідомила про свою хворобу керівнику на останній роботі, її перевели в інший відділ. Тому вона боїться, що її друзі можуть вважати її </a:t>
            </a:r>
            <a:r>
              <a:rPr lang="uk-UA" i="1" dirty="0">
                <a:solidFill>
                  <a:srgbClr val="333333"/>
                </a:solidFill>
                <a:latin typeface="Calibri Light"/>
                <a:ea typeface="Verdana" pitchFamily="34" charset="0"/>
                <a:cs typeface="Verdana" pitchFamily="34" charset="0"/>
              </a:rPr>
              <a:t>божевільною</a:t>
            </a:r>
            <a:r>
              <a:rPr lang="uk-UA" dirty="0">
                <a:solidFill>
                  <a:srgbClr val="333333"/>
                </a:solidFill>
                <a:latin typeface="Calibri Light"/>
                <a:ea typeface="Verdana" pitchFamily="34" charset="0"/>
                <a:cs typeface="Verdana" pitchFamily="34" charset="0"/>
              </a:rPr>
              <a:t> і відвернутися від неї.</a:t>
            </a:r>
          </a:p>
          <a:p>
            <a:r>
              <a:rPr lang="uk-UA" dirty="0">
                <a:solidFill>
                  <a:srgbClr val="004992"/>
                </a:solidFill>
                <a:latin typeface="Calibri Light"/>
                <a:ea typeface="Verdana" pitchFamily="34" charset="0"/>
                <a:cs typeface="Verdana" pitchFamily="34" charset="0"/>
              </a:rPr>
              <a:t>Проте: </a:t>
            </a:r>
            <a:r>
              <a:rPr lang="uk-UA" dirty="0">
                <a:solidFill>
                  <a:srgbClr val="333333"/>
                </a:solidFill>
                <a:latin typeface="Calibri Light"/>
                <a:ea typeface="Verdana" pitchFamily="34" charset="0"/>
                <a:cs typeface="Verdana" pitchFamily="34" charset="0"/>
              </a:rPr>
              <a:t>Леся брала участь в МCТ під час лікування, і тому вирішила більше не приховувати хворобу від своїх друзів. Майже всі співчутливо реагують, коли Леся описує свої симптоми. Один з них навіть поділився власними переживаннями, а саме відчуттям переслідування та загрози.</a:t>
            </a:r>
          </a:p>
          <a:p>
            <a:endParaRPr lang="de-DE" sz="2000" dirty="0">
              <a:solidFill>
                <a:srgbClr val="333333"/>
              </a:solidFill>
              <a:latin typeface="Calibri Light"/>
              <a:ea typeface="Verdana" pitchFamily="34" charset="0"/>
              <a:cs typeface="Verdana" pitchFamily="34" charset="0"/>
            </a:endParaRPr>
          </a:p>
          <a:p>
            <a:endParaRPr lang="de-DE"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10. Робота з упередженнями (стигмою)</a:t>
            </a:r>
          </a:p>
        </p:txBody>
      </p:sp>
      <p:sp>
        <p:nvSpPr>
          <p:cNvPr id="5" name="Slide Number Placeholder 4"/>
          <p:cNvSpPr>
            <a:spLocks noGrp="1"/>
          </p:cNvSpPr>
          <p:nvPr>
            <p:ph type="sldNum" sz="quarter" idx="12"/>
          </p:nvPr>
        </p:nvSpPr>
        <p:spPr/>
        <p:txBody>
          <a:bodyPr/>
          <a:lstStyle/>
          <a:p>
            <a:fld id="{E145D7AE-92F4-4245-966E-F23936500660}" type="slidenum">
              <a:rPr lang="de-DE" smtClean="0">
                <a:latin typeface="Calibri Light"/>
              </a:rPr>
              <a:pPr/>
              <a:t>45</a:t>
            </a:fld>
            <a:endParaRPr lang="de-DE">
              <a:latin typeface="Calibri Light"/>
            </a:endParaRPr>
          </a:p>
        </p:txBody>
      </p:sp>
    </p:spTree>
    <p:extLst>
      <p:ext uri="{BB962C8B-B14F-4D97-AF65-F5344CB8AC3E}">
        <p14:creationId xmlns:p14="http://schemas.microsoft.com/office/powerpoint/2010/main" val="310755559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E538A26-8091-9984-BDC3-1FCFC1E088EB}"/>
              </a:ext>
            </a:extLst>
          </p:cNvPr>
          <p:cNvSpPr>
            <a:spLocks noGrp="1"/>
          </p:cNvSpPr>
          <p:nvPr>
            <p:ph type="title"/>
          </p:nvPr>
        </p:nvSpPr>
        <p:spPr/>
        <p:txBody>
          <a:bodyPr/>
          <a:lstStyle/>
          <a:p>
            <a:pPr algn="l" rtl="0"/>
            <a:r>
              <a:rPr lang="uk" sz="3600" b="0" i="0" u="none" baseline="0" dirty="0"/>
              <a:t>Оцінювання</a:t>
            </a:r>
          </a:p>
        </p:txBody>
      </p:sp>
      <p:pic>
        <p:nvPicPr>
          <p:cNvPr id="4" name="Inhaltsplatzhalter 4">
            <a:extLst>
              <a:ext uri="{FF2B5EF4-FFF2-40B4-BE49-F238E27FC236}">
                <a16:creationId xmlns:a16="http://schemas.microsoft.com/office/drawing/2014/main" id="{14C97C26-5DE0-02E5-24E9-FDA00F2FB90B}"/>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9265939" y="3933056"/>
            <a:ext cx="2808312" cy="2808312"/>
          </a:xfrm>
        </p:spPr>
      </p:pic>
      <p:sp>
        <p:nvSpPr>
          <p:cNvPr id="5" name="Textfeld 4">
            <a:extLst>
              <a:ext uri="{FF2B5EF4-FFF2-40B4-BE49-F238E27FC236}">
                <a16:creationId xmlns:a16="http://schemas.microsoft.com/office/drawing/2014/main" id="{1D8CA0C7-014F-A9BB-4CDC-EE1ECE0E05AB}"/>
              </a:ext>
            </a:extLst>
          </p:cNvPr>
          <p:cNvSpPr txBox="1"/>
          <p:nvPr/>
        </p:nvSpPr>
        <p:spPr bwMode="gray">
          <a:xfrm>
            <a:off x="2807368" y="2277979"/>
            <a:ext cx="0" cy="0"/>
          </a:xfrm>
          <a:prstGeom prst="rect">
            <a:avLst/>
          </a:prstGeom>
          <a:noFill/>
        </p:spPr>
        <p:txBody>
          <a:bodyPr wrap="none" lIns="0" tIns="0" rIns="0" bIns="0" rtlCol="0">
            <a:noAutofit/>
          </a:bodyPr>
          <a:lstStyle/>
          <a:p>
            <a:pPr marL="216000" marR="0" lvl="0" indent="-216000" algn="l" defTabSz="914400" rtl="0" eaLnBrk="0" fontAlgn="base" latinLnBrk="0" hangingPunct="0">
              <a:lnSpc>
                <a:spcPct val="105000"/>
              </a:lnSpc>
              <a:spcBef>
                <a:spcPct val="0"/>
              </a:spcBef>
              <a:spcAft>
                <a:spcPct val="0"/>
              </a:spcAft>
              <a:buClrTx/>
              <a:buSzTx/>
              <a:buFont typeface="Arial" panose="020B0604020202020204" pitchFamily="34" charset="0"/>
              <a:buChar char="•"/>
              <a:tabLst/>
              <a:defRPr/>
            </a:pPr>
            <a:endParaRPr kumimoji="0" lang="uk" sz="1800" b="0" i="0" u="none" strike="noStrike" kern="1200" cap="none" spc="0" normalizeH="0" baseline="0" noProof="0" dirty="0" err="1">
              <a:ln>
                <a:noFill/>
              </a:ln>
              <a:solidFill>
                <a:srgbClr val="333333"/>
              </a:solidFill>
              <a:effectLst/>
              <a:uLnTx/>
              <a:uFillTx/>
              <a:latin typeface="Calibri Light"/>
              <a:ea typeface="ＭＳ Ｐゴシック" panose="020B0600070205080204" pitchFamily="34" charset="-128"/>
              <a:cs typeface="Times New Roman" panose="02020603050405020304" pitchFamily="18" charset="0"/>
            </a:endParaRPr>
          </a:p>
        </p:txBody>
      </p:sp>
      <p:sp>
        <p:nvSpPr>
          <p:cNvPr id="6" name="Textfeld 5">
            <a:extLst>
              <a:ext uri="{FF2B5EF4-FFF2-40B4-BE49-F238E27FC236}">
                <a16:creationId xmlns:a16="http://schemas.microsoft.com/office/drawing/2014/main" id="{F8F47EFB-F461-521C-B827-BEA19B9CFC4E}"/>
              </a:ext>
            </a:extLst>
          </p:cNvPr>
          <p:cNvSpPr txBox="1"/>
          <p:nvPr/>
        </p:nvSpPr>
        <p:spPr bwMode="gray">
          <a:xfrm>
            <a:off x="818147" y="2598821"/>
            <a:ext cx="0" cy="0"/>
          </a:xfrm>
          <a:prstGeom prst="rect">
            <a:avLst/>
          </a:prstGeom>
          <a:noFill/>
        </p:spPr>
        <p:txBody>
          <a:bodyPr wrap="none" lIns="0" tIns="0" rIns="0" bIns="0" rtlCol="0">
            <a:noAutofit/>
          </a:bodyPr>
          <a:lstStyle/>
          <a:p>
            <a:pPr marL="3873600" marR="0" lvl="8" indent="-216000" algn="l" defTabSz="914400" rtl="0" eaLnBrk="1" fontAlgn="auto" latinLnBrk="0" hangingPunct="1">
              <a:lnSpc>
                <a:spcPct val="105000"/>
              </a:lnSpc>
              <a:spcBef>
                <a:spcPts val="0"/>
              </a:spcBef>
              <a:spcAft>
                <a:spcPts val="0"/>
              </a:spcAft>
              <a:buClrTx/>
              <a:buSzTx/>
              <a:buFont typeface="Arial" panose="020B0604020202020204" pitchFamily="34" charset="0"/>
              <a:buChar char="•"/>
              <a:tabLst/>
              <a:defRPr/>
            </a:pPr>
            <a:endParaRPr kumimoji="0" lang="uk" sz="1800" b="0" i="0" u="none" strike="noStrike" kern="1200" cap="none" spc="0" normalizeH="0" baseline="0" noProof="0" dirty="0">
              <a:ln>
                <a:noFill/>
              </a:ln>
              <a:solidFill>
                <a:srgbClr val="333333"/>
              </a:solidFill>
              <a:effectLst/>
              <a:uLnTx/>
              <a:uFillTx/>
              <a:latin typeface="Calibri Light"/>
              <a:ea typeface="ＭＳ Ｐゴシック" panose="020B0600070205080204" pitchFamily="34" charset="-128"/>
              <a:cs typeface="Times New Roman" panose="02020603050405020304" pitchFamily="18" charset="0"/>
            </a:endParaRPr>
          </a:p>
        </p:txBody>
      </p:sp>
      <p:sp>
        <p:nvSpPr>
          <p:cNvPr id="7" name="Content Placeholder 4">
            <a:extLst>
              <a:ext uri="{FF2B5EF4-FFF2-40B4-BE49-F238E27FC236}">
                <a16:creationId xmlns:a16="http://schemas.microsoft.com/office/drawing/2014/main" id="{6E6C30C6-3DEF-BDE2-912C-A54A5875EF51}"/>
              </a:ext>
            </a:extLst>
          </p:cNvPr>
          <p:cNvSpPr txBox="1">
            <a:spLocks/>
          </p:cNvSpPr>
          <p:nvPr/>
        </p:nvSpPr>
        <p:spPr bwMode="gray">
          <a:xfrm>
            <a:off x="409331" y="2060848"/>
            <a:ext cx="11340000" cy="4248000"/>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defRPr/>
            </a:pPr>
            <a:r>
              <a:rPr kumimoji="0" lang="uk" sz="2400" b="0" i="0" u="none" strike="noStrike" kern="1200" cap="none" spc="0" normalizeH="0" baseline="0" noProof="0" dirty="0">
                <a:ln>
                  <a:noFill/>
                </a:ln>
                <a:solidFill>
                  <a:srgbClr val="333333"/>
                </a:solidFill>
                <a:effectLst/>
                <a:uLnTx/>
                <a:uFillTx/>
                <a:latin typeface="Calibri Light"/>
                <a:ea typeface="+mn-ea"/>
                <a:cs typeface="Calibri" panose="020F0502020204030204" pitchFamily="34" charset="0"/>
              </a:rPr>
              <a:t>Просимо вас виділити трохи часу, щоб оцінити тренінг!</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defRPr/>
            </a:pPr>
            <a:r>
              <a:rPr kumimoji="0" lang="uk" sz="2400" b="0" i="0" u="none" strike="noStrike" kern="1200" cap="none" spc="0" normalizeH="0" baseline="0" noProof="0" dirty="0">
                <a:ln>
                  <a:noFill/>
                </a:ln>
                <a:solidFill>
                  <a:srgbClr val="333333"/>
                </a:solidFill>
                <a:effectLst/>
                <a:uLnTx/>
                <a:uFillTx/>
                <a:latin typeface="Calibri Light"/>
                <a:ea typeface="+mn-ea"/>
                <a:cs typeface="Calibri" panose="020F0502020204030204" pitchFamily="34" charset="0"/>
              </a:rPr>
              <a:t>Ваша думка важлива для постійної оптимізації контенту.</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defRPr/>
            </a:pPr>
            <a:r>
              <a:rPr kumimoji="0" lang="uk" sz="2400" b="0" i="0" u="none" strike="noStrike" kern="1200" cap="none" spc="0" normalizeH="0" baseline="0" noProof="0" dirty="0">
                <a:ln>
                  <a:noFill/>
                </a:ln>
                <a:solidFill>
                  <a:srgbClr val="333333"/>
                </a:solidFill>
                <a:effectLst/>
                <a:uLnTx/>
                <a:uFillTx/>
                <a:latin typeface="Calibri Light"/>
                <a:ea typeface="+mn-ea"/>
                <a:cs typeface="Calibri" panose="020F0502020204030204" pitchFamily="34" charset="0"/>
              </a:rPr>
              <a:t>Опитування анонімне.  </a:t>
            </a:r>
          </a:p>
          <a:p>
            <a:pPr marL="0" marR="0" lvl="0" indent="0" algn="l" defTabSz="914400" rtl="0" eaLnBrk="1" fontAlgn="base" latinLnBrk="0" hangingPunct="1">
              <a:lnSpc>
                <a:spcPct val="100000"/>
              </a:lnSpc>
              <a:spcBef>
                <a:spcPts val="1200"/>
              </a:spcBef>
              <a:spcAft>
                <a:spcPts val="0"/>
              </a:spcAft>
              <a:buClr>
                <a:srgbClr val="333333"/>
              </a:buClr>
              <a:buSzTx/>
              <a:buFont typeface="Arial" panose="020B0604020202020204" pitchFamily="34" charset="0"/>
              <a:buNone/>
              <a:tabLst/>
              <a:defRPr/>
            </a:pPr>
            <a:endParaRPr kumimoji="0" lang="uk" sz="2400" b="0" i="0" u="none" strike="noStrike" kern="1200" cap="none" spc="0" normalizeH="0" baseline="0" noProof="0" dirty="0">
              <a:ln>
                <a:noFill/>
              </a:ln>
              <a:solidFill>
                <a:srgbClr val="333333"/>
              </a:solidFill>
              <a:effectLst/>
              <a:uLnTx/>
              <a:uFillTx/>
              <a:latin typeface="Calibri Light"/>
              <a:ea typeface="+mn-ea"/>
              <a:cs typeface="Calibri" panose="020F0502020204030204" pitchFamily="34" charset="0"/>
            </a:endParaRP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pitchFamily="2" charset="2"/>
              <a:buChar char="à"/>
              <a:tabLst/>
              <a:defRPr/>
            </a:pPr>
            <a:r>
              <a:rPr kumimoji="0" lang="uk" sz="2400" b="0" i="0" u="none" strike="noStrike" kern="1200" cap="none" spc="0" normalizeH="0" baseline="0" noProof="0" dirty="0">
                <a:ln>
                  <a:noFill/>
                </a:ln>
                <a:solidFill>
                  <a:srgbClr val="333333"/>
                </a:solidFill>
                <a:effectLst/>
                <a:uLnTx/>
                <a:uFillTx/>
                <a:latin typeface="Calibri Light"/>
                <a:ea typeface="+mn-ea"/>
                <a:cs typeface="Calibri" panose="020F0502020204030204" pitchFamily="34" charset="0"/>
                <a:sym typeface="Wingdings" pitchFamily="2" charset="2"/>
              </a:rPr>
              <a:t>Щоб пройти опитування, </a:t>
            </a:r>
            <a:br>
              <a:rPr kumimoji="0" lang="uk" sz="2400" b="0" i="0" u="none" strike="noStrike" kern="1200" cap="none" spc="0" normalizeH="0" baseline="0" noProof="0" dirty="0">
                <a:ln>
                  <a:noFill/>
                </a:ln>
                <a:solidFill>
                  <a:srgbClr val="333333"/>
                </a:solidFill>
                <a:effectLst/>
                <a:uLnTx/>
                <a:uFillTx/>
                <a:latin typeface="Calibri Light"/>
                <a:ea typeface="+mn-ea"/>
                <a:cs typeface="Calibri" panose="020F0502020204030204" pitchFamily="34" charset="0"/>
                <a:sym typeface="Wingdings" pitchFamily="2" charset="2"/>
              </a:rPr>
            </a:br>
            <a:r>
              <a:rPr kumimoji="0" lang="uk" sz="2400" b="0" i="0" u="none" strike="noStrike" kern="1200" cap="none" spc="0" normalizeH="0" baseline="0" noProof="0" dirty="0">
                <a:ln>
                  <a:noFill/>
                </a:ln>
                <a:solidFill>
                  <a:srgbClr val="333333"/>
                </a:solidFill>
                <a:effectLst/>
                <a:uLnTx/>
                <a:uFillTx/>
                <a:latin typeface="Calibri Light"/>
                <a:ea typeface="+mn-ea"/>
                <a:cs typeface="Calibri" panose="020F0502020204030204" pitchFamily="34" charset="0"/>
                <a:sym typeface="Wingdings" pitchFamily="2" charset="2"/>
              </a:rPr>
              <a:t>відскануйте QR-код або перейдіть за посиланням. ДЯКУЄМО!</a:t>
            </a:r>
            <a:endParaRPr kumimoji="0" lang="uk" sz="2400" b="0" i="0" u="none" strike="noStrike" kern="1200" cap="none" spc="0" normalizeH="0" baseline="0" noProof="0" dirty="0">
              <a:ln>
                <a:noFill/>
              </a:ln>
              <a:solidFill>
                <a:srgbClr val="004992"/>
              </a:solidFill>
              <a:effectLst/>
              <a:uLnTx/>
              <a:uFillTx/>
              <a:latin typeface="Calibri Light"/>
              <a:ea typeface="+mn-ea"/>
              <a:cs typeface="Calibri" panose="020F0502020204030204" pitchFamily="34" charset="0"/>
            </a:endParaRPr>
          </a:p>
        </p:txBody>
      </p:sp>
      <p:sp>
        <p:nvSpPr>
          <p:cNvPr id="11" name="Textfeld 10">
            <a:extLst>
              <a:ext uri="{FF2B5EF4-FFF2-40B4-BE49-F238E27FC236}">
                <a16:creationId xmlns:a16="http://schemas.microsoft.com/office/drawing/2014/main" id="{B7A2EC67-FE8D-A3A4-E387-A8475F993501}"/>
              </a:ext>
            </a:extLst>
          </p:cNvPr>
          <p:cNvSpPr txBox="1"/>
          <p:nvPr/>
        </p:nvSpPr>
        <p:spPr bwMode="gray">
          <a:xfrm>
            <a:off x="696987" y="5136003"/>
            <a:ext cx="7169985" cy="711028"/>
          </a:xfrm>
          <a:prstGeom prst="rect">
            <a:avLst/>
          </a:prstGeom>
          <a:noFill/>
        </p:spPr>
        <p:txBody>
          <a:bodyPr wrap="square">
            <a:spAutoFit/>
          </a:bodyPr>
          <a:lstStyle/>
          <a:p>
            <a:pPr marL="0" marR="0" lvl="0" indent="0" algn="l" defTabSz="914400" rtl="0" eaLnBrk="0" fontAlgn="base" latinLnBrk="0" hangingPunct="0">
              <a:lnSpc>
                <a:spcPct val="105000"/>
              </a:lnSpc>
              <a:spcBef>
                <a:spcPct val="0"/>
              </a:spcBef>
              <a:spcAft>
                <a:spcPct val="0"/>
              </a:spcAft>
              <a:buClrTx/>
              <a:buSzTx/>
              <a:buFontTx/>
              <a:buNone/>
              <a:tabLst/>
              <a:defRPr/>
            </a:pPr>
            <a:r>
              <a:rPr kumimoji="0" lang="de-DE" sz="2000" b="0" i="0" u="none" strike="noStrike" kern="1200" cap="none" spc="0" normalizeH="0" baseline="0" noProof="0" dirty="0">
                <a:ln>
                  <a:noFill/>
                </a:ln>
                <a:solidFill>
                  <a:srgbClr val="333333"/>
                </a:solidFill>
                <a:effectLst/>
                <a:uLnTx/>
                <a:uFillTx/>
                <a:latin typeface="Verdana" panose="020B0604030504040204" pitchFamily="34" charset="0"/>
                <a:ea typeface="ＭＳ Ｐゴシック" panose="020B0600070205080204" pitchFamily="34" charset="-128"/>
                <a:cs typeface="Times New Roman" panose="02020603050405020304" pitchFamily="18" charset="0"/>
                <a:hlinkClick r:id="rId3"/>
              </a:rPr>
              <a:t>https://qeurope.eu.qualtrics.com/jfe/form/SV_efzsePAVUHvOi7c</a:t>
            </a:r>
            <a:endParaRPr kumimoji="0" lang="uk" sz="2000" b="0" i="0" u="none" strike="noStrike" kern="1200" cap="none" spc="0" normalizeH="0" baseline="0" noProof="0" dirty="0">
              <a:ln>
                <a:noFill/>
              </a:ln>
              <a:solidFill>
                <a:srgbClr val="333333"/>
              </a:solidFill>
              <a:effectLst/>
              <a:uLnTx/>
              <a:uFillTx/>
              <a:latin typeface="Verdana" panose="020B0604030504040204" pitchFamily="34" charset="0"/>
              <a:ea typeface="ＭＳ Ｐゴシック" panose="020B0600070205080204" pitchFamily="34" charset="-128"/>
              <a:cs typeface="Times New Roman" panose="02020603050405020304" pitchFamily="18" charset="0"/>
            </a:endParaRPr>
          </a:p>
        </p:txBody>
      </p:sp>
      <p:sp>
        <p:nvSpPr>
          <p:cNvPr id="3" name="Footer Placeholder 5">
            <a:extLst>
              <a:ext uri="{FF2B5EF4-FFF2-40B4-BE49-F238E27FC236}">
                <a16:creationId xmlns:a16="http://schemas.microsoft.com/office/drawing/2014/main" id="{3040E697-B490-8C75-CB8E-6EDA9CA52AA8}"/>
              </a:ext>
            </a:extLst>
          </p:cNvPr>
          <p:cNvSpPr>
            <a:spLocks noGrp="1"/>
          </p:cNvSpPr>
          <p:nvPr>
            <p:ph type="ftr" sz="quarter" idx="11"/>
          </p:nvPr>
        </p:nvSpPr>
        <p:spPr>
          <a:xfrm>
            <a:off x="5429771" y="332656"/>
            <a:ext cx="5184000" cy="216000"/>
          </a:xfrm>
        </p:spPr>
        <p:txBody>
          <a:bodyPr/>
          <a:lstStyle/>
          <a:p>
            <a:pPr>
              <a:defRPr/>
            </a:pPr>
            <a:r>
              <a:rPr lang="uk-UA" dirty="0" err="1"/>
              <a:t>Метакогнітивний</a:t>
            </a:r>
            <a:r>
              <a:rPr lang="uk-UA" dirty="0"/>
              <a:t> тренінг 10. Робота з упередженнями (стигмою)</a:t>
            </a:r>
          </a:p>
        </p:txBody>
      </p:sp>
      <p:sp>
        <p:nvSpPr>
          <p:cNvPr id="8" name="Slide Number Placeholder 6">
            <a:extLst>
              <a:ext uri="{FF2B5EF4-FFF2-40B4-BE49-F238E27FC236}">
                <a16:creationId xmlns:a16="http://schemas.microsoft.com/office/drawing/2014/main" id="{04D4E80E-F90D-6102-8DF8-FC441653F0A0}"/>
              </a:ext>
            </a:extLst>
          </p:cNvPr>
          <p:cNvSpPr>
            <a:spLocks noGrp="1"/>
          </p:cNvSpPr>
          <p:nvPr>
            <p:ph type="sldNum" sz="quarter" idx="12"/>
          </p:nvPr>
        </p:nvSpPr>
        <p:spPr>
          <a:xfrm>
            <a:off x="10614388" y="332656"/>
            <a:ext cx="360000" cy="216000"/>
          </a:xfrm>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9B00EF49-7894-4F53-A8DD-F7DB3BFC5032}" type="slidenum">
              <a:rPr kumimoji="0" lang="de-DE" sz="1000" b="0" i="0" u="none" strike="noStrike" kern="1200" cap="none" spc="0" normalizeH="0" baseline="0" noProof="0" smtClean="0">
                <a:ln>
                  <a:noFill/>
                </a:ln>
                <a:solidFill>
                  <a:srgbClr val="333333"/>
                </a:solidFill>
                <a:effectLst/>
                <a:uLnTx/>
                <a:uFillTx/>
                <a:latin typeface="Calibri Light"/>
                <a:ea typeface="ＭＳ Ｐゴシック" panose="020B0600070205080204" pitchFamily="34" charset="-128"/>
                <a:cs typeface="Times New Roman" panose="02020603050405020304" pitchFamily="18" charset="0"/>
              </a:rPr>
              <a:pPr marL="0" marR="0" lvl="0" indent="0" algn="r" defTabSz="914400" rtl="0" eaLnBrk="0" fontAlgn="base" latinLnBrk="0" hangingPunct="0">
                <a:lnSpc>
                  <a:spcPct val="100000"/>
                </a:lnSpc>
                <a:spcBef>
                  <a:spcPct val="0"/>
                </a:spcBef>
                <a:spcAft>
                  <a:spcPct val="0"/>
                </a:spcAft>
                <a:buClrTx/>
                <a:buSzTx/>
                <a:buFontTx/>
                <a:buNone/>
                <a:tabLst/>
                <a:defRPr/>
              </a:pPr>
              <a:t>46</a:t>
            </a:fld>
            <a:endParaRPr kumimoji="0" lang="de-DE" sz="1000" b="0" i="0" u="none" strike="noStrike" kern="1200" cap="none" spc="0" normalizeH="0" baseline="0" noProof="0" dirty="0">
              <a:ln>
                <a:noFill/>
              </a:ln>
              <a:solidFill>
                <a:srgbClr val="333333"/>
              </a:solidFill>
              <a:effectLst/>
              <a:uLnTx/>
              <a:uFillTx/>
              <a:latin typeface="Calibri Light"/>
              <a:ea typeface="ＭＳ Ｐゴシック" panose="020B0600070205080204" pitchFamily="34" charset="-128"/>
              <a:cs typeface="Times New Roman" panose="02020603050405020304" pitchFamily="18" charset="0"/>
            </a:endParaRPr>
          </a:p>
        </p:txBody>
      </p:sp>
    </p:spTree>
    <p:extLst>
      <p:ext uri="{BB962C8B-B14F-4D97-AF65-F5344CB8AC3E}">
        <p14:creationId xmlns:p14="http://schemas.microsoft.com/office/powerpoint/2010/main" val="402589445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uk-UA" sz="3600"/>
              <a:t>Дякуємо за увагу!</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uk-UA" i="1" dirty="0">
                <a:solidFill>
                  <a:srgbClr val="004992"/>
                </a:solidFill>
                <a:latin typeface="Calibri Light"/>
                <a:cs typeface="Verdana"/>
              </a:rPr>
              <a:t>Тренерам</a:t>
            </a:r>
            <a:r>
              <a:rPr lang="uk-UA" dirty="0">
                <a:solidFill>
                  <a:srgbClr val="004992"/>
                </a:solidFill>
                <a:latin typeface="Calibri Light"/>
                <a:cs typeface="Verdana"/>
              </a:rPr>
              <a:t>:</a:t>
            </a:r>
          </a:p>
          <a:p>
            <a:pPr marL="114935" marR="333375" lvl="0" defTabSz="914400">
              <a:lnSpc>
                <a:spcPct val="100000"/>
              </a:lnSpc>
              <a:spcBef>
                <a:spcPts val="800"/>
              </a:spcBef>
            </a:pPr>
            <a:r>
              <a:rPr lang="uk-UA">
                <a:solidFill>
                  <a:srgbClr val="004992"/>
                </a:solidFill>
                <a:latin typeface="Calibri Light"/>
                <a:cs typeface="Verdana"/>
              </a:rPr>
              <a:t>Роздайте робочі аркуші та надайте посилання на наш безкоштовний додаток COGITO.</a:t>
            </a:r>
          </a:p>
          <a:p>
            <a:endParaRPr lang="en-US" dirty="0">
              <a:solidFill>
                <a:srgbClr val="004992"/>
              </a:solidFill>
              <a:latin typeface="Calibri Light"/>
            </a:endParaRPr>
          </a:p>
        </p:txBody>
      </p:sp>
      <p:sp>
        <p:nvSpPr>
          <p:cNvPr id="7" name="Footer Placeholder 6"/>
          <p:cNvSpPr>
            <a:spLocks noGrp="1"/>
          </p:cNvSpPr>
          <p:nvPr>
            <p:ph type="ftr" sz="quarter" idx="11"/>
          </p:nvPr>
        </p:nvSpPr>
        <p:spPr/>
        <p:txBody>
          <a:bodyPr/>
          <a:lstStyle/>
          <a:p>
            <a:pPr>
              <a:defRPr/>
            </a:pPr>
            <a:r>
              <a:rPr lang="uk-UA">
                <a:solidFill>
                  <a:srgbClr val="333333"/>
                </a:solidFill>
              </a:rPr>
              <a:t>Метакогнітивний тренінг 10. Робота з упередженнями (стигмою)</a:t>
            </a: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47</a:t>
            </a:fld>
            <a:endParaRPr lang="de-DE" altLang="de-DE">
              <a:solidFill>
                <a:srgbClr val="333333"/>
              </a:solidFill>
            </a:endParaRPr>
          </a:p>
        </p:txBody>
      </p:sp>
      <p:sp>
        <p:nvSpPr>
          <p:cNvPr id="6" name="Rechteck 5"/>
          <p:cNvSpPr/>
          <p:nvPr/>
        </p:nvSpPr>
        <p:spPr>
          <a:xfrm>
            <a:off x="4810043" y="4497362"/>
            <a:ext cx="2775248" cy="369332"/>
          </a:xfrm>
          <a:prstGeom prst="rect">
            <a:avLst/>
          </a:prstGeom>
        </p:spPr>
        <p:txBody>
          <a:bodyPr wrap="none">
            <a:spAutoFit/>
          </a:bodyPr>
          <a:lstStyle/>
          <a:p>
            <a:pPr marL="114935" marR="333375" algn="ctr" defTabSz="914400" eaLnBrk="0" fontAlgn="base" hangingPunct="0">
              <a:spcBef>
                <a:spcPts val="800"/>
              </a:spcBef>
              <a:spcAft>
                <a:spcPct val="0"/>
              </a:spcAft>
            </a:pPr>
            <a:r>
              <a:rPr lang="uk-UA" sz="1800" dirty="0" err="1">
                <a:solidFill>
                  <a:srgbClr val="333333"/>
                </a:solidFill>
                <a:latin typeface="Calibri Light"/>
                <a:ea typeface="ＭＳ Ｐゴシック" panose="020B0600070205080204" pitchFamily="34" charset="-128"/>
                <a:cs typeface="Verdana"/>
              </a:rPr>
              <a:t>www.uke.de</a:t>
            </a:r>
            <a:r>
              <a:rPr lang="uk-UA" sz="1800" dirty="0">
                <a:solidFill>
                  <a:srgbClr val="333333"/>
                </a:solidFill>
                <a:latin typeface="Calibri Light"/>
                <a:ea typeface="ＭＳ Ｐゴシック" panose="020B0600070205080204" pitchFamily="34" charset="-128"/>
                <a:cs typeface="Verdana"/>
              </a:rPr>
              <a:t>/</a:t>
            </a:r>
            <a:r>
              <a:rPr lang="de-DE" sz="1800" dirty="0" err="1">
                <a:solidFill>
                  <a:srgbClr val="333333"/>
                </a:solidFill>
                <a:latin typeface="Calibri Light"/>
                <a:ea typeface="ＭＳ Ｐゴシック" panose="020B0600070205080204" pitchFamily="34" charset="-128"/>
                <a:cs typeface="Verdana"/>
              </a:rPr>
              <a:t>cogito_ua</a:t>
            </a:r>
            <a:endParaRPr lang="uk-UA" sz="180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2" name="Grafik 1">
            <a:extLst>
              <a:ext uri="{FF2B5EF4-FFF2-40B4-BE49-F238E27FC236}">
                <a16:creationId xmlns:a16="http://schemas.microsoft.com/office/drawing/2014/main" id="{8972F8D9-811D-8646-C003-0F0D482F3DF9}"/>
              </a:ext>
            </a:extLst>
          </p:cNvPr>
          <p:cNvPicPr>
            <a:picLocks noChangeAspect="1"/>
          </p:cNvPicPr>
          <p:nvPr/>
        </p:nvPicPr>
        <p:blipFill>
          <a:blip r:embed="rId4"/>
          <a:stretch>
            <a:fillRect/>
          </a:stretch>
        </p:blipFill>
        <p:spPr>
          <a:xfrm>
            <a:off x="8085598" y="3312000"/>
            <a:ext cx="1359362" cy="2743200"/>
          </a:xfrm>
          <a:prstGeom prst="rect">
            <a:avLst/>
          </a:prstGeom>
        </p:spPr>
      </p:pic>
    </p:spTree>
    <p:extLst>
      <p:ext uri="{BB962C8B-B14F-4D97-AF65-F5344CB8AC3E}">
        <p14:creationId xmlns:p14="http://schemas.microsoft.com/office/powerpoint/2010/main" val="344074849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2" name="Rectangle 88"/>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Arial" panose="020B0604020202020204" pitchFamily="34" charset="0"/>
            </a:endParaRPr>
          </a:p>
        </p:txBody>
      </p:sp>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uk-UA" sz="1200">
                <a:solidFill>
                  <a:srgbClr val="333333"/>
                </a:solidFill>
                <a:latin typeface="+mj-lt"/>
              </a:rPr>
              <a:t>Pictures used in this module are reproduced with indirect (creative commons license) or direct permission of the artists listed below, for which we would like to express our gratitude! A full list can be obtained via </a:t>
            </a:r>
            <a:r>
              <a:rPr lang="uk-UA" sz="1200" u="sng">
                <a:solidFill>
                  <a:srgbClr val="333333"/>
                </a:solidFill>
                <a:latin typeface="+mj-lt"/>
              </a:rPr>
              <a:t>www.uke.de/mct</a:t>
            </a:r>
            <a:r>
              <a:rPr lang="uk-UA" sz="1200">
                <a:solidFill>
                  <a:srgbClr val="333333"/>
                </a:solidFill>
                <a:latin typeface="+mj-lt"/>
              </a:rPr>
              <a:t>. If we have involuntarily breached copyright, please accept our apologies. In this case, we kindly ask creators for their permission to use their work under the "fair use" policy.</a:t>
            </a:r>
            <a:br>
              <a:rPr lang="uk-UA" sz="1200">
                <a:solidFill>
                  <a:srgbClr val="333333"/>
                </a:solidFill>
                <a:latin typeface="+mj-lt"/>
              </a:rPr>
            </a:br>
            <a:r>
              <a:rPr lang="uk-UA" sz="1200">
                <a:solidFill>
                  <a:srgbClr val="333333"/>
                </a:solidFill>
                <a:latin typeface="+mj-lt"/>
              </a:rPr>
              <a:t>Зображення, які використано в цьому модулі, відтворено з опосередкованого (ліцензією Creative Commons) або безпосереднього дозволу перелічених нижче митців, за що ми їм щиро дякуємо! Повний перелік доступний на вебсайті: </a:t>
            </a:r>
            <a:r>
              <a:rPr lang="uk-UA" sz="1200" u="sng">
                <a:solidFill>
                  <a:srgbClr val="333333"/>
                </a:solidFill>
                <a:latin typeface="+mj-lt"/>
              </a:rPr>
              <a:t>www.uke.de/mkt</a:t>
            </a:r>
            <a:r>
              <a:rPr lang="uk-UA" sz="1200">
                <a:solidFill>
                  <a:srgbClr val="333333"/>
                </a:solidFill>
                <a:latin typeface="+mj-lt"/>
              </a:rPr>
              <a:t>. У цьому випадку люб'язно просимо авторів надати нам дозвіл на використання їхньої роботи за правилами «добросовісного використання». </a:t>
            </a:r>
          </a:p>
        </p:txBody>
      </p:sp>
      <p:graphicFrame>
        <p:nvGraphicFramePr>
          <p:cNvPr id="8" name="Group 2"/>
          <p:cNvGraphicFramePr>
            <a:graphicFrameLocks noGrp="1"/>
          </p:cNvGraphicFramePr>
          <p:nvPr>
            <p:extLst>
              <p:ext uri="{D42A27DB-BD31-4B8C-83A1-F6EECF244321}">
                <p14:modId xmlns:p14="http://schemas.microsoft.com/office/powerpoint/2010/main" val="1195995123"/>
              </p:ext>
            </p:extLst>
          </p:nvPr>
        </p:nvGraphicFramePr>
        <p:xfrm>
          <a:off x="408955" y="2204864"/>
          <a:ext cx="11375999" cy="4660392"/>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4795">
                  <a:extLst>
                    <a:ext uri="{9D8B030D-6E8A-4147-A177-3AD203B41FA5}">
                      <a16:colId xmlns:a16="http://schemas.microsoft.com/office/drawing/2014/main" val="20003"/>
                    </a:ext>
                  </a:extLst>
                </a:gridCol>
                <a:gridCol w="3671143">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mj-l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mj-lt"/>
                          <a:cs typeface="Times New Roman" pitchFamily="18" charset="0"/>
                        </a:rPr>
                        <a:t>Ім'я фотографа/митця</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mj-l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mj-l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mj-lt"/>
                          <a:cs typeface="Times New Roman" pitchFamily="18" charset="0"/>
                        </a:rPr>
                        <a:t>джерело</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mj-l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mj-lt"/>
                          <a:cs typeface="Times New Roman" pitchFamily="18" charset="0"/>
                        </a:rPr>
                        <a:t>назва зображення</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mj-lt"/>
                          <a:cs typeface="Times New Roman" pitchFamily="18" charset="0"/>
                        </a:rPr>
                        <a:t>CC = used with corresponding creative commons license; PP = used with personal permission of 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mj-lt"/>
                          <a:cs typeface="Times New Roman" pitchFamily="18" charset="0"/>
                        </a:rPr>
                        <a:t>CC = використано за ліцензією Creative Commons, PP = використано з особистої згоди митця</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mj-lt"/>
                          <a:cs typeface="Times New Roman" pitchFamily="18" charset="0"/>
                        </a:rPr>
                        <a:t>Description/короткий опис</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uk-UA" sz="1000" b="0" i="0">
                          <a:solidFill>
                            <a:schemeClr val="dk1"/>
                          </a:solidFill>
                          <a:effectLst/>
                          <a:latin typeface="+mj-lt"/>
                          <a:ea typeface="+mn-ea"/>
                          <a:cs typeface="+mn-cs"/>
                        </a:rPr>
                        <a:t>Gage Skidmore, 20.07.2019</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uk-UA" sz="1000" b="0" i="0" u="none" strike="noStrike" cap="none" normalizeH="0" baseline="0">
                          <a:ln>
                            <a:noFill/>
                          </a:ln>
                          <a:solidFill>
                            <a:srgbClr val="333333"/>
                          </a:solidFill>
                          <a:effectLst/>
                          <a:latin typeface="+mj-lt"/>
                          <a:cs typeface="Times New Roman" pitchFamily="18" charset="0"/>
                        </a:rPr>
                        <a:t>Wikipedia</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mj-lt"/>
                          <a:cs typeface="Times New Roman" pitchFamily="18" charset="0"/>
                        </a:rPr>
                        <a:t>Angelina Jolie</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uk-UA" sz="1000" b="0" i="0" u="none" strike="noStrike" cap="none" normalizeH="0" baseline="0">
                          <a:ln>
                            <a:noFill/>
                          </a:ln>
                          <a:solidFill>
                            <a:srgbClr val="333333"/>
                          </a:solidFill>
                          <a:effectLst/>
                          <a:latin typeface="+mj-lt"/>
                          <a:cs typeface="Times New Roman" pitchFamily="18" charset="0"/>
                        </a:rPr>
                        <a:t>CC</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uk-UA" sz="1000" b="0" i="0" u="none" dirty="0" err="1">
                          <a:solidFill>
                            <a:schemeClr val="tx1"/>
                          </a:solidFill>
                          <a:effectLst/>
                          <a:latin typeface="+mj-lt"/>
                          <a:ea typeface="+mn-ea"/>
                          <a:cs typeface="+mn-cs"/>
                          <a:hlinkClick r:id="rId3" tooltip="w:Angelina Jolie">
                            <a:extLst>
                              <a:ext uri="{A12FA001-AC4F-418D-AE19-62706E023703}">
                                <ahyp:hlinkClr xmlns:ahyp="http://schemas.microsoft.com/office/drawing/2018/hyperlinkcolor" val="tx"/>
                              </a:ext>
                            </a:extLst>
                          </a:hlinkClick>
                        </a:rPr>
                        <a:t>Angelina</a:t>
                      </a:r>
                      <a:r>
                        <a:rPr lang="uk-UA" sz="1000" b="0" i="0" u="none" dirty="0">
                          <a:solidFill>
                            <a:schemeClr val="tx1"/>
                          </a:solidFill>
                          <a:effectLst/>
                          <a:latin typeface="+mj-lt"/>
                          <a:ea typeface="+mn-ea"/>
                          <a:cs typeface="+mn-cs"/>
                          <a:hlinkClick r:id="rId3" tooltip="w:Angelina Jolie">
                            <a:extLst>
                              <a:ext uri="{A12FA001-AC4F-418D-AE19-62706E023703}">
                                <ahyp:hlinkClr xmlns:ahyp="http://schemas.microsoft.com/office/drawing/2018/hyperlinkcolor" val="tx"/>
                              </a:ext>
                            </a:extLst>
                          </a:hlinkClick>
                        </a:rPr>
                        <a:t> </a:t>
                      </a:r>
                      <a:r>
                        <a:rPr lang="uk-UA" sz="1000" b="0" i="0" u="none" dirty="0" err="1">
                          <a:solidFill>
                            <a:schemeClr val="tx1"/>
                          </a:solidFill>
                          <a:effectLst/>
                          <a:latin typeface="+mj-lt"/>
                          <a:ea typeface="+mn-ea"/>
                          <a:cs typeface="+mn-cs"/>
                          <a:hlinkClick r:id="rId3" tooltip="w:Angelina Jolie">
                            <a:extLst>
                              <a:ext uri="{A12FA001-AC4F-418D-AE19-62706E023703}">
                                <ahyp:hlinkClr xmlns:ahyp="http://schemas.microsoft.com/office/drawing/2018/hyperlinkcolor" val="tx"/>
                              </a:ext>
                            </a:extLst>
                          </a:hlinkClick>
                        </a:rPr>
                        <a:t>Jolie</a:t>
                      </a:r>
                      <a:r>
                        <a:rPr lang="uk-UA" sz="1000" b="0" i="0" u="none" dirty="0">
                          <a:solidFill>
                            <a:schemeClr val="tx1"/>
                          </a:solidFill>
                          <a:effectLst/>
                          <a:latin typeface="+mj-lt"/>
                          <a:ea typeface="+mn-ea"/>
                          <a:cs typeface="+mn-cs"/>
                        </a:rPr>
                        <a:t> </a:t>
                      </a:r>
                      <a:r>
                        <a:rPr lang="uk-UA" sz="1000" b="0" i="0" u="none" dirty="0" err="1">
                          <a:solidFill>
                            <a:schemeClr val="tx1"/>
                          </a:solidFill>
                          <a:effectLst/>
                          <a:latin typeface="+mj-lt"/>
                          <a:ea typeface="+mn-ea"/>
                          <a:cs typeface="+mn-cs"/>
                        </a:rPr>
                        <a:t>speaking</a:t>
                      </a:r>
                      <a:r>
                        <a:rPr lang="uk-UA" sz="1000" b="0" i="0" u="none" dirty="0">
                          <a:solidFill>
                            <a:schemeClr val="tx1"/>
                          </a:solidFill>
                          <a:effectLst/>
                          <a:latin typeface="+mj-lt"/>
                          <a:ea typeface="+mn-ea"/>
                          <a:cs typeface="+mn-cs"/>
                        </a:rPr>
                        <a:t> </a:t>
                      </a:r>
                      <a:r>
                        <a:rPr lang="uk-UA" sz="1000" b="0" i="0" u="none" dirty="0" err="1">
                          <a:solidFill>
                            <a:schemeClr val="tx1"/>
                          </a:solidFill>
                          <a:effectLst/>
                          <a:latin typeface="+mj-lt"/>
                          <a:ea typeface="+mn-ea"/>
                          <a:cs typeface="+mn-cs"/>
                        </a:rPr>
                        <a:t>at</a:t>
                      </a:r>
                      <a:r>
                        <a:rPr lang="uk-UA" sz="1000" b="0" i="0" u="none" dirty="0">
                          <a:solidFill>
                            <a:schemeClr val="tx1"/>
                          </a:solidFill>
                          <a:effectLst/>
                          <a:latin typeface="+mj-lt"/>
                          <a:ea typeface="+mn-ea"/>
                          <a:cs typeface="+mn-cs"/>
                        </a:rPr>
                        <a:t> the 2019 </a:t>
                      </a:r>
                      <a:r>
                        <a:rPr lang="uk-UA" sz="1000" b="0" i="0" u="none" dirty="0" err="1">
                          <a:solidFill>
                            <a:schemeClr val="tx1"/>
                          </a:solidFill>
                          <a:effectLst/>
                          <a:latin typeface="+mj-lt"/>
                          <a:ea typeface="+mn-ea"/>
                          <a:cs typeface="+mn-cs"/>
                        </a:rPr>
                        <a:t>San</a:t>
                      </a:r>
                      <a:r>
                        <a:rPr lang="uk-UA" sz="1000" b="0" i="0" u="none" dirty="0">
                          <a:solidFill>
                            <a:schemeClr val="tx1"/>
                          </a:solidFill>
                          <a:effectLst/>
                          <a:latin typeface="+mj-lt"/>
                          <a:ea typeface="+mn-ea"/>
                          <a:cs typeface="+mn-cs"/>
                        </a:rPr>
                        <a:t> </a:t>
                      </a:r>
                      <a:r>
                        <a:rPr lang="uk-UA" sz="1000" b="0" i="0" u="none" dirty="0" err="1">
                          <a:solidFill>
                            <a:schemeClr val="tx1"/>
                          </a:solidFill>
                          <a:effectLst/>
                          <a:latin typeface="+mj-lt"/>
                          <a:ea typeface="+mn-ea"/>
                          <a:cs typeface="+mn-cs"/>
                        </a:rPr>
                        <a:t>Diego</a:t>
                      </a:r>
                      <a:r>
                        <a:rPr lang="uk-UA" sz="1000" b="0" i="0" u="none" dirty="0">
                          <a:solidFill>
                            <a:schemeClr val="tx1"/>
                          </a:solidFill>
                          <a:effectLst/>
                          <a:latin typeface="+mj-lt"/>
                          <a:ea typeface="+mn-ea"/>
                          <a:cs typeface="+mn-cs"/>
                        </a:rPr>
                        <a:t> </a:t>
                      </a:r>
                      <a:r>
                        <a:rPr lang="uk-UA" sz="1000" b="0" i="0" u="none" dirty="0" err="1">
                          <a:solidFill>
                            <a:schemeClr val="tx1"/>
                          </a:solidFill>
                          <a:effectLst/>
                          <a:latin typeface="+mj-lt"/>
                          <a:ea typeface="+mn-ea"/>
                          <a:cs typeface="+mn-cs"/>
                        </a:rPr>
                        <a:t>Comic-Con</a:t>
                      </a:r>
                      <a:r>
                        <a:rPr lang="uk-UA" sz="1000" b="0" i="0" u="none" dirty="0">
                          <a:solidFill>
                            <a:schemeClr val="tx1"/>
                          </a:solidFill>
                          <a:effectLst/>
                          <a:latin typeface="+mj-lt"/>
                          <a:ea typeface="+mn-ea"/>
                          <a:cs typeface="+mn-cs"/>
                        </a:rPr>
                        <a:t> </a:t>
                      </a:r>
                      <a:r>
                        <a:rPr lang="uk-UA" sz="1000" b="0" i="0" u="none" dirty="0" err="1">
                          <a:solidFill>
                            <a:schemeClr val="tx1"/>
                          </a:solidFill>
                          <a:effectLst/>
                          <a:latin typeface="+mj-lt"/>
                          <a:ea typeface="+mn-ea"/>
                          <a:cs typeface="+mn-cs"/>
                        </a:rPr>
                        <a:t>International</a:t>
                      </a:r>
                      <a:r>
                        <a:rPr lang="uk-UA" sz="1000" b="0" i="0" u="none" dirty="0">
                          <a:solidFill>
                            <a:schemeClr val="tx1"/>
                          </a:solidFill>
                          <a:effectLst/>
                          <a:latin typeface="+mj-lt"/>
                          <a:ea typeface="+mn-ea"/>
                          <a:cs typeface="+mn-cs"/>
                        </a:rPr>
                        <a:t> in </a:t>
                      </a:r>
                      <a:r>
                        <a:rPr lang="uk-UA" sz="1000" b="0" i="0" u="none" dirty="0" err="1">
                          <a:solidFill>
                            <a:schemeClr val="tx1"/>
                          </a:solidFill>
                          <a:effectLst/>
                          <a:latin typeface="+mj-lt"/>
                          <a:ea typeface="+mn-ea"/>
                          <a:cs typeface="+mn-cs"/>
                        </a:rPr>
                        <a:t>San</a:t>
                      </a:r>
                      <a:r>
                        <a:rPr lang="uk-UA" sz="1000" b="0" i="0" u="none" dirty="0">
                          <a:solidFill>
                            <a:schemeClr val="tx1"/>
                          </a:solidFill>
                          <a:effectLst/>
                          <a:latin typeface="+mj-lt"/>
                          <a:ea typeface="+mn-ea"/>
                          <a:cs typeface="+mn-cs"/>
                        </a:rPr>
                        <a:t> </a:t>
                      </a:r>
                      <a:r>
                        <a:rPr lang="uk-UA" sz="1000" b="0" i="0" u="none" dirty="0" err="1">
                          <a:solidFill>
                            <a:schemeClr val="tx1"/>
                          </a:solidFill>
                          <a:effectLst/>
                          <a:latin typeface="+mj-lt"/>
                          <a:ea typeface="+mn-ea"/>
                          <a:cs typeface="+mn-cs"/>
                        </a:rPr>
                        <a:t>Diego</a:t>
                      </a:r>
                      <a:r>
                        <a:rPr lang="uk-UA" sz="1000" b="0" i="0" u="none" dirty="0">
                          <a:solidFill>
                            <a:schemeClr val="tx1"/>
                          </a:solidFill>
                          <a:effectLst/>
                          <a:latin typeface="+mj-lt"/>
                          <a:ea typeface="+mn-ea"/>
                          <a:cs typeface="+mn-cs"/>
                        </a:rPr>
                        <a:t>, </a:t>
                      </a:r>
                      <a:r>
                        <a:rPr lang="uk-UA" sz="1000" b="0" i="0" u="none" dirty="0" err="1">
                          <a:solidFill>
                            <a:schemeClr val="tx1"/>
                          </a:solidFill>
                          <a:effectLst/>
                          <a:latin typeface="+mj-lt"/>
                          <a:ea typeface="+mn-ea"/>
                          <a:cs typeface="+mn-cs"/>
                        </a:rPr>
                        <a:t>California</a:t>
                      </a:r>
                      <a:r>
                        <a:rPr lang="uk-UA" sz="1000" b="0" i="0" u="none" dirty="0">
                          <a:solidFill>
                            <a:schemeClr val="tx1"/>
                          </a:solidFill>
                          <a:effectLst/>
                          <a:latin typeface="+mj-lt"/>
                          <a:ea typeface="+mn-ea"/>
                          <a:cs typeface="+mn-cs"/>
                        </a:rPr>
                        <a:t>/</a:t>
                      </a:r>
                      <a:r>
                        <a:rPr lang="uk-UA" sz="1000" b="0" i="0" u="sng" kern="1200" dirty="0" err="1">
                          <a:solidFill>
                            <a:schemeClr val="tx1"/>
                          </a:solidFill>
                          <a:effectLst/>
                          <a:latin typeface="+mn-lt"/>
                          <a:ea typeface="+mn-ea"/>
                          <a:cs typeface="+mn-cs"/>
                        </a:rPr>
                        <a:t>Анджеліна</a:t>
                      </a:r>
                      <a:r>
                        <a:rPr lang="uk-UA" sz="1000" b="0" i="0" u="sng" kern="1200" dirty="0">
                          <a:solidFill>
                            <a:schemeClr val="tx1"/>
                          </a:solidFill>
                          <a:effectLst/>
                          <a:latin typeface="+mn-lt"/>
                          <a:ea typeface="+mn-ea"/>
                          <a:cs typeface="+mn-cs"/>
                        </a:rPr>
                        <a:t> Джолі </a:t>
                      </a:r>
                      <a:r>
                        <a:rPr lang="ru-RU" sz="1000" b="0" i="0" u="none" kern="1200" dirty="0" err="1">
                          <a:solidFill>
                            <a:schemeClr val="tx1"/>
                          </a:solidFill>
                          <a:effectLst/>
                          <a:latin typeface="+mn-lt"/>
                          <a:ea typeface="+mn-ea"/>
                          <a:cs typeface="+mn-cs"/>
                        </a:rPr>
                        <a:t>виступає</a:t>
                      </a:r>
                      <a:r>
                        <a:rPr lang="ru-RU" sz="1000" b="0" i="0" u="none" kern="1200" dirty="0">
                          <a:solidFill>
                            <a:schemeClr val="tx1"/>
                          </a:solidFill>
                          <a:effectLst/>
                          <a:latin typeface="+mn-lt"/>
                          <a:ea typeface="+mn-ea"/>
                          <a:cs typeface="+mn-cs"/>
                        </a:rPr>
                        <a:t> на </a:t>
                      </a:r>
                      <a:r>
                        <a:rPr lang="ru-RU" sz="1000" b="0" i="0" u="none" kern="1200" dirty="0" err="1">
                          <a:solidFill>
                            <a:schemeClr val="tx1"/>
                          </a:solidFill>
                          <a:effectLst/>
                          <a:latin typeface="+mn-lt"/>
                          <a:ea typeface="+mn-ea"/>
                          <a:cs typeface="+mn-cs"/>
                        </a:rPr>
                        <a:t>міжнародному</a:t>
                      </a:r>
                      <a:r>
                        <a:rPr lang="ru-RU" sz="1000" b="0" i="0" u="none" kern="1200" dirty="0">
                          <a:solidFill>
                            <a:schemeClr val="tx1"/>
                          </a:solidFill>
                          <a:effectLst/>
                          <a:latin typeface="+mn-lt"/>
                          <a:ea typeface="+mn-ea"/>
                          <a:cs typeface="+mn-cs"/>
                        </a:rPr>
                        <a:t> </a:t>
                      </a:r>
                      <a:r>
                        <a:rPr lang="ru-RU" sz="1000" b="0" i="0" u="none" kern="1200" dirty="0" err="1">
                          <a:solidFill>
                            <a:schemeClr val="tx1"/>
                          </a:solidFill>
                          <a:effectLst/>
                          <a:latin typeface="+mn-lt"/>
                          <a:ea typeface="+mn-ea"/>
                          <a:cs typeface="+mn-cs"/>
                        </a:rPr>
                        <a:t>фестивалі</a:t>
                      </a:r>
                      <a:r>
                        <a:rPr lang="ru-RU" sz="1000" b="0" i="0" u="none" kern="1200" dirty="0">
                          <a:solidFill>
                            <a:schemeClr val="tx1"/>
                          </a:solidFill>
                          <a:effectLst/>
                          <a:latin typeface="+mn-lt"/>
                          <a:ea typeface="+mn-ea"/>
                          <a:cs typeface="+mn-cs"/>
                        </a:rPr>
                        <a:t> </a:t>
                      </a:r>
                      <a:r>
                        <a:rPr lang="ru-RU" sz="1000" b="0" i="0" u="none" kern="1200" dirty="0" err="1">
                          <a:solidFill>
                            <a:schemeClr val="tx1"/>
                          </a:solidFill>
                          <a:effectLst/>
                          <a:latin typeface="+mn-lt"/>
                          <a:ea typeface="+mn-ea"/>
                          <a:cs typeface="+mn-cs"/>
                        </a:rPr>
                        <a:t>Comic-Con</a:t>
                      </a:r>
                      <a:r>
                        <a:rPr lang="ru-RU" sz="1000" b="0" i="0" u="none" kern="1200" dirty="0">
                          <a:solidFill>
                            <a:schemeClr val="tx1"/>
                          </a:solidFill>
                          <a:effectLst/>
                          <a:latin typeface="+mn-lt"/>
                          <a:ea typeface="+mn-ea"/>
                          <a:cs typeface="+mn-cs"/>
                        </a:rPr>
                        <a:t> у Сан-</a:t>
                      </a:r>
                      <a:r>
                        <a:rPr lang="ru-RU" sz="1000" b="0" i="0" u="none" kern="1200" dirty="0" err="1">
                          <a:solidFill>
                            <a:schemeClr val="tx1"/>
                          </a:solidFill>
                          <a:effectLst/>
                          <a:latin typeface="+mn-lt"/>
                          <a:ea typeface="+mn-ea"/>
                          <a:cs typeface="+mn-cs"/>
                        </a:rPr>
                        <a:t>Дієго</a:t>
                      </a:r>
                      <a:r>
                        <a:rPr lang="ru-RU" sz="1000" b="0" i="0" u="none" kern="1200" dirty="0">
                          <a:solidFill>
                            <a:schemeClr val="tx1"/>
                          </a:solidFill>
                          <a:effectLst/>
                          <a:latin typeface="+mn-lt"/>
                          <a:ea typeface="+mn-ea"/>
                          <a:cs typeface="+mn-cs"/>
                        </a:rPr>
                        <a:t>, </a:t>
                      </a:r>
                      <a:r>
                        <a:rPr lang="ru-RU" sz="1000" b="0" i="0" u="none" kern="1200" dirty="0" err="1">
                          <a:solidFill>
                            <a:schemeClr val="tx1"/>
                          </a:solidFill>
                          <a:effectLst/>
                          <a:latin typeface="+mn-lt"/>
                          <a:ea typeface="+mn-ea"/>
                          <a:cs typeface="+mn-cs"/>
                        </a:rPr>
                        <a:t>Каліфорнія</a:t>
                      </a:r>
                      <a:r>
                        <a:rPr lang="ru-RU" sz="1000" b="0" i="0" u="none" kern="1200" dirty="0">
                          <a:solidFill>
                            <a:schemeClr val="tx1"/>
                          </a:solidFill>
                          <a:effectLst/>
                          <a:latin typeface="+mn-lt"/>
                          <a:ea typeface="+mn-ea"/>
                          <a:cs typeface="+mn-cs"/>
                        </a:rPr>
                        <a:t>, 2019 р.</a:t>
                      </a:r>
                      <a:endParaRPr lang="uk-UA" sz="1000" b="0" i="0" u="none" dirty="0">
                        <a:solidFill>
                          <a:schemeClr val="tx1"/>
                        </a:solidFill>
                        <a:effectLst/>
                        <a:latin typeface="+mj-lt"/>
                        <a:ea typeface="+mn-ea"/>
                        <a:cs typeface="+mn-cs"/>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mj-lt"/>
                          <a:cs typeface="Times New Roman" pitchFamily="18" charset="0"/>
                        </a:rPr>
                        <a:t>Brian MInkoff-London Pixels, 28.06.2014</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uk-UA" sz="1000" b="0" i="0" u="none" strike="noStrike" cap="none" normalizeH="0" baseline="0">
                          <a:ln>
                            <a:noFill/>
                          </a:ln>
                          <a:solidFill>
                            <a:srgbClr val="333333"/>
                          </a:solidFill>
                          <a:effectLst/>
                          <a:latin typeface="+mj-lt"/>
                          <a:cs typeface="Times New Roman" pitchFamily="18" charset="0"/>
                        </a:rPr>
                        <a:t>Wikipedia</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uk-UA" sz="1000" b="0" i="0" u="none" strike="noStrike" cap="none" normalizeH="0" baseline="0">
                          <a:ln>
                            <a:noFill/>
                          </a:ln>
                          <a:solidFill>
                            <a:srgbClr val="333333"/>
                          </a:solidFill>
                          <a:effectLst/>
                          <a:latin typeface="+mj-lt"/>
                          <a:cs typeface="Times New Roman" pitchFamily="18" charset="0"/>
                        </a:rPr>
                        <a:t>David Beckham</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uk-UA" sz="1000" b="0" i="0" u="none" strike="noStrike" cap="none" normalizeH="0" baseline="0">
                          <a:ln>
                            <a:noFill/>
                          </a:ln>
                          <a:solidFill>
                            <a:srgbClr val="333333"/>
                          </a:solidFill>
                          <a:effectLst/>
                          <a:latin typeface="+mj-lt"/>
                          <a:cs typeface="Times New Roman" pitchFamily="18" charset="0"/>
                        </a:rPr>
                        <a:t>CC</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uk-UA" sz="1000" b="0" i="0" dirty="0" err="1">
                          <a:solidFill>
                            <a:schemeClr val="dk1"/>
                          </a:solidFill>
                          <a:effectLst/>
                          <a:latin typeface="+mj-lt"/>
                          <a:ea typeface="+mn-ea"/>
                          <a:cs typeface="+mn-cs"/>
                        </a:rPr>
                        <a:t>David</a:t>
                      </a:r>
                      <a:r>
                        <a:rPr lang="uk-UA" sz="1000" b="0" i="0" dirty="0">
                          <a:solidFill>
                            <a:schemeClr val="dk1"/>
                          </a:solidFill>
                          <a:effectLst/>
                          <a:latin typeface="+mj-lt"/>
                          <a:ea typeface="+mn-ea"/>
                          <a:cs typeface="+mn-cs"/>
                        </a:rPr>
                        <a:t> </a:t>
                      </a:r>
                      <a:r>
                        <a:rPr lang="uk-UA" sz="1000" b="0" i="0" dirty="0" err="1">
                          <a:solidFill>
                            <a:schemeClr val="dk1"/>
                          </a:solidFill>
                          <a:effectLst/>
                          <a:latin typeface="+mj-lt"/>
                          <a:ea typeface="+mn-ea"/>
                          <a:cs typeface="+mn-cs"/>
                        </a:rPr>
                        <a:t>Beckham</a:t>
                      </a:r>
                      <a:r>
                        <a:rPr lang="uk-UA" sz="1000" b="0" i="0" dirty="0">
                          <a:solidFill>
                            <a:schemeClr val="dk1"/>
                          </a:solidFill>
                          <a:effectLst/>
                          <a:latin typeface="+mj-lt"/>
                          <a:ea typeface="+mn-ea"/>
                          <a:cs typeface="+mn-cs"/>
                        </a:rPr>
                        <a:t> in the </a:t>
                      </a:r>
                      <a:r>
                        <a:rPr lang="uk-UA" sz="1000" b="0" i="0" dirty="0" err="1">
                          <a:solidFill>
                            <a:schemeClr val="dk1"/>
                          </a:solidFill>
                          <a:effectLst/>
                          <a:latin typeface="+mj-lt"/>
                          <a:ea typeface="+mn-ea"/>
                          <a:cs typeface="+mn-cs"/>
                        </a:rPr>
                        <a:t>royal</a:t>
                      </a:r>
                      <a:r>
                        <a:rPr lang="uk-UA" sz="1000" b="0" i="0" dirty="0">
                          <a:solidFill>
                            <a:schemeClr val="dk1"/>
                          </a:solidFill>
                          <a:effectLst/>
                          <a:latin typeface="+mj-lt"/>
                          <a:ea typeface="+mn-ea"/>
                          <a:cs typeface="+mn-cs"/>
                        </a:rPr>
                        <a:t> box, </a:t>
                      </a:r>
                      <a:r>
                        <a:rPr lang="uk-UA" sz="1000" b="0" i="0" dirty="0" err="1">
                          <a:solidFill>
                            <a:schemeClr val="dk1"/>
                          </a:solidFill>
                          <a:effectLst/>
                          <a:latin typeface="+mj-lt"/>
                          <a:ea typeface="+mn-ea"/>
                          <a:cs typeface="+mn-cs"/>
                        </a:rPr>
                        <a:t>Wimbledon</a:t>
                      </a:r>
                      <a:r>
                        <a:rPr lang="uk-UA" sz="1000" b="0" i="0" dirty="0">
                          <a:solidFill>
                            <a:schemeClr val="dk1"/>
                          </a:solidFill>
                          <a:effectLst/>
                          <a:latin typeface="+mj-lt"/>
                          <a:ea typeface="+mn-ea"/>
                          <a:cs typeface="+mn-cs"/>
                        </a:rPr>
                        <a:t> 2014 / </a:t>
                      </a:r>
                      <a:r>
                        <a:rPr lang="ru-RU" sz="1000" b="0" i="0" kern="1200" dirty="0" err="1">
                          <a:solidFill>
                            <a:schemeClr val="dk1"/>
                          </a:solidFill>
                          <a:effectLst/>
                          <a:latin typeface="+mn-lt"/>
                          <a:ea typeface="+mn-ea"/>
                          <a:cs typeface="+mn-cs"/>
                        </a:rPr>
                        <a:t>Девід</a:t>
                      </a:r>
                      <a:r>
                        <a:rPr lang="ru-RU" sz="1000" b="0" i="0" kern="1200" dirty="0">
                          <a:solidFill>
                            <a:schemeClr val="dk1"/>
                          </a:solidFill>
                          <a:effectLst/>
                          <a:latin typeface="+mn-lt"/>
                          <a:ea typeface="+mn-ea"/>
                          <a:cs typeface="+mn-cs"/>
                        </a:rPr>
                        <a:t> </a:t>
                      </a:r>
                      <a:r>
                        <a:rPr lang="ru-RU" sz="1000" b="0" i="0" kern="1200" dirty="0" err="1">
                          <a:solidFill>
                            <a:schemeClr val="dk1"/>
                          </a:solidFill>
                          <a:effectLst/>
                          <a:latin typeface="+mn-lt"/>
                          <a:ea typeface="+mn-ea"/>
                          <a:cs typeface="+mn-cs"/>
                        </a:rPr>
                        <a:t>Бекхем</a:t>
                      </a:r>
                      <a:r>
                        <a:rPr lang="ru-RU" sz="1000" b="0" i="0" kern="1200" dirty="0">
                          <a:solidFill>
                            <a:schemeClr val="dk1"/>
                          </a:solidFill>
                          <a:effectLst/>
                          <a:latin typeface="+mn-lt"/>
                          <a:ea typeface="+mn-ea"/>
                          <a:cs typeface="+mn-cs"/>
                        </a:rPr>
                        <a:t> у </a:t>
                      </a:r>
                      <a:r>
                        <a:rPr lang="ru-RU" sz="1000" b="0" i="0" kern="1200" dirty="0" err="1">
                          <a:solidFill>
                            <a:schemeClr val="dk1"/>
                          </a:solidFill>
                          <a:effectLst/>
                          <a:latin typeface="+mn-lt"/>
                          <a:ea typeface="+mn-ea"/>
                          <a:cs typeface="+mn-cs"/>
                        </a:rPr>
                        <a:t>королівській</a:t>
                      </a:r>
                      <a:r>
                        <a:rPr lang="ru-RU" sz="1000" b="0" i="0" kern="1200" dirty="0">
                          <a:solidFill>
                            <a:schemeClr val="dk1"/>
                          </a:solidFill>
                          <a:effectLst/>
                          <a:latin typeface="+mn-lt"/>
                          <a:ea typeface="+mn-ea"/>
                          <a:cs typeface="+mn-cs"/>
                        </a:rPr>
                        <a:t> </a:t>
                      </a:r>
                      <a:r>
                        <a:rPr lang="ru-RU" sz="1000" b="0" i="0" kern="1200" dirty="0" err="1">
                          <a:solidFill>
                            <a:schemeClr val="dk1"/>
                          </a:solidFill>
                          <a:effectLst/>
                          <a:latin typeface="+mn-lt"/>
                          <a:ea typeface="+mn-ea"/>
                          <a:cs typeface="+mn-cs"/>
                        </a:rPr>
                        <a:t>ложі</a:t>
                      </a:r>
                      <a:r>
                        <a:rPr lang="ru-RU" sz="1000" b="0" i="0" kern="1200" dirty="0">
                          <a:solidFill>
                            <a:schemeClr val="dk1"/>
                          </a:solidFill>
                          <a:effectLst/>
                          <a:latin typeface="+mn-lt"/>
                          <a:ea typeface="+mn-ea"/>
                          <a:cs typeface="+mn-cs"/>
                        </a:rPr>
                        <a:t>, </a:t>
                      </a:r>
                      <a:r>
                        <a:rPr lang="ru-RU" sz="1000" b="0" i="0" kern="1200" dirty="0" err="1">
                          <a:solidFill>
                            <a:schemeClr val="dk1"/>
                          </a:solidFill>
                          <a:effectLst/>
                          <a:latin typeface="+mn-lt"/>
                          <a:ea typeface="+mn-ea"/>
                          <a:cs typeface="+mn-cs"/>
                        </a:rPr>
                        <a:t>Вімблдон</a:t>
                      </a:r>
                      <a:r>
                        <a:rPr lang="ru-RU" sz="1000" b="0" i="0" kern="1200" dirty="0">
                          <a:solidFill>
                            <a:schemeClr val="dk1"/>
                          </a:solidFill>
                          <a:effectLst/>
                          <a:latin typeface="+mn-lt"/>
                          <a:ea typeface="+mn-ea"/>
                          <a:cs typeface="+mn-cs"/>
                        </a:rPr>
                        <a:t> 2014</a:t>
                      </a:r>
                      <a:r>
                        <a:rPr lang="uk-UA" sz="1000" b="0" i="0" kern="1200" dirty="0">
                          <a:solidFill>
                            <a:schemeClr val="dk1"/>
                          </a:solidFill>
                          <a:effectLst/>
                          <a:latin typeface="+mj-lt"/>
                          <a:ea typeface="+mn-ea"/>
                          <a:cs typeface="+mn-cs"/>
                        </a:rPr>
                        <a:t> р.</a:t>
                      </a:r>
                      <a:endParaRPr lang="uk-UA" sz="1000" b="0" i="0" kern="1200" dirty="0">
                        <a:solidFill>
                          <a:schemeClr val="dk1"/>
                        </a:solidFill>
                        <a:effectLst/>
                        <a:latin typeface="+mn-lt"/>
                        <a:ea typeface="+mn-ea"/>
                        <a:cs typeface="+mn-cs"/>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mj-lt"/>
                          <a:cs typeface="Times New Roman" pitchFamily="18" charset="0"/>
                        </a:rPr>
                        <a:t>Takahiro Kyono, 27.04.2012</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mj-lt"/>
                          <a:cs typeface="Times New Roman" pitchFamily="18" charset="0"/>
                        </a:rPr>
                        <a:t>Wikipedia</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mj-lt"/>
                          <a:cs typeface="Times New Roman" pitchFamily="18" charset="0"/>
                        </a:rPr>
                        <a:t>Brian Wilson</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mj-lt"/>
                          <a:cs typeface="Times New Roman" pitchFamily="18" charset="0"/>
                        </a:rPr>
                        <a:t>CC</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uk-UA" sz="1000" b="0" i="0" u="none" strike="noStrike" cap="none" normalizeH="0" baseline="0" dirty="0">
                          <a:ln>
                            <a:noFill/>
                          </a:ln>
                          <a:solidFill>
                            <a:srgbClr val="333333"/>
                          </a:solidFill>
                          <a:effectLst/>
                          <a:latin typeface="+mj-lt"/>
                          <a:cs typeface="Times New Roman" pitchFamily="18" charset="0"/>
                        </a:rPr>
                        <a:t>The </a:t>
                      </a:r>
                      <a:r>
                        <a:rPr kumimoji="0" lang="uk-UA" sz="1000" b="0" i="0" u="none" strike="noStrike" cap="none" normalizeH="0" baseline="0" dirty="0" err="1">
                          <a:ln>
                            <a:noFill/>
                          </a:ln>
                          <a:solidFill>
                            <a:srgbClr val="333333"/>
                          </a:solidFill>
                          <a:effectLst/>
                          <a:latin typeface="+mj-lt"/>
                          <a:cs typeface="Times New Roman" pitchFamily="18" charset="0"/>
                        </a:rPr>
                        <a:t>Beach</a:t>
                      </a:r>
                      <a:r>
                        <a:rPr kumimoji="0" lang="uk-UA" sz="1000" b="0" i="0" u="none" strike="noStrike" cap="none" normalizeH="0" baseline="0" dirty="0">
                          <a:ln>
                            <a:noFill/>
                          </a:ln>
                          <a:solidFill>
                            <a:srgbClr val="333333"/>
                          </a:solidFill>
                          <a:effectLst/>
                          <a:latin typeface="+mj-lt"/>
                          <a:cs typeface="Times New Roman" pitchFamily="18" charset="0"/>
                        </a:rPr>
                        <a:t> </a:t>
                      </a:r>
                      <a:r>
                        <a:rPr kumimoji="0" lang="uk-UA" sz="1000" b="0" i="0" u="none" strike="noStrike" cap="none" normalizeH="0" baseline="0" dirty="0" err="1">
                          <a:ln>
                            <a:noFill/>
                          </a:ln>
                          <a:solidFill>
                            <a:srgbClr val="333333"/>
                          </a:solidFill>
                          <a:effectLst/>
                          <a:latin typeface="+mj-lt"/>
                          <a:cs typeface="Times New Roman" pitchFamily="18" charset="0"/>
                        </a:rPr>
                        <a:t>Boy</a:t>
                      </a:r>
                      <a:r>
                        <a:rPr kumimoji="0" lang="uk-UA" sz="1000" b="0" i="0" u="none" strike="noStrike" cap="none" normalizeH="0" baseline="0" dirty="0">
                          <a:ln>
                            <a:noFill/>
                          </a:ln>
                          <a:solidFill>
                            <a:srgbClr val="333333"/>
                          </a:solidFill>
                          <a:effectLst/>
                          <a:latin typeface="+mj-lt"/>
                          <a:cs typeface="Times New Roman" pitchFamily="18" charset="0"/>
                        </a:rPr>
                        <a:t> 50th </a:t>
                      </a:r>
                      <a:r>
                        <a:rPr kumimoji="0" lang="uk-UA" sz="1000" b="0" i="0" u="none" strike="noStrike" cap="none" normalizeH="0" baseline="0" dirty="0" err="1">
                          <a:ln>
                            <a:noFill/>
                          </a:ln>
                          <a:solidFill>
                            <a:srgbClr val="333333"/>
                          </a:solidFill>
                          <a:effectLst/>
                          <a:latin typeface="+mj-lt"/>
                          <a:cs typeface="Times New Roman" pitchFamily="18" charset="0"/>
                        </a:rPr>
                        <a:t>Anniversary</a:t>
                      </a:r>
                      <a:r>
                        <a:rPr kumimoji="0" lang="uk-UA" sz="1000" b="0" i="0" u="none" strike="noStrike" cap="none" normalizeH="0" baseline="0" dirty="0">
                          <a:ln>
                            <a:noFill/>
                          </a:ln>
                          <a:solidFill>
                            <a:srgbClr val="333333"/>
                          </a:solidFill>
                          <a:effectLst/>
                          <a:latin typeface="+mj-lt"/>
                          <a:cs typeface="Times New Roman" pitchFamily="18" charset="0"/>
                        </a:rPr>
                        <a:t> </a:t>
                      </a:r>
                      <a:r>
                        <a:rPr kumimoji="0" lang="uk-UA" sz="1000" b="0" i="0" u="none" strike="noStrike" cap="none" normalizeH="0" baseline="0" dirty="0" err="1">
                          <a:ln>
                            <a:noFill/>
                          </a:ln>
                          <a:solidFill>
                            <a:srgbClr val="333333"/>
                          </a:solidFill>
                          <a:effectLst/>
                          <a:latin typeface="+mj-lt"/>
                          <a:cs typeface="Times New Roman" pitchFamily="18" charset="0"/>
                        </a:rPr>
                        <a:t>Reunion-New</a:t>
                      </a:r>
                      <a:r>
                        <a:rPr kumimoji="0" lang="uk-UA" sz="1000" b="0" i="0" u="none" strike="noStrike" cap="none" normalizeH="0" baseline="0" dirty="0">
                          <a:ln>
                            <a:noFill/>
                          </a:ln>
                          <a:solidFill>
                            <a:srgbClr val="333333"/>
                          </a:solidFill>
                          <a:effectLst/>
                          <a:latin typeface="+mj-lt"/>
                          <a:cs typeface="Times New Roman" pitchFamily="18" charset="0"/>
                        </a:rPr>
                        <a:t> </a:t>
                      </a:r>
                      <a:r>
                        <a:rPr kumimoji="0" lang="uk-UA" sz="1000" b="0" i="0" u="none" strike="noStrike" cap="none" normalizeH="0" baseline="0" dirty="0" err="1">
                          <a:ln>
                            <a:noFill/>
                          </a:ln>
                          <a:solidFill>
                            <a:srgbClr val="333333"/>
                          </a:solidFill>
                          <a:effectLst/>
                          <a:latin typeface="+mj-lt"/>
                          <a:cs typeface="Times New Roman" pitchFamily="18" charset="0"/>
                        </a:rPr>
                        <a:t>Orleans</a:t>
                      </a:r>
                      <a:r>
                        <a:rPr kumimoji="0" lang="uk-UA" sz="1000" b="0" i="0" u="none" strike="noStrike" cap="none" normalizeH="0" baseline="0" dirty="0">
                          <a:ln>
                            <a:noFill/>
                          </a:ln>
                          <a:solidFill>
                            <a:srgbClr val="333333"/>
                          </a:solidFill>
                          <a:effectLst/>
                          <a:latin typeface="+mj-lt"/>
                          <a:cs typeface="Times New Roman" pitchFamily="18" charset="0"/>
                        </a:rPr>
                        <a:t> </a:t>
                      </a:r>
                      <a:r>
                        <a:rPr kumimoji="0" lang="uk-UA" sz="1000" b="0" i="0" u="none" strike="noStrike" cap="none" normalizeH="0" baseline="0" dirty="0" err="1">
                          <a:ln>
                            <a:noFill/>
                          </a:ln>
                          <a:solidFill>
                            <a:srgbClr val="333333"/>
                          </a:solidFill>
                          <a:effectLst/>
                          <a:latin typeface="+mj-lt"/>
                          <a:cs typeface="Times New Roman" pitchFamily="18" charset="0"/>
                        </a:rPr>
                        <a:t>Jazz</a:t>
                      </a:r>
                      <a:r>
                        <a:rPr kumimoji="0" lang="uk-UA" sz="1000" b="0" i="0" u="none" strike="noStrike" cap="none" normalizeH="0" baseline="0" dirty="0">
                          <a:ln>
                            <a:noFill/>
                          </a:ln>
                          <a:solidFill>
                            <a:srgbClr val="333333"/>
                          </a:solidFill>
                          <a:effectLst/>
                          <a:latin typeface="+mj-lt"/>
                          <a:cs typeface="Times New Roman" pitchFamily="18" charset="0"/>
                        </a:rPr>
                        <a:t> &amp; </a:t>
                      </a:r>
                      <a:r>
                        <a:rPr kumimoji="0" lang="uk-UA" sz="1000" b="0" i="0" u="none" strike="noStrike" cap="none" normalizeH="0" baseline="0" dirty="0" err="1">
                          <a:ln>
                            <a:noFill/>
                          </a:ln>
                          <a:solidFill>
                            <a:srgbClr val="333333"/>
                          </a:solidFill>
                          <a:effectLst/>
                          <a:latin typeface="+mj-lt"/>
                          <a:cs typeface="Times New Roman" pitchFamily="18" charset="0"/>
                        </a:rPr>
                        <a:t>Heritage</a:t>
                      </a:r>
                      <a:r>
                        <a:rPr kumimoji="0" lang="uk-UA" sz="1000" b="0" i="0" u="none" strike="noStrike" cap="none" normalizeH="0" baseline="0" dirty="0">
                          <a:ln>
                            <a:noFill/>
                          </a:ln>
                          <a:solidFill>
                            <a:srgbClr val="333333"/>
                          </a:solidFill>
                          <a:effectLst/>
                          <a:latin typeface="+mj-lt"/>
                          <a:cs typeface="Times New Roman" pitchFamily="18" charset="0"/>
                        </a:rPr>
                        <a:t> </a:t>
                      </a:r>
                      <a:r>
                        <a:rPr kumimoji="0" lang="uk-UA" sz="1000" b="0" i="0" u="none" strike="noStrike" cap="none" normalizeH="0" baseline="0" dirty="0" err="1">
                          <a:ln>
                            <a:noFill/>
                          </a:ln>
                          <a:solidFill>
                            <a:srgbClr val="333333"/>
                          </a:solidFill>
                          <a:effectLst/>
                          <a:latin typeface="+mj-lt"/>
                          <a:cs typeface="Times New Roman" pitchFamily="18" charset="0"/>
                        </a:rPr>
                        <a:t>Festival</a:t>
                      </a:r>
                      <a:r>
                        <a:rPr kumimoji="0" lang="uk-UA" sz="1000" b="0" i="0" u="none" strike="noStrike" cap="none" normalizeH="0" baseline="0" dirty="0">
                          <a:ln>
                            <a:noFill/>
                          </a:ln>
                          <a:solidFill>
                            <a:srgbClr val="333333"/>
                          </a:solidFill>
                          <a:effectLst/>
                          <a:latin typeface="+mj-lt"/>
                          <a:cs typeface="Times New Roman" pitchFamily="18" charset="0"/>
                        </a:rPr>
                        <a:t> 2021 / </a:t>
                      </a:r>
                      <a:r>
                        <a:rPr kumimoji="0" lang="ru-RU" sz="1000" b="0" i="0" u="none" strike="noStrike" kern="1200" cap="none" normalizeH="0" baseline="0" dirty="0" err="1">
                          <a:ln>
                            <a:noFill/>
                          </a:ln>
                          <a:solidFill>
                            <a:srgbClr val="333333"/>
                          </a:solidFill>
                          <a:effectLst/>
                          <a:latin typeface="+mn-lt"/>
                          <a:ea typeface="+mn-ea"/>
                          <a:cs typeface="Times New Roman" pitchFamily="18" charset="0"/>
                        </a:rPr>
                        <a:t>Возз’єднання</a:t>
                      </a:r>
                      <a:r>
                        <a:rPr kumimoji="0" lang="ru-RU" sz="1000" b="0" i="0" u="none" strike="noStrike" kern="1200" cap="none" normalizeH="0" baseline="0" dirty="0">
                          <a:ln>
                            <a:noFill/>
                          </a:ln>
                          <a:solidFill>
                            <a:srgbClr val="333333"/>
                          </a:solidFill>
                          <a:effectLst/>
                          <a:latin typeface="+mn-lt"/>
                          <a:ea typeface="+mn-ea"/>
                          <a:cs typeface="Times New Roman" pitchFamily="18" charset="0"/>
                        </a:rPr>
                        <a:t> Beach </a:t>
                      </a:r>
                      <a:r>
                        <a:rPr kumimoji="0" lang="ru-RU" sz="1000" b="0" i="0" u="none" strike="noStrike" kern="1200" cap="none" normalizeH="0" baseline="0" dirty="0" err="1">
                          <a:ln>
                            <a:noFill/>
                          </a:ln>
                          <a:solidFill>
                            <a:srgbClr val="333333"/>
                          </a:solidFill>
                          <a:effectLst/>
                          <a:latin typeface="+mn-lt"/>
                          <a:ea typeface="+mn-ea"/>
                          <a:cs typeface="Times New Roman" pitchFamily="18" charset="0"/>
                        </a:rPr>
                        <a:t>Boy</a:t>
                      </a:r>
                      <a:r>
                        <a:rPr kumimoji="0" lang="ru-RU" sz="1000" b="0" i="0" u="none" strike="noStrike" kern="1200" cap="none" normalizeH="0" baseline="0" dirty="0">
                          <a:ln>
                            <a:noFill/>
                          </a:ln>
                          <a:solidFill>
                            <a:srgbClr val="333333"/>
                          </a:solidFill>
                          <a:effectLst/>
                          <a:latin typeface="+mn-lt"/>
                          <a:ea typeface="+mn-ea"/>
                          <a:cs typeface="Times New Roman" pitchFamily="18" charset="0"/>
                        </a:rPr>
                        <a:t> до 50-ї </a:t>
                      </a:r>
                      <a:r>
                        <a:rPr kumimoji="0" lang="ru-RU" sz="1000" b="0" i="0" u="none" strike="noStrike" kern="1200" cap="none" normalizeH="0" baseline="0" dirty="0" err="1">
                          <a:ln>
                            <a:noFill/>
                          </a:ln>
                          <a:solidFill>
                            <a:srgbClr val="333333"/>
                          </a:solidFill>
                          <a:effectLst/>
                          <a:latin typeface="+mn-lt"/>
                          <a:ea typeface="+mn-ea"/>
                          <a:cs typeface="Times New Roman" pitchFamily="18" charset="0"/>
                        </a:rPr>
                        <a:t>річниці</a:t>
                      </a:r>
                      <a:r>
                        <a:rPr kumimoji="0" lang="ru-RU" sz="1000" b="0" i="0" u="none" strike="noStrike" kern="1200" cap="none" normalizeH="0" baseline="0" dirty="0">
                          <a:ln>
                            <a:noFill/>
                          </a:ln>
                          <a:solidFill>
                            <a:srgbClr val="333333"/>
                          </a:solidFill>
                          <a:effectLst/>
                          <a:latin typeface="+mn-lt"/>
                          <a:ea typeface="+mn-ea"/>
                          <a:cs typeface="Times New Roman" pitchFamily="18" charset="0"/>
                        </a:rPr>
                        <a:t> – Фестиваль джазу та </a:t>
                      </a:r>
                      <a:r>
                        <a:rPr kumimoji="0" lang="ru-RU" sz="1000" b="0" i="0" u="none" strike="noStrike" kern="1200" cap="none" normalizeH="0" baseline="0" dirty="0" err="1">
                          <a:ln>
                            <a:noFill/>
                          </a:ln>
                          <a:solidFill>
                            <a:srgbClr val="333333"/>
                          </a:solidFill>
                          <a:effectLst/>
                          <a:latin typeface="+mn-lt"/>
                          <a:ea typeface="+mn-ea"/>
                          <a:cs typeface="Times New Roman" pitchFamily="18" charset="0"/>
                        </a:rPr>
                        <a:t>спадщини</a:t>
                      </a:r>
                      <a:r>
                        <a:rPr kumimoji="0" lang="ru-RU" sz="1000" b="0" i="0" u="none" strike="noStrike" kern="1200" cap="none" normalizeH="0" baseline="0" dirty="0">
                          <a:ln>
                            <a:noFill/>
                          </a:ln>
                          <a:solidFill>
                            <a:srgbClr val="333333"/>
                          </a:solidFill>
                          <a:effectLst/>
                          <a:latin typeface="+mn-lt"/>
                          <a:ea typeface="+mn-ea"/>
                          <a:cs typeface="Times New Roman" pitchFamily="18" charset="0"/>
                        </a:rPr>
                        <a:t> Нового Орлеана, 2021 р.</a:t>
                      </a:r>
                      <a:endParaRPr kumimoji="0" lang="uk-UA" sz="1000" b="0" i="0" u="none" strike="noStrike" kern="1200" cap="none" normalizeH="0" baseline="0" dirty="0">
                        <a:ln>
                          <a:noFill/>
                        </a:ln>
                        <a:solidFill>
                          <a:srgbClr val="333333"/>
                        </a:solidFill>
                        <a:effectLst/>
                        <a:latin typeface="+mn-lt"/>
                        <a:ea typeface="+mn-ea"/>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mj-lt"/>
                          <a:cs typeface="Times New Roman" pitchFamily="18" charset="0"/>
                        </a:rPr>
                        <a:t>Daniel Ogren</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mj-lt"/>
                          <a:cs typeface="Times New Roman" pitchFamily="18" charset="0"/>
                        </a:rPr>
                        <a:t>flickr</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mj-lt"/>
                          <a:cs typeface="Times New Roman" pitchFamily="18" charset="0"/>
                        </a:rPr>
                        <a:t>J.K. Rowling</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dirty="0">
                          <a:ln>
                            <a:noFill/>
                          </a:ln>
                          <a:solidFill>
                            <a:srgbClr val="333333"/>
                          </a:solidFill>
                          <a:effectLst/>
                          <a:latin typeface="+mj-lt"/>
                          <a:cs typeface="Times New Roman" pitchFamily="18" charset="0"/>
                        </a:rPr>
                        <a:t>CC</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uk-UA" sz="1000" b="0" i="0" u="none" strike="noStrike" cap="none" normalizeH="0" baseline="0" dirty="0">
                          <a:ln>
                            <a:noFill/>
                          </a:ln>
                          <a:solidFill>
                            <a:srgbClr val="333333"/>
                          </a:solidFill>
                          <a:effectLst/>
                          <a:latin typeface="+mj-lt"/>
                          <a:cs typeface="Times New Roman" pitchFamily="18" charset="0"/>
                        </a:rPr>
                        <a:t>J.K. </a:t>
                      </a:r>
                      <a:r>
                        <a:rPr kumimoji="0" lang="uk-UA" sz="1000" b="0" i="0" u="none" strike="noStrike" cap="none" normalizeH="0" baseline="0" dirty="0" err="1">
                          <a:ln>
                            <a:noFill/>
                          </a:ln>
                          <a:solidFill>
                            <a:srgbClr val="333333"/>
                          </a:solidFill>
                          <a:effectLst/>
                          <a:latin typeface="+mj-lt"/>
                          <a:cs typeface="Times New Roman" pitchFamily="18" charset="0"/>
                        </a:rPr>
                        <a:t>Rowling</a:t>
                      </a:r>
                      <a:r>
                        <a:rPr kumimoji="0" lang="uk-UA" sz="1000" b="0" i="0" u="none" strike="noStrike" cap="none" normalizeH="0" baseline="0" dirty="0">
                          <a:ln>
                            <a:noFill/>
                          </a:ln>
                          <a:solidFill>
                            <a:srgbClr val="333333"/>
                          </a:solidFill>
                          <a:effectLst/>
                          <a:latin typeface="+mj-lt"/>
                          <a:cs typeface="Times New Roman" pitchFamily="18" charset="0"/>
                        </a:rPr>
                        <a:t> </a:t>
                      </a:r>
                      <a:r>
                        <a:rPr kumimoji="0" lang="uk-UA" sz="1000" b="0" i="0" u="none" strike="noStrike" cap="none" normalizeH="0" baseline="0" dirty="0" err="1">
                          <a:ln>
                            <a:noFill/>
                          </a:ln>
                          <a:solidFill>
                            <a:srgbClr val="333333"/>
                          </a:solidFill>
                          <a:effectLst/>
                          <a:latin typeface="+mj-lt"/>
                          <a:cs typeface="Times New Roman" pitchFamily="18" charset="0"/>
                        </a:rPr>
                        <a:t>reads</a:t>
                      </a:r>
                      <a:r>
                        <a:rPr kumimoji="0" lang="uk-UA" sz="1000" b="0" i="0" u="none" strike="noStrike" cap="none" normalizeH="0" baseline="0" dirty="0">
                          <a:ln>
                            <a:noFill/>
                          </a:ln>
                          <a:solidFill>
                            <a:srgbClr val="333333"/>
                          </a:solidFill>
                          <a:effectLst/>
                          <a:latin typeface="+mj-lt"/>
                          <a:cs typeface="Times New Roman" pitchFamily="18" charset="0"/>
                        </a:rPr>
                        <a:t> </a:t>
                      </a:r>
                      <a:r>
                        <a:rPr kumimoji="0" lang="uk-UA" sz="1000" b="0" i="0" u="none" strike="noStrike" cap="none" normalizeH="0" baseline="0" dirty="0" err="1">
                          <a:ln>
                            <a:noFill/>
                          </a:ln>
                          <a:solidFill>
                            <a:srgbClr val="333333"/>
                          </a:solidFill>
                          <a:effectLst/>
                          <a:latin typeface="+mj-lt"/>
                          <a:cs typeface="Times New Roman" pitchFamily="18" charset="0"/>
                        </a:rPr>
                        <a:t>from</a:t>
                      </a:r>
                      <a:r>
                        <a:rPr kumimoji="0" lang="uk-UA" sz="1000" b="0" i="0" u="none" strike="noStrike" cap="none" normalizeH="0" baseline="0" dirty="0">
                          <a:ln>
                            <a:noFill/>
                          </a:ln>
                          <a:solidFill>
                            <a:srgbClr val="333333"/>
                          </a:solidFill>
                          <a:effectLst/>
                          <a:latin typeface="+mj-lt"/>
                          <a:cs typeface="Times New Roman" pitchFamily="18" charset="0"/>
                        </a:rPr>
                        <a:t> </a:t>
                      </a:r>
                      <a:r>
                        <a:rPr kumimoji="0" lang="uk-UA" sz="1000" b="0" i="0" u="none" strike="noStrike" cap="none" normalizeH="0" baseline="0" dirty="0" err="1">
                          <a:ln>
                            <a:noFill/>
                          </a:ln>
                          <a:solidFill>
                            <a:srgbClr val="333333"/>
                          </a:solidFill>
                          <a:effectLst/>
                          <a:latin typeface="+mj-lt"/>
                          <a:cs typeface="Times New Roman" pitchFamily="18" charset="0"/>
                        </a:rPr>
                        <a:t>Harry</a:t>
                      </a:r>
                      <a:r>
                        <a:rPr kumimoji="0" lang="uk-UA" sz="1000" b="0" i="0" u="none" strike="noStrike" cap="none" normalizeH="0" baseline="0" dirty="0">
                          <a:ln>
                            <a:noFill/>
                          </a:ln>
                          <a:solidFill>
                            <a:srgbClr val="333333"/>
                          </a:solidFill>
                          <a:effectLst/>
                          <a:latin typeface="+mj-lt"/>
                          <a:cs typeface="Times New Roman" pitchFamily="18" charset="0"/>
                        </a:rPr>
                        <a:t> </a:t>
                      </a:r>
                      <a:r>
                        <a:rPr kumimoji="0" lang="uk-UA" sz="1000" b="0" i="0" u="none" strike="noStrike" cap="none" normalizeH="0" baseline="0" dirty="0" err="1">
                          <a:ln>
                            <a:noFill/>
                          </a:ln>
                          <a:solidFill>
                            <a:srgbClr val="333333"/>
                          </a:solidFill>
                          <a:effectLst/>
                          <a:latin typeface="+mj-lt"/>
                          <a:cs typeface="Times New Roman" pitchFamily="18" charset="0"/>
                        </a:rPr>
                        <a:t>Potter</a:t>
                      </a:r>
                      <a:r>
                        <a:rPr kumimoji="0" lang="uk-UA" sz="1000" b="0" i="0" u="none" strike="noStrike" cap="none" normalizeH="0" baseline="0" dirty="0">
                          <a:ln>
                            <a:noFill/>
                          </a:ln>
                          <a:solidFill>
                            <a:srgbClr val="333333"/>
                          </a:solidFill>
                          <a:effectLst/>
                          <a:latin typeface="+mj-lt"/>
                          <a:cs typeface="Times New Roman" pitchFamily="18" charset="0"/>
                        </a:rPr>
                        <a:t> </a:t>
                      </a:r>
                      <a:r>
                        <a:rPr kumimoji="0" lang="uk-UA" sz="1000" b="0" i="0" u="none" strike="noStrike" cap="none" normalizeH="0" baseline="0" dirty="0" err="1">
                          <a:ln>
                            <a:noFill/>
                          </a:ln>
                          <a:solidFill>
                            <a:srgbClr val="333333"/>
                          </a:solidFill>
                          <a:effectLst/>
                          <a:latin typeface="+mj-lt"/>
                          <a:cs typeface="Times New Roman" pitchFamily="18" charset="0"/>
                        </a:rPr>
                        <a:t>and</a:t>
                      </a:r>
                      <a:r>
                        <a:rPr kumimoji="0" lang="uk-UA" sz="1000" b="0" i="0" u="none" strike="noStrike" cap="none" normalizeH="0" baseline="0" dirty="0">
                          <a:ln>
                            <a:noFill/>
                          </a:ln>
                          <a:solidFill>
                            <a:srgbClr val="333333"/>
                          </a:solidFill>
                          <a:effectLst/>
                          <a:latin typeface="+mj-lt"/>
                          <a:cs typeface="Times New Roman" pitchFamily="18" charset="0"/>
                        </a:rPr>
                        <a:t> the </a:t>
                      </a:r>
                      <a:r>
                        <a:rPr kumimoji="0" lang="uk-UA" sz="1000" b="0" i="0" u="none" strike="noStrike" cap="none" normalizeH="0" baseline="0" dirty="0" err="1">
                          <a:ln>
                            <a:noFill/>
                          </a:ln>
                          <a:solidFill>
                            <a:srgbClr val="333333"/>
                          </a:solidFill>
                          <a:effectLst/>
                          <a:latin typeface="+mj-lt"/>
                          <a:cs typeface="Times New Roman" pitchFamily="18" charset="0"/>
                        </a:rPr>
                        <a:t>Sorcerer‘s</a:t>
                      </a:r>
                      <a:r>
                        <a:rPr kumimoji="0" lang="uk-UA" sz="1000" b="0" i="0" u="none" strike="noStrike" cap="none" normalizeH="0" baseline="0" dirty="0">
                          <a:ln>
                            <a:noFill/>
                          </a:ln>
                          <a:solidFill>
                            <a:srgbClr val="333333"/>
                          </a:solidFill>
                          <a:effectLst/>
                          <a:latin typeface="+mj-lt"/>
                          <a:cs typeface="Times New Roman" pitchFamily="18" charset="0"/>
                        </a:rPr>
                        <a:t> </a:t>
                      </a:r>
                      <a:r>
                        <a:rPr kumimoji="0" lang="uk-UA" sz="1000" b="0" i="0" u="none" strike="noStrike" cap="none" normalizeH="0" baseline="0" dirty="0" err="1">
                          <a:ln>
                            <a:noFill/>
                          </a:ln>
                          <a:solidFill>
                            <a:srgbClr val="333333"/>
                          </a:solidFill>
                          <a:effectLst/>
                          <a:latin typeface="+mj-lt"/>
                          <a:cs typeface="Times New Roman" pitchFamily="18" charset="0"/>
                        </a:rPr>
                        <a:t>Stone</a:t>
                      </a:r>
                      <a:r>
                        <a:rPr kumimoji="0" lang="uk-UA" sz="1000" b="0" i="0" u="none" strike="noStrike" cap="none" normalizeH="0" baseline="0" dirty="0">
                          <a:ln>
                            <a:noFill/>
                          </a:ln>
                          <a:solidFill>
                            <a:srgbClr val="333333"/>
                          </a:solidFill>
                          <a:effectLst/>
                          <a:latin typeface="+mj-lt"/>
                          <a:cs typeface="Times New Roman" pitchFamily="18" charset="0"/>
                        </a:rPr>
                        <a:t> </a:t>
                      </a:r>
                      <a:r>
                        <a:rPr kumimoji="0" lang="uk-UA" sz="1000" b="0" i="0" u="none" strike="noStrike" cap="none" normalizeH="0" baseline="0" dirty="0" err="1">
                          <a:ln>
                            <a:noFill/>
                          </a:ln>
                          <a:solidFill>
                            <a:srgbClr val="333333"/>
                          </a:solidFill>
                          <a:effectLst/>
                          <a:latin typeface="+mj-lt"/>
                          <a:cs typeface="Times New Roman" pitchFamily="18" charset="0"/>
                        </a:rPr>
                        <a:t>at</a:t>
                      </a:r>
                      <a:r>
                        <a:rPr kumimoji="0" lang="uk-UA" sz="1000" b="0" i="0" u="none" strike="noStrike" cap="none" normalizeH="0" baseline="0" dirty="0">
                          <a:ln>
                            <a:noFill/>
                          </a:ln>
                          <a:solidFill>
                            <a:srgbClr val="333333"/>
                          </a:solidFill>
                          <a:effectLst/>
                          <a:latin typeface="+mj-lt"/>
                          <a:cs typeface="Times New Roman" pitchFamily="18" charset="0"/>
                        </a:rPr>
                        <a:t> the </a:t>
                      </a:r>
                      <a:r>
                        <a:rPr kumimoji="0" lang="uk-UA" sz="1000" b="0" i="0" u="none" strike="noStrike" cap="none" normalizeH="0" baseline="0" dirty="0" err="1">
                          <a:ln>
                            <a:noFill/>
                          </a:ln>
                          <a:solidFill>
                            <a:srgbClr val="333333"/>
                          </a:solidFill>
                          <a:effectLst/>
                          <a:latin typeface="+mj-lt"/>
                          <a:cs typeface="Times New Roman" pitchFamily="18" charset="0"/>
                        </a:rPr>
                        <a:t>Easter</a:t>
                      </a:r>
                      <a:r>
                        <a:rPr kumimoji="0" lang="uk-UA" sz="1000" b="0" i="0" u="none" strike="noStrike" cap="none" normalizeH="0" baseline="0" dirty="0">
                          <a:ln>
                            <a:noFill/>
                          </a:ln>
                          <a:solidFill>
                            <a:srgbClr val="333333"/>
                          </a:solidFill>
                          <a:effectLst/>
                          <a:latin typeface="+mj-lt"/>
                          <a:cs typeface="Times New Roman" pitchFamily="18" charset="0"/>
                        </a:rPr>
                        <a:t> </a:t>
                      </a:r>
                      <a:r>
                        <a:rPr kumimoji="0" lang="uk-UA" sz="1000" b="0" i="0" u="none" strike="noStrike" cap="none" normalizeH="0" baseline="0" dirty="0" err="1">
                          <a:ln>
                            <a:noFill/>
                          </a:ln>
                          <a:solidFill>
                            <a:srgbClr val="333333"/>
                          </a:solidFill>
                          <a:effectLst/>
                          <a:latin typeface="+mj-lt"/>
                          <a:cs typeface="Times New Roman" pitchFamily="18" charset="0"/>
                        </a:rPr>
                        <a:t>Egg</a:t>
                      </a:r>
                      <a:r>
                        <a:rPr kumimoji="0" lang="uk-UA" sz="1000" b="0" i="0" u="none" strike="noStrike" cap="none" normalizeH="0" baseline="0" dirty="0">
                          <a:ln>
                            <a:noFill/>
                          </a:ln>
                          <a:solidFill>
                            <a:srgbClr val="333333"/>
                          </a:solidFill>
                          <a:effectLst/>
                          <a:latin typeface="+mj-lt"/>
                          <a:cs typeface="Times New Roman" pitchFamily="18" charset="0"/>
                        </a:rPr>
                        <a:t> </a:t>
                      </a:r>
                      <a:r>
                        <a:rPr kumimoji="0" lang="uk-UA" sz="1000" b="0" i="0" u="none" strike="noStrike" cap="none" normalizeH="0" baseline="0" dirty="0" err="1">
                          <a:ln>
                            <a:noFill/>
                          </a:ln>
                          <a:solidFill>
                            <a:srgbClr val="333333"/>
                          </a:solidFill>
                          <a:effectLst/>
                          <a:latin typeface="+mj-lt"/>
                          <a:cs typeface="Times New Roman" pitchFamily="18" charset="0"/>
                        </a:rPr>
                        <a:t>Roll</a:t>
                      </a:r>
                      <a:r>
                        <a:rPr kumimoji="0" lang="uk-UA" sz="1000" b="0" i="0" u="none" strike="noStrike" cap="none" normalizeH="0" baseline="0" dirty="0">
                          <a:ln>
                            <a:noFill/>
                          </a:ln>
                          <a:solidFill>
                            <a:srgbClr val="333333"/>
                          </a:solidFill>
                          <a:effectLst/>
                          <a:latin typeface="+mj-lt"/>
                          <a:cs typeface="Times New Roman" pitchFamily="18" charset="0"/>
                        </a:rPr>
                        <a:t> </a:t>
                      </a:r>
                      <a:r>
                        <a:rPr kumimoji="0" lang="uk-UA" sz="1000" b="0" i="0" u="none" strike="noStrike" cap="none" normalizeH="0" baseline="0" dirty="0" err="1">
                          <a:ln>
                            <a:noFill/>
                          </a:ln>
                          <a:solidFill>
                            <a:srgbClr val="333333"/>
                          </a:solidFill>
                          <a:effectLst/>
                          <a:latin typeface="+mj-lt"/>
                          <a:cs typeface="Times New Roman" pitchFamily="18" charset="0"/>
                        </a:rPr>
                        <a:t>at</a:t>
                      </a:r>
                      <a:r>
                        <a:rPr kumimoji="0" lang="uk-UA" sz="1000" b="0" i="0" u="none" strike="noStrike" cap="none" normalizeH="0" baseline="0" dirty="0">
                          <a:ln>
                            <a:noFill/>
                          </a:ln>
                          <a:solidFill>
                            <a:srgbClr val="333333"/>
                          </a:solidFill>
                          <a:effectLst/>
                          <a:latin typeface="+mj-lt"/>
                          <a:cs typeface="Times New Roman" pitchFamily="18" charset="0"/>
                        </a:rPr>
                        <a:t> White </a:t>
                      </a:r>
                      <a:r>
                        <a:rPr kumimoji="0" lang="uk-UA" sz="1000" b="0" i="0" u="none" strike="noStrike" cap="none" normalizeH="0" baseline="0" dirty="0" err="1">
                          <a:ln>
                            <a:noFill/>
                          </a:ln>
                          <a:solidFill>
                            <a:srgbClr val="333333"/>
                          </a:solidFill>
                          <a:effectLst/>
                          <a:latin typeface="+mj-lt"/>
                          <a:cs typeface="Times New Roman" pitchFamily="18" charset="0"/>
                        </a:rPr>
                        <a:t>House</a:t>
                      </a:r>
                      <a:r>
                        <a:rPr kumimoji="0" lang="uk-UA" sz="1000" b="0" i="0" u="none" strike="noStrike" cap="none" normalizeH="0" baseline="0" dirty="0">
                          <a:ln>
                            <a:noFill/>
                          </a:ln>
                          <a:solidFill>
                            <a:srgbClr val="333333"/>
                          </a:solidFill>
                          <a:effectLst/>
                          <a:latin typeface="+mj-lt"/>
                          <a:cs typeface="Times New Roman" pitchFamily="18" charset="0"/>
                        </a:rPr>
                        <a:t> / </a:t>
                      </a:r>
                      <a:r>
                        <a:rPr kumimoji="0" lang="uk-UA" sz="1000" b="0" i="0" u="none" strike="noStrike" kern="1200" cap="none" normalizeH="0" baseline="0" dirty="0" err="1">
                          <a:ln>
                            <a:noFill/>
                          </a:ln>
                          <a:solidFill>
                            <a:srgbClr val="333333"/>
                          </a:solidFill>
                          <a:effectLst/>
                          <a:latin typeface="+mn-lt"/>
                          <a:ea typeface="+mn-ea"/>
                          <a:cs typeface="Times New Roman" pitchFamily="18" charset="0"/>
                        </a:rPr>
                        <a:t>Дж</a:t>
                      </a:r>
                      <a:r>
                        <a:rPr kumimoji="0" lang="uk-UA" sz="1000" b="0" i="0" u="none" strike="noStrike" kern="1200" cap="none" normalizeH="0" baseline="0" dirty="0">
                          <a:ln>
                            <a:noFill/>
                          </a:ln>
                          <a:solidFill>
                            <a:srgbClr val="333333"/>
                          </a:solidFill>
                          <a:effectLst/>
                          <a:latin typeface="+mn-lt"/>
                          <a:ea typeface="+mn-ea"/>
                          <a:cs typeface="Times New Roman" pitchFamily="18" charset="0"/>
                        </a:rPr>
                        <a:t>. К. </a:t>
                      </a:r>
                      <a:r>
                        <a:rPr kumimoji="0" lang="uk-UA" sz="1000" b="0" i="0" u="none" strike="noStrike" kern="1200" cap="none" normalizeH="0" baseline="0" dirty="0" err="1">
                          <a:ln>
                            <a:noFill/>
                          </a:ln>
                          <a:solidFill>
                            <a:srgbClr val="333333"/>
                          </a:solidFill>
                          <a:effectLst/>
                          <a:latin typeface="+mn-lt"/>
                          <a:ea typeface="+mn-ea"/>
                          <a:cs typeface="Times New Roman" pitchFamily="18" charset="0"/>
                        </a:rPr>
                        <a:t>Роулінг</a:t>
                      </a:r>
                      <a:r>
                        <a:rPr kumimoji="0" lang="uk-UA" sz="1000" b="0" i="0" u="none" strike="noStrike" kern="1200" cap="none" normalizeH="0" baseline="0" dirty="0">
                          <a:ln>
                            <a:noFill/>
                          </a:ln>
                          <a:solidFill>
                            <a:srgbClr val="333333"/>
                          </a:solidFill>
                          <a:effectLst/>
                          <a:latin typeface="+mn-lt"/>
                          <a:ea typeface="+mn-ea"/>
                          <a:cs typeface="Times New Roman" pitchFamily="18" charset="0"/>
                        </a:rPr>
                        <a:t> читає уривок з «Гаррі Поттера і філософського каменю» на церемонії перекочування пасхальних яєць у Білому домі.</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mj-lt"/>
                          <a:cs typeface="Times New Roman" pitchFamily="18" charset="0"/>
                        </a:rPr>
                        <a:t>Geralt</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mj-lt"/>
                          <a:cs typeface="Times New Roman" pitchFamily="18" charset="0"/>
                        </a:rPr>
                        <a:t>pixabay</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mj-lt"/>
                          <a:cs typeface="Times New Roman" pitchFamily="18" charset="0"/>
                        </a:rPr>
                        <a:t>Nachrichten Zeitung Globus Neulgkelten Lesen</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mj-lt"/>
                          <a:cs typeface="Times New Roman" pitchFamily="18" charset="0"/>
                        </a:rPr>
                        <a:t>CCO</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dirty="0" err="1">
                          <a:ln>
                            <a:noFill/>
                          </a:ln>
                          <a:solidFill>
                            <a:srgbClr val="333333"/>
                          </a:solidFill>
                          <a:effectLst/>
                          <a:latin typeface="+mj-lt"/>
                          <a:cs typeface="Times New Roman" pitchFamily="18" charset="0"/>
                        </a:rPr>
                        <a:t>News</a:t>
                      </a:r>
                      <a:r>
                        <a:rPr kumimoji="0" lang="uk-UA" sz="1000" b="0" i="0" u="none" strike="noStrike" cap="none" normalizeH="0" baseline="0" dirty="0">
                          <a:ln>
                            <a:noFill/>
                          </a:ln>
                          <a:solidFill>
                            <a:srgbClr val="333333"/>
                          </a:solidFill>
                          <a:effectLst/>
                          <a:latin typeface="+mj-lt"/>
                          <a:cs typeface="Times New Roman" pitchFamily="18" charset="0"/>
                        </a:rPr>
                        <a:t> </a:t>
                      </a:r>
                      <a:r>
                        <a:rPr kumimoji="0" lang="uk-UA" sz="1000" b="0" i="0" u="none" strike="noStrike" cap="none" normalizeH="0" baseline="0" dirty="0" err="1">
                          <a:ln>
                            <a:noFill/>
                          </a:ln>
                          <a:solidFill>
                            <a:srgbClr val="333333"/>
                          </a:solidFill>
                          <a:effectLst/>
                          <a:latin typeface="+mj-lt"/>
                          <a:cs typeface="Times New Roman" pitchFamily="18" charset="0"/>
                        </a:rPr>
                        <a:t>and</a:t>
                      </a:r>
                      <a:r>
                        <a:rPr kumimoji="0" lang="uk-UA" sz="1000" b="0" i="0" u="none" strike="noStrike" cap="none" normalizeH="0" baseline="0" dirty="0">
                          <a:ln>
                            <a:noFill/>
                          </a:ln>
                          <a:solidFill>
                            <a:srgbClr val="333333"/>
                          </a:solidFill>
                          <a:effectLst/>
                          <a:latin typeface="+mj-lt"/>
                          <a:cs typeface="Times New Roman" pitchFamily="18" charset="0"/>
                        </a:rPr>
                        <a:t> </a:t>
                      </a:r>
                      <a:r>
                        <a:rPr kumimoji="0" lang="uk-UA" sz="1000" b="0" i="0" u="none" strike="noStrike" cap="none" normalizeH="0" baseline="0" dirty="0" err="1">
                          <a:ln>
                            <a:noFill/>
                          </a:ln>
                          <a:solidFill>
                            <a:srgbClr val="333333"/>
                          </a:solidFill>
                          <a:effectLst/>
                          <a:latin typeface="+mj-lt"/>
                          <a:cs typeface="Times New Roman" pitchFamily="18" charset="0"/>
                        </a:rPr>
                        <a:t>globe</a:t>
                      </a:r>
                      <a:r>
                        <a:rPr kumimoji="0" lang="uk-UA" sz="1000" b="0" i="0" u="none" strike="noStrike" cap="none" normalizeH="0" baseline="0" dirty="0">
                          <a:ln>
                            <a:noFill/>
                          </a:ln>
                          <a:solidFill>
                            <a:srgbClr val="333333"/>
                          </a:solidFill>
                          <a:effectLst/>
                          <a:latin typeface="+mj-lt"/>
                          <a:cs typeface="Times New Roman" pitchFamily="18" charset="0"/>
                        </a:rPr>
                        <a:t>/Новини і глобус</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mj-lt"/>
                          <a:cs typeface="Times New Roman" pitchFamily="18" charset="0"/>
                        </a:rPr>
                        <a:t>Wow_Pho</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mj-lt"/>
                          <a:cs typeface="Times New Roman" pitchFamily="18" charset="0"/>
                        </a:rPr>
                        <a:t>pixabay</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mj-lt"/>
                          <a:cs typeface="Times New Roman" pitchFamily="18" charset="0"/>
                        </a:rPr>
                        <a:t>Gelb Natürliche Blume</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mj-lt"/>
                          <a:cs typeface="Times New Roman" pitchFamily="18" charset="0"/>
                        </a:rPr>
                        <a:t>CCO</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dirty="0" err="1">
                          <a:ln>
                            <a:noFill/>
                          </a:ln>
                          <a:solidFill>
                            <a:srgbClr val="333333"/>
                          </a:solidFill>
                          <a:effectLst/>
                          <a:latin typeface="+mj-lt"/>
                          <a:cs typeface="Times New Roman" pitchFamily="18" charset="0"/>
                        </a:rPr>
                        <a:t>Yellow</a:t>
                      </a:r>
                      <a:r>
                        <a:rPr kumimoji="0" lang="uk-UA" sz="1000" b="0" i="0" u="none" strike="noStrike" cap="none" normalizeH="0" baseline="0" dirty="0">
                          <a:ln>
                            <a:noFill/>
                          </a:ln>
                          <a:solidFill>
                            <a:srgbClr val="333333"/>
                          </a:solidFill>
                          <a:effectLst/>
                          <a:latin typeface="+mj-lt"/>
                          <a:cs typeface="Times New Roman" pitchFamily="18" charset="0"/>
                        </a:rPr>
                        <a:t> </a:t>
                      </a:r>
                      <a:r>
                        <a:rPr kumimoji="0" lang="uk-UA" sz="1000" b="0" i="0" u="none" strike="noStrike" cap="none" normalizeH="0" baseline="0" dirty="0" err="1">
                          <a:ln>
                            <a:noFill/>
                          </a:ln>
                          <a:solidFill>
                            <a:srgbClr val="333333"/>
                          </a:solidFill>
                          <a:effectLst/>
                          <a:latin typeface="+mj-lt"/>
                          <a:cs typeface="Times New Roman" pitchFamily="18" charset="0"/>
                        </a:rPr>
                        <a:t>Flower</a:t>
                      </a:r>
                      <a:r>
                        <a:rPr kumimoji="0" lang="uk-UA" sz="1000" b="0" i="0" u="none" strike="noStrike" cap="none" normalizeH="0" baseline="0" dirty="0">
                          <a:ln>
                            <a:noFill/>
                          </a:ln>
                          <a:solidFill>
                            <a:srgbClr val="333333"/>
                          </a:solidFill>
                          <a:effectLst/>
                          <a:latin typeface="+mj-lt"/>
                          <a:cs typeface="Times New Roman" pitchFamily="18" charset="0"/>
                        </a:rPr>
                        <a:t>/Жовта квітка</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mj-lt"/>
                          <a:cs typeface="Times New Roman" pitchFamily="18" charset="0"/>
                        </a:rPr>
                        <a:t>ColiNOOB</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mj-lt"/>
                          <a:cs typeface="Times New Roman" pitchFamily="18" charset="0"/>
                        </a:rPr>
                        <a:t>pixabay</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mj-lt"/>
                          <a:cs typeface="Times New Roman" pitchFamily="18" charset="0"/>
                        </a:rPr>
                        <a:t>Diamant Brilliant Edelstein Juwel Glänzend Edel</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mj-lt"/>
                          <a:cs typeface="Times New Roman" pitchFamily="18" charset="0"/>
                        </a:rPr>
                        <a:t>CCO</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dirty="0" err="1">
                          <a:ln>
                            <a:noFill/>
                          </a:ln>
                          <a:solidFill>
                            <a:srgbClr val="333333"/>
                          </a:solidFill>
                          <a:effectLst/>
                          <a:latin typeface="+mj-lt"/>
                          <a:cs typeface="Times New Roman" pitchFamily="18" charset="0"/>
                        </a:rPr>
                        <a:t>diamont</a:t>
                      </a:r>
                      <a:r>
                        <a:rPr kumimoji="0" lang="uk-UA" sz="1000" b="0" i="0" u="none" strike="noStrike" cap="none" normalizeH="0" baseline="0" dirty="0">
                          <a:ln>
                            <a:noFill/>
                          </a:ln>
                          <a:solidFill>
                            <a:srgbClr val="333333"/>
                          </a:solidFill>
                          <a:effectLst/>
                          <a:latin typeface="+mj-lt"/>
                          <a:cs typeface="Times New Roman" pitchFamily="18" charset="0"/>
                        </a:rPr>
                        <a:t>/ Діамант</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mj-lt"/>
                          <a:cs typeface="Times New Roman" pitchFamily="18" charset="0"/>
                        </a:rPr>
                        <a:t>Jordan Madrid</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mj-lt"/>
                          <a:cs typeface="Times New Roman" pitchFamily="18" charset="0"/>
                        </a:rPr>
                        <a:t>unsplash</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mj-lt"/>
                          <a:cs typeface="Times New Roman" pitchFamily="18" charset="0"/>
                        </a:rPr>
                        <a:t>Compass</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mj-lt"/>
                          <a:cs typeface="Times New Roman" pitchFamily="18" charset="0"/>
                        </a:rPr>
                        <a:t>CCO</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uk-UA" sz="1000" b="0" i="0" u="none" strike="noStrike" cap="none" normalizeH="0" baseline="0" dirty="0" err="1">
                          <a:ln>
                            <a:noFill/>
                          </a:ln>
                          <a:solidFill>
                            <a:srgbClr val="333333"/>
                          </a:solidFill>
                          <a:effectLst/>
                          <a:latin typeface="+mj-lt"/>
                          <a:cs typeface="Times New Roman" pitchFamily="18" charset="0"/>
                        </a:rPr>
                        <a:t>Compass</a:t>
                      </a:r>
                      <a:r>
                        <a:rPr kumimoji="0" lang="uk-UA" sz="1000" b="0" i="0" u="none" strike="noStrike" cap="none" normalizeH="0" baseline="0" dirty="0">
                          <a:ln>
                            <a:noFill/>
                          </a:ln>
                          <a:solidFill>
                            <a:srgbClr val="333333"/>
                          </a:solidFill>
                          <a:effectLst/>
                          <a:latin typeface="+mj-lt"/>
                          <a:cs typeface="Times New Roman" pitchFamily="18" charset="0"/>
                        </a:rPr>
                        <a:t>, </a:t>
                      </a:r>
                      <a:r>
                        <a:rPr kumimoji="0" lang="uk-UA" sz="1000" b="0" i="0" u="none" strike="noStrike" cap="none" normalizeH="0" baseline="0" dirty="0" err="1">
                          <a:ln>
                            <a:noFill/>
                          </a:ln>
                          <a:solidFill>
                            <a:srgbClr val="333333"/>
                          </a:solidFill>
                          <a:effectLst/>
                          <a:latin typeface="+mj-lt"/>
                          <a:cs typeface="Times New Roman" pitchFamily="18" charset="0"/>
                        </a:rPr>
                        <a:t>wood</a:t>
                      </a:r>
                      <a:r>
                        <a:rPr kumimoji="0" lang="uk-UA" sz="1000" b="0" i="0" u="none" strike="noStrike" cap="none" normalizeH="0" baseline="0" dirty="0">
                          <a:ln>
                            <a:noFill/>
                          </a:ln>
                          <a:solidFill>
                            <a:srgbClr val="333333"/>
                          </a:solidFill>
                          <a:effectLst/>
                          <a:latin typeface="+mj-lt"/>
                          <a:cs typeface="Times New Roman" pitchFamily="18" charset="0"/>
                        </a:rPr>
                        <a:t>, </a:t>
                      </a:r>
                      <a:r>
                        <a:rPr kumimoji="0" lang="uk-UA" sz="1000" b="0" i="0" u="none" strike="noStrike" cap="none" normalizeH="0" baseline="0" dirty="0" err="1">
                          <a:ln>
                            <a:noFill/>
                          </a:ln>
                          <a:solidFill>
                            <a:srgbClr val="333333"/>
                          </a:solidFill>
                          <a:effectLst/>
                          <a:latin typeface="+mj-lt"/>
                          <a:cs typeface="Times New Roman" pitchFamily="18" charset="0"/>
                        </a:rPr>
                        <a:t>metal</a:t>
                      </a:r>
                      <a:r>
                        <a:rPr kumimoji="0" lang="uk-UA" sz="1000" b="0" i="0" u="none" strike="noStrike" cap="none" normalizeH="0" baseline="0" dirty="0">
                          <a:ln>
                            <a:noFill/>
                          </a:ln>
                          <a:solidFill>
                            <a:srgbClr val="333333"/>
                          </a:solidFill>
                          <a:effectLst/>
                          <a:latin typeface="+mj-lt"/>
                          <a:cs typeface="Times New Roman" pitchFamily="18" charset="0"/>
                        </a:rPr>
                        <a:t> </a:t>
                      </a:r>
                      <a:r>
                        <a:rPr kumimoji="0" lang="uk-UA" sz="1000" b="0" i="0" u="none" strike="noStrike" cap="none" normalizeH="0" baseline="0" dirty="0" err="1">
                          <a:ln>
                            <a:noFill/>
                          </a:ln>
                          <a:solidFill>
                            <a:srgbClr val="333333"/>
                          </a:solidFill>
                          <a:effectLst/>
                          <a:latin typeface="+mj-lt"/>
                          <a:cs typeface="Times New Roman" pitchFamily="18" charset="0"/>
                        </a:rPr>
                        <a:t>and</a:t>
                      </a:r>
                      <a:r>
                        <a:rPr kumimoji="0" lang="uk-UA" sz="1000" b="0" i="0" u="none" strike="noStrike" cap="none" normalizeH="0" baseline="0" dirty="0">
                          <a:ln>
                            <a:noFill/>
                          </a:ln>
                          <a:solidFill>
                            <a:srgbClr val="333333"/>
                          </a:solidFill>
                          <a:effectLst/>
                          <a:latin typeface="+mj-lt"/>
                          <a:cs typeface="Times New Roman" pitchFamily="18" charset="0"/>
                        </a:rPr>
                        <a:t> </a:t>
                      </a:r>
                      <a:r>
                        <a:rPr kumimoji="0" lang="uk-UA" sz="1000" b="0" i="0" u="none" strike="noStrike" cap="none" normalizeH="0" baseline="0" dirty="0" err="1">
                          <a:ln>
                            <a:noFill/>
                          </a:ln>
                          <a:solidFill>
                            <a:srgbClr val="333333"/>
                          </a:solidFill>
                          <a:effectLst/>
                          <a:latin typeface="+mj-lt"/>
                          <a:cs typeface="Times New Roman" pitchFamily="18" charset="0"/>
                        </a:rPr>
                        <a:t>window</a:t>
                      </a:r>
                      <a:r>
                        <a:rPr kumimoji="0" lang="uk-UA" sz="1000" b="0" i="0" u="none" strike="noStrike" cap="none" normalizeH="0" baseline="0" dirty="0">
                          <a:ln>
                            <a:noFill/>
                          </a:ln>
                          <a:solidFill>
                            <a:srgbClr val="333333"/>
                          </a:solidFill>
                          <a:effectLst/>
                          <a:latin typeface="+mj-lt"/>
                          <a:cs typeface="Times New Roman" pitchFamily="18" charset="0"/>
                        </a:rPr>
                        <a:t> / </a:t>
                      </a:r>
                      <a:r>
                        <a:rPr kumimoji="0" lang="ru-RU" sz="1000" b="0" i="0" u="none" strike="noStrike" kern="1200" cap="none" normalizeH="0" baseline="0" dirty="0">
                          <a:ln>
                            <a:noFill/>
                          </a:ln>
                          <a:solidFill>
                            <a:srgbClr val="333333"/>
                          </a:solidFill>
                          <a:effectLst/>
                          <a:latin typeface="+mn-lt"/>
                          <a:ea typeface="+mn-ea"/>
                          <a:cs typeface="Times New Roman" pitchFamily="18" charset="0"/>
                        </a:rPr>
                        <a:t>Компас, дерево, метал та </a:t>
                      </a:r>
                      <a:r>
                        <a:rPr kumimoji="0" lang="ru-RU" sz="1000" b="0" i="0" u="none" strike="noStrike" kern="1200" cap="none" normalizeH="0" baseline="0" dirty="0" err="1">
                          <a:ln>
                            <a:noFill/>
                          </a:ln>
                          <a:solidFill>
                            <a:srgbClr val="333333"/>
                          </a:solidFill>
                          <a:effectLst/>
                          <a:latin typeface="+mn-lt"/>
                          <a:ea typeface="+mn-ea"/>
                          <a:cs typeface="Times New Roman" pitchFamily="18" charset="0"/>
                        </a:rPr>
                        <a:t>вікно</a:t>
                      </a:r>
                      <a:endParaRPr kumimoji="0" lang="uk-UA" sz="1000" b="0" i="0" u="none" strike="noStrike" kern="1200" cap="none" normalizeH="0" baseline="0" dirty="0">
                        <a:ln>
                          <a:noFill/>
                        </a:ln>
                        <a:solidFill>
                          <a:srgbClr val="333333"/>
                        </a:solidFill>
                        <a:effectLst/>
                        <a:latin typeface="+mn-lt"/>
                        <a:ea typeface="+mn-ea"/>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2" name="Footer Placeholder 1"/>
          <p:cNvSpPr>
            <a:spLocks noGrp="1"/>
          </p:cNvSpPr>
          <p:nvPr>
            <p:ph type="ftr" sz="quarter" idx="11"/>
          </p:nvPr>
        </p:nvSpPr>
        <p:spPr/>
        <p:txBody>
          <a:bodyPr/>
          <a:lstStyle/>
          <a:p>
            <a:r>
              <a:rPr lang="uk-UA"/>
              <a:t>Метакогнітивний тренінг 10. Робота з упередженнями (стигмою)</a:t>
            </a:r>
          </a:p>
        </p:txBody>
      </p:sp>
      <p:sp>
        <p:nvSpPr>
          <p:cNvPr id="3" name="Slide Number Placeholder 2"/>
          <p:cNvSpPr>
            <a:spLocks noGrp="1"/>
          </p:cNvSpPr>
          <p:nvPr>
            <p:ph type="sldNum" sz="quarter" idx="12"/>
          </p:nvPr>
        </p:nvSpPr>
        <p:spPr/>
        <p:txBody>
          <a:bodyPr/>
          <a:lstStyle/>
          <a:p>
            <a:fld id="{9B00EF49-7894-4F53-A8DD-F7DB3BFC5032}" type="slidenum">
              <a:rPr lang="de-DE" smtClean="0"/>
              <a:pPr/>
              <a:t>48</a:t>
            </a:fld>
            <a:endParaRPr lang="de-DE"/>
          </a:p>
        </p:txBody>
      </p:sp>
    </p:spTree>
    <p:extLst>
      <p:ext uri="{BB962C8B-B14F-4D97-AF65-F5344CB8AC3E}">
        <p14:creationId xmlns:p14="http://schemas.microsoft.com/office/powerpoint/2010/main" val="417454327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uk-UA" sz="1200">
                <a:solidFill>
                  <a:srgbClr val="333333"/>
                </a:solidFill>
                <a:latin typeface="+mj-lt"/>
              </a:rPr>
              <a:t>Pictures used in this module are reproduced with indirect (creative commons license) or direct permission of the artists listed below, for which we would like to express our gratitude! A full list can be obtained via </a:t>
            </a:r>
            <a:r>
              <a:rPr lang="uk-UA" sz="1200" u="sng">
                <a:solidFill>
                  <a:srgbClr val="333333"/>
                </a:solidFill>
                <a:latin typeface="+mj-lt"/>
              </a:rPr>
              <a:t>www.uke.de/mct</a:t>
            </a:r>
            <a:r>
              <a:rPr lang="uk-UA" sz="1200">
                <a:solidFill>
                  <a:srgbClr val="333333"/>
                </a:solidFill>
                <a:latin typeface="+mj-lt"/>
              </a:rPr>
              <a:t>. If we have involuntarily breached copyright, please accept our apologies. In this case, we kindly ask creators for their permission to use their work under the "fair use" policy.</a:t>
            </a:r>
            <a:br>
              <a:rPr lang="uk-UA" sz="1200">
                <a:solidFill>
                  <a:srgbClr val="333333"/>
                </a:solidFill>
                <a:latin typeface="+mj-lt"/>
              </a:rPr>
            </a:br>
            <a:r>
              <a:rPr lang="uk-UA" sz="1200">
                <a:solidFill>
                  <a:srgbClr val="333333"/>
                </a:solidFill>
                <a:latin typeface="+mj-lt"/>
              </a:rPr>
              <a:t>Зображення, які використано в цьому модулі, відтворено з опосередкованого (ліцензією Creative Commons) або безпосереднього дозволу перелічених нижче митців, за що ми їм щиро дякуємо! Повний перелік доступний на вебсайті: </a:t>
            </a:r>
            <a:r>
              <a:rPr lang="uk-UA" sz="1200" u="sng">
                <a:solidFill>
                  <a:srgbClr val="333333"/>
                </a:solidFill>
                <a:latin typeface="+mj-lt"/>
              </a:rPr>
              <a:t>www.uke.de/mkt</a:t>
            </a:r>
            <a:r>
              <a:rPr lang="uk-UA" sz="1200">
                <a:solidFill>
                  <a:srgbClr val="333333"/>
                </a:solidFill>
                <a:latin typeface="+mj-lt"/>
              </a:rPr>
              <a:t>. У цьому випадку люб'язно просимо авторів надати нам дозвіл на використання їхньої роботи за правилами «добросовісного використання». </a:t>
            </a:r>
          </a:p>
        </p:txBody>
      </p:sp>
      <p:graphicFrame>
        <p:nvGraphicFramePr>
          <p:cNvPr id="8" name="Group 2"/>
          <p:cNvGraphicFramePr>
            <a:graphicFrameLocks noGrp="1"/>
          </p:cNvGraphicFramePr>
          <p:nvPr>
            <p:extLst>
              <p:ext uri="{D42A27DB-BD31-4B8C-83A1-F6EECF244321}">
                <p14:modId xmlns:p14="http://schemas.microsoft.com/office/powerpoint/2010/main" val="4230076593"/>
              </p:ext>
            </p:extLst>
          </p:nvPr>
        </p:nvGraphicFramePr>
        <p:xfrm>
          <a:off x="408955" y="2204864"/>
          <a:ext cx="11375999" cy="270957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Ім'я фотографа/митця</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джерело</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назва зображення</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CC = використано за ліцензією Creative Commons, PP = використано з особистої згоди митця</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Description/короткий опис</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Verdana" panose="020B0604030504040204" pitchFamily="34" charset="0"/>
                          <a:cs typeface="Verdana" panose="020B0604030504040204" pitchFamily="34" charset="0"/>
                        </a:rPr>
                        <a:t>OpenClipart-Vectors</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Pixabay</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uk-UA" sz="1000" b="0">
                          <a:solidFill>
                            <a:srgbClr val="333333"/>
                          </a:solidFill>
                          <a:latin typeface="Calibri Light"/>
                          <a:ea typeface="Verdana" panose="020B0604030504040204" pitchFamily="34" charset="0"/>
                          <a:cs typeface="Verdana" panose="020B0604030504040204" pitchFamily="34" charset="0"/>
                        </a:rPr>
                        <a:t>Tux Tier Vogel Buch Bücher Bücherwurm Bildung</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CC0</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rPr>
                        <a:t>penguin/Пінгвін</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Verdana" panose="020B0604030504040204" pitchFamily="34" charset="0"/>
                          <a:cs typeface="Verdana" panose="020B0604030504040204" pitchFamily="34" charset="0"/>
                        </a:rPr>
                        <a:t>Maialisa</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Pixabay</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uk-UA" sz="1000" b="0" i="0" u="none" strike="noStrike" cap="none" normalizeH="0" baseline="0">
                          <a:ln>
                            <a:noFill/>
                          </a:ln>
                          <a:solidFill>
                            <a:srgbClr val="333333"/>
                          </a:solidFill>
                          <a:effectLst/>
                          <a:latin typeface="Calibri Light"/>
                          <a:ea typeface="Verdana" panose="020B0604030504040204" pitchFamily="34" charset="0"/>
                          <a:cs typeface="Verdana" panose="020B0604030504040204" pitchFamily="34" charset="0"/>
                        </a:rPr>
                        <a:t>Löwenzahn Saatgut Unkraut Farbe Pflanzen Wachstum</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CC0</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dirty="0" err="1">
                          <a:ln>
                            <a:noFill/>
                          </a:ln>
                          <a:solidFill>
                            <a:srgbClr val="333333"/>
                          </a:solidFill>
                          <a:effectLst/>
                          <a:latin typeface="Calibri Light"/>
                          <a:cs typeface="Times New Roman" pitchFamily="18" charset="0"/>
                        </a:rPr>
                        <a:t>dandelion</a:t>
                      </a:r>
                      <a:r>
                        <a:rPr kumimoji="0" lang="uk-UA" sz="1000" b="0" i="0" u="none" strike="noStrike" cap="none" normalizeH="0" baseline="0" dirty="0">
                          <a:ln>
                            <a:noFill/>
                          </a:ln>
                          <a:solidFill>
                            <a:srgbClr val="333333"/>
                          </a:solidFill>
                          <a:effectLst/>
                          <a:latin typeface="Calibri Light"/>
                          <a:cs typeface="Times New Roman" pitchFamily="18" charset="0"/>
                        </a:rPr>
                        <a:t>/Кульбаба</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uk-UA" sz="1000" b="0" i="0" u="none" strike="noStrike" cap="none" normalizeH="0" baseline="0">
                          <a:ln>
                            <a:noFill/>
                          </a:ln>
                          <a:solidFill>
                            <a:srgbClr val="333333"/>
                          </a:solidFill>
                          <a:effectLst/>
                          <a:latin typeface="Calibri Light"/>
                          <a:ea typeface="Verdana" panose="020B0604030504040204" pitchFamily="34" charset="0"/>
                          <a:cs typeface="Verdana" panose="020B0604030504040204" pitchFamily="34" charset="0"/>
                        </a:rPr>
                        <a:t>3dman_eu</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rPr>
                        <a:t>Pixabay</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uk-UA" sz="1000" b="0" i="0" u="none" strike="noStrike" cap="none" normalizeH="0" baseline="0">
                          <a:ln>
                            <a:noFill/>
                          </a:ln>
                          <a:solidFill>
                            <a:srgbClr val="333333"/>
                          </a:solidFill>
                          <a:effectLst/>
                          <a:latin typeface="Calibri Light"/>
                          <a:ea typeface="Verdana" panose="020B0604030504040204" pitchFamily="34" charset="0"/>
                          <a:cs typeface="Verdana" panose="020B0604030504040204" pitchFamily="34" charset="0"/>
                        </a:rPr>
                        <a:t>Weiße Männchen 3d Man Freigestellt 3d Modell</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uk-UA" sz="1000" b="0" i="0" u="none" strike="noStrike" cap="none" normalizeH="0" baseline="0">
                          <a:ln>
                            <a:noFill/>
                          </a:ln>
                          <a:solidFill>
                            <a:srgbClr val="333333"/>
                          </a:solidFill>
                          <a:effectLst/>
                          <a:latin typeface="Calibri Light"/>
                        </a:rPr>
                        <a:t>CC0</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dirty="0" err="1">
                          <a:ln>
                            <a:noFill/>
                          </a:ln>
                          <a:solidFill>
                            <a:srgbClr val="333333"/>
                          </a:solidFill>
                          <a:effectLst/>
                          <a:latin typeface="Calibri Light"/>
                        </a:rPr>
                        <a:t>figure</a:t>
                      </a:r>
                      <a:r>
                        <a:rPr kumimoji="0" lang="uk-UA" sz="1000" b="0" i="0" u="none" strike="noStrike" cap="none" normalizeH="0" baseline="0" dirty="0">
                          <a:ln>
                            <a:noFill/>
                          </a:ln>
                          <a:solidFill>
                            <a:srgbClr val="333333"/>
                          </a:solidFill>
                          <a:effectLst/>
                          <a:latin typeface="Calibri Light"/>
                        </a:rPr>
                        <a:t> with </a:t>
                      </a:r>
                      <a:r>
                        <a:rPr kumimoji="0" lang="uk-UA" sz="1000" b="0" i="0" u="none" strike="noStrike" cap="none" normalizeH="0" baseline="0" dirty="0" err="1">
                          <a:ln>
                            <a:noFill/>
                          </a:ln>
                          <a:solidFill>
                            <a:srgbClr val="333333"/>
                          </a:solidFill>
                          <a:effectLst/>
                          <a:latin typeface="Calibri Light"/>
                        </a:rPr>
                        <a:t>gavel</a:t>
                      </a:r>
                      <a:r>
                        <a:rPr kumimoji="0" lang="uk-UA" sz="1000" b="0" i="0" u="none" strike="noStrike" cap="none" normalizeH="0" baseline="0" dirty="0">
                          <a:ln>
                            <a:noFill/>
                          </a:ln>
                          <a:solidFill>
                            <a:srgbClr val="333333"/>
                          </a:solidFill>
                          <a:effectLst/>
                          <a:latin typeface="Calibri Light"/>
                        </a:rPr>
                        <a:t>/Фігура з молотком</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uk-UA" sz="1000">
                          <a:solidFill>
                            <a:srgbClr val="333333"/>
                          </a:solidFill>
                          <a:effectLst/>
                          <a:latin typeface="Calibri Light"/>
                          <a:ea typeface="Verdana" panose="020B0604030504040204" pitchFamily="34" charset="0"/>
                          <a:cs typeface="Verdana" panose="020B0604030504040204" pitchFamily="34" charset="0"/>
                        </a:rPr>
                        <a:t>DonkeyHotey</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Flickr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uk-UA" sz="1000">
                          <a:solidFill>
                            <a:srgbClr val="333333"/>
                          </a:solidFill>
                          <a:effectLst/>
                          <a:latin typeface="Calibri Light"/>
                          <a:ea typeface="Verdana" panose="020B0604030504040204" pitchFamily="34" charset="0"/>
                          <a:cs typeface="Verdana" panose="020B0604030504040204" pitchFamily="34" charset="0"/>
                        </a:rPr>
                        <a:t>Stop Sign</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dirty="0" err="1">
                          <a:ln>
                            <a:noFill/>
                          </a:ln>
                          <a:solidFill>
                            <a:srgbClr val="333333"/>
                          </a:solidFill>
                          <a:effectLst/>
                          <a:latin typeface="Calibri Light"/>
                          <a:cs typeface="Times New Roman" pitchFamily="18" charset="0"/>
                        </a:rPr>
                        <a:t>stop</a:t>
                      </a:r>
                      <a:r>
                        <a:rPr kumimoji="0" lang="uk-UA" sz="1000" b="0" i="0" u="none" strike="noStrike" cap="none" normalizeH="0" baseline="0" dirty="0">
                          <a:ln>
                            <a:noFill/>
                          </a:ln>
                          <a:solidFill>
                            <a:srgbClr val="333333"/>
                          </a:solidFill>
                          <a:effectLst/>
                          <a:latin typeface="Calibri Light"/>
                          <a:cs typeface="Times New Roman" pitchFamily="18" charset="0"/>
                        </a:rPr>
                        <a:t> </a:t>
                      </a:r>
                      <a:r>
                        <a:rPr kumimoji="0" lang="uk-UA" sz="1000" b="0" i="0" u="none" strike="noStrike" cap="none" normalizeH="0" baseline="0" dirty="0" err="1">
                          <a:ln>
                            <a:noFill/>
                          </a:ln>
                          <a:solidFill>
                            <a:srgbClr val="333333"/>
                          </a:solidFill>
                          <a:effectLst/>
                          <a:latin typeface="Calibri Light"/>
                          <a:cs typeface="Times New Roman" pitchFamily="18" charset="0"/>
                        </a:rPr>
                        <a:t>sign</a:t>
                      </a:r>
                      <a:r>
                        <a:rPr kumimoji="0" lang="uk-UA" sz="1000" b="0" i="0" u="none" strike="noStrike" cap="none" normalizeH="0" baseline="0" dirty="0">
                          <a:ln>
                            <a:noFill/>
                          </a:ln>
                          <a:solidFill>
                            <a:srgbClr val="333333"/>
                          </a:solidFill>
                          <a:effectLst/>
                          <a:latin typeface="Calibri Light"/>
                          <a:cs typeface="Times New Roman" pitchFamily="18" charset="0"/>
                        </a:rPr>
                        <a:t>/Знак «Стоп»</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uk-UA" sz="1000" b="0" i="0" u="none" strike="noStrike" cap="none" normalizeH="0" baseline="0">
                          <a:ln>
                            <a:noFill/>
                          </a:ln>
                          <a:solidFill>
                            <a:srgbClr val="333333"/>
                          </a:solidFill>
                          <a:effectLst/>
                          <a:latin typeface="Calibri Light"/>
                          <a:cs typeface="Times New Roman" pitchFamily="18" charset="0"/>
                        </a:rPr>
                        <a:t>Vic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uk-UA" sz="1000" b="0" i="0" u="none" strike="noStrike" cap="none" normalizeH="0" baseline="0">
                          <a:ln>
                            <a:noFill/>
                          </a:ln>
                          <a:solidFill>
                            <a:srgbClr val="333333"/>
                          </a:solidFill>
                          <a:effectLst/>
                          <a:latin typeface="Calibri Light"/>
                        </a:rPr>
                        <a:t>Flickr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Deciding Which Door to Choose 2</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uk-UA" sz="1000" b="0" i="0" u="none" strike="noStrike" cap="none" normalizeH="0" baseline="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uk-UA" sz="1000" b="0" i="0" u="none" strike="noStrike" cap="none" normalizeH="0" baseline="0" dirty="0" err="1">
                          <a:ln>
                            <a:noFill/>
                          </a:ln>
                          <a:solidFill>
                            <a:srgbClr val="333333"/>
                          </a:solidFill>
                          <a:effectLst/>
                          <a:latin typeface="Calibri Light"/>
                          <a:cs typeface="Times New Roman" pitchFamily="18" charset="0"/>
                        </a:rPr>
                        <a:t>deciding</a:t>
                      </a:r>
                      <a:r>
                        <a:rPr kumimoji="0" lang="uk-UA" sz="1000" b="0" i="0" u="none" strike="noStrike" cap="none" normalizeH="0" baseline="0" dirty="0">
                          <a:ln>
                            <a:noFill/>
                          </a:ln>
                          <a:solidFill>
                            <a:srgbClr val="333333"/>
                          </a:solidFill>
                          <a:effectLst/>
                          <a:latin typeface="Calibri Light"/>
                          <a:cs typeface="Times New Roman" pitchFamily="18" charset="0"/>
                        </a:rPr>
                        <a:t> which </a:t>
                      </a:r>
                      <a:r>
                        <a:rPr kumimoji="0" lang="uk-UA" sz="1000" b="0" i="0" u="none" strike="noStrike" cap="none" normalizeH="0" baseline="0" dirty="0" err="1">
                          <a:ln>
                            <a:noFill/>
                          </a:ln>
                          <a:solidFill>
                            <a:srgbClr val="333333"/>
                          </a:solidFill>
                          <a:effectLst/>
                          <a:latin typeface="Calibri Light"/>
                          <a:cs typeface="Times New Roman" pitchFamily="18" charset="0"/>
                        </a:rPr>
                        <a:t>door</a:t>
                      </a:r>
                      <a:r>
                        <a:rPr kumimoji="0" lang="uk-UA" sz="1000" b="0" i="0" u="none" strike="noStrike" cap="none" normalizeH="0" baseline="0" dirty="0">
                          <a:ln>
                            <a:noFill/>
                          </a:ln>
                          <a:solidFill>
                            <a:srgbClr val="333333"/>
                          </a:solidFill>
                          <a:effectLst/>
                          <a:latin typeface="Calibri Light"/>
                          <a:cs typeface="Times New Roman" pitchFamily="18" charset="0"/>
                        </a:rPr>
                        <a:t> to </a:t>
                      </a:r>
                      <a:r>
                        <a:rPr kumimoji="0" lang="uk-UA" sz="1000" b="0" i="0" u="none" strike="noStrike" cap="none" normalizeH="0" baseline="0" dirty="0" err="1">
                          <a:ln>
                            <a:noFill/>
                          </a:ln>
                          <a:solidFill>
                            <a:srgbClr val="333333"/>
                          </a:solidFill>
                          <a:effectLst/>
                          <a:latin typeface="Calibri Light"/>
                          <a:cs typeface="Times New Roman" pitchFamily="18" charset="0"/>
                        </a:rPr>
                        <a:t>choose</a:t>
                      </a:r>
                      <a:r>
                        <a:rPr kumimoji="0" lang="uk-UA" sz="1000" b="0" i="0" u="none" strike="noStrike" cap="none" normalizeH="0" baseline="0" dirty="0">
                          <a:ln>
                            <a:noFill/>
                          </a:ln>
                          <a:solidFill>
                            <a:srgbClr val="333333"/>
                          </a:solidFill>
                          <a:effectLst/>
                          <a:latin typeface="Calibri Light"/>
                          <a:cs typeface="Times New Roman" pitchFamily="18" charset="0"/>
                        </a:rPr>
                        <a:t>/Вибір між двома дверима</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bl>
          </a:graphicData>
        </a:graphic>
      </p:graphicFrame>
      <p:sp>
        <p:nvSpPr>
          <p:cNvPr id="2" name="Footer Placeholder 1"/>
          <p:cNvSpPr>
            <a:spLocks noGrp="1"/>
          </p:cNvSpPr>
          <p:nvPr>
            <p:ph type="ftr" sz="quarter" idx="11"/>
          </p:nvPr>
        </p:nvSpPr>
        <p:spPr/>
        <p:txBody>
          <a:bodyPr/>
          <a:lstStyle/>
          <a:p>
            <a:r>
              <a:rPr lang="uk-UA"/>
              <a:t>Метакогнітивний тренінг 10. Робота з упередженнями (стигмою)</a:t>
            </a:r>
          </a:p>
        </p:txBody>
      </p:sp>
      <p:sp>
        <p:nvSpPr>
          <p:cNvPr id="3" name="Slide Number Placeholder 2"/>
          <p:cNvSpPr>
            <a:spLocks noGrp="1"/>
          </p:cNvSpPr>
          <p:nvPr>
            <p:ph type="sldNum" sz="quarter" idx="12"/>
          </p:nvPr>
        </p:nvSpPr>
        <p:spPr/>
        <p:txBody>
          <a:bodyPr/>
          <a:lstStyle/>
          <a:p>
            <a:fld id="{9B00EF49-7894-4F53-A8DD-F7DB3BFC5032}" type="slidenum">
              <a:rPr lang="de-DE" smtClean="0"/>
              <a:pPr/>
              <a:t>49</a:t>
            </a:fld>
            <a:endParaRPr lang="de-DE"/>
          </a:p>
        </p:txBody>
      </p:sp>
      <p:sp>
        <p:nvSpPr>
          <p:cNvPr id="7" name="Textfeld 5"/>
          <p:cNvSpPr txBox="1"/>
          <p:nvPr/>
        </p:nvSpPr>
        <p:spPr>
          <a:xfrm>
            <a:off x="408955" y="5591090"/>
            <a:ext cx="11376000" cy="861774"/>
          </a:xfrm>
          <a:prstGeom prst="rect">
            <a:avLst/>
          </a:prstGeom>
          <a:noFill/>
        </p:spPr>
        <p:txBody>
          <a:bodyPr wrap="square" rtlCol="0">
            <a:spAutoFit/>
          </a:bodyPr>
          <a:lstStyle/>
          <a:p>
            <a:r>
              <a:rPr lang="uk-UA" sz="1000">
                <a:solidFill>
                  <a:srgbClr val="333333"/>
                </a:solidFill>
                <a:latin typeface="+mj-lt"/>
                <a:ea typeface="Verdana" panose="020B0604030504040204" pitchFamily="34" charset="0"/>
                <a:cs typeface="Verdana" panose="020B0604030504040204" pitchFamily="34" charset="0"/>
              </a:rPr>
              <a:t>Інформація про хвороби знаменитостей:</a:t>
            </a:r>
          </a:p>
          <a:p>
            <a:r>
              <a:rPr lang="uk-UA" sz="1000">
                <a:solidFill>
                  <a:srgbClr val="333333"/>
                </a:solidFill>
                <a:latin typeface="+mj-lt"/>
                <a:ea typeface="Verdana" panose="020B0604030504040204" pitchFamily="34" charset="0"/>
                <a:cs typeface="Verdana" panose="020B0604030504040204" pitchFamily="34" charset="0"/>
                <a:hlinkClick r:id="rId3"/>
              </a:rPr>
              <a:t>http://www.focus.de/kultur/vermischtes/depression-reich-beruehmt-depressiv_aid_971503.html</a:t>
            </a:r>
            <a:r>
              <a:rPr lang="uk-UA" sz="1000">
                <a:solidFill>
                  <a:srgbClr val="333333"/>
                </a:solidFill>
                <a:latin typeface="+mj-lt"/>
                <a:ea typeface="Verdana" panose="020B0604030504040204" pitchFamily="34" charset="0"/>
                <a:cs typeface="Verdana" panose="020B0604030504040204" pitchFamily="34" charset="0"/>
              </a:rPr>
              <a:t> </a:t>
            </a:r>
          </a:p>
          <a:p>
            <a:r>
              <a:rPr lang="uk-UA" sz="1000">
                <a:solidFill>
                  <a:srgbClr val="333333"/>
                </a:solidFill>
                <a:latin typeface="+mj-lt"/>
                <a:ea typeface="Verdana" panose="020B0604030504040204" pitchFamily="34" charset="0"/>
                <a:cs typeface="Verdana" panose="020B0604030504040204" pitchFamily="34" charset="0"/>
                <a:hlinkClick r:id="rId4"/>
              </a:rPr>
              <a:t>http://www.spiegel.de/spiegel/kulturspiegel/d-16352599.html</a:t>
            </a:r>
            <a:r>
              <a:rPr lang="uk-UA" sz="1000">
                <a:solidFill>
                  <a:srgbClr val="333333"/>
                </a:solidFill>
                <a:latin typeface="+mj-lt"/>
                <a:ea typeface="Verdana" panose="020B0604030504040204" pitchFamily="34" charset="0"/>
                <a:cs typeface="Verdana" panose="020B0604030504040204" pitchFamily="34" charset="0"/>
              </a:rPr>
              <a:t> </a:t>
            </a:r>
          </a:p>
          <a:p>
            <a:r>
              <a:rPr lang="uk-UA" sz="1000">
                <a:solidFill>
                  <a:srgbClr val="333333"/>
                </a:solidFill>
                <a:latin typeface="+mj-lt"/>
                <a:ea typeface="Verdana" panose="020B0604030504040204" pitchFamily="34" charset="0"/>
                <a:cs typeface="Verdana" panose="020B0604030504040204" pitchFamily="34" charset="0"/>
                <a:hlinkClick r:id="rId5"/>
              </a:rPr>
              <a:t>http://www.dailymail.co.uk/news/article-3111278/Beach-Boys-singer-Brian-Wilson-misdiagnosed-paranoid-schizophrenic-drugged-weeks-end-therapist-stars-new-documentary-claims.html</a:t>
            </a:r>
            <a:r>
              <a:rPr lang="uk-UA" sz="1000">
                <a:solidFill>
                  <a:srgbClr val="333333"/>
                </a:solidFill>
                <a:latin typeface="+mj-lt"/>
                <a:ea typeface="Verdana" panose="020B0604030504040204" pitchFamily="34" charset="0"/>
                <a:cs typeface="Verdana" panose="020B0604030504040204" pitchFamily="34" charset="0"/>
              </a:rPr>
              <a:t> </a:t>
            </a:r>
          </a:p>
          <a:p>
            <a:r>
              <a:rPr lang="uk-UA" sz="1000">
                <a:solidFill>
                  <a:srgbClr val="333333"/>
                </a:solidFill>
                <a:latin typeface="+mj-lt"/>
                <a:ea typeface="Verdana" panose="020B0604030504040204" pitchFamily="34" charset="0"/>
                <a:cs typeface="Verdana" panose="020B0604030504040204" pitchFamily="34" charset="0"/>
                <a:hlinkClick r:id="rId6"/>
              </a:rPr>
              <a:t>http://www.rp-online.de/panorama/leute/david-beckham-leidet-unter-zwangsstoerungen-aid-1.2042116</a:t>
            </a:r>
            <a:r>
              <a:rPr lang="uk-UA" sz="1000">
                <a:solidFill>
                  <a:srgbClr val="333333"/>
                </a:solidFill>
                <a:latin typeface="+mj-lt"/>
                <a:ea typeface="Verdana" panose="020B0604030504040204" pitchFamily="34" charset="0"/>
                <a:cs typeface="Verdana" panose="020B0604030504040204" pitchFamily="34" charset="0"/>
              </a:rPr>
              <a:t> </a:t>
            </a:r>
          </a:p>
        </p:txBody>
      </p:sp>
    </p:spTree>
    <p:extLst>
      <p:ext uri="{BB962C8B-B14F-4D97-AF65-F5344CB8AC3E}">
        <p14:creationId xmlns:p14="http://schemas.microsoft.com/office/powerpoint/2010/main" val="2475464001"/>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4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5011</Words>
  <Application>Microsoft Macintosh PowerPoint</Application>
  <PresentationFormat>Benutzerdefiniert</PresentationFormat>
  <Paragraphs>586</Paragraphs>
  <Slides>49</Slides>
  <Notes>42</Notes>
  <HiddenSlides>0</HiddenSlides>
  <MMClips>0</MMClips>
  <ScaleCrop>false</ScaleCrop>
  <HeadingPairs>
    <vt:vector size="6" baseType="variant">
      <vt:variant>
        <vt:lpstr>Verwendete Schriftarten</vt:lpstr>
      </vt:variant>
      <vt:variant>
        <vt:i4>8</vt:i4>
      </vt:variant>
      <vt:variant>
        <vt:lpstr>Design</vt:lpstr>
      </vt:variant>
      <vt:variant>
        <vt:i4>3</vt:i4>
      </vt:variant>
      <vt:variant>
        <vt:lpstr>Folientitel</vt:lpstr>
      </vt:variant>
      <vt:variant>
        <vt:i4>49</vt:i4>
      </vt:variant>
    </vt:vector>
  </HeadingPairs>
  <TitlesOfParts>
    <vt:vector size="60" baseType="lpstr">
      <vt:lpstr>Arial</vt:lpstr>
      <vt:lpstr>Calibri</vt:lpstr>
      <vt:lpstr>Calibri Light</vt:lpstr>
      <vt:lpstr>Symbol</vt:lpstr>
      <vt:lpstr>Verdana</vt:lpstr>
      <vt:lpstr>Wingdings</vt:lpstr>
      <vt:lpstr>Wingdings</vt:lpstr>
      <vt:lpstr>Wingdings 2</vt:lpstr>
      <vt:lpstr>UKE_PPT-Vorlage_16zu9</vt:lpstr>
      <vt:lpstr>2_UKE_PPT-Vorlage_16zu9</vt:lpstr>
      <vt:lpstr>4_UKE_PPT-Vorlage_16zu9</vt:lpstr>
      <vt:lpstr>MCT 10 B. Робота з упередженнями (стигмою)</vt:lpstr>
      <vt:lpstr>Що спільного між цими людьми?</vt:lpstr>
      <vt:lpstr>Що спільного між цими людьми?</vt:lpstr>
      <vt:lpstr>Що спільного між цими людьми?</vt:lpstr>
      <vt:lpstr>Що спільного між цими людьми?</vt:lpstr>
      <vt:lpstr>Що спільного між цими людьми?</vt:lpstr>
      <vt:lpstr>Відомий = щасливий?</vt:lpstr>
      <vt:lpstr>Цінні, незважаючи ні на що?</vt:lpstr>
      <vt:lpstr>Перший висновок</vt:lpstr>
      <vt:lpstr>Перший висновок</vt:lpstr>
      <vt:lpstr>Ви — більше, ніж просто ваш діагноз!</vt:lpstr>
      <vt:lpstr>Вправа</vt:lpstr>
      <vt:lpstr>Приклад. На що я можу звернути більше уваги, що для мене важливо?</vt:lpstr>
      <vt:lpstr>Домашнє завдання</vt:lpstr>
      <vt:lpstr>Чи нормально мати психічні розлади?</vt:lpstr>
      <vt:lpstr>Чи нормально мати психічні розлади?</vt:lpstr>
      <vt:lpstr>Психотичні симптоми незвичні? Частота психотичного досвіду в загальній популяції</vt:lpstr>
      <vt:lpstr>Психотичні симптоми незвичні? Частота психотичного досвіду в загальній популяції*</vt:lpstr>
      <vt:lpstr>Психотичні симптоми незвичні? Частота психотичного досвіду в загальній популяції*</vt:lpstr>
      <vt:lpstr>Психотичні симптоми незвичні? Частота психотичного досвіду в загальній популяції*</vt:lpstr>
      <vt:lpstr>Психотичні симптоми незвичні? Частота психотичного досвіду в загальній популяції*</vt:lpstr>
      <vt:lpstr>Психотичні симптоми незвичні? Частота психотичного досвіду в загальній популяції*</vt:lpstr>
      <vt:lpstr>Психотичні симптоми незвичні? Частота психотичного досвіду в загальній популяції*</vt:lpstr>
      <vt:lpstr>Психотичні симптоми незвичні? Частота психотичного досвіду в загальній популяції*</vt:lpstr>
      <vt:lpstr>Психічне захворювання ≠ слабкість!</vt:lpstr>
      <vt:lpstr>Що таке «стигма» і «самостигма»?</vt:lpstr>
      <vt:lpstr>Що таке «стигма» і «самостигма»?</vt:lpstr>
      <vt:lpstr>Психоз як стигма</vt:lpstr>
      <vt:lpstr>Психоз як стигма</vt:lpstr>
      <vt:lpstr>Психоз як стигма</vt:lpstr>
      <vt:lpstr>Психоз як стигма</vt:lpstr>
      <vt:lpstr>Психоз як стигма</vt:lpstr>
      <vt:lpstr>Що це все означає?</vt:lpstr>
      <vt:lpstr>Наслідки стигматизації</vt:lpstr>
      <vt:lpstr>Чи варто повідомляти про своє захворювання …? І якщо так, то як?</vt:lpstr>
      <vt:lpstr>Чи варто повідомляти про своє захворювання …? І якщо так, то як?</vt:lpstr>
      <vt:lpstr>Як мені повідомити про своє захворювання?</vt:lpstr>
      <vt:lpstr>Як мені повідомити про своє захворювання?</vt:lpstr>
      <vt:lpstr>Як мені повідомити про своє захворювання?</vt:lpstr>
      <vt:lpstr>Як мені повідомити про своє захворювання?</vt:lpstr>
      <vt:lpstr>Як мені повідомити про своє захворювання?</vt:lpstr>
      <vt:lpstr>Як мені повідомити про своє захворювання?</vt:lpstr>
      <vt:lpstr>Станьте експертом!</vt:lpstr>
      <vt:lpstr>Перенесення на повсякденне життя</vt:lpstr>
      <vt:lpstr>Як це стосується психозу?</vt:lpstr>
      <vt:lpstr>Оцінювання</vt:lpstr>
      <vt:lpstr>Дякуємо за увагу!</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Maike Hartmann</dc:creator>
  <cp:lastModifiedBy>Arne Sibilis</cp:lastModifiedBy>
  <cp:revision>1335</cp:revision>
  <dcterms:created xsi:type="dcterms:W3CDTF">2015-02-11T16:30:55Z</dcterms:created>
  <dcterms:modified xsi:type="dcterms:W3CDTF">2025-10-07T14:37:41Z</dcterms:modified>
</cp:coreProperties>
</file>