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653" r:id="rId1"/>
    <p:sldMasterId id="2147484666" r:id="rId2"/>
  </p:sldMasterIdLst>
  <p:notesMasterIdLst>
    <p:notesMasterId r:id="rId124"/>
  </p:notesMasterIdLst>
  <p:handoutMasterIdLst>
    <p:handoutMasterId r:id="rId125"/>
  </p:handoutMasterIdLst>
  <p:sldIdLst>
    <p:sldId id="1116" r:id="rId3"/>
    <p:sldId id="1117" r:id="rId4"/>
    <p:sldId id="1118" r:id="rId5"/>
    <p:sldId id="1119" r:id="rId6"/>
    <p:sldId id="1120" r:id="rId7"/>
    <p:sldId id="1121" r:id="rId8"/>
    <p:sldId id="732" r:id="rId9"/>
    <p:sldId id="734" r:id="rId10"/>
    <p:sldId id="733" r:id="rId11"/>
    <p:sldId id="1079" r:id="rId12"/>
    <p:sldId id="1076" r:id="rId13"/>
    <p:sldId id="795" r:id="rId14"/>
    <p:sldId id="1025" r:id="rId15"/>
    <p:sldId id="1074" r:id="rId16"/>
    <p:sldId id="1122" r:id="rId17"/>
    <p:sldId id="1123" r:id="rId18"/>
    <p:sldId id="1030" r:id="rId19"/>
    <p:sldId id="1029" r:id="rId20"/>
    <p:sldId id="1084" r:id="rId21"/>
    <p:sldId id="665" r:id="rId22"/>
    <p:sldId id="1124" r:id="rId23"/>
    <p:sldId id="1073" r:id="rId24"/>
    <p:sldId id="668" r:id="rId25"/>
    <p:sldId id="1125" r:id="rId26"/>
    <p:sldId id="1126" r:id="rId27"/>
    <p:sldId id="670" r:id="rId28"/>
    <p:sldId id="936" r:id="rId29"/>
    <p:sldId id="937" r:id="rId30"/>
    <p:sldId id="938" r:id="rId31"/>
    <p:sldId id="939" r:id="rId32"/>
    <p:sldId id="940" r:id="rId33"/>
    <p:sldId id="941" r:id="rId34"/>
    <p:sldId id="942" r:id="rId35"/>
    <p:sldId id="943" r:id="rId36"/>
    <p:sldId id="1087" r:id="rId37"/>
    <p:sldId id="1088" r:id="rId38"/>
    <p:sldId id="1089" r:id="rId39"/>
    <p:sldId id="1090" r:id="rId40"/>
    <p:sldId id="1091" r:id="rId41"/>
    <p:sldId id="1092" r:id="rId42"/>
    <p:sldId id="1093" r:id="rId43"/>
    <p:sldId id="1094" r:id="rId44"/>
    <p:sldId id="374" r:id="rId45"/>
    <p:sldId id="951" r:id="rId46"/>
    <p:sldId id="952" r:id="rId47"/>
    <p:sldId id="953" r:id="rId48"/>
    <p:sldId id="954" r:id="rId49"/>
    <p:sldId id="955" r:id="rId50"/>
    <p:sldId id="956" r:id="rId51"/>
    <p:sldId id="957" r:id="rId52"/>
    <p:sldId id="958" r:id="rId53"/>
    <p:sldId id="1040" r:id="rId54"/>
    <p:sldId id="1041" r:id="rId55"/>
    <p:sldId id="1042" r:id="rId56"/>
    <p:sldId id="1043" r:id="rId57"/>
    <p:sldId id="1044" r:id="rId58"/>
    <p:sldId id="1045" r:id="rId59"/>
    <p:sldId id="1046" r:id="rId60"/>
    <p:sldId id="1047" r:id="rId61"/>
    <p:sldId id="1048" r:id="rId62"/>
    <p:sldId id="1016" r:id="rId63"/>
    <p:sldId id="1056" r:id="rId64"/>
    <p:sldId id="1057" r:id="rId65"/>
    <p:sldId id="1058" r:id="rId66"/>
    <p:sldId id="1059" r:id="rId67"/>
    <p:sldId id="1060" r:id="rId68"/>
    <p:sldId id="1061" r:id="rId69"/>
    <p:sldId id="1062" r:id="rId70"/>
    <p:sldId id="1063" r:id="rId71"/>
    <p:sldId id="384" r:id="rId72"/>
    <p:sldId id="1064" r:id="rId73"/>
    <p:sldId id="1065" r:id="rId74"/>
    <p:sldId id="1066" r:id="rId75"/>
    <p:sldId id="1067" r:id="rId76"/>
    <p:sldId id="1068" r:id="rId77"/>
    <p:sldId id="1069" r:id="rId78"/>
    <p:sldId id="1070" r:id="rId79"/>
    <p:sldId id="1071" r:id="rId80"/>
    <p:sldId id="394" r:id="rId81"/>
    <p:sldId id="1049" r:id="rId82"/>
    <p:sldId id="1050" r:id="rId83"/>
    <p:sldId id="1051" r:id="rId84"/>
    <p:sldId id="1052" r:id="rId85"/>
    <p:sldId id="1053" r:id="rId86"/>
    <p:sldId id="1054" r:id="rId87"/>
    <p:sldId id="1055" r:id="rId88"/>
    <p:sldId id="499" r:id="rId89"/>
    <p:sldId id="998" r:id="rId90"/>
    <p:sldId id="999" r:id="rId91"/>
    <p:sldId id="1000" r:id="rId92"/>
    <p:sldId id="719" r:id="rId93"/>
    <p:sldId id="1128" r:id="rId94"/>
    <p:sldId id="1003" r:id="rId95"/>
    <p:sldId id="1004" r:id="rId96"/>
    <p:sldId id="1005" r:id="rId97"/>
    <p:sldId id="1006" r:id="rId98"/>
    <p:sldId id="1013" r:id="rId99"/>
    <p:sldId id="1130" r:id="rId100"/>
    <p:sldId id="1011" r:id="rId101"/>
    <p:sldId id="1008" r:id="rId102"/>
    <p:sldId id="1009" r:id="rId103"/>
    <p:sldId id="1010" r:id="rId104"/>
    <p:sldId id="1131" r:id="rId105"/>
    <p:sldId id="1132" r:id="rId106"/>
    <p:sldId id="1133" r:id="rId107"/>
    <p:sldId id="1134" r:id="rId108"/>
    <p:sldId id="1135" r:id="rId109"/>
    <p:sldId id="638" r:id="rId110"/>
    <p:sldId id="726" r:id="rId111"/>
    <p:sldId id="1136" r:id="rId112"/>
    <p:sldId id="976" r:id="rId113"/>
    <p:sldId id="1148" r:id="rId114"/>
    <p:sldId id="1138" r:id="rId115"/>
    <p:sldId id="1139" r:id="rId116"/>
    <p:sldId id="1140" r:id="rId117"/>
    <p:sldId id="1141" r:id="rId118"/>
    <p:sldId id="1142" r:id="rId119"/>
    <p:sldId id="1143" r:id="rId120"/>
    <p:sldId id="1144" r:id="rId121"/>
    <p:sldId id="1106" r:id="rId122"/>
    <p:sldId id="1145" r:id="rId123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5">
          <p15:clr>
            <a:srgbClr val="A4A3A4"/>
          </p15:clr>
        </p15:guide>
        <p15:guide id="2" pos="3424">
          <p15:clr>
            <a:srgbClr val="A4A3A4"/>
          </p15:clr>
        </p15:guide>
        <p15:guide id="3" pos="45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F8"/>
    <a:srgbClr val="FF0066"/>
    <a:srgbClr val="CCECFF"/>
    <a:srgbClr val="8DC6FF"/>
    <a:srgbClr val="3399FF"/>
    <a:srgbClr val="66CCFF"/>
    <a:srgbClr val="00FF00"/>
    <a:srgbClr val="00FFFF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5" autoAdjust="0"/>
    <p:restoredTop sz="93283" autoAdjust="0"/>
  </p:normalViewPr>
  <p:slideViewPr>
    <p:cSldViewPr>
      <p:cViewPr varScale="1">
        <p:scale>
          <a:sx n="117" d="100"/>
          <a:sy n="117" d="100"/>
        </p:scale>
        <p:origin x="912" y="168"/>
      </p:cViewPr>
      <p:guideLst>
        <p:guide orient="horz" pos="3045"/>
        <p:guide pos="3424"/>
        <p:guide pos="45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5598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theme" Target="theme/theme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notesMaster" Target="notesMasters/notesMaster1.xml"/><Relationship Id="rId129" Type="http://schemas.openxmlformats.org/officeDocument/2006/relationships/tableStyles" Target="tableStyle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DEF11342-8910-44E9-8B2F-053E8F7D8CFB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902041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214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0" tIns="49520" rIns="99040" bIns="49520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C6FD006C-BAEE-4709-A8BB-D8B8A1BDA9C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38558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BC682A0-023E-413E-AFEA-5386BE25BFD9}" type="slidenum">
              <a:rPr lang="de-DE" altLang="de-DE" sz="1300" smtClean="0"/>
              <a:pPr>
                <a:spcBef>
                  <a:spcPct val="0"/>
                </a:spcBef>
              </a:pPr>
              <a:t>2</a:t>
            </a:fld>
            <a:endParaRPr lang="de-DE" altLang="de-DE" sz="13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14806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0DADF12-8D9D-49A1-9AD9-35A3B9488F04}" type="slidenum">
              <a:rPr lang="de-DE" altLang="de-DE" sz="1300" smtClean="0"/>
              <a:pPr>
                <a:spcBef>
                  <a:spcPct val="0"/>
                </a:spcBef>
              </a:pPr>
              <a:t>3</a:t>
            </a:fld>
            <a:endParaRPr lang="de-DE" altLang="de-DE" sz="13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4368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FFB4D9D-A913-41C7-BB26-59DB5F798DE4}" type="slidenum">
              <a:rPr lang="de-DE" altLang="de-DE" sz="1300" smtClean="0"/>
              <a:pPr>
                <a:spcBef>
                  <a:spcPct val="0"/>
                </a:spcBef>
              </a:pPr>
              <a:t>4</a:t>
            </a:fld>
            <a:endParaRPr lang="de-DE" altLang="de-DE" sz="13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62392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0E00B1-C233-4EBD-8ADC-E507E11A6ABB}" type="slidenum">
              <a:rPr lang="de-DE" altLang="de-DE" sz="1300" smtClean="0"/>
              <a:pPr>
                <a:spcBef>
                  <a:spcPct val="0"/>
                </a:spcBef>
              </a:pPr>
              <a:t>5</a:t>
            </a:fld>
            <a:endParaRPr lang="de-DE" altLang="de-DE" sz="13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1470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0E00B1-C233-4EBD-8ADC-E507E11A6ABB}" type="slidenum">
              <a:rPr lang="de-DE" altLang="de-DE" sz="1300" smtClean="0"/>
              <a:pPr>
                <a:spcBef>
                  <a:spcPct val="0"/>
                </a:spcBef>
              </a:pPr>
              <a:t>6</a:t>
            </a:fld>
            <a:endParaRPr lang="de-DE" altLang="de-DE" sz="13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1470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0A4CAC9-7F77-42B0-AD71-2710DC83AEFF}" type="slidenum">
              <a:rPr lang="de-DE" altLang="de-DE" sz="1300" smtClean="0"/>
              <a:pPr>
                <a:spcBef>
                  <a:spcPct val="0"/>
                </a:spcBef>
              </a:pPr>
              <a:t>7</a:t>
            </a:fld>
            <a:endParaRPr lang="de-DE" altLang="de-DE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b="0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26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D88D998-E784-455D-A6C8-873B1CACE1E9}" type="slidenum">
              <a:rPr lang="de-DE" altLang="de-DE" sz="1300" smtClean="0"/>
              <a:pPr>
                <a:spcBef>
                  <a:spcPct val="0"/>
                </a:spcBef>
              </a:pPr>
              <a:t>8</a:t>
            </a:fld>
            <a:endParaRPr lang="de-DE" altLang="de-DE" sz="13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478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910DD4-ACA5-447A-9491-9BB43D7A39CC}" type="slidenum">
              <a:rPr lang="de-DE" altLang="de-DE" sz="1300" smtClean="0"/>
              <a:pPr>
                <a:spcBef>
                  <a:spcPct val="0"/>
                </a:spcBef>
              </a:pPr>
              <a:t>9</a:t>
            </a:fld>
            <a:endParaRPr lang="de-DE" altLang="de-DE" sz="13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034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249E2D3-0FD2-49D2-AB1A-5FF6BFA76B6F}" type="slidenum">
              <a:rPr lang="de-DE" altLang="de-DE" sz="1300" smtClean="0"/>
              <a:pPr>
                <a:spcBef>
                  <a:spcPct val="0"/>
                </a:spcBef>
              </a:pPr>
              <a:t>10</a:t>
            </a:fld>
            <a:endParaRPr lang="de-DE" altLang="de-DE" sz="13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5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281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080652C-3320-4E6C-94C7-7542E46E65C3}" type="slidenum">
              <a:rPr lang="de-DE" altLang="de-DE" sz="1300" smtClean="0"/>
              <a:pPr>
                <a:spcBef>
                  <a:spcPct val="0"/>
                </a:spcBef>
              </a:pPr>
              <a:t>11</a:t>
            </a:fld>
            <a:endParaRPr lang="de-DE" altLang="de-DE" sz="13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5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3973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A66923A-124D-42FE-B3E4-083A95188061}" type="slidenum">
              <a:rPr lang="de-DE" altLang="de-DE" sz="1300" smtClean="0"/>
              <a:pPr>
                <a:spcBef>
                  <a:spcPct val="0"/>
                </a:spcBef>
              </a:pPr>
              <a:t>12</a:t>
            </a:fld>
            <a:endParaRPr lang="de-DE" altLang="de-DE" sz="13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202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EA0A88C-4256-45FE-90D6-B8036E38C050}" type="slidenum">
              <a:rPr lang="de-DE" altLang="de-DE" sz="1300" smtClean="0"/>
              <a:pPr>
                <a:spcBef>
                  <a:spcPct val="0"/>
                </a:spcBef>
              </a:pPr>
              <a:t>13</a:t>
            </a:fld>
            <a:endParaRPr lang="de-DE" altLang="de-DE" sz="13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7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489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6C5ECF7-5B49-4DE9-91EC-765E5D06C923}" type="slidenum">
              <a:rPr lang="de-DE" altLang="de-DE" sz="1300" smtClean="0"/>
              <a:pPr>
                <a:spcBef>
                  <a:spcPct val="0"/>
                </a:spcBef>
              </a:pPr>
              <a:t>14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4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2841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6C5ECF7-5B49-4DE9-91EC-765E5D06C923}" type="slidenum">
              <a:rPr lang="de-DE" altLang="de-DE" sz="1300" smtClean="0"/>
              <a:pPr>
                <a:spcBef>
                  <a:spcPct val="0"/>
                </a:spcBef>
              </a:pPr>
              <a:t>15</a:t>
            </a:fld>
            <a:endParaRPr lang="de-DE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4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284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EA0A88C-4256-45FE-90D6-B8036E38C050}" type="slidenum">
              <a:rPr lang="de-DE" altLang="de-DE" sz="1300" smtClean="0"/>
              <a:pPr>
                <a:spcBef>
                  <a:spcPct val="0"/>
                </a:spcBef>
              </a:pPr>
              <a:t>16</a:t>
            </a:fld>
            <a:endParaRPr lang="de-DE" altLang="de-DE" sz="13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7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489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85EC20-D68C-47BE-83AF-6E071AA0E85F}" type="slidenum">
              <a:rPr lang="de-DE" altLang="de-DE" sz="1300" smtClean="0"/>
              <a:pPr>
                <a:spcBef>
                  <a:spcPct val="0"/>
                </a:spcBef>
              </a:pPr>
              <a:t>17</a:t>
            </a:fld>
            <a:endParaRPr lang="de-DE" altLang="de-DE" sz="13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8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556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CA95191-0DF8-4D99-A01E-2868CB56C382}" type="slidenum">
              <a:rPr lang="de-DE" altLang="de-DE" sz="1300" smtClean="0"/>
              <a:pPr>
                <a:spcBef>
                  <a:spcPct val="0"/>
                </a:spcBef>
              </a:pPr>
              <a:t>18</a:t>
            </a:fld>
            <a:endParaRPr lang="de-DE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8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743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AA0EC11-2676-4B8A-A261-33F19C400A5B}" type="slidenum">
              <a:rPr lang="de-DE" altLang="de-DE" sz="1300" smtClean="0"/>
              <a:pPr>
                <a:spcBef>
                  <a:spcPct val="0"/>
                </a:spcBef>
              </a:pPr>
              <a:t>19</a:t>
            </a:fld>
            <a:endParaRPr lang="de-DE" altLang="de-DE" sz="13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7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de-DE" dirty="0"/>
          </a:p>
          <a:p>
            <a:pPr eaLnBrk="1" hangingPunct="1">
              <a:defRPr/>
            </a:pPr>
            <a:endParaRPr lang="en-US" altLang="de-DE" dirty="0"/>
          </a:p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009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115BC9E-4C38-492F-AFB6-A8888815D371}" type="slidenum">
              <a:rPr lang="de-DE" altLang="de-DE" sz="1300" smtClean="0"/>
              <a:pPr>
                <a:spcBef>
                  <a:spcPct val="0"/>
                </a:spcBef>
              </a:pPr>
              <a:t>20</a:t>
            </a:fld>
            <a:endParaRPr lang="de-DE" altLang="de-DE" sz="13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964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115BC9E-4C38-492F-AFB6-A8888815D371}" type="slidenum">
              <a:rPr lang="de-DE" altLang="de-DE" sz="1300" smtClean="0"/>
              <a:pPr>
                <a:spcBef>
                  <a:spcPct val="0"/>
                </a:spcBef>
              </a:pPr>
              <a:t>21</a:t>
            </a:fld>
            <a:endParaRPr lang="de-DE" altLang="de-DE" sz="13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964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942B9F4-654C-415E-9CBB-574079CC3999}" type="slidenum">
              <a:rPr lang="de-DE" altLang="de-DE" sz="1300" smtClean="0"/>
              <a:pPr>
                <a:spcBef>
                  <a:spcPct val="0"/>
                </a:spcBef>
              </a:pPr>
              <a:t>22</a:t>
            </a:fld>
            <a:endParaRPr lang="de-DE" altLang="de-DE" sz="13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4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513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85C107B-46F4-4221-AB6E-2FD1281588FC}" type="slidenum">
              <a:rPr lang="de-DE" altLang="de-DE" sz="1300" smtClean="0"/>
              <a:pPr>
                <a:spcBef>
                  <a:spcPct val="0"/>
                </a:spcBef>
              </a:pPr>
              <a:t>23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1756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85C107B-46F4-4221-AB6E-2FD1281588FC}" type="slidenum">
              <a:rPr lang="de-DE" altLang="de-DE" sz="1300" smtClean="0"/>
              <a:pPr>
                <a:spcBef>
                  <a:spcPct val="0"/>
                </a:spcBef>
              </a:pPr>
              <a:t>24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1756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85C107B-46F4-4221-AB6E-2FD1281588FC}" type="slidenum">
              <a:rPr lang="de-DE" altLang="de-DE" sz="1300" smtClean="0"/>
              <a:pPr>
                <a:spcBef>
                  <a:spcPct val="0"/>
                </a:spcBef>
              </a:pPr>
              <a:t>25</a:t>
            </a:fld>
            <a:endParaRPr lang="de-DE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1756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0F8D624-248A-4364-A6E3-1F8C7AE1D781}" type="slidenum">
              <a:rPr lang="de-DE" altLang="de-DE" sz="1300" smtClean="0"/>
              <a:pPr>
                <a:spcBef>
                  <a:spcPct val="0"/>
                </a:spcBef>
              </a:pPr>
              <a:t>26</a:t>
            </a:fld>
            <a:endParaRPr lang="de-DE" altLang="de-DE" sz="13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2820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C73F19D-63D5-430F-BDAF-A3FABBAE1A78}" type="slidenum">
              <a:rPr lang="de-DE" altLang="de-DE" sz="1300" smtClean="0"/>
              <a:pPr>
                <a:spcBef>
                  <a:spcPct val="0"/>
                </a:spcBef>
              </a:pPr>
              <a:t>27</a:t>
            </a:fld>
            <a:endParaRPr lang="de-DE" altLang="de-DE" sz="130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4957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A4DCD18-0A1F-4029-919F-2F7F56151541}" type="slidenum">
              <a:rPr lang="de-DE" altLang="de-DE" sz="1300" smtClean="0"/>
              <a:pPr>
                <a:spcBef>
                  <a:spcPct val="0"/>
                </a:spcBef>
              </a:pPr>
              <a:t>28</a:t>
            </a:fld>
            <a:endParaRPr lang="de-DE" altLang="de-DE" sz="13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300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168C45-D7C1-460D-ACDF-9E9066B5D1A6}" type="slidenum">
              <a:rPr lang="de-DE" altLang="de-DE" sz="1300" smtClean="0"/>
              <a:pPr>
                <a:spcBef>
                  <a:spcPct val="0"/>
                </a:spcBef>
              </a:pPr>
              <a:t>29</a:t>
            </a:fld>
            <a:endParaRPr lang="de-DE" altLang="de-DE" sz="13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17961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49E9A28-C55F-43F1-B42F-8271FFE263CE}" type="slidenum">
              <a:rPr lang="de-DE" altLang="de-DE" sz="1300" smtClean="0"/>
              <a:pPr>
                <a:spcBef>
                  <a:spcPct val="0"/>
                </a:spcBef>
              </a:pPr>
              <a:t>30</a:t>
            </a:fld>
            <a:endParaRPr lang="de-DE" altLang="de-DE" sz="13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7526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D4D40D0-EB3B-494E-88B2-D70B71CC853C}" type="slidenum">
              <a:rPr lang="de-DE" altLang="de-DE" sz="1300" smtClean="0"/>
              <a:pPr>
                <a:spcBef>
                  <a:spcPct val="0"/>
                </a:spcBef>
              </a:pPr>
              <a:t>31</a:t>
            </a:fld>
            <a:endParaRPr lang="de-DE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7810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53D7B5-210D-4372-B639-7C4E1F988177}" type="slidenum">
              <a:rPr lang="de-DE" altLang="de-DE" sz="1300" smtClean="0"/>
              <a:pPr>
                <a:spcBef>
                  <a:spcPct val="0"/>
                </a:spcBef>
              </a:pPr>
              <a:t>32</a:t>
            </a:fld>
            <a:endParaRPr lang="de-DE" altLang="de-DE" sz="13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0005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7F7DDFE-88FF-492C-AD32-A94292AA139A}" type="slidenum">
              <a:rPr lang="de-DE" altLang="de-DE" sz="1300" smtClean="0"/>
              <a:pPr>
                <a:spcBef>
                  <a:spcPct val="0"/>
                </a:spcBef>
              </a:pPr>
              <a:t>33</a:t>
            </a:fld>
            <a:endParaRPr lang="de-DE" altLang="de-DE" sz="13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4197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82F3101-110E-4A5F-955C-EEC0E273D6C9}" type="slidenum">
              <a:rPr lang="de-DE" altLang="de-DE" sz="1300" smtClean="0"/>
              <a:pPr>
                <a:spcBef>
                  <a:spcPct val="0"/>
                </a:spcBef>
              </a:pPr>
              <a:t>34</a:t>
            </a:fld>
            <a:endParaRPr lang="de-DE" altLang="de-DE" sz="13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8540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AF4EFBA-4BDF-4798-8E80-2752CCE198EB}" type="slidenum">
              <a:rPr lang="de-DE" altLang="de-DE" sz="1300" smtClean="0"/>
              <a:pPr>
                <a:spcBef>
                  <a:spcPct val="0"/>
                </a:spcBef>
              </a:pPr>
              <a:t>35</a:t>
            </a:fld>
            <a:endParaRPr lang="de-DE" altLang="de-DE" sz="13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9394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C89C2-3107-46FB-BDDC-C8B3773B19D9}" type="slidenum">
              <a:rPr lang="de-DE" altLang="de-DE" sz="1300" smtClean="0"/>
              <a:pPr>
                <a:spcBef>
                  <a:spcPct val="0"/>
                </a:spcBef>
              </a:pPr>
              <a:t>36</a:t>
            </a:fld>
            <a:endParaRPr lang="de-DE" altLang="de-DE" sz="13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7285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B41F09F-91A4-4648-8656-D92B1CA96ABB}" type="slidenum">
              <a:rPr lang="de-DE" altLang="de-DE" sz="1300" smtClean="0"/>
              <a:pPr>
                <a:spcBef>
                  <a:spcPct val="0"/>
                </a:spcBef>
              </a:pPr>
              <a:t>37</a:t>
            </a:fld>
            <a:endParaRPr lang="de-DE" altLang="de-DE" sz="13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0626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ADD4B3-761E-42EF-9430-14982A9625C9}" type="slidenum">
              <a:rPr lang="de-DE" altLang="de-DE" sz="1300" smtClean="0"/>
              <a:pPr>
                <a:spcBef>
                  <a:spcPct val="0"/>
                </a:spcBef>
              </a:pPr>
              <a:t>38</a:t>
            </a:fld>
            <a:endParaRPr lang="de-DE" altLang="de-DE" sz="13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0218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6CB5B95-D453-4510-97E5-C39A31705007}" type="slidenum">
              <a:rPr lang="de-DE" altLang="de-DE" sz="1300" smtClean="0"/>
              <a:pPr>
                <a:spcBef>
                  <a:spcPct val="0"/>
                </a:spcBef>
              </a:pPr>
              <a:t>39</a:t>
            </a:fld>
            <a:endParaRPr lang="de-DE" altLang="de-DE" sz="13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2405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DD15837-5A7C-4035-A3BA-7BE46F848503}" type="slidenum">
              <a:rPr lang="de-DE" altLang="de-DE" sz="1300" smtClean="0"/>
              <a:pPr>
                <a:spcBef>
                  <a:spcPct val="0"/>
                </a:spcBef>
              </a:pPr>
              <a:t>40</a:t>
            </a:fld>
            <a:endParaRPr lang="de-DE" altLang="de-DE" sz="13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2030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34438CE-1C80-4AF8-805B-EF06FD1FDE70}" type="slidenum">
              <a:rPr lang="de-DE" altLang="de-DE" sz="1300" smtClean="0"/>
              <a:pPr>
                <a:spcBef>
                  <a:spcPct val="0"/>
                </a:spcBef>
              </a:pPr>
              <a:t>41</a:t>
            </a:fld>
            <a:endParaRPr lang="de-DE" altLang="de-DE" sz="13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6321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5C9FDA2-CB82-4471-85B9-95CF26783378}" type="slidenum">
              <a:rPr lang="de-DE" altLang="de-DE" sz="1300" smtClean="0"/>
              <a:pPr>
                <a:spcBef>
                  <a:spcPct val="0"/>
                </a:spcBef>
              </a:pPr>
              <a:t>42</a:t>
            </a:fld>
            <a:endParaRPr lang="de-DE" altLang="de-DE" sz="13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8732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D89806-D647-4F11-A831-DB5FEF000951}" type="slidenum">
              <a:rPr lang="de-DE" altLang="de-DE" sz="1300" smtClean="0"/>
              <a:pPr>
                <a:spcBef>
                  <a:spcPct val="0"/>
                </a:spcBef>
              </a:pPr>
              <a:t>43</a:t>
            </a:fld>
            <a:endParaRPr lang="de-DE" altLang="de-DE" sz="13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3427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0F772DA-F1DD-4975-B231-098022B1F26B}" type="slidenum">
              <a:rPr lang="de-DE" altLang="de-DE" sz="1300" smtClean="0"/>
              <a:pPr>
                <a:spcBef>
                  <a:spcPct val="0"/>
                </a:spcBef>
              </a:pPr>
              <a:t>44</a:t>
            </a:fld>
            <a:endParaRPr lang="de-DE" altLang="de-DE" sz="13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1331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8ED89B8-479F-4FE0-82D6-A0A5AE111B8B}" type="slidenum">
              <a:rPr lang="de-DE" altLang="de-DE" sz="1300" smtClean="0"/>
              <a:pPr>
                <a:spcBef>
                  <a:spcPct val="0"/>
                </a:spcBef>
              </a:pPr>
              <a:t>45</a:t>
            </a:fld>
            <a:endParaRPr lang="de-DE" altLang="de-DE" sz="13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4646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F687ED5-EAE3-42D7-ACB2-C38D43BE969F}" type="slidenum">
              <a:rPr lang="de-DE" altLang="de-DE" sz="1300" smtClean="0"/>
              <a:pPr>
                <a:spcBef>
                  <a:spcPct val="0"/>
                </a:spcBef>
              </a:pPr>
              <a:t>46</a:t>
            </a:fld>
            <a:endParaRPr lang="de-DE" altLang="de-DE" sz="13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8001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4E177A6-2A93-4538-AF69-88E8FE60DBF8}" type="slidenum">
              <a:rPr lang="de-DE" altLang="de-DE" sz="1300" smtClean="0"/>
              <a:pPr>
                <a:spcBef>
                  <a:spcPct val="0"/>
                </a:spcBef>
              </a:pPr>
              <a:t>47</a:t>
            </a:fld>
            <a:endParaRPr lang="de-DE" altLang="de-DE" sz="13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6968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BE6ACA1-C17F-4095-B2F8-737EB140E939}" type="slidenum">
              <a:rPr lang="de-DE" altLang="de-DE" sz="1300" smtClean="0"/>
              <a:pPr>
                <a:spcBef>
                  <a:spcPct val="0"/>
                </a:spcBef>
              </a:pPr>
              <a:t>48</a:t>
            </a:fld>
            <a:endParaRPr lang="de-DE" altLang="de-DE" sz="13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253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6A6048B-E9FB-4330-90C0-39821987AFB7}" type="slidenum">
              <a:rPr lang="de-DE" altLang="de-DE" sz="1300" smtClean="0"/>
              <a:pPr>
                <a:spcBef>
                  <a:spcPct val="0"/>
                </a:spcBef>
              </a:pPr>
              <a:t>49</a:t>
            </a:fld>
            <a:endParaRPr lang="de-DE" altLang="de-DE" sz="13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9554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7E8A400-A856-47D2-88F8-7621041F6CB2}" type="slidenum">
              <a:rPr lang="de-DE" altLang="de-DE" sz="1300" smtClean="0"/>
              <a:pPr>
                <a:spcBef>
                  <a:spcPct val="0"/>
                </a:spcBef>
              </a:pPr>
              <a:t>50</a:t>
            </a:fld>
            <a:endParaRPr lang="de-DE" altLang="de-DE" sz="13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450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B0A74A0-32CA-43FB-9F3D-3FE1AB97E85A}" type="slidenum">
              <a:rPr lang="de-DE" altLang="de-DE" sz="1300" smtClean="0"/>
              <a:pPr>
                <a:spcBef>
                  <a:spcPct val="0"/>
                </a:spcBef>
              </a:pPr>
              <a:t>51</a:t>
            </a:fld>
            <a:endParaRPr lang="de-DE" altLang="de-DE" sz="13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4026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C594811-F94D-4DFF-A6E0-11B3F32FCDB0}" type="slidenum">
              <a:rPr lang="de-DE" altLang="de-DE" sz="1300" smtClean="0"/>
              <a:pPr>
                <a:spcBef>
                  <a:spcPct val="0"/>
                </a:spcBef>
              </a:pPr>
              <a:t>52</a:t>
            </a:fld>
            <a:endParaRPr lang="de-DE" altLang="de-DE" sz="1300"/>
          </a:p>
        </p:txBody>
      </p:sp>
      <p:sp>
        <p:nvSpPr>
          <p:cNvPr id="1361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045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2942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9A4AD7-B036-4CDA-AB12-A19F8C2759C6}" type="slidenum">
              <a:rPr lang="de-DE" altLang="de-DE" sz="1300" smtClean="0"/>
              <a:pPr>
                <a:spcBef>
                  <a:spcPct val="0"/>
                </a:spcBef>
              </a:pPr>
              <a:t>53</a:t>
            </a:fld>
            <a:endParaRPr lang="de-DE" altLang="de-DE" sz="1300"/>
          </a:p>
        </p:txBody>
      </p:sp>
      <p:sp>
        <p:nvSpPr>
          <p:cNvPr id="138243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06595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676368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98C6F77-345C-4DA1-8E5C-7217C3F8A436}" type="slidenum">
              <a:rPr lang="de-DE" altLang="de-DE" sz="1300" smtClean="0"/>
              <a:pPr>
                <a:spcBef>
                  <a:spcPct val="0"/>
                </a:spcBef>
              </a:pPr>
              <a:t>54</a:t>
            </a:fld>
            <a:endParaRPr lang="de-DE" altLang="de-DE" sz="130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85444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78987C4-E33A-4221-9EF1-C5EEB81650F8}" type="slidenum">
              <a:rPr lang="de-DE" altLang="de-DE" sz="1300" smtClean="0"/>
              <a:pPr>
                <a:spcBef>
                  <a:spcPct val="0"/>
                </a:spcBef>
              </a:pPr>
              <a:t>55</a:t>
            </a:fld>
            <a:endParaRPr lang="de-DE" altLang="de-DE" sz="1300"/>
          </a:p>
        </p:txBody>
      </p:sp>
      <p:sp>
        <p:nvSpPr>
          <p:cNvPr id="1423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106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471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095159-965B-42D0-8239-1564D35AC9AF}" type="slidenum">
              <a:rPr lang="de-DE" altLang="de-DE" sz="1300" smtClean="0"/>
              <a:pPr>
                <a:spcBef>
                  <a:spcPct val="0"/>
                </a:spcBef>
              </a:pPr>
              <a:t>56</a:t>
            </a:fld>
            <a:endParaRPr lang="de-DE" altLang="de-DE" sz="1300"/>
          </a:p>
        </p:txBody>
      </p:sp>
      <p:sp>
        <p:nvSpPr>
          <p:cNvPr id="144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127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1159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EB5BB3B-867A-4EB8-878F-DA5AAF832A7D}" type="slidenum">
              <a:rPr lang="de-DE" altLang="de-DE" sz="1300" smtClean="0"/>
              <a:pPr>
                <a:spcBef>
                  <a:spcPct val="0"/>
                </a:spcBef>
              </a:pPr>
              <a:t>57</a:t>
            </a:fld>
            <a:endParaRPr lang="de-DE" altLang="de-DE" sz="13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1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87233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4E58BA1-1752-478B-92E3-BD7843C5A904}" type="slidenum">
              <a:rPr lang="de-DE" altLang="de-DE" sz="1300" smtClean="0"/>
              <a:pPr>
                <a:spcBef>
                  <a:spcPct val="0"/>
                </a:spcBef>
              </a:pPr>
              <a:t>58</a:t>
            </a:fld>
            <a:endParaRPr lang="de-DE" altLang="de-DE" sz="1300"/>
          </a:p>
        </p:txBody>
      </p:sp>
      <p:sp>
        <p:nvSpPr>
          <p:cNvPr id="148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168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8847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8A8240-8385-4B4A-9A9B-E1CF324C9EC1}" type="slidenum">
              <a:rPr lang="de-DE" altLang="de-DE" sz="1300" smtClean="0"/>
              <a:pPr>
                <a:spcBef>
                  <a:spcPct val="0"/>
                </a:spcBef>
              </a:pPr>
              <a:t>59</a:t>
            </a:fld>
            <a:endParaRPr lang="de-DE" altLang="de-DE" sz="1300"/>
          </a:p>
        </p:txBody>
      </p:sp>
      <p:sp>
        <p:nvSpPr>
          <p:cNvPr id="1505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1888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12794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73018D-6434-4884-B290-DAE4793CB00E}" type="slidenum">
              <a:rPr lang="de-DE" altLang="de-DE" sz="1300" smtClean="0"/>
              <a:pPr>
                <a:spcBef>
                  <a:spcPct val="0"/>
                </a:spcBef>
              </a:pPr>
              <a:t>60</a:t>
            </a:fld>
            <a:endParaRPr lang="de-DE" altLang="de-DE" sz="13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2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1113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55EC77F-042C-452B-9FED-0BA5901485F1}" type="slidenum">
              <a:rPr lang="de-DE" altLang="de-DE" sz="1300" smtClean="0"/>
              <a:pPr>
                <a:spcBef>
                  <a:spcPct val="0"/>
                </a:spcBef>
              </a:pPr>
              <a:t>61</a:t>
            </a:fld>
            <a:endParaRPr lang="de-DE" altLang="de-DE" sz="13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30917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5D750C0-AB12-4A44-96DE-98C0FF84BC49}" type="slidenum">
              <a:rPr lang="de-DE" altLang="de-DE" sz="1300" smtClean="0"/>
              <a:pPr>
                <a:spcBef>
                  <a:spcPct val="0"/>
                </a:spcBef>
              </a:pPr>
              <a:t>62</a:t>
            </a:fld>
            <a:endParaRPr lang="de-DE" altLang="de-DE" sz="1300"/>
          </a:p>
        </p:txBody>
      </p:sp>
      <p:sp>
        <p:nvSpPr>
          <p:cNvPr id="1587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373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24643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A76A669-382B-4F52-A238-39AFEC0C172E}" type="slidenum">
              <a:rPr lang="de-DE" altLang="de-DE" sz="1300" smtClean="0"/>
              <a:pPr>
                <a:spcBef>
                  <a:spcPct val="0"/>
                </a:spcBef>
              </a:pPr>
              <a:t>63</a:t>
            </a:fld>
            <a:endParaRPr lang="de-DE" altLang="de-DE" sz="13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3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0803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09ACD3D-849E-479E-9FB0-2D7782CD3072}" type="slidenum">
              <a:rPr lang="de-DE" altLang="de-DE" sz="1300" smtClean="0"/>
              <a:pPr>
                <a:spcBef>
                  <a:spcPct val="0"/>
                </a:spcBef>
              </a:pPr>
              <a:t>64</a:t>
            </a:fld>
            <a:endParaRPr lang="de-DE" altLang="de-DE" sz="13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4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31630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3700764-06D2-47DB-BF8A-8774B9351280}" type="slidenum">
              <a:rPr lang="de-DE" altLang="de-DE" sz="1300" smtClean="0"/>
              <a:pPr>
                <a:spcBef>
                  <a:spcPct val="0"/>
                </a:spcBef>
              </a:pPr>
              <a:t>65</a:t>
            </a:fld>
            <a:endParaRPr lang="de-DE" altLang="de-DE" sz="13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3370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BD39431-0ABB-49CD-968F-BC8BB8475484}" type="slidenum">
              <a:rPr lang="de-DE" altLang="de-DE" sz="1300" smtClean="0"/>
              <a:pPr>
                <a:spcBef>
                  <a:spcPct val="0"/>
                </a:spcBef>
              </a:pPr>
              <a:t>66</a:t>
            </a:fld>
            <a:endParaRPr lang="de-DE" altLang="de-DE" sz="130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19209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C912E5-227D-4D0C-82A2-BA6BD020AF56}" type="slidenum">
              <a:rPr lang="de-DE" altLang="de-DE" sz="1300" smtClean="0"/>
              <a:pPr>
                <a:spcBef>
                  <a:spcPct val="0"/>
                </a:spcBef>
              </a:pPr>
              <a:t>67</a:t>
            </a:fld>
            <a:endParaRPr lang="de-DE" altLang="de-DE" sz="130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40506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00865FC-5B8F-4A0A-B628-DB07E7B7506C}" type="slidenum">
              <a:rPr lang="de-DE" altLang="de-DE" sz="1300" smtClean="0"/>
              <a:pPr>
                <a:spcBef>
                  <a:spcPct val="0"/>
                </a:spcBef>
              </a:pPr>
              <a:t>68</a:t>
            </a:fld>
            <a:endParaRPr lang="de-DE" altLang="de-DE" sz="130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44788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399252E-60EC-4788-96CD-046B38E1EBF2}" type="slidenum">
              <a:rPr lang="de-DE" altLang="de-DE" sz="1300" smtClean="0"/>
              <a:pPr>
                <a:spcBef>
                  <a:spcPct val="0"/>
                </a:spcBef>
              </a:pPr>
              <a:t>69</a:t>
            </a:fld>
            <a:endParaRPr lang="de-DE" altLang="de-DE" sz="13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5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418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169E4C-5081-444D-B754-76A80D4F753D}" type="slidenum">
              <a:rPr lang="de-DE" altLang="de-DE" sz="1300" smtClean="0"/>
              <a:pPr>
                <a:spcBef>
                  <a:spcPct val="0"/>
                </a:spcBef>
              </a:pPr>
              <a:t>70</a:t>
            </a:fld>
            <a:endParaRPr lang="de-DE" altLang="de-DE" sz="130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09183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8621FEC-FECB-4865-BBF6-DE53E0DAE830}" type="slidenum">
              <a:rPr lang="de-DE" altLang="de-DE" sz="1300" smtClean="0"/>
              <a:pPr>
                <a:spcBef>
                  <a:spcPct val="0"/>
                </a:spcBef>
              </a:pPr>
              <a:t>71</a:t>
            </a:fld>
            <a:endParaRPr lang="de-DE" altLang="de-DE" sz="13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7031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CF1A21-DD2A-4C58-887E-248D502877DA}" type="slidenum">
              <a:rPr lang="de-DE" altLang="de-DE" sz="1300" smtClean="0"/>
              <a:pPr>
                <a:spcBef>
                  <a:spcPct val="0"/>
                </a:spcBef>
              </a:pPr>
              <a:t>72</a:t>
            </a:fld>
            <a:endParaRPr lang="de-DE" altLang="de-DE" sz="130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5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42613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3E7F1F0-72F2-4FAC-8F22-7EFD5464071B}" type="slidenum">
              <a:rPr lang="de-DE" altLang="de-DE" sz="1300" smtClean="0"/>
              <a:pPr>
                <a:spcBef>
                  <a:spcPct val="0"/>
                </a:spcBef>
              </a:pPr>
              <a:t>73</a:t>
            </a:fld>
            <a:endParaRPr lang="de-DE" altLang="de-DE" sz="130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5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91838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79145B9-5BBD-4ED2-BBE4-0B2C2B144197}" type="slidenum">
              <a:rPr lang="de-DE" altLang="de-DE" sz="1300" smtClean="0"/>
              <a:pPr>
                <a:spcBef>
                  <a:spcPct val="0"/>
                </a:spcBef>
              </a:pPr>
              <a:t>74</a:t>
            </a:fld>
            <a:endParaRPr lang="de-DE" altLang="de-DE" sz="130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5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12330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173B771-63B6-4AE3-BAAB-7A047763E01B}" type="slidenum">
              <a:rPr lang="de-DE" altLang="de-DE" sz="1300" smtClean="0"/>
              <a:pPr>
                <a:spcBef>
                  <a:spcPct val="0"/>
                </a:spcBef>
              </a:pPr>
              <a:t>75</a:t>
            </a:fld>
            <a:endParaRPr lang="de-DE" altLang="de-DE" sz="130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6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14278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AC34C9B-0EBD-4B59-9451-88657A0C10F5}" type="slidenum">
              <a:rPr lang="de-DE" altLang="de-DE" sz="1300" smtClean="0"/>
              <a:pPr>
                <a:spcBef>
                  <a:spcPct val="0"/>
                </a:spcBef>
              </a:pPr>
              <a:t>76</a:t>
            </a:fld>
            <a:endParaRPr lang="de-DE" altLang="de-DE" sz="130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6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10995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CC5A95B-502C-4F36-BDFB-5C8DE76487AF}" type="slidenum">
              <a:rPr lang="de-DE" altLang="de-DE" sz="1300" smtClean="0"/>
              <a:pPr>
                <a:spcBef>
                  <a:spcPct val="0"/>
                </a:spcBef>
              </a:pPr>
              <a:t>77</a:t>
            </a:fld>
            <a:endParaRPr lang="de-DE" altLang="de-DE" sz="1300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6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94921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1141A20-A349-4E8C-A518-8F169A5FD23A}" type="slidenum">
              <a:rPr lang="de-DE" altLang="de-DE" sz="1300" smtClean="0"/>
              <a:pPr>
                <a:spcBef>
                  <a:spcPct val="0"/>
                </a:spcBef>
              </a:pPr>
              <a:t>78</a:t>
            </a:fld>
            <a:endParaRPr lang="de-DE" altLang="de-DE" sz="130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6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24859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054716E-8C40-4DB2-BDB9-CEB37250DA0E}" type="slidenum">
              <a:rPr lang="de-DE" altLang="de-DE" sz="1300" smtClean="0"/>
              <a:pPr>
                <a:spcBef>
                  <a:spcPct val="0"/>
                </a:spcBef>
              </a:pPr>
              <a:t>79</a:t>
            </a:fld>
            <a:endParaRPr lang="de-DE" altLang="de-DE" sz="130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18554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1FD53EE-8993-46C1-B5EE-A2C8A9771614}" type="slidenum">
              <a:rPr lang="de-DE" altLang="de-DE" sz="1300" smtClean="0"/>
              <a:pPr>
                <a:spcBef>
                  <a:spcPct val="0"/>
                </a:spcBef>
              </a:pPr>
              <a:t>80</a:t>
            </a:fld>
            <a:endParaRPr lang="de-DE" altLang="de-DE" sz="1300"/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2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78176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892F21D-BD7A-4C00-9899-6861F720242A}" type="slidenum">
              <a:rPr lang="de-DE" altLang="de-DE" sz="1300" smtClean="0"/>
              <a:pPr>
                <a:spcBef>
                  <a:spcPct val="0"/>
                </a:spcBef>
              </a:pPr>
              <a:t>81</a:t>
            </a:fld>
            <a:endParaRPr lang="de-DE" altLang="de-DE" sz="1300"/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2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89184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3668597-5E61-453E-8516-E17B0834FF5C}" type="slidenum">
              <a:rPr lang="de-DE" altLang="de-DE" sz="1300" smtClean="0"/>
              <a:pPr>
                <a:spcBef>
                  <a:spcPct val="0"/>
                </a:spcBef>
              </a:pPr>
              <a:t>82</a:t>
            </a:fld>
            <a:endParaRPr lang="de-DE" altLang="de-DE" sz="1300"/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2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58708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E052F60-F60E-48D9-B602-D3F96CE64909}" type="slidenum">
              <a:rPr lang="de-DE" altLang="de-DE" sz="1300" smtClean="0"/>
              <a:pPr>
                <a:spcBef>
                  <a:spcPct val="0"/>
                </a:spcBef>
              </a:pPr>
              <a:t>83</a:t>
            </a:fld>
            <a:endParaRPr lang="de-DE" altLang="de-DE" sz="1300"/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2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19614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769617C-D1C4-4C09-B76A-AFE47E2FCBE7}" type="slidenum">
              <a:rPr lang="de-DE" altLang="de-DE" sz="1300" smtClean="0"/>
              <a:pPr>
                <a:spcBef>
                  <a:spcPct val="0"/>
                </a:spcBef>
              </a:pPr>
              <a:t>84</a:t>
            </a:fld>
            <a:endParaRPr lang="de-DE" altLang="de-DE" sz="1300"/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3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2866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EA22EF-BF82-4E32-9A2E-3B76200BE6BE}" type="slidenum">
              <a:rPr lang="de-DE" altLang="de-DE" sz="1300" smtClean="0"/>
              <a:pPr>
                <a:spcBef>
                  <a:spcPct val="0"/>
                </a:spcBef>
              </a:pPr>
              <a:t>85</a:t>
            </a:fld>
            <a:endParaRPr lang="de-DE" altLang="de-DE" sz="1300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3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52482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65D55AD-3D0E-4755-8132-1D104D8B82F6}" type="slidenum">
              <a:rPr lang="de-DE" altLang="de-DE" sz="1300" smtClean="0"/>
              <a:pPr>
                <a:spcBef>
                  <a:spcPct val="0"/>
                </a:spcBef>
              </a:pPr>
              <a:t>86</a:t>
            </a:fld>
            <a:endParaRPr lang="de-DE" altLang="de-DE" sz="1300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103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10236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0216B2F-31F7-44B6-8B79-A1CD3CF54422}" type="slidenum">
              <a:rPr lang="de-DE" altLang="de-DE" sz="1300" smtClean="0"/>
              <a:pPr>
                <a:spcBef>
                  <a:spcPct val="0"/>
                </a:spcBef>
              </a:pPr>
              <a:t>87</a:t>
            </a:fld>
            <a:endParaRPr lang="de-DE" altLang="de-DE" sz="1300"/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55278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9853E49-F96D-46CD-90B1-8210FF83BA6E}" type="slidenum">
              <a:rPr lang="de-DE" altLang="de-DE" sz="1300" smtClean="0"/>
              <a:pPr>
                <a:spcBef>
                  <a:spcPct val="0"/>
                </a:spcBef>
              </a:pPr>
              <a:t>88</a:t>
            </a:fld>
            <a:endParaRPr lang="de-DE" altLang="de-DE" sz="1300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92692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69AC26-0A51-43DA-AE99-99C98158DC31}" type="slidenum">
              <a:rPr lang="de-DE" altLang="de-DE" sz="1300" smtClean="0"/>
              <a:pPr>
                <a:spcBef>
                  <a:spcPct val="0"/>
                </a:spcBef>
              </a:pPr>
              <a:t>89</a:t>
            </a:fld>
            <a:endParaRPr lang="de-DE" altLang="de-DE" sz="1300"/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22046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DD45893-E181-450B-A761-2690708A4D58}" type="slidenum">
              <a:rPr lang="de-DE" altLang="de-DE" sz="1300" smtClean="0"/>
              <a:pPr>
                <a:spcBef>
                  <a:spcPct val="0"/>
                </a:spcBef>
              </a:pPr>
              <a:t>90</a:t>
            </a:fld>
            <a:endParaRPr lang="de-DE" altLang="de-DE" sz="1300"/>
          </a:p>
        </p:txBody>
      </p:sp>
      <p:sp>
        <p:nvSpPr>
          <p:cNvPr id="2160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2877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82501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99CA2A5-5A66-4C4F-A06D-F7683E866E05}" type="slidenum">
              <a:rPr lang="de-DE" altLang="de-DE" sz="1300" smtClean="0"/>
              <a:pPr>
                <a:spcBef>
                  <a:spcPct val="0"/>
                </a:spcBef>
              </a:pPr>
              <a:t>91</a:t>
            </a:fld>
            <a:endParaRPr lang="de-DE" altLang="de-DE" sz="130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91248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99CA2A5-5A66-4C4F-A06D-F7683E866E05}" type="slidenum">
              <a:rPr lang="de-DE" altLang="de-DE" sz="1300" smtClean="0"/>
              <a:pPr>
                <a:spcBef>
                  <a:spcPct val="0"/>
                </a:spcBef>
              </a:pPr>
              <a:t>92</a:t>
            </a:fld>
            <a:endParaRPr lang="de-DE" altLang="de-DE" sz="130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91248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E72C34-AE83-4CFC-A4B6-F5FA37B3D621}" type="slidenum">
              <a:rPr lang="de-DE" altLang="de-DE" sz="1300" smtClean="0"/>
              <a:pPr>
                <a:spcBef>
                  <a:spcPct val="0"/>
                </a:spcBef>
              </a:pPr>
              <a:t>93</a:t>
            </a:fld>
            <a:endParaRPr lang="de-DE" altLang="de-DE" sz="1300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11706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6A8354-3B3D-4604-B4B1-B830A7265439}" type="slidenum">
              <a:rPr lang="de-DE" altLang="de-DE" sz="1300" smtClean="0"/>
              <a:pPr>
                <a:spcBef>
                  <a:spcPct val="0"/>
                </a:spcBef>
              </a:pPr>
              <a:t>94</a:t>
            </a:fld>
            <a:endParaRPr lang="de-DE" altLang="de-DE" sz="130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42909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63EAC06-DCD0-4521-8721-93FB62DA07FC}" type="slidenum">
              <a:rPr lang="de-DE" altLang="de-DE" sz="1300" smtClean="0"/>
              <a:pPr>
                <a:spcBef>
                  <a:spcPct val="0"/>
                </a:spcBef>
              </a:pPr>
              <a:t>95</a:t>
            </a:fld>
            <a:endParaRPr lang="de-DE" altLang="de-DE" sz="13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94415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6AE3704-6C5E-4BF3-A6F6-7815924259F8}" type="slidenum">
              <a:rPr lang="de-DE" altLang="de-DE" sz="1300" smtClean="0"/>
              <a:pPr>
                <a:spcBef>
                  <a:spcPct val="0"/>
                </a:spcBef>
              </a:pPr>
              <a:t>96</a:t>
            </a:fld>
            <a:endParaRPr lang="de-DE" altLang="de-DE" sz="1300"/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77461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CBF6622-F7B0-486C-98F2-1E41BDF37EC4}" type="slidenum">
              <a:rPr lang="de-DE" altLang="de-DE" sz="1300" smtClean="0"/>
              <a:pPr>
                <a:spcBef>
                  <a:spcPct val="0"/>
                </a:spcBef>
              </a:pPr>
              <a:t>97</a:t>
            </a:fld>
            <a:endParaRPr lang="de-DE" altLang="de-DE" sz="1300"/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42056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CBF6622-F7B0-486C-98F2-1E41BDF37EC4}" type="slidenum">
              <a:rPr lang="de-DE" altLang="de-DE" sz="1300" smtClean="0"/>
              <a:pPr>
                <a:spcBef>
                  <a:spcPct val="0"/>
                </a:spcBef>
              </a:pPr>
              <a:t>98</a:t>
            </a:fld>
            <a:endParaRPr lang="de-DE" altLang="de-DE" sz="1300"/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42056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5335FC2-7D41-43BC-BBD8-B6FDA1972AED}" type="slidenum">
              <a:rPr lang="de-DE" altLang="de-DE" sz="1300" smtClean="0"/>
              <a:pPr>
                <a:spcBef>
                  <a:spcPct val="0"/>
                </a:spcBef>
              </a:pPr>
              <a:t>99</a:t>
            </a:fld>
            <a:endParaRPr lang="de-DE" altLang="de-DE" sz="1300"/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52542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E2491C-58A4-456A-9AD4-9B72D5598335}" type="slidenum">
              <a:rPr lang="de-DE" altLang="de-DE" sz="1300" smtClean="0"/>
              <a:pPr>
                <a:spcBef>
                  <a:spcPct val="0"/>
                </a:spcBef>
              </a:pPr>
              <a:t>100</a:t>
            </a:fld>
            <a:endParaRPr lang="de-DE" altLang="de-DE" sz="1300"/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79919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D8ADA11-6B83-4110-BA78-14AAEB1A0DF7}" type="slidenum">
              <a:rPr lang="de-DE" altLang="de-DE" sz="1300" smtClean="0"/>
              <a:pPr>
                <a:spcBef>
                  <a:spcPct val="0"/>
                </a:spcBef>
              </a:pPr>
              <a:t>101</a:t>
            </a:fld>
            <a:endParaRPr lang="de-DE" altLang="de-DE" sz="1300"/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29928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49A6C7-50AF-431E-AE33-7C271F9C1DC8}" type="slidenum">
              <a:rPr lang="de-DE" altLang="de-DE" sz="1300" smtClean="0"/>
              <a:pPr>
                <a:spcBef>
                  <a:spcPct val="0"/>
                </a:spcBef>
              </a:pPr>
              <a:t>102</a:t>
            </a:fld>
            <a:endParaRPr lang="de-DE" altLang="de-DE" sz="1300"/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69988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103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104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105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106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E85E43-E88A-41BF-8012-3DF42E61477E}" type="slidenum">
              <a:rPr lang="de-DE" altLang="de-DE" sz="1300" smtClean="0"/>
              <a:pPr>
                <a:spcBef>
                  <a:spcPct val="0"/>
                </a:spcBef>
              </a:pPr>
              <a:t>107</a:t>
            </a:fld>
            <a:endParaRPr lang="de-DE" altLang="de-DE" sz="1300"/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0530628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84AC16A-DD78-4347-8E80-46CECA4C703C}" type="slidenum">
              <a:rPr lang="de-DE" altLang="de-DE" sz="1300" smtClean="0"/>
              <a:pPr>
                <a:spcBef>
                  <a:spcPct val="0"/>
                </a:spcBef>
              </a:pPr>
              <a:t>108</a:t>
            </a:fld>
            <a:endParaRPr lang="de-DE" altLang="de-DE" sz="1300"/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86292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14EDB2-8F2C-4A37-B004-041A5972B019}" type="slidenum">
              <a:rPr lang="de-DE" altLang="de-DE" sz="1300" smtClean="0"/>
              <a:pPr>
                <a:spcBef>
                  <a:spcPct val="0"/>
                </a:spcBef>
              </a:pPr>
              <a:t>109</a:t>
            </a:fld>
            <a:endParaRPr lang="de-DE" altLang="de-DE" sz="1300"/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08970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14EDB2-8F2C-4A37-B004-041A5972B019}" type="slidenum">
              <a:rPr lang="de-DE" altLang="de-DE" sz="1300" smtClean="0"/>
              <a:pPr>
                <a:spcBef>
                  <a:spcPct val="0"/>
                </a:spcBef>
              </a:pPr>
              <a:t>110</a:t>
            </a:fld>
            <a:endParaRPr lang="de-DE" altLang="de-DE" sz="1300"/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08970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30123D0-C189-499E-BE97-3901BD3BE0EA}" type="slidenum">
              <a:rPr lang="de-DE" altLang="de-DE" sz="1300" smtClean="0"/>
              <a:pPr>
                <a:spcBef>
                  <a:spcPct val="0"/>
                </a:spcBef>
              </a:pPr>
              <a:t>113</a:t>
            </a:fld>
            <a:endParaRPr lang="de-DE" altLang="de-DE" sz="1300"/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271008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C2A419-5D23-47EB-AECA-A89988F74406}" type="slidenum">
              <a:rPr lang="de-DE" altLang="de-DE" sz="1300"/>
              <a:pPr algn="r" eaLnBrk="1" hangingPunct="1">
                <a:spcBef>
                  <a:spcPct val="0"/>
                </a:spcBef>
              </a:pPr>
              <a:t>114</a:t>
            </a:fld>
            <a:endParaRPr lang="de-DE" altLang="de-DE" sz="1300"/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75762793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1CE8ED5-8E8B-44E9-A1CE-151544036081}" type="slidenum">
              <a:rPr lang="de-DE" altLang="de-DE" sz="1300"/>
              <a:pPr algn="r" eaLnBrk="1" hangingPunct="1">
                <a:spcBef>
                  <a:spcPct val="0"/>
                </a:spcBef>
              </a:pPr>
              <a:t>115</a:t>
            </a:fld>
            <a:endParaRPr lang="de-DE" altLang="de-DE" sz="1300"/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11485175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0D7E73-63F4-4829-8836-74A7BDBC4D44}" type="slidenum">
              <a:rPr lang="de-DE" altLang="de-DE" sz="1300"/>
              <a:pPr algn="r" eaLnBrk="1" hangingPunct="1">
                <a:spcBef>
                  <a:spcPct val="0"/>
                </a:spcBef>
              </a:pPr>
              <a:t>116</a:t>
            </a:fld>
            <a:endParaRPr lang="de-DE" altLang="de-DE" sz="1300"/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522268177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BF15E6-15BC-4EC0-AF2B-C30F192828D8}" type="slidenum">
              <a:rPr lang="de-DE" altLang="de-DE" sz="1300"/>
              <a:pPr algn="r" eaLnBrk="1" hangingPunct="1">
                <a:spcBef>
                  <a:spcPct val="0"/>
                </a:spcBef>
              </a:pPr>
              <a:t>117</a:t>
            </a:fld>
            <a:endParaRPr lang="de-DE" altLang="de-DE" sz="1300"/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8209563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175A2A2-9DBA-4F0A-B1D5-1D5D54C99214}" type="slidenum">
              <a:rPr lang="de-DE" altLang="de-DE" sz="1300"/>
              <a:pPr algn="r" eaLnBrk="1" hangingPunct="1">
                <a:spcBef>
                  <a:spcPct val="0"/>
                </a:spcBef>
              </a:pPr>
              <a:t>118</a:t>
            </a:fld>
            <a:endParaRPr lang="de-DE" altLang="de-DE" sz="1300"/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49331517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1191B8-CD15-487F-8850-AFAB952E18AD}" type="slidenum">
              <a:rPr lang="de-DE" altLang="de-DE" sz="1300" smtClean="0"/>
              <a:pPr>
                <a:spcBef>
                  <a:spcPct val="0"/>
                </a:spcBef>
              </a:pPr>
              <a:t>119</a:t>
            </a:fld>
            <a:endParaRPr lang="de-DE" altLang="de-DE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84649520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9011" name="Notizenplatzhalter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299012" name="Foliennummernplatzhalter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0DF134A-08D7-4A6C-A007-C8BB17EC347A}" type="slidenum">
              <a:rPr lang="de-DE" altLang="de-DE" smtClean="0">
                <a:latin typeface="Times New Roman" panose="02020603050405020304" pitchFamily="18" charset="0"/>
              </a:rPr>
              <a:pPr/>
              <a:t>121</a:t>
            </a:fld>
            <a:endParaRPr lang="de-DE" altLang="de-DE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232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DC6E32D3-528B-53BE-0E40-E3DAE2CF01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2 - Voreiliges Schlussfolgern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/>
              <a:t>Metakognitives Training 2 - Voreiliges Schlussfolgern 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2 - Voreiliges Schlussfolgern 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2 - Voreiliges Schlussfolgern 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2 - Voreiliges Schlussfolgern 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2 - Voreiliges Schlussfolgern 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2 - Voreiliges Schlussfolgern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2453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776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</a:t>
            </a:r>
            <a:r>
              <a:rPr lang="de-DE" dirty="0" err="1">
                <a:solidFill>
                  <a:srgbClr val="004992"/>
                </a:solidFill>
              </a:rPr>
              <a:t>MCT</a:t>
            </a:r>
            <a:r>
              <a:rPr lang="de-DE" dirty="0">
                <a:solidFill>
                  <a:srgbClr val="004992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1024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6239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B753B9EC-D0E7-46BD-BE46-B8EFC249187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11913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9989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26E5050-4AD3-4937-8679-190C3273144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49148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4270719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33382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703722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2BA7A26-C64D-4AD4-9010-93CA2DED1BC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4370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560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Metakognitives Training 2 - Voreiliges Schlussfolgern 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4" r:id="rId1"/>
    <p:sldLayoutId id="2147484655" r:id="rId2"/>
    <p:sldLayoutId id="2147484656" r:id="rId3"/>
    <p:sldLayoutId id="2147484657" r:id="rId4"/>
    <p:sldLayoutId id="2147484658" r:id="rId5"/>
    <p:sldLayoutId id="2147484659" r:id="rId6"/>
    <p:sldLayoutId id="2147484660" r:id="rId7"/>
    <p:sldLayoutId id="2147484661" r:id="rId8"/>
    <p:sldLayoutId id="2147484662" r:id="rId9"/>
    <p:sldLayoutId id="2147484663" r:id="rId10"/>
    <p:sldLayoutId id="2147484664" r:id="rId11"/>
    <p:sldLayoutId id="2147484665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 dirty="0" err="1"/>
              <a:t>Метакогнітивний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2. </a:t>
            </a:r>
            <a:r>
              <a:rPr lang="ru-RU" dirty="0" err="1"/>
              <a:t>Поспішні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І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3985C-A473-412F-A241-91F81577CC3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7" r:id="rId1"/>
    <p:sldLayoutId id="2147484668" r:id="rId2"/>
    <p:sldLayoutId id="2147484669" r:id="rId3"/>
    <p:sldLayoutId id="2147484670" r:id="rId4"/>
    <p:sldLayoutId id="2147484671" r:id="rId5"/>
    <p:sldLayoutId id="2147484672" r:id="rId6"/>
    <p:sldLayoutId id="2147484673" r:id="rId7"/>
    <p:sldLayoutId id="2147484674" r:id="rId8"/>
    <p:sldLayoutId id="2147484675" r:id="rId9"/>
    <p:sldLayoutId id="2147484676" r:id="rId10"/>
    <p:sldLayoutId id="2147484677" r:id="rId11"/>
    <p:sldLayoutId id="2147484678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0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2s1dlkinMgnH7o2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0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0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5.xml"/><Relationship Id="rId4" Type="http://schemas.openxmlformats.org/officeDocument/2006/relationships/image" Target="http://upload.wikimedia.org/wikipedia/commons/thumb/2/2b/NASA_AS-11-40-5875.jpg/595px-NASA_AS-11-40-5875.jpg" TargetMode="Externa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MKT 2 B. Поспішні висновки 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05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914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Font typeface="Wingdings" panose="05000000000000000000" pitchFamily="2" charset="2"/>
              <a:buNone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2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75384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Іноді ми робимо висновки без 100% доказів. </a:t>
            </a:r>
          </a:p>
          <a:p>
            <a:pPr marL="381000" indent="-381000" algn="l" eaLnBrk="1" hangingPunct="1">
              <a:buFont typeface="Wingdings" panose="05000000000000000000" pitchFamily="2" charset="2"/>
              <a:buNone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3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19802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43213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Іноді ми робимо висновки без 100% доказів. 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Ми повинні прагнути до </a:t>
            </a:r>
            <a:r>
              <a:rPr lang="uk-UA" sz="2400" i="1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</a:rPr>
              <a:t>золотої середини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у наших судженнях: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4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5726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4331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Іноді ми робимо висновки без 100% доказів. 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Ми повинні прагнути до </a:t>
            </a:r>
            <a:r>
              <a:rPr lang="uk-UA" sz="2400" i="1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</a:rPr>
              <a:t>золотої середини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у наших судженнях:</a:t>
            </a:r>
          </a:p>
          <a:p>
            <a:pPr marL="596963" lvl="2" indent="-381000">
              <a:spcBef>
                <a:spcPts val="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дуже швидке рішення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(</a:t>
            </a:r>
            <a:r>
              <a:rPr lang="uk-UA" sz="2400">
                <a:solidFill>
                  <a:srgbClr val="004992"/>
                </a:solidFill>
                <a:latin typeface="Calibri Light"/>
              </a:rPr>
              <a:t>ризик: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 неправильне рішення)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і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5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49862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висновки</a:t>
            </a:r>
          </a:p>
        </p:txBody>
      </p:sp>
      <p:sp>
        <p:nvSpPr>
          <p:cNvPr id="4331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Часто ми робимо судження на основі дуже складної інформації, що нас оточує.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Іноді ми робимо висновки без 100% доказів. </a:t>
            </a:r>
          </a:p>
          <a:p>
            <a:pPr marL="381000" indent="-3810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Ми повинні прагнути до </a:t>
            </a:r>
            <a:r>
              <a:rPr lang="uk-UA" sz="2400" i="1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</a:rPr>
              <a:t>золотої середини 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у наших судженнях:</a:t>
            </a:r>
          </a:p>
          <a:p>
            <a:pPr marL="596963" lvl="2" indent="-381000">
              <a:spcBef>
                <a:spcPts val="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дуже швидке рішення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(</a:t>
            </a:r>
            <a:r>
              <a:rPr lang="uk-UA" sz="2400">
                <a:solidFill>
                  <a:srgbClr val="004992"/>
                </a:solidFill>
                <a:latin typeface="Calibri Light"/>
              </a:rPr>
              <a:t>ризик:</a:t>
            </a:r>
            <a:r>
              <a:rPr lang="uk-UA" sz="2400">
                <a:solidFill>
                  <a:srgbClr val="333333"/>
                </a:solidFill>
                <a:latin typeface="Calibri Light"/>
              </a:rPr>
              <a:t> неправильне рішення)</a:t>
            </a:r>
            <a:br>
              <a:rPr lang="uk-UA" sz="2400">
                <a:solidFill>
                  <a:srgbClr val="333333"/>
                </a:solidFill>
                <a:latin typeface="Calibri Light"/>
              </a:rPr>
            </a:br>
            <a:r>
              <a:rPr lang="uk-UA" sz="2400">
                <a:solidFill>
                  <a:srgbClr val="333333"/>
                </a:solidFill>
                <a:latin typeface="Calibri Light"/>
              </a:rPr>
              <a:t>і</a:t>
            </a:r>
          </a:p>
          <a:p>
            <a:pPr marL="596963" lvl="2" indent="-381000">
              <a:spcBef>
                <a:spcPts val="0"/>
              </a:spcBef>
              <a:buClr>
                <a:srgbClr val="000000"/>
              </a:buClr>
              <a:buFont typeface="WingDings"/>
              <a:buChar char=""/>
              <a:defRPr/>
            </a:pPr>
            <a:r>
              <a:rPr lang="uk-UA" sz="2400"/>
              <a:t>надто прискіпливий підхід</a:t>
            </a:r>
            <a:br>
              <a:rPr lang="uk-UA" sz="2400"/>
            </a:br>
            <a:r>
              <a:rPr lang="uk-UA" sz="2400"/>
              <a:t>(</a:t>
            </a:r>
            <a:r>
              <a:rPr lang="uk-UA" sz="2400">
                <a:solidFill>
                  <a:srgbClr val="004992"/>
                </a:solidFill>
              </a:rPr>
              <a:t>недолік:</a:t>
            </a:r>
            <a:r>
              <a:rPr lang="uk-UA" sz="2400"/>
              <a:t> велика втрата часу)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6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47180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1" name="Rectangle 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без 100% доказів</a:t>
            </a:r>
          </a:p>
        </p:txBody>
      </p:sp>
      <p:graphicFrame>
        <p:nvGraphicFramePr>
          <p:cNvPr id="5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561224"/>
              </p:ext>
            </p:extLst>
          </p:nvPr>
        </p:nvGraphicFramePr>
        <p:xfrm>
          <a:off x="408955" y="2029968"/>
          <a:ext cx="11376000" cy="47244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1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7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Можливе пояснення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Це виправдано? 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У ранковому небі летить щось маленьке.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Пташка?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Щось шурхотить у вашому саду вночі після того, як сусідів обікрали. 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Зломщик?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latin typeface="Calibri Light"/>
              </a:rPr>
              <a:pPr>
                <a:defRPr/>
              </a:pPr>
              <a:t>7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9" name="Rectangle 3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без 100% доказів</a:t>
            </a:r>
          </a:p>
        </p:txBody>
      </p:sp>
      <p:graphicFrame>
        <p:nvGraphicFramePr>
          <p:cNvPr id="5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930468"/>
              </p:ext>
            </p:extLst>
          </p:nvPr>
        </p:nvGraphicFramePr>
        <p:xfrm>
          <a:off x="408955" y="2029968"/>
          <a:ext cx="11376000" cy="47244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1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7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Можливе пояснення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Це виправдано? 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У ранковому небі летить щось маленьке.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Пташка?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Ймовірно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, інших варіантів пояснення (наприклад, планер...) небагато; навіть якщо інтерпретація неправильна, вона не призведе до серйозних наслідків...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Щось шурхотить у вашому саду вночі після того, як сусідів обікрали. 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Зломщик?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latin typeface="Calibri Light"/>
              </a:rPr>
              <a:pPr>
                <a:defRPr/>
              </a:pPr>
              <a:t>8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5341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367455"/>
              </p:ext>
            </p:extLst>
          </p:nvPr>
        </p:nvGraphicFramePr>
        <p:xfrm>
          <a:off x="408955" y="2029968"/>
          <a:ext cx="11376000" cy="47244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1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7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Подія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Можливе пояснення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Це виправдано? 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У ранковому небі летить щось маленьке.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Пташка?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Ймовірно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, інших варіантів пояснення (наприклад, планер...) небагато; навіть якщо інтерпретація неправильна, вона не призведе до серйозних наслідків...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Щось шурхотить у вашому саду вночі після того, як сусідів обікрали. 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Зломщик?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Можливо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, але є й кілька інших можливих пояснень (наприклад, кіт у кущах, вітер).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Зверніть увагу, що кидати каміння не можна, бо це може призвести до серйозних наслідків (наприклад, травмування тварини).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висновки без 100% доказів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2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946245"/>
              </p:ext>
            </p:extLst>
          </p:nvPr>
        </p:nvGraphicFramePr>
        <p:xfrm>
          <a:off x="408955" y="2029968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charset="0"/>
                        </a:rPr>
                        <a:t>Сфера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charset="0"/>
                        </a:rPr>
                        <a:t>Приклад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charset="0"/>
                        </a:rPr>
                        <a:t>Історія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charset="0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charset="0"/>
                        </a:rPr>
                        <a:t>Медіа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ＭＳ Ｐゴシック" charset="0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думки «в дії»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10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097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049608"/>
              </p:ext>
            </p:extLst>
          </p:nvPr>
        </p:nvGraphicFramePr>
        <p:xfrm>
          <a:off x="408955" y="2029968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Сфера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Приклад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Історія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Переслідування відьом в Середньовіччі: 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часто у відьомстві підозрювали старих або рудих жінок.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Епоха Маккарті (США, 50-ті роки): 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Ліберальні ідеї у цей період часто ставали причиною поспішних звинувачень у комунізмі.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Медіа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думки «в дії»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11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2187" name="Group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37452"/>
              </p:ext>
            </p:extLst>
          </p:nvPr>
        </p:nvGraphicFramePr>
        <p:xfrm>
          <a:off x="408955" y="2029968"/>
          <a:ext cx="11376000" cy="44805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3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Сфера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Приклад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Історія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Переслідування відьом в Середньовіччі: 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часто у відьомстві підозрювали старих або рудих жінок.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Епоха Маккарті (США, 50-ті роки): </a:t>
                      </a:r>
                      <a:b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</a:b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Ліберальні ідеї у цей період часто ставали причиною поспішних звинувачень у комунізмі.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Медіа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MS PGothic" pitchFamily="34" charset="-128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3265" name="Picture 72" descr="Jonathan Lehrfeld - flickr - War of the World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285" y="4545124"/>
            <a:ext cx="182514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6" name="Text Box 73"/>
          <p:cNvSpPr txBox="1">
            <a:spLocks noChangeArrowheads="1"/>
          </p:cNvSpPr>
          <p:nvPr/>
        </p:nvSpPr>
        <p:spPr bwMode="auto">
          <a:xfrm>
            <a:off x="5305499" y="4549477"/>
            <a:ext cx="640080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>
                <a:latin typeface="Calibri Light"/>
              </a:rPr>
              <a:t>У 1938 році радіовистава «Війна світів» викликала паніку серед населення США. Багато людей помилково думали, що на Землю нападають інопланетяни.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Помилкове припущення в той час: </a:t>
            </a:r>
            <a:r>
              <a:rPr lang="uk-UA" sz="1800">
                <a:latin typeface="Calibri Light"/>
              </a:rPr>
              <a:t>те, що чуємо по радіо, є реальним.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Поспішні думки «в дії»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12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08955" y="6223211"/>
            <a:ext cx="11376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uk-UA" sz="1600">
                <a:latin typeface="Calibri Light"/>
              </a:rPr>
              <a:t>Альтернативну вправу можна знайти в кінці презентації.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Чи є на однодоларовій купюрі докази підпільної діяльності таємних товариств у США?</a:t>
            </a:r>
            <a:br>
              <a:rPr lang="uk-UA"/>
            </a:br>
            <a:r>
              <a:rPr lang="uk-UA"/>
              <a:t>– Сучасні легенди –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13</a:t>
            </a:fld>
            <a:endParaRPr lang="de-DE" altLang="de-DE">
              <a:latin typeface="Calibri Ligh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907" y="2538476"/>
            <a:ext cx="4023360" cy="362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1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228543"/>
              </p:ext>
            </p:extLst>
          </p:nvPr>
        </p:nvGraphicFramePr>
        <p:xfrm>
          <a:off x="408955" y="2743200"/>
          <a:ext cx="11376000" cy="3992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615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За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616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1: на звороті є низка символів, які повторюються рівно 13 разів (наприклад, смуги на гербі, оливкове листя, стрілки).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2: стверджують, що на банкноті зображено не Джорджа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Вашингтона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а Адама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Вейсгаупта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засновника таємного товариства.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3: у правому верхньому куті прихована маленька сова, яку дехто трактує як сатанинський символ.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4: подейкують, що піраміда на звороті — це масонський символ.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7349" name="Picture 16" descr="Ea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96" y="3329540"/>
            <a:ext cx="1400175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Text Box 17"/>
          <p:cNvSpPr txBox="1">
            <a:spLocks noChangeArrowheads="1"/>
          </p:cNvSpPr>
          <p:nvPr/>
        </p:nvSpPr>
        <p:spPr bwMode="auto">
          <a:xfrm>
            <a:off x="7460138" y="4682467"/>
            <a:ext cx="47849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1</a:t>
            </a:r>
          </a:p>
        </p:txBody>
      </p:sp>
      <p:sp>
        <p:nvSpPr>
          <p:cNvPr id="57351" name="Text Box 18"/>
          <p:cNvSpPr txBox="1">
            <a:spLocks noChangeArrowheads="1"/>
          </p:cNvSpPr>
          <p:nvPr/>
        </p:nvSpPr>
        <p:spPr bwMode="auto">
          <a:xfrm>
            <a:off x="9929833" y="4682467"/>
            <a:ext cx="47849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2</a:t>
            </a:r>
          </a:p>
        </p:txBody>
      </p:sp>
      <p:sp>
        <p:nvSpPr>
          <p:cNvPr id="57353" name="Text Box 20"/>
          <p:cNvSpPr txBox="1">
            <a:spLocks noChangeArrowheads="1"/>
          </p:cNvSpPr>
          <p:nvPr/>
        </p:nvSpPr>
        <p:spPr bwMode="auto">
          <a:xfrm>
            <a:off x="7460138" y="6266643"/>
            <a:ext cx="47849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3</a:t>
            </a:r>
          </a:p>
        </p:txBody>
      </p:sp>
      <p:pic>
        <p:nvPicPr>
          <p:cNvPr id="57354" name="Picture 21" descr="ow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863" y="5203616"/>
            <a:ext cx="146304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6" name="Picture 24" descr="Ey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527" y="5203616"/>
            <a:ext cx="1051102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7" name="Text Box 25"/>
          <p:cNvSpPr txBox="1">
            <a:spLocks noChangeArrowheads="1"/>
          </p:cNvSpPr>
          <p:nvPr/>
        </p:nvSpPr>
        <p:spPr bwMode="auto">
          <a:xfrm>
            <a:off x="9929833" y="6266644"/>
            <a:ext cx="47849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4</a:t>
            </a:r>
          </a:p>
        </p:txBody>
      </p:sp>
      <p:pic>
        <p:nvPicPr>
          <p:cNvPr id="57369" name="Picture 39" descr="NYC - Metropolitan Museum of Art - Gilbert Stuart's George Washington - wallyg -flickr - c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304" y="3281933"/>
            <a:ext cx="95154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70" name="AutoShape 43"/>
          <p:cNvSpPr>
            <a:spLocks noChangeArrowheads="1"/>
          </p:cNvSpPr>
          <p:nvPr/>
        </p:nvSpPr>
        <p:spPr bwMode="auto">
          <a:xfrm>
            <a:off x="7424015" y="5215056"/>
            <a:ext cx="365760" cy="365760"/>
          </a:xfrm>
          <a:prstGeom prst="flowChartConnector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Поспішні висновки в дії </a:t>
            </a:r>
            <a:br>
              <a:rPr lang="uk-UA" sz="3600"/>
            </a:br>
            <a:r>
              <a:rPr lang="uk-UA"/>
              <a:t>Чи є на однодоларовій купюрі докази підпільної діяльності таємних товариств у США?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14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1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638390"/>
              </p:ext>
            </p:extLst>
          </p:nvPr>
        </p:nvGraphicFramePr>
        <p:xfrm>
          <a:off x="408955" y="2743200"/>
          <a:ext cx="11376000" cy="3992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615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616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1: спочатку було 13 штатів США, звідси і число 13!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2: всупереч легенді Вашингтон і </a:t>
                      </a:r>
                      <a:r>
                        <a:rPr kumimoji="0" lang="uk-UA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Вейсгаупт</a:t>
                      </a: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не дуже подібні між собою.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3: сова не має чіткого символічного значення: іноді це символ нещастя, але часто — мудрості (багато видавців використовують сову як символ, як показано на зображенні).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4: трикутник також є символом всевидячого ока Бога в християнській релігії (цей образ зображено на вікні християнської церкви).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7349" name="Picture 16" descr="Ea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96" y="3329540"/>
            <a:ext cx="1400175" cy="143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Text Box 17"/>
          <p:cNvSpPr txBox="1">
            <a:spLocks noChangeArrowheads="1"/>
          </p:cNvSpPr>
          <p:nvPr/>
        </p:nvSpPr>
        <p:spPr bwMode="auto">
          <a:xfrm>
            <a:off x="7460138" y="4682467"/>
            <a:ext cx="47849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1</a:t>
            </a:r>
          </a:p>
        </p:txBody>
      </p:sp>
      <p:sp>
        <p:nvSpPr>
          <p:cNvPr id="57351" name="Text Box 18"/>
          <p:cNvSpPr txBox="1">
            <a:spLocks noChangeArrowheads="1"/>
          </p:cNvSpPr>
          <p:nvPr/>
        </p:nvSpPr>
        <p:spPr bwMode="auto">
          <a:xfrm>
            <a:off x="9929833" y="4682467"/>
            <a:ext cx="47849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2</a:t>
            </a:r>
          </a:p>
        </p:txBody>
      </p:sp>
      <p:sp>
        <p:nvSpPr>
          <p:cNvPr id="57353" name="Caption_17"/>
          <p:cNvSpPr txBox="1">
            <a:spLocks noChangeArrowheads="1"/>
          </p:cNvSpPr>
          <p:nvPr/>
        </p:nvSpPr>
        <p:spPr bwMode="auto">
          <a:xfrm>
            <a:off x="7027976" y="6392336"/>
            <a:ext cx="1373866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3</a:t>
            </a:r>
          </a:p>
        </p:txBody>
      </p:sp>
      <p:sp>
        <p:nvSpPr>
          <p:cNvPr id="57357" name="Caption_16"/>
          <p:cNvSpPr txBox="1">
            <a:spLocks noChangeArrowheads="1"/>
          </p:cNvSpPr>
          <p:nvPr/>
        </p:nvSpPr>
        <p:spPr bwMode="auto">
          <a:xfrm>
            <a:off x="9481963" y="6392336"/>
            <a:ext cx="1395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800" b="1">
                <a:solidFill>
                  <a:srgbClr val="333333"/>
                </a:solidFill>
                <a:latin typeface="Calibri Light"/>
              </a:rPr>
              <a:t>4</a:t>
            </a:r>
          </a:p>
        </p:txBody>
      </p:sp>
      <p:pic>
        <p:nvPicPr>
          <p:cNvPr id="57369" name="Picture 39" descr="NYC - Metropolitan Museum of Art - Gilbert Stuart's George Washington - wallyg -flickr - 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304" y="3281933"/>
            <a:ext cx="95154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Поспішні висновки в дії </a:t>
            </a:r>
            <a:br>
              <a:rPr lang="uk-UA" sz="3600"/>
            </a:br>
            <a:r>
              <a:rPr lang="uk-UA"/>
              <a:t>Чи є на однодоларовій купюрі докази підпільної діяльності таємних товариств у США?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15</a:t>
            </a:fld>
            <a:endParaRPr lang="de-DE" altLang="de-DE">
              <a:latin typeface="Calibri Light"/>
            </a:endParaRPr>
          </a:p>
        </p:txBody>
      </p:sp>
      <p:pic>
        <p:nvPicPr>
          <p:cNvPr id="17" name="Picture 29" descr="dbking - flickr - National League of American Pen Women - cclicen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977" y="5203616"/>
            <a:ext cx="137386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 descr="cobalt123 - flickr - Stained Glass Panel, Eye-Catcher - cclicene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963" y="5203616"/>
            <a:ext cx="1395212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5" descr="180px-Adam_weishaup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883" y="3501008"/>
            <a:ext cx="1028700" cy="144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165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Поспішні висновки в дії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16</a:t>
            </a:fld>
            <a:endParaRPr lang="de-DE" altLang="de-DE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Чи є на однодоларовій купюрі докази підпільної діяльності таємних товариств у США?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907" y="2826036"/>
            <a:ext cx="4023360" cy="362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1031"/>
          <p:cNvSpPr txBox="1">
            <a:spLocks noChangeArrowheads="1"/>
          </p:cNvSpPr>
          <p:nvPr/>
        </p:nvSpPr>
        <p:spPr bwMode="auto">
          <a:xfrm rot="-2317419">
            <a:off x="6735155" y="2105727"/>
            <a:ext cx="4319886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3600" b="1" dirty="0">
                <a:solidFill>
                  <a:srgbClr val="FF0000"/>
                </a:solidFill>
              </a:rPr>
              <a:t>неправильно</a:t>
            </a:r>
          </a:p>
        </p:txBody>
      </p:sp>
    </p:spTree>
    <p:extLst>
      <p:ext uri="{BB962C8B-B14F-4D97-AF65-F5344CB8AC3E}">
        <p14:creationId xmlns:p14="http://schemas.microsoft.com/office/powerpoint/2010/main" val="5674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chemeClr val="tx1"/>
                </a:solidFill>
                <a:latin typeface="Calibri Light"/>
                <a:ea typeface="ＭＳ Ｐゴシック" panose="020B0600070205080204" pitchFamily="34" charset="-128"/>
              </a:rPr>
              <a:t>???</a:t>
            </a:r>
          </a:p>
          <a:p>
            <a:pPr algn="ctr"/>
            <a:endParaRPr lang="en-US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63490" name="Text Box 2050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63491" name="Text Box 2051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de-DE" sz="16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17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часто є більш захопливими, ніж реальність! 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ґрунтуються на твердженнях, які важко перевірити (наприклад, Вашингтон — це насправді </a:t>
            </a:r>
            <a:r>
              <a:rPr lang="uk-UA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Вейсгаупт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), у що деякі люди легковажно вірять.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Вони приховують інші можливі пояснення (наприклад, що часте використання числа 13 пов'язано з тим, що спочатку було 13 штатів США).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Легенди виривають факти з контексту і перебільшують їх (Вашингтон був масоном, але це не означає, що держава була або залишається під впливом масонів до сьогодні).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Масони та інші товариства викликали недовіру багатьох людей і суспільств через свою приховану діяльність. Девіз: хто не має чого приховувати, той не повинен діяти таємно.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АЛЕ: масони не поклоняються сатані, а вірять у «вищу сутність» (наприклад, Бога, Аллаха...). Вони виступають за ліберальні ідеї, але не закликають до революції.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>
              <a:latin typeface="Calibri Light"/>
            </a:endParaRPr>
          </a:p>
        </p:txBody>
      </p:sp>
      <p:sp>
        <p:nvSpPr>
          <p:cNvPr id="65538" name="Text Box 1026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65539" name="Text Box 1027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de-DE" sz="16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18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В історії є багато випадків, коли у неконтрольованих ситуаціях або катастрофах звинувачували меншини або сторонніх осіб. Наприклад, у Середньовіччі у неврожаї часто звинувачували євреїв або жінок, яких вважали відьмами.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Такі прості звинувачення допомагали народу випустити гнів і давали хибне відчуття контролю. 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>
              <a:latin typeface="Calibri Light"/>
            </a:endParaRPr>
          </a:p>
        </p:txBody>
      </p:sp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8841502" y="3657600"/>
            <a:ext cx="33536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8841502" y="3581400"/>
            <a:ext cx="335367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de-DE" sz="16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виникають ці та інші теорії змови?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19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</a:pPr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latin typeface="Calibri Light"/>
              </a:rPr>
              <a:pPr>
                <a:defRPr/>
              </a:pPr>
              <a:t>20</a:t>
            </a:fld>
            <a:endParaRPr lang="de-DE" altLang="de-DE">
              <a:latin typeface="Calibri Ligh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Дослідження показують, що багато що (але не все!) Люди, які страждають на психоз, схильні приймати поспішні рішення.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</a:pPr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latin typeface="Calibri Light"/>
              </a:rPr>
              <a:pPr>
                <a:defRPr/>
              </a:pPr>
              <a:t>21</a:t>
            </a:fld>
            <a:endParaRPr lang="de-DE" altLang="de-DE">
              <a:latin typeface="Calibri Ligh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Дослідження показують, що багато (але не всі!) людей, які страждають на психоз, схильні приймати поспішні рішення. 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І такий підхід часто призводить до неправильних рішень. Тому доцільно збирати й брати до уваги якомога більше інформації, особливо у важливих питаннях.</a:t>
            </a:r>
          </a:p>
        </p:txBody>
      </p:sp>
    </p:spTree>
    <p:extLst>
      <p:ext uri="{BB962C8B-B14F-4D97-AF65-F5344CB8AC3E}">
        <p14:creationId xmlns:p14="http://schemas.microsoft.com/office/powerpoint/2010/main" val="3817894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408955" y="1813842"/>
            <a:ext cx="11376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8900"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uk-UA" sz="2400">
                <a:solidFill>
                  <a:schemeClr val="bg1"/>
                </a:solidFill>
                <a:latin typeface="Calibri Light"/>
                <a:cs typeface="Times New Roman" panose="02020603050405020304" pitchFamily="18" charset="0"/>
              </a:rPr>
              <a:t>Як поспішні висновки сприяють помилковій оцінці у разі психозу (приклади)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Як поспішні висновки сприяють помилковій оцінці у разі психозу (приклади)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22</a:t>
            </a:fld>
            <a:endParaRPr lang="de-DE" altLang="de-DE">
              <a:latin typeface="Calibri Light"/>
            </a:endParaRPr>
          </a:p>
        </p:txBody>
      </p:sp>
      <p:sp>
        <p:nvSpPr>
          <p:cNvPr id="6" name="Rechteck 1"/>
          <p:cNvSpPr>
            <a:spLocks noChangeArrowheads="1"/>
          </p:cNvSpPr>
          <p:nvPr/>
        </p:nvSpPr>
        <p:spPr bwMode="auto">
          <a:xfrm>
            <a:off x="408955" y="6273316"/>
            <a:ext cx="1137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defRPr/>
            </a:pPr>
            <a:r>
              <a:rPr lang="uk-UA" sz="1800">
                <a:solidFill>
                  <a:srgbClr val="004992"/>
                </a:solidFill>
                <a:latin typeface="Calibri Light"/>
                <a:ea typeface="MS PGothic" pitchFamily="34" charset="-128"/>
              </a:rPr>
              <a:t>Можливо, хтось хоче поділитися власним досвідом?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530777"/>
              </p:ext>
            </p:extLst>
          </p:nvPr>
        </p:nvGraphicFramePr>
        <p:xfrm>
          <a:off x="408954" y="2204864"/>
          <a:ext cx="11376000" cy="40233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Подія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Оцінка у разі психозу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Інші пояснення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Тіло болить після першої ночі в клініці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Переконання,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 у тому, що мене викрали вночі, а органи видалили; товариш по палаті зробив мені щось вночі; магія вуду.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Незручне ліжко; напруга; люди часто не висипаються у першу ніч на новому місці; защемлений нерв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Після амбулаторної операції рекомендують самостійно вводити гепарин вдома.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Через медичну помилку лікарі планують вбивство за допомогою введення отрути 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Звичайна профілактика тромбозу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Дорогою до друга ви три рази зупиняєтесь на червоне світло світлофора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Доказ того, що мені загрожує небезпека – хтось хоче заподіяти мені шкоду.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Випадковість: коли ви спішите, ви частіше звертаєте увагу на червоне світло, ніж коли у вас є час; червона фаза.</a:t>
                      </a:r>
                    </a:p>
                  </a:txBody>
                  <a:tcPr marL="121952" marR="121952" marT="45710" marB="45710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 (1)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23</a:t>
            </a:fld>
            <a:endParaRPr lang="de-DE" altLang="de-DE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Нижче ви побачите кілька зображень. На першому зображенні буде видно лише одну деталь. На друге зображення додано ще одну деталь. Це повторюється, доки зображення не буде видно повністю.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 (1)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24</a:t>
            </a:fld>
            <a:endParaRPr lang="de-DE" altLang="de-DE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Нижче ви побачите кілька зображень. На першому зображенні буде видно лише одну деталь. На друге зображення додано ще одну деталь. Це повторюється, доки зображення не буде видно повністю.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Ваше завдання — впізнати предмет.</a:t>
            </a:r>
          </a:p>
        </p:txBody>
      </p:sp>
    </p:spTree>
    <p:extLst>
      <p:ext uri="{BB962C8B-B14F-4D97-AF65-F5344CB8AC3E}">
        <p14:creationId xmlns:p14="http://schemas.microsoft.com/office/powerpoint/2010/main" val="3303643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 (1)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25</a:t>
            </a:fld>
            <a:endParaRPr lang="de-DE" altLang="de-DE">
              <a:latin typeface="Calibri Ligh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Нижче ви побачите кілька зображень. На першому зображенні буде видно лише одну деталь. На друге зображення додано ще одну деталь. Це повторюється, доки зображення не буде видно повністю.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Ваше завдання — впізнати предмет.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Слід уникати поспішних і занадто зважених рішень. У кожному випадку обговоріть, що свідчить на користь того чи іншого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282688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Існують різні можливі відповіді. Обговоріть у групі, наскільки вони ймовірні, на вашу думку, і чи достатньо ви впевнені, щоб прийняти рішення.</a:t>
            </a:r>
            <a:r>
              <a:rPr lang="uk-UA" sz="2400">
                <a:solidFill>
                  <a:srgbClr val="FF0066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Зображення 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26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050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83972" name="Rectangle 205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83973" name="Picture 2056" descr="floß003_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2" y="2203704"/>
            <a:ext cx="296001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Пліт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Залізничні колії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Флагшток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Дерев'яні стоси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Держак пензля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27</a:t>
            </a:fld>
            <a:endParaRPr lang="de-DE" altLang="de-DE">
              <a:latin typeface="Calibri Light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86019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86020" name="Picture 8" descr="floß003_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2" y="2203704"/>
            <a:ext cx="296001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Пліт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Залізничні колії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Флагшток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Дерев'яні стоси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Держак пензля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28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88067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88068" name="Picture 9" descr="floß003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2" y="2203704"/>
            <a:ext cx="296001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Пліт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Залізничні колії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Флагшток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Дерев'яні стоси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Держак пензля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29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90115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0116" name="Picture 11" descr="floß003_5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2" y="2203704"/>
            <a:ext cx="296001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Пліт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Залізничні колії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Флагшток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Дерев'яні стоси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Держак пензля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30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92163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2164" name="Picture 11" descr="floß003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2" y="2203704"/>
            <a:ext cx="296001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Пліт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Залізничні колії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Флагшток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Дерев'яні стоси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Держак пензля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31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94211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4212" name="Picture 12" descr="floß003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2" y="2203704"/>
            <a:ext cx="296001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Пліт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Залізничні колії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Флагшток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Дерев'яні стоси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Держак пензля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32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96259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6260" name="Picture 13" descr="floß003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2" y="2203704"/>
            <a:ext cx="296001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Пліт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Залізничні колії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Флагшток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Дерев'яні стоси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Держак пензля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33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98307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98308" name="Picture 13" descr="floß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2" y="2203704"/>
            <a:ext cx="296001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Міст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Пліт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Залізничні колії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Флагшток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Дерев'яні стоси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Держак пензля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34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У наступному зображенні не наведено можливі варіанти відповідей. </a:t>
            </a:r>
          </a:p>
          <a:p>
            <a:pPr lvl="0" defTabSz="914400" fontAlgn="base"/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Подумайте про те, що може бути показано на зображенні. Ви можете дати кілька відповідей. Обговоріть свої оцінки в групі.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Зображення 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35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02403" name="Picture 4" descr="Frosch 6 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1" y="2203704"/>
            <a:ext cx="3781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36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04451" name="Picture 4" descr="Frosch 5 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1" y="2203704"/>
            <a:ext cx="3781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37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06499" name="Picture 4" descr="frosch neu 55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1" y="2203704"/>
            <a:ext cx="3781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38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08547" name="Picture 4" descr="Frosch 4 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1" y="2203704"/>
            <a:ext cx="3781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39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10595" name="Picture 4" descr="Frosch 3 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1" y="2203704"/>
            <a:ext cx="3781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40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12643" name="Picture 4" descr="Frosch 1 neu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1" y="2203704"/>
            <a:ext cx="3781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41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14691" name="Picture 4" descr="Frosch neu 0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1" y="2203704"/>
            <a:ext cx="378131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42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Зображення 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43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18788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18789" name="Picture 9" descr="git_neu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090" y="2203704"/>
            <a:ext cx="215299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Груша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Гітара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Чохол для скрипки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Замкова щілина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Сова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Язик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Лампочка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Сліди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44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20836" name="Picture 10" descr="git_neu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090" y="2203704"/>
            <a:ext cx="215299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Груша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Гітара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Чохол для скрипки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Замкова щілина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Сова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Язик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Лампочка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Сліди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45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22883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22884" name="Picture 10" descr="git_neu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090" y="2203704"/>
            <a:ext cx="215299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Груша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Гітара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Чохол для скрипки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Замкова щілина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Сова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Язик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Лампочка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Сліди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46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24931" name="Rectangle 6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24932" name="Picture 11" descr="git_neu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090" y="2203704"/>
            <a:ext cx="215299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Груша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Гітара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Чохол для скрипки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Замкова щілина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Сова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Язик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Лампочка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Сліди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47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1026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26979" name="Rectangle 1030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26980" name="Picture 1036" descr="git_neu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090" y="2203704"/>
            <a:ext cx="215299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Груша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Гітара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Чохол для скрипки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Замкова щілина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Сова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Язик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Лампочка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Сліди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48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1026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29027" name="Rectangle 1030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29028" name="Picture 1037" descr="git_neu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090" y="2203704"/>
            <a:ext cx="215299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Груша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Гітара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Чохол для скрипки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Замкова щілина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Сова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Язик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Лампочка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Сліди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49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31076" name="Picture 14" descr="git_neu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090" y="2203704"/>
            <a:ext cx="215299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Груша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Гітара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Чохол для скрипки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Замкова щілина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Сова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Язик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Лампочка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Сліди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50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pic>
        <p:nvPicPr>
          <p:cNvPr id="133124" name="Picture 15" descr="git_neu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090" y="2203704"/>
            <a:ext cx="2152996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Груша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Гітара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Чохол для скрипки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Замкова щілина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Сова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Язик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Лампочка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Сліди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51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Зображення 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52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Кубок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 з глибоким декольте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Гасова лампа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Намет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Карета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Герб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Лампа Аладдіна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Чайник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Заступ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53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31920" y="2203704"/>
            <a:ext cx="4572292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39267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39268" name="Picture 6" descr="Kutsch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2203704"/>
            <a:ext cx="457814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Кубок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 з глибоким декольте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Гасова лампа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Намет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Карета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Герб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Лампа Аладдіна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Чайник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Заступ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54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41315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41316" name="Picture 6" descr="Kutsch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2203704"/>
            <a:ext cx="457814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Кубок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 з глибоким декольте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Гасова лампа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Намет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Карета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Герб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Лампа Аладдіна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Чайник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Заступ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55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43363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43364" name="Picture 6" descr="Kutsch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2203704"/>
            <a:ext cx="457814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Кубок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 з глибоким декольте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Гасова лампа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Намет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Карета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Герб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Лампа Аладдіна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Чайник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Заступ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56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45411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45412" name="Picture 6" descr="Kutsche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2203704"/>
            <a:ext cx="457814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Кубок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 з глибоким декольте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Гасова лампа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Намет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Карета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Герб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Лампа Аладдіна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Чайник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Заступ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57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47459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47460" name="Picture 6" descr="Kutsche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2203704"/>
            <a:ext cx="457814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Кубок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 з глибоким декольте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Гасова лампа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Намет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Карета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Герб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Лампа Аладдіна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Чайник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Заступ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58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49507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49508" name="Picture 6" descr="Kutsch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2203704"/>
            <a:ext cx="457814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Кубок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 з глибоким декольте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Гасова лампа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Намет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Карета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Герб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Лампа Аладдіна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Чайник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Заступ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59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51555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51556" name="Picture 6" descr="Kutsche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0" y="2203704"/>
            <a:ext cx="457814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Кубок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Жінка з глибоким декольте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Гасова лампа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Намет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Карета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Герб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Лампа Аладдіна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Чайник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Заступ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60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Зображення 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61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Hau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1" y="2203704"/>
            <a:ext cx="328325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62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0202043" y="1700807"/>
            <a:ext cx="769538" cy="475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9" name="Shape Penutup"/>
          <p:cNvSpPr/>
          <p:nvPr/>
        </p:nvSpPr>
        <p:spPr bwMode="gray">
          <a:xfrm>
            <a:off x="4392461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Shape Penutup"/>
          <p:cNvSpPr/>
          <p:nvPr/>
        </p:nvSpPr>
        <p:spPr bwMode="gray">
          <a:xfrm>
            <a:off x="7675714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hape Penutup"/>
          <p:cNvSpPr/>
          <p:nvPr/>
        </p:nvSpPr>
        <p:spPr bwMode="gray">
          <a:xfrm>
            <a:off x="4392461" y="214020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Penutup"/>
          <p:cNvSpPr/>
          <p:nvPr/>
        </p:nvSpPr>
        <p:spPr bwMode="gray">
          <a:xfrm>
            <a:off x="4392461" y="552348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Hau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1" y="2203704"/>
            <a:ext cx="328325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10202043" y="1700807"/>
            <a:ext cx="769538" cy="475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63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3" name="Shape Penutup"/>
          <p:cNvSpPr/>
          <p:nvPr/>
        </p:nvSpPr>
        <p:spPr bwMode="gray">
          <a:xfrm>
            <a:off x="4392461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hape Penutup"/>
          <p:cNvSpPr/>
          <p:nvPr/>
        </p:nvSpPr>
        <p:spPr bwMode="gray">
          <a:xfrm>
            <a:off x="7675714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hape Penutup"/>
          <p:cNvSpPr/>
          <p:nvPr/>
        </p:nvSpPr>
        <p:spPr bwMode="gray">
          <a:xfrm>
            <a:off x="4392461" y="214020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hape Penutup"/>
          <p:cNvSpPr/>
          <p:nvPr/>
        </p:nvSpPr>
        <p:spPr bwMode="gray">
          <a:xfrm>
            <a:off x="4392461" y="552348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Haus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1" y="2203704"/>
            <a:ext cx="328325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64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0202043" y="1700807"/>
            <a:ext cx="769538" cy="475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3" name="Shape Penutup"/>
          <p:cNvSpPr/>
          <p:nvPr/>
        </p:nvSpPr>
        <p:spPr bwMode="gray">
          <a:xfrm>
            <a:off x="4392461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hape Penutup"/>
          <p:cNvSpPr/>
          <p:nvPr/>
        </p:nvSpPr>
        <p:spPr bwMode="gray">
          <a:xfrm>
            <a:off x="7675714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hape Penutup"/>
          <p:cNvSpPr/>
          <p:nvPr/>
        </p:nvSpPr>
        <p:spPr bwMode="gray">
          <a:xfrm>
            <a:off x="4392461" y="214020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hape Penutup"/>
          <p:cNvSpPr/>
          <p:nvPr/>
        </p:nvSpPr>
        <p:spPr bwMode="gray">
          <a:xfrm>
            <a:off x="4392461" y="552348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Haus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1" y="2203704"/>
            <a:ext cx="328325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65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0202043" y="1700807"/>
            <a:ext cx="769538" cy="475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3" name="Shape Penutup"/>
          <p:cNvSpPr/>
          <p:nvPr/>
        </p:nvSpPr>
        <p:spPr bwMode="gray">
          <a:xfrm>
            <a:off x="4392461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hape Penutup"/>
          <p:cNvSpPr/>
          <p:nvPr/>
        </p:nvSpPr>
        <p:spPr bwMode="gray">
          <a:xfrm>
            <a:off x="7675714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hape Penutup"/>
          <p:cNvSpPr/>
          <p:nvPr/>
        </p:nvSpPr>
        <p:spPr bwMode="gray">
          <a:xfrm>
            <a:off x="4392461" y="214020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hape Penutup"/>
          <p:cNvSpPr/>
          <p:nvPr/>
        </p:nvSpPr>
        <p:spPr bwMode="gray">
          <a:xfrm>
            <a:off x="4392461" y="552348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Haus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1" y="2203704"/>
            <a:ext cx="328325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66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0202043" y="1700807"/>
            <a:ext cx="769538" cy="475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3" name="Shape Penutup"/>
          <p:cNvSpPr/>
          <p:nvPr/>
        </p:nvSpPr>
        <p:spPr bwMode="gray">
          <a:xfrm>
            <a:off x="4392461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hape Penutup"/>
          <p:cNvSpPr/>
          <p:nvPr/>
        </p:nvSpPr>
        <p:spPr bwMode="gray">
          <a:xfrm>
            <a:off x="7675714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hape Penutup"/>
          <p:cNvSpPr/>
          <p:nvPr/>
        </p:nvSpPr>
        <p:spPr bwMode="gray">
          <a:xfrm>
            <a:off x="4392461" y="214020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hape Penutup"/>
          <p:cNvSpPr/>
          <p:nvPr/>
        </p:nvSpPr>
        <p:spPr bwMode="gray">
          <a:xfrm>
            <a:off x="4392461" y="552348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Haus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1" y="2203704"/>
            <a:ext cx="328325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67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0202043" y="1700807"/>
            <a:ext cx="769538" cy="475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3" name="Shape Penutup"/>
          <p:cNvSpPr/>
          <p:nvPr/>
        </p:nvSpPr>
        <p:spPr bwMode="gray">
          <a:xfrm>
            <a:off x="4392461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hape Penutup"/>
          <p:cNvSpPr/>
          <p:nvPr/>
        </p:nvSpPr>
        <p:spPr bwMode="gray">
          <a:xfrm>
            <a:off x="7675714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hape Penutup"/>
          <p:cNvSpPr/>
          <p:nvPr/>
        </p:nvSpPr>
        <p:spPr bwMode="gray">
          <a:xfrm>
            <a:off x="4392461" y="214020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hape Penutup"/>
          <p:cNvSpPr/>
          <p:nvPr/>
        </p:nvSpPr>
        <p:spPr bwMode="gray">
          <a:xfrm>
            <a:off x="4392461" y="552348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Haus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1" y="2203704"/>
            <a:ext cx="328325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68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0202043" y="1700807"/>
            <a:ext cx="769538" cy="475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3" name="Shape Penutup"/>
          <p:cNvSpPr/>
          <p:nvPr/>
        </p:nvSpPr>
        <p:spPr bwMode="gray">
          <a:xfrm>
            <a:off x="4392461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hape Penutup"/>
          <p:cNvSpPr/>
          <p:nvPr/>
        </p:nvSpPr>
        <p:spPr bwMode="gray">
          <a:xfrm>
            <a:off x="7675714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hape Penutup"/>
          <p:cNvSpPr/>
          <p:nvPr/>
        </p:nvSpPr>
        <p:spPr bwMode="gray">
          <a:xfrm>
            <a:off x="4392461" y="214020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hape Penutup"/>
          <p:cNvSpPr/>
          <p:nvPr/>
        </p:nvSpPr>
        <p:spPr bwMode="gray">
          <a:xfrm>
            <a:off x="4392461" y="552348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Haus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1" y="2203704"/>
            <a:ext cx="3283253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69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0202043" y="1700807"/>
            <a:ext cx="769538" cy="47548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3" name="Shape Penutup"/>
          <p:cNvSpPr/>
          <p:nvPr/>
        </p:nvSpPr>
        <p:spPr bwMode="gray">
          <a:xfrm>
            <a:off x="4392461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hape Penutup"/>
          <p:cNvSpPr/>
          <p:nvPr/>
        </p:nvSpPr>
        <p:spPr bwMode="gray">
          <a:xfrm>
            <a:off x="7675714" y="2140204"/>
            <a:ext cx="127000" cy="35102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hape Penutup"/>
          <p:cNvSpPr/>
          <p:nvPr/>
        </p:nvSpPr>
        <p:spPr bwMode="gray">
          <a:xfrm>
            <a:off x="4392461" y="214020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hape Penutup"/>
          <p:cNvSpPr/>
          <p:nvPr/>
        </p:nvSpPr>
        <p:spPr bwMode="gray">
          <a:xfrm>
            <a:off x="4392461" y="5523484"/>
            <a:ext cx="3410253" cy="1270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Зображення 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70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76131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76132" name="Picture 6" descr="fisch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7" y="2203704"/>
            <a:ext cx="2921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Картоплина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Сонце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Риба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Тарган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Телевізійна антена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Товстий чоловік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НЛО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Павук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Дерево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71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78179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78180" name="Picture 6" descr="fisch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7" y="2203704"/>
            <a:ext cx="2921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Картоплина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Сонце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Риба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Тарган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Телевізійна антена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Товстий чоловік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НЛО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Павук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Дерево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72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80227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80228" name="Picture 6" descr="fisch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7" y="2203704"/>
            <a:ext cx="2921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Картоплина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Сонце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Риба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Тарган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Телевізійна антена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Товстий чоловік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НЛО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Павук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Дерево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73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82275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82276" name="Picture 6" descr="fisch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7" y="2203704"/>
            <a:ext cx="2921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Картоплина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Сонце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Риба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Тарган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Телевізійна антена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Товстий чоловік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НЛО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Павук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Дерево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74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84323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84324" name="Picture 6" descr="fisch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7" y="2203704"/>
            <a:ext cx="2921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Картоплина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Сонце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Риба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Тарган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Телевізійна антена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Товстий чоловік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НЛО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Павук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Дерево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75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86371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86372" name="Picture 6" descr="fisch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7" y="2203704"/>
            <a:ext cx="2921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Картоплина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Сонце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Риба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Тарган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Телевізійна антена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Товстий чоловік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НЛО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Павук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Дерево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76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88419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88420" name="Picture 6" descr="fisch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7" y="2203704"/>
            <a:ext cx="2921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Картоплина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Сонце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Риба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Тарган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Телевізійна антена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Товстий чоловік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НЛО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Павук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Дерево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77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/>
          <p:cNvSpPr txBox="1">
            <a:spLocks noChangeArrowheads="1"/>
          </p:cNvSpPr>
          <p:nvPr/>
        </p:nvSpPr>
        <p:spPr bwMode="auto">
          <a:xfrm>
            <a:off x="408955" y="1813842"/>
            <a:ext cx="325204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de-DE" sz="4000">
              <a:latin typeface="Calibri Light"/>
            </a:endParaRPr>
          </a:p>
        </p:txBody>
      </p:sp>
      <p:sp>
        <p:nvSpPr>
          <p:cNvPr id="190467" name="Rectangle 5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90468" name="Picture 6" descr="fisch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7" y="2203704"/>
            <a:ext cx="292152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Картоплина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Сонце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Риба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Тарган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Телевізійна антена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Товстий чоловік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НЛО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Павук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6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 Дерево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78</a:t>
            </a:fld>
            <a:endParaRPr lang="de-DE" altLang="de-DE">
              <a:latin typeface="Calibri Light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 dirty="0">
                <a:latin typeface="Calibri Light"/>
              </a:rPr>
              <a:t>Зображення 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79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3" descr="Fledermau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644" y="2203704"/>
            <a:ext cx="434588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3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80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1027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96611" name="Picture 1028" descr="Fledermau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644" y="2203704"/>
            <a:ext cx="434588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81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198659" name="Picture 4" descr="Fledermaus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644" y="2203704"/>
            <a:ext cx="434588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82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200707" name="Picture 4" descr="Fledermaus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644" y="2203704"/>
            <a:ext cx="434588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83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202755" name="Picture 4" descr="Fledermaus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644" y="2203704"/>
            <a:ext cx="434588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84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204803" name="Picture 4" descr="Fledermaus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644" y="2203704"/>
            <a:ext cx="434588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85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206851" name="Picture 4" descr="Flederma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644" y="2203704"/>
            <a:ext cx="4345887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може бути показано на цьому зображенні?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86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08955" y="5589601"/>
            <a:ext cx="1137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Наскільки ви впевнені у своїй оцінці? 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Чи хочете ви вже прийняти рішення? 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5"/>
          <p:cNvSpPr>
            <a:spLocks noChangeArrowheads="1"/>
          </p:cNvSpPr>
          <p:nvPr/>
        </p:nvSpPr>
        <p:spPr bwMode="auto">
          <a:xfrm>
            <a:off x="408955" y="2312440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Група завдань 2: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87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ви бачите?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88</a:t>
            </a:fld>
            <a:endParaRPr lang="de-DE" altLang="de-DE">
              <a:latin typeface="Calibri Ligh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379" y="2566341"/>
            <a:ext cx="1353905" cy="172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ви бачите зараз?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89</a:t>
            </a:fld>
            <a:endParaRPr lang="de-DE" altLang="de-DE">
              <a:latin typeface="Calibri Ligh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856" y="2203704"/>
            <a:ext cx="2645463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856" y="2203704"/>
            <a:ext cx="2645463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90</a:t>
            </a:fld>
            <a:endParaRPr lang="de-DE" altLang="de-DE">
              <a:latin typeface="Calibri Light"/>
            </a:endParaRPr>
          </a:p>
        </p:txBody>
      </p:sp>
      <p:sp>
        <p:nvSpPr>
          <p:cNvPr id="215043" name="Oval 3"/>
          <p:cNvSpPr>
            <a:spLocks noChangeArrowheads="1"/>
          </p:cNvSpPr>
          <p:nvPr/>
        </p:nvSpPr>
        <p:spPr bwMode="auto">
          <a:xfrm>
            <a:off x="5449514" y="3176971"/>
            <a:ext cx="874559" cy="1567787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215044" name="Oval 4"/>
          <p:cNvSpPr>
            <a:spLocks noChangeArrowheads="1"/>
          </p:cNvSpPr>
          <p:nvPr/>
        </p:nvSpPr>
        <p:spPr bwMode="auto">
          <a:xfrm rot="2261770">
            <a:off x="4990086" y="4707002"/>
            <a:ext cx="723633" cy="913764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215045" name="Oval 5"/>
          <p:cNvSpPr>
            <a:spLocks noChangeArrowheads="1"/>
          </p:cNvSpPr>
          <p:nvPr/>
        </p:nvSpPr>
        <p:spPr bwMode="auto">
          <a:xfrm>
            <a:off x="6120820" y="3320988"/>
            <a:ext cx="978003" cy="1584176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4000">
              <a:latin typeface="Calibri Light"/>
            </a:endParaRPr>
          </a:p>
        </p:txBody>
      </p:sp>
      <p:sp>
        <p:nvSpPr>
          <p:cNvPr id="215046" name="Rectangle 6"/>
          <p:cNvSpPr>
            <a:spLocks noChangeArrowheads="1"/>
          </p:cNvSpPr>
          <p:nvPr/>
        </p:nvSpPr>
        <p:spPr bwMode="auto">
          <a:xfrm>
            <a:off x="5417848" y="5248430"/>
            <a:ext cx="20024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>
                <a:latin typeface="Calibri Light"/>
              </a:rPr>
              <a:t>reproduced with kind pemission by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>
                <a:latin typeface="Calibri Light"/>
              </a:rPr>
              <a:t>rockypointcollectibles.easystorecreator.net/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Швидкі рішення не завжди неправильні. Іноді ми бачимо лише «напівправду»!</a:t>
            </a:r>
          </a:p>
          <a:p>
            <a:pPr lvl="0" defTabSz="914400" fontAlgn="base">
              <a:buClr>
                <a:srgbClr val="333333"/>
              </a:buClr>
            </a:pPr>
            <a:endParaRPr lang="en-US" altLang="de-DE" sz="2400" b="1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91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Швидкі рішення не завжди неправильні. Іноді ми бачимо лише «напівправду»!</a:t>
            </a:r>
          </a:p>
          <a:p>
            <a:pPr lvl="0" defTabSz="914400" fontAlgn="base">
              <a:buClr>
                <a:srgbClr val="333333"/>
              </a:buClr>
            </a:pPr>
            <a:r>
              <a:rPr lang="uk-UA" sz="2400" b="1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Спробуйте знайти всі фігури на зображеннях нижче!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92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289118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93</a:t>
            </a:fld>
            <a:endParaRPr lang="de-DE" altLang="de-DE">
              <a:latin typeface="Calibri Ligh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568" y="2203704"/>
            <a:ext cx="292603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94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08955" y="602589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Жінка або саксофоніст?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568" y="2203704"/>
            <a:ext cx="2926038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9" name="Rectangle 3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95</a:t>
            </a:fld>
            <a:endParaRPr lang="de-DE" altLang="de-DE">
              <a:latin typeface="Calibri Ligh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648" y="2203704"/>
            <a:ext cx="3511879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96</a:t>
            </a:fld>
            <a:endParaRPr lang="de-DE" altLang="de-DE">
              <a:latin typeface="Calibri Light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08955" y="602589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Качка або заєць?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648" y="2203704"/>
            <a:ext cx="3511879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97</a:t>
            </a:fld>
            <a:endParaRPr lang="de-DE" altLang="de-DE">
              <a:latin typeface="Calibri Ligh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056" y="2203704"/>
            <a:ext cx="2537063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98</a:t>
            </a:fld>
            <a:endParaRPr lang="de-DE" altLang="de-DE">
              <a:latin typeface="Calibri Light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08955" y="602589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Обличчя чи вершник?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096352" y="5250686"/>
            <a:ext cx="20024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800">
                <a:latin typeface="Calibri Light"/>
              </a:rPr>
              <a:t>reproduced with kind pemission by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800">
                <a:latin typeface="Calibri Light"/>
              </a:rPr>
              <a:t>rockypointcollectibles.easystorecreator.net/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056" y="2203704"/>
            <a:ext cx="2537063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90169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99</a:t>
            </a:fld>
            <a:endParaRPr lang="de-DE" altLang="de-DE">
              <a:latin typeface="Calibri Ligh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325" y="2732532"/>
            <a:ext cx="992011" cy="139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408955" y="6028132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Ісус чи розп'яття?</a:t>
            </a:r>
          </a:p>
        </p:txBody>
      </p:sp>
      <p:sp>
        <p:nvSpPr>
          <p:cNvPr id="239621" name="Rectangle 7"/>
          <p:cNvSpPr>
            <a:spLocks noChangeArrowheads="1"/>
          </p:cNvSpPr>
          <p:nvPr/>
        </p:nvSpPr>
        <p:spPr bwMode="auto">
          <a:xfrm>
            <a:off x="5096352" y="5250686"/>
            <a:ext cx="20024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>
                <a:latin typeface="Calibri Light"/>
              </a:rPr>
              <a:t>reproduced with kind pemission by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>
                <a:latin typeface="Calibri Light"/>
              </a:rPr>
              <a:t>rockypointcollectibles.easystorecreator.net/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100</a:t>
            </a:fld>
            <a:endParaRPr lang="de-DE" altLang="de-DE">
              <a:latin typeface="Calibri Ligh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356" y="2203704"/>
            <a:ext cx="2408463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3600">
              <a:solidFill>
                <a:schemeClr val="bg1"/>
              </a:solidFill>
              <a:latin typeface="Calibri Light"/>
            </a:endParaRPr>
          </a:p>
        </p:txBody>
      </p:sp>
      <p:pic>
        <p:nvPicPr>
          <p:cNvPr id="241667" name="Picture 5" descr="MadonnaRocaill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62" y="2577465"/>
            <a:ext cx="1238250" cy="170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101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065" y="2203704"/>
            <a:ext cx="2419045" cy="338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3717" name="Rectangle 7"/>
          <p:cNvSpPr>
            <a:spLocks noChangeArrowheads="1"/>
          </p:cNvSpPr>
          <p:nvPr/>
        </p:nvSpPr>
        <p:spPr bwMode="auto">
          <a:xfrm>
            <a:off x="5096352" y="5250686"/>
            <a:ext cx="20024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>
                <a:latin typeface="Calibri Light"/>
              </a:rPr>
              <a:t>reproduced with kind pemission by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800">
                <a:latin typeface="Calibri Light"/>
              </a:rPr>
              <a:t>rockypointcollectibles.easystorecreator.net/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102</a:t>
            </a:fld>
            <a:endParaRPr lang="de-DE" altLang="de-DE">
              <a:latin typeface="Calibri Light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08955" y="6025896"/>
            <a:ext cx="1137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 defTabSz="91437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Мадонна або ельф-музикант?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103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0011970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Зберіть якомога більше інформації </a:t>
            </a:r>
            <a:r>
              <a:rPr lang="uk-UA" sz="2000"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й діліться думками з іншими, коли рішення мають серйозні наслідки (наприклад, відчуття, що сусіди переслідують вас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uk-UA" sz="2000">
                <a:solidFill>
                  <a:srgbClr val="333333"/>
                </a:solidFill>
                <a:latin typeface="Times New Roman"/>
                <a:cs typeface="Times New Roman" panose="02020603050405020304" pitchFamily="18" charset="0"/>
                <a:sym typeface="Wingdings" panose="05000000000000000000" pitchFamily="2" charset="2"/>
              </a:rPr>
              <a:t>→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фізична атака ймовірних суперників).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104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905493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Зберіть якомога більше інформації </a:t>
            </a:r>
            <a:r>
              <a:rPr lang="uk-UA" sz="2000"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й діліться думками з іншими, коли рішення мають серйозні наслідки (наприклад, відчуття, що сусіди переслідують вас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uk-UA" sz="2000">
                <a:solidFill>
                  <a:srgbClr val="333333"/>
                </a:solidFill>
                <a:latin typeface="Times New Roman"/>
                <a:cs typeface="Times New Roman" panose="02020603050405020304" pitchFamily="18" charset="0"/>
                <a:sym typeface="Wingdings" panose="05000000000000000000" pitchFamily="2" charset="2"/>
              </a:rPr>
              <a:t>→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фізична атака ймовірних суперників).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Проте у менш важливих речах слід приймати рішення швидко (наприклад, марка йогурту, вид торта в кафе, номери лотереї).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105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92930207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Зберіть якомога більше інформації </a:t>
            </a:r>
            <a:r>
              <a:rPr lang="uk-UA" sz="2000"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й діліться думками з іншими, коли рішення мають серйозні наслідки (наприклад, відчуття, що сусіди переслідують вас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uk-UA" sz="2000">
                <a:solidFill>
                  <a:srgbClr val="333333"/>
                </a:solidFill>
                <a:latin typeface="Times New Roman"/>
                <a:cs typeface="Times New Roman" panose="02020603050405020304" pitchFamily="18" charset="0"/>
                <a:sym typeface="Wingdings" panose="05000000000000000000" pitchFamily="2" charset="2"/>
              </a:rPr>
              <a:t>→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фізична атака ймовірних суперників).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Проте у менш важливих речах слід приймати рішення швидко (наприклад, марка йогурту, вид торта в кафе, номери лотереї).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Людині притаманно помилятися — завжди враховуйте можливість того, що ви можете помилятися.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106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403901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</a:rPr>
              <a:t>Висновки з навчання: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Завдання призначені для наочності:</a:t>
            </a:r>
            <a:b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швидкі рішення часто призводять до помилок і визнання лише «напівправди».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Зберіть якомога більше інформації </a:t>
            </a:r>
            <a:r>
              <a:rPr lang="uk-UA" sz="2000"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й діліться думками з іншими, коли рішення мають серйозні наслідки (наприклад, відчуття, що сусіди переслідують вас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uk-UA" sz="2000">
                <a:solidFill>
                  <a:srgbClr val="333333"/>
                </a:solidFill>
                <a:latin typeface="Times New Roman"/>
                <a:cs typeface="Times New Roman" panose="02020603050405020304" pitchFamily="18" charset="0"/>
                <a:sym typeface="Wingdings" panose="05000000000000000000" pitchFamily="2" charset="2"/>
              </a:rPr>
              <a:t>→</a:t>
            </a: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  <a:sym typeface="Wingdings" panose="05000000000000000000" pitchFamily="2" charset="2"/>
              </a:rPr>
              <a:t> фізична атака ймовірних суперників).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Проте у менш важливих речах слід приймати рішення швидко (наприклад, марка йогурту, вид торта в кафе, номери лотереї).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Людині притаманно помилятися — завжди враховуйте можливість того, що ви можете помилятися.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uk-UA" sz="200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Важливі рішення повинні ґрунтуватися на фактах. Звичайні припущення — це «погані порадники». Завжди враховуйте наслідки прийняття неправильного рішення.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400" dirty="0"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107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197981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Багато (але не усі!) люди, які страждають на психоз, зазвичай схильні робити поспішні та надмірні висновки.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108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Багато (але не усі!) людей, які страждають на психоз, зазвичай схильні робити поспішні та надмірні висновки. </a:t>
            </a:r>
          </a:p>
          <a:p>
            <a:pPr lvl="0" defTabSz="914400" fontAlgn="base">
              <a:buClr>
                <a:srgbClr val="333333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Арсеній заявляє, що його отруїв товариш по палаті Леонід!</a:t>
            </a:r>
          </a:p>
          <a:p>
            <a:pPr lvl="0" defTabSz="914400" fontAlgn="base">
              <a:buClr>
                <a:srgbClr val="333333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Підґрунтя: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їжі має дивний присмак. Арсеній і Леонід не дуже люблять один одного.</a:t>
            </a:r>
          </a:p>
          <a:p>
            <a:pPr lvl="0" defTabSz="914400" fontAlgn="base">
              <a:buClr>
                <a:srgbClr val="333333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Проте: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звідки Леоніду було знати, яку порцію Арсеній візьме з вагонетки? Навряд чи хтось скоює вбивство просто з антипатії або через різницю у поглядах. </a:t>
            </a:r>
          </a:p>
          <a:p>
            <a:pPr lvl="0" defTabSz="914400" fontAlgn="base">
              <a:buClr>
                <a:srgbClr val="333333"/>
              </a:buClr>
            </a:pPr>
            <a:endParaRPr lang="de-DE" altLang="de-DE" sz="24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109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333333"/>
              </a:buClr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Багато (але не усі!) люди, які страждають на психоз, зазвичай схильні робити поспішні та надмірні висновки. </a:t>
            </a:r>
          </a:p>
          <a:p>
            <a:pPr lvl="0" defTabSz="914400" fontAlgn="base">
              <a:buClr>
                <a:srgbClr val="333333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Арсеній заявляє, що його отруїв товариш по палаті Леонід!</a:t>
            </a:r>
          </a:p>
          <a:p>
            <a:pPr lvl="0" defTabSz="914400" fontAlgn="base">
              <a:buClr>
                <a:srgbClr val="333333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Підґрунтя: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їжі має дивний присмак. Арсеній і Леонід не дуже люблять один одного.</a:t>
            </a:r>
          </a:p>
          <a:p>
            <a:pPr lvl="0" defTabSz="914400" fontAlgn="base">
              <a:buClr>
                <a:srgbClr val="333333"/>
              </a:buClr>
            </a:pPr>
            <a:r>
              <a:rPr lang="uk-UA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Проте: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 звідки Леоніду було знати, яку порцію Арсеній візьме з вагонетки? Навряд чи хтось скоює вбивство просто з антипатії або через різницю у поглядах. </a:t>
            </a:r>
          </a:p>
          <a:p>
            <a:pPr lvl="0" defTabSz="914400" fontAlgn="base">
              <a:buClr>
                <a:srgbClr val="333333"/>
              </a:buClr>
            </a:pPr>
            <a:r>
              <a:rPr lang="uk-UA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Необхідно зібрати більше інформації та розглянути інші пояснення, наприклад, разом з довіреними особами.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110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1596282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  <a:hlinkClick r:id="rId3"/>
              </a:rPr>
              <a:t>https://qeurope.eu.qualtrics.com/jfe/form/SV_2s1dlkinMgnH7o2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Метакогнітивний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тренінг 2. Поспішні висновки І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2. Поспішні висновки І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112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sz="18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sz="1800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93B04C80-311C-CD99-16A8-49F44C2FF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1002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82" name="Rectangle 88"/>
          <p:cNvSpPr>
            <a:spLocks noChangeArrowheads="1"/>
          </p:cNvSpPr>
          <p:nvPr/>
        </p:nvSpPr>
        <p:spPr bwMode="auto">
          <a:xfrm>
            <a:off x="408955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113</a:t>
            </a:fld>
            <a:endParaRPr lang="de-DE" altLang="de-DE">
              <a:latin typeface="Calibri Light"/>
            </a:endParaRPr>
          </a:p>
        </p:txBody>
      </p:sp>
      <p:sp>
        <p:nvSpPr>
          <p:cNvPr id="7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>
                <a:solidFill>
                  <a:srgbClr val="333333"/>
                </a:solidFill>
                <a:latin typeface="+mj-lt"/>
              </a:rPr>
            </a:br>
            <a:r>
              <a:rPr lang="uk-UA" sz="120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740245"/>
              </p:ext>
            </p:extLst>
          </p:nvPr>
        </p:nvGraphicFramePr>
        <p:xfrm>
          <a:off x="408954" y="2011680"/>
          <a:ext cx="11375999" cy="4754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04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Jonathan Lehrfeld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War of the Worlds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Newspaper/Газета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Calibri" pitchFamily="34" charset="0"/>
                        </a:rPr>
                        <a:t>Ruth Klinge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- - -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Calibri" pitchFamily="34" charset="0"/>
                        </a:rPr>
                        <a:t>Dollar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Produced for the MCT/На замовлення MKT; © Arbeitsgruppe Neuropsychologie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One dollar/Один долар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5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Calibri" pitchFamily="34" charset="0"/>
                        </a:rPr>
                        <a:t>Wallyg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flickr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Calibri" pitchFamily="34" charset="0"/>
                        </a:rPr>
                        <a:t>NYC - Metropolitan Museum of Art - Gilbert Stuart's George Washington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George Washington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Calibri" pitchFamily="34" charset="0"/>
                        </a:rPr>
                        <a:t>Stephan Walter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Wikipedia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Calibri" pitchFamily="34" charset="0"/>
                        </a:rPr>
                        <a:t>Adam Weishaupt 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Суспільне надбання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Adam Weishaupt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dbking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National League of American Pen Women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Label of a publishing company (owl)/Логотип видавництва (сова)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cobalt123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flickr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Stained Glass Panel, Eye-Catcher 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Stained church window/Церковний вітраж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85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Arbeitsgruppe Neuropsychologie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- - -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Black&amp;white drawings of fragmented pictures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/Чорно-білі фрагменти зображень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Produced for the MCT/На замовлення MKT; © Arbeitsgruppe Neuropsychologie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Various motives: raft, frog etc./Різні мотиви: пліт, жаба тощо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  <a:cs typeface="Times New Roman" pitchFamily="18" charset="0"/>
                        </a:rPr>
                        <a:t>Octavio Ocampo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rockypointcollectibles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Different pictures/Різні зображення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PP by rockypointcollectibles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MS PGothic" pitchFamily="34" charset="-128"/>
                        </a:rPr>
                        <a:t>---</a:t>
                      </a: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87096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37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087140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Конспіролог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Можливі мотиви уряду США: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СРСР, яка в той час конкурувала з США, успішно відправила супутник у космос перед цим. США терміново потрібно було продемонструвати успіх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Відволікання від тодішньої війни у В’єтнамі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NASA (космічне агентство США) обдурило уряд США через страх, що його бюджет зменшать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114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7807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438711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AutoNum type="arabicPeriod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115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4508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814926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не може розвіватися, оскільки на Місяці немає атмосфери / клімату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Небо без зірок та тіні на зображеннях вказують на те, що фотографії було зроблено на кіностудії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lang="uk-UA" sz="1800">
                          <a:solidFill>
                            <a:srgbClr val="333333"/>
                          </a:solidFill>
                          <a:latin typeface="Calibri Light"/>
                        </a:rPr>
                        <a:t>Через велику відстань між Місяцем і Землею радіозв’язок між ними відбувається з затримкою у кілька секунд. Однак на деякі запитання Ніксона Армстронг, який перебуває на Місяці відповідає відразу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116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0589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9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584468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розвівався через вбивання щогли в поверхню Місяця та встановлення поперечини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Фотографії, зроблені в дуже яскравому середовищі, не фіксують слабкі джерела світла (наприклад, зірки)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небо без зірок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Через нерівності поверхні виникли різні структури та тіні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AutoNum type="arabicPeriod"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117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74162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91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330351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Ілюстрація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За та проти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«Доказовий матеріал»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Подейкують, що на Місяць у 1969 році ніхто не висаджувався, і що відео було сфальсифіковано в кіностудії.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Проти: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Прапор розвівався через вбивання щогли в поверхню Місяця та встановлення поперечини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Фотографії, зроблені в дуже яскравому середовищі, не фіксують слабкі джерела світла (наприклад, зірки) 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itchFamily="2" charset="2"/>
                        </a:rPr>
                        <a:t>→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  <a:sym typeface="Wingdings" pitchFamily="2" charset="2"/>
                        </a:rPr>
                        <a:t> небо без зірок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Через нерівності поверхні виникли різні структури та тіні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Відбулося зшивання інтерв’ю, тому що в оригіналі запису у діалозі між Ніксоном і Армстронгом була затримка у кілька секунд</a:t>
                      </a: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92880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67" y="2780929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118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0540162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lvl="0" defTabSz="914400" fontAlgn="base">
              <a:spcAft>
                <a:spcPct val="0"/>
              </a:spcAft>
            </a:pPr>
            <a:r>
              <a:rPr lang="uk-UA" sz="2400" dirty="0">
                <a:solidFill>
                  <a:srgbClr val="333333"/>
                </a:solidFill>
                <a:latin typeface="Calibri Light"/>
              </a:rPr>
              <a:t>Чи було приземлення на Місяць сфабриковано урядом США?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Поспішні думки «в дії»</a:t>
            </a:r>
            <a:br>
              <a:rPr lang="uk-UA" sz="3600"/>
            </a:br>
            <a:r>
              <a:rPr lang="uk-UA"/>
              <a:t>– Сучасні легенди –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119</a:t>
            </a:fld>
            <a:endParaRPr lang="de-DE" altLang="de-DE">
              <a:latin typeface="Calibri Light"/>
            </a:endParaRP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4138971" y="3496940"/>
            <a:ext cx="7609984" cy="137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uk-UA" sz="2000" dirty="0">
                <a:latin typeface="Calibri Light"/>
              </a:rPr>
              <a:t>Директор Роланд </a:t>
            </a:r>
            <a:r>
              <a:rPr lang="uk-UA" sz="2000" dirty="0" err="1">
                <a:latin typeface="Calibri Light"/>
              </a:rPr>
              <a:t>Еммеріх</a:t>
            </a:r>
            <a:r>
              <a:rPr lang="uk-UA" sz="2000" dirty="0">
                <a:latin typeface="Calibri Light"/>
              </a:rPr>
              <a:t> (наприклад, «День незалежності»):</a:t>
            </a:r>
            <a:br>
              <a:rPr lang="uk-UA" sz="2000" dirty="0">
                <a:latin typeface="Calibri Light"/>
              </a:rPr>
            </a:br>
            <a:r>
              <a:rPr lang="uk-UA" sz="2000" i="1" dirty="0">
                <a:latin typeface="Calibri Light"/>
              </a:rPr>
              <a:t>«Висадку на Місяць було (...) технічно зроблена занадто добре. Таке ще не могли знімати у 60-х роках настільки якісно. Навіть з сучасними технологіями було б проблематично це зробити».</a:t>
            </a:r>
          </a:p>
        </p:txBody>
      </p:sp>
      <p:sp>
        <p:nvSpPr>
          <p:cNvPr id="13" name="Textfeld 7"/>
          <p:cNvSpPr txBox="1">
            <a:spLocks noChangeArrowheads="1"/>
          </p:cNvSpPr>
          <p:nvPr/>
        </p:nvSpPr>
        <p:spPr bwMode="auto">
          <a:xfrm>
            <a:off x="4139115" y="5445224"/>
            <a:ext cx="7609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sz="1200">
                <a:latin typeface="+mj-lt"/>
              </a:rPr>
              <a:t>Джерело: ZDF „Vorsicht Verschwörung“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955" y="2649106"/>
            <a:ext cx="11376000" cy="707886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spcBef>
                <a:spcPts val="0"/>
              </a:spcBef>
            </a:pPr>
            <a:r>
              <a:rPr lang="uk-UA" sz="4000">
                <a:solidFill>
                  <a:srgbClr val="FF0000"/>
                </a:solidFill>
                <a:latin typeface="Calibri Light"/>
              </a:rPr>
              <a:t>Ні!</a:t>
            </a:r>
          </a:p>
        </p:txBody>
      </p:sp>
      <p:pic>
        <p:nvPicPr>
          <p:cNvPr id="16" name="Picture 17" descr="http://upload.wikimedia.org/wikipedia/commons/thumb/2/2b/NASA_AS-11-40-5875.jpg/595px-NASA_AS-11-40-5875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7" y="3600126"/>
            <a:ext cx="2833688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54499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>
                <a:solidFill>
                  <a:srgbClr val="333333"/>
                </a:solidFill>
                <a:latin typeface="Calibri Light"/>
              </a:rPr>
              <a:t>???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latin typeface="Calibri Light"/>
              </a:rPr>
              <a:pPr>
                <a:defRPr/>
              </a:pPr>
              <a:t>120</a:t>
            </a:fld>
            <a:endParaRPr lang="de-DE" altLang="de-DE">
              <a:latin typeface="Calibri Light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Вони часто є більш захопливими, ніж реальність!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Вони ґрунтуються на твердженнях, які важко перевірити (наприклад, прапор, що розвівається, вказує на те, що фотографії було зроблено на Землі), у що деякі люди вірять і перестають сумніватися.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Вони приховують альтернативні пояснення (наприклад, що небо без зірок зумовлене коротким часом експозиції нічної фотозйомки).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Легенди виривають факти з контексту й ускладнюють їх.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defTabSz="914377">
              <a:spcBef>
                <a:spcPts val="0"/>
              </a:spcBef>
            </a:pPr>
            <a:r>
              <a:rPr lang="uk-UA" sz="3600"/>
              <a:t>Як виникають ці та інші теорії змови?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2. Поспішні висновки 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28F6E-ACAE-4018-8385-5DCED99AE6EA}" type="slidenum">
              <a:rPr lang="de-DE" altLang="de-DE" smtClean="0">
                <a:latin typeface="Calibri Light"/>
              </a:rPr>
              <a:pPr>
                <a:defRPr/>
              </a:pPr>
              <a:t>121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469882848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6069</Words>
  <Application>Microsoft Macintosh PowerPoint</Application>
  <PresentationFormat>Benutzerdefiniert</PresentationFormat>
  <Paragraphs>1114</Paragraphs>
  <Slides>121</Slides>
  <Notes>118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121</vt:i4>
      </vt:variant>
    </vt:vector>
  </HeadingPairs>
  <TitlesOfParts>
    <vt:vector size="132" baseType="lpstr">
      <vt:lpstr>ＭＳ Ｐゴシック</vt:lpstr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1_UKE_PPT-Vorlage_16zu9</vt:lpstr>
      <vt:lpstr>MKT 2 B. Поспішні висновки I</vt:lpstr>
      <vt:lpstr>Поспішні висновки</vt:lpstr>
      <vt:lpstr>Поспішні висновки</vt:lpstr>
      <vt:lpstr>Поспішні висновки</vt:lpstr>
      <vt:lpstr>Поспішні висновки</vt:lpstr>
      <vt:lpstr>Поспішні висновки</vt:lpstr>
      <vt:lpstr>Поспішні висновки без 100% доказів</vt:lpstr>
      <vt:lpstr>Поспішні висновки без 100% доказів</vt:lpstr>
      <vt:lpstr>Поспішні висновки без 100% доказів</vt:lpstr>
      <vt:lpstr>Поспішні думки «в дії»</vt:lpstr>
      <vt:lpstr>Поспішні думки «в дії»</vt:lpstr>
      <vt:lpstr>Поспішні думки «в дії»</vt:lpstr>
      <vt:lpstr>Чи є на однодоларовій купюрі докази підпільної діяльності таємних товариств у США? – Сучасні легенди –</vt:lpstr>
      <vt:lpstr>Поспішні висновки в дії  Чи є на однодоларовій купюрі докази підпільної діяльності таємних товариств у США?</vt:lpstr>
      <vt:lpstr>Поспішні висновки в дії  Чи є на однодоларовій купюрі докази підпільної діяльності таємних товариств у США?</vt:lpstr>
      <vt:lpstr>Поспішні висновки в дії – Сучасні легенди –</vt:lpstr>
      <vt:lpstr>Як виникають ці та інші теорії змови?</vt:lpstr>
      <vt:lpstr>Як виникають ці та інші теорії змови?</vt:lpstr>
      <vt:lpstr>Як виникають ці та інші теорії змови?</vt:lpstr>
      <vt:lpstr>Що це все означає?</vt:lpstr>
      <vt:lpstr>Що це все означає?</vt:lpstr>
      <vt:lpstr>Як поспішні висновки сприяють помилковій оцінці у разі психозу (приклади)</vt:lpstr>
      <vt:lpstr>Завдання (1)</vt:lpstr>
      <vt:lpstr>Завдання (1)</vt:lpstr>
      <vt:lpstr>Завдання (1)</vt:lpstr>
      <vt:lpstr>Зображення 1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Зображення 2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Зображення 3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Зображення 4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Зображення 5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Зображення 6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Зображення 7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Що може бути показано на цьому зображенні?</vt:lpstr>
      <vt:lpstr>Група завдань 2:</vt:lpstr>
      <vt:lpstr>Що ви бачите?</vt:lpstr>
      <vt:lpstr>Що ви бачите зараз?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Як це стосується психозу?</vt:lpstr>
      <vt:lpstr>Як це стосується психозу?</vt:lpstr>
      <vt:lpstr>Оцінювання</vt:lpstr>
      <vt:lpstr>Дякуємо за увагу!</vt:lpstr>
      <vt:lpstr>PowerPoint-Präsentation</vt:lpstr>
      <vt:lpstr>Поспішні думки «в дії» – Сучасні легенди –</vt:lpstr>
      <vt:lpstr>Поспішні думки «в дії» – Сучасні легенди –</vt:lpstr>
      <vt:lpstr>Поспішні думки «в дії» – Сучасні легенди –</vt:lpstr>
      <vt:lpstr>Поспішні думки «в дії» – Сучасні легенди –</vt:lpstr>
      <vt:lpstr>Поспішні думки «в дії» – Сучасні легенди –</vt:lpstr>
      <vt:lpstr>Поспішні думки «в дії» – Сучасні легенди –</vt:lpstr>
      <vt:lpstr>Як виникають ці та інші теорії змови?</vt:lpstr>
      <vt:lpstr>Як виникають ці та інші теорії змови?</vt:lpstr>
    </vt:vector>
  </TitlesOfParts>
  <Company>UKE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Steffen Moritz</dc:creator>
  <cp:lastModifiedBy>Arne Sibilis</cp:lastModifiedBy>
  <cp:revision>427</cp:revision>
  <dcterms:created xsi:type="dcterms:W3CDTF">2002-10-15T10:55:06Z</dcterms:created>
  <dcterms:modified xsi:type="dcterms:W3CDTF">2025-10-07T13:53:23Z</dcterms:modified>
</cp:coreProperties>
</file>