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56" r:id="rId1"/>
    <p:sldMasterId id="2147483975" r:id="rId2"/>
    <p:sldMasterId id="2147483988" r:id="rId3"/>
  </p:sldMasterIdLst>
  <p:notesMasterIdLst>
    <p:notesMasterId r:id="rId69"/>
  </p:notesMasterIdLst>
  <p:handoutMasterIdLst>
    <p:handoutMasterId r:id="rId70"/>
  </p:handoutMasterIdLst>
  <p:sldIdLst>
    <p:sldId id="703" r:id="rId4"/>
    <p:sldId id="704" r:id="rId5"/>
    <p:sldId id="705" r:id="rId6"/>
    <p:sldId id="671" r:id="rId7"/>
    <p:sldId id="706" r:id="rId8"/>
    <p:sldId id="707" r:id="rId9"/>
    <p:sldId id="708" r:id="rId10"/>
    <p:sldId id="675" r:id="rId11"/>
    <p:sldId id="476" r:id="rId12"/>
    <p:sldId id="709" r:id="rId13"/>
    <p:sldId id="699" r:id="rId14"/>
    <p:sldId id="609" r:id="rId15"/>
    <p:sldId id="710" r:id="rId16"/>
    <p:sldId id="720" r:id="rId17"/>
    <p:sldId id="711" r:id="rId18"/>
    <p:sldId id="681" r:id="rId19"/>
    <p:sldId id="482" r:id="rId20"/>
    <p:sldId id="639" r:id="rId21"/>
    <p:sldId id="607" r:id="rId22"/>
    <p:sldId id="608" r:id="rId23"/>
    <p:sldId id="520" r:id="rId24"/>
    <p:sldId id="521" r:id="rId25"/>
    <p:sldId id="483" r:id="rId26"/>
    <p:sldId id="484" r:id="rId27"/>
    <p:sldId id="597" r:id="rId28"/>
    <p:sldId id="646" r:id="rId29"/>
    <p:sldId id="598" r:id="rId30"/>
    <p:sldId id="599" r:id="rId31"/>
    <p:sldId id="506" r:id="rId32"/>
    <p:sldId id="640" r:id="rId33"/>
    <p:sldId id="545" r:id="rId34"/>
    <p:sldId id="625" r:id="rId35"/>
    <p:sldId id="643" r:id="rId36"/>
    <p:sldId id="645" r:id="rId37"/>
    <p:sldId id="600" r:id="rId38"/>
    <p:sldId id="601" r:id="rId39"/>
    <p:sldId id="602" r:id="rId40"/>
    <p:sldId id="603" r:id="rId41"/>
    <p:sldId id="644" r:id="rId42"/>
    <p:sldId id="647" r:id="rId43"/>
    <p:sldId id="605" r:id="rId44"/>
    <p:sldId id="629" r:id="rId45"/>
    <p:sldId id="628" r:id="rId46"/>
    <p:sldId id="630" r:id="rId47"/>
    <p:sldId id="515" r:id="rId48"/>
    <p:sldId id="516" r:id="rId49"/>
    <p:sldId id="517" r:id="rId50"/>
    <p:sldId id="507" r:id="rId51"/>
    <p:sldId id="508" r:id="rId52"/>
    <p:sldId id="539" r:id="rId53"/>
    <p:sldId id="642" r:id="rId54"/>
    <p:sldId id="575" r:id="rId55"/>
    <p:sldId id="576" r:id="rId56"/>
    <p:sldId id="712" r:id="rId57"/>
    <p:sldId id="713" r:id="rId58"/>
    <p:sldId id="714" r:id="rId59"/>
    <p:sldId id="715" r:id="rId60"/>
    <p:sldId id="716" r:id="rId61"/>
    <p:sldId id="717" r:id="rId62"/>
    <p:sldId id="658" r:id="rId63"/>
    <p:sldId id="718" r:id="rId64"/>
    <p:sldId id="719" r:id="rId65"/>
    <p:sldId id="688" r:id="rId66"/>
    <p:sldId id="689" r:id="rId67"/>
    <p:sldId id="690" r:id="rId68"/>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14" autoAdjust="0"/>
    <p:restoredTop sz="93250" autoAdjust="0"/>
  </p:normalViewPr>
  <p:slideViewPr>
    <p:cSldViewPr>
      <p:cViewPr varScale="1">
        <p:scale>
          <a:sx n="82" d="100"/>
          <a:sy n="82" d="100"/>
        </p:scale>
        <p:origin x="936" y="67"/>
      </p:cViewPr>
      <p:guideLst>
        <p:guide orient="horz" pos="3360"/>
        <p:guide pos="2880"/>
        <p:guide pos="3841"/>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slide" Target="slides/slide1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F5959EEF-841F-4063-B3D0-3F9E686A2C7C}" type="slidenum">
              <a:rPr lang="en-GB" altLang="de-DE"/>
              <a:pPr>
                <a:defRPr/>
              </a:pPr>
              <a:t>‹#›</a:t>
            </a:fld>
            <a:endParaRPr lang="en-GB" altLang="de-DE"/>
          </a:p>
        </p:txBody>
      </p:sp>
    </p:spTree>
    <p:extLst>
      <p:ext uri="{BB962C8B-B14F-4D97-AF65-F5344CB8AC3E}">
        <p14:creationId xmlns:p14="http://schemas.microsoft.com/office/powerpoint/2010/main" val="1581226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de-DE"/>
          </a:p>
        </p:txBody>
      </p:sp>
      <p:sp>
        <p:nvSpPr>
          <p:cNvPr id="1536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5065468B-18CF-409D-AD9C-CEA9DE478C5D}" type="slidenum">
              <a:rPr lang="de-DE" altLang="de-DE"/>
              <a:pPr>
                <a:defRPr/>
              </a:pPr>
              <a:t>‹#›</a:t>
            </a:fld>
            <a:endParaRPr lang="de-DE" altLang="de-DE"/>
          </a:p>
        </p:txBody>
      </p:sp>
    </p:spTree>
    <p:extLst>
      <p:ext uri="{BB962C8B-B14F-4D97-AF65-F5344CB8AC3E}">
        <p14:creationId xmlns:p14="http://schemas.microsoft.com/office/powerpoint/2010/main" val="5539562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1347563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DD9206-2473-46CF-89D5-F7C90F94DC62}" type="slidenum">
              <a:rPr lang="de-DE" altLang="de-DE" sz="1400"/>
              <a:pPr>
                <a:spcBef>
                  <a:spcPct val="0"/>
                </a:spcBef>
              </a:pPr>
              <a:t>2</a:t>
            </a:fld>
            <a:endParaRPr lang="de-DE" altLang="de-DE" sz="1400"/>
          </a:p>
        </p:txBody>
      </p:sp>
      <p:sp>
        <p:nvSpPr>
          <p:cNvPr id="24579" name="Rectangle 3074"/>
          <p:cNvSpPr>
            <a:spLocks noGrp="1" noRot="1" noChangeAspect="1" noChangeArrowheads="1" noTextEdit="1"/>
          </p:cNvSpPr>
          <p:nvPr>
            <p:ph type="sldImg"/>
          </p:nvPr>
        </p:nvSpPr>
        <p:spPr>
          <a:xfrm>
            <a:off x="141288" y="768350"/>
            <a:ext cx="6821487" cy="3836988"/>
          </a:xfrm>
          <a:ln/>
        </p:spPr>
      </p:sp>
      <p:sp>
        <p:nvSpPr>
          <p:cNvPr id="24580"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0185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DD9206-2473-46CF-89D5-F7C90F94DC62}" type="slidenum">
              <a:rPr lang="de-DE" altLang="de-DE" sz="1400"/>
              <a:pPr>
                <a:spcBef>
                  <a:spcPct val="0"/>
                </a:spcBef>
              </a:pPr>
              <a:t>3</a:t>
            </a:fld>
            <a:endParaRPr lang="de-DE" altLang="de-DE" sz="1400"/>
          </a:p>
        </p:txBody>
      </p:sp>
      <p:sp>
        <p:nvSpPr>
          <p:cNvPr id="24579" name="Rectangle 3074"/>
          <p:cNvSpPr>
            <a:spLocks noGrp="1" noRot="1" noChangeAspect="1" noChangeArrowheads="1" noTextEdit="1"/>
          </p:cNvSpPr>
          <p:nvPr>
            <p:ph type="sldImg"/>
          </p:nvPr>
        </p:nvSpPr>
        <p:spPr>
          <a:xfrm>
            <a:off x="141288" y="768350"/>
            <a:ext cx="6821487" cy="3836988"/>
          </a:xfrm>
          <a:ln/>
        </p:spPr>
      </p:sp>
      <p:sp>
        <p:nvSpPr>
          <p:cNvPr id="24580"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8394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DD9206-2473-46CF-89D5-F7C90F94DC62}" type="slidenum">
              <a:rPr lang="de-DE" altLang="de-DE" sz="1400"/>
              <a:pPr>
                <a:spcBef>
                  <a:spcPct val="0"/>
                </a:spcBef>
              </a:pPr>
              <a:t>4</a:t>
            </a:fld>
            <a:endParaRPr lang="de-DE" altLang="de-DE" sz="1400"/>
          </a:p>
        </p:txBody>
      </p:sp>
      <p:sp>
        <p:nvSpPr>
          <p:cNvPr id="24579" name="Rectangle 3074"/>
          <p:cNvSpPr>
            <a:spLocks noGrp="1" noRot="1" noChangeAspect="1" noChangeArrowheads="1" noTextEdit="1"/>
          </p:cNvSpPr>
          <p:nvPr>
            <p:ph type="sldImg"/>
          </p:nvPr>
        </p:nvSpPr>
        <p:spPr>
          <a:xfrm>
            <a:off x="141288" y="768350"/>
            <a:ext cx="6821487" cy="3836988"/>
          </a:xfrm>
          <a:ln/>
        </p:spPr>
      </p:sp>
      <p:sp>
        <p:nvSpPr>
          <p:cNvPr id="24580"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2295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32B69E-6C45-46EA-80AD-18EB01C5D633}" type="slidenum">
              <a:rPr lang="de-DE" altLang="de-DE" sz="1400"/>
              <a:pPr>
                <a:spcBef>
                  <a:spcPct val="0"/>
                </a:spcBef>
              </a:pPr>
              <a:t>5</a:t>
            </a:fld>
            <a:endParaRPr lang="de-DE" altLang="de-DE" sz="1400"/>
          </a:p>
        </p:txBody>
      </p:sp>
      <p:sp>
        <p:nvSpPr>
          <p:cNvPr id="26627" name="Rectangle 2"/>
          <p:cNvSpPr>
            <a:spLocks noGrp="1" noRot="1" noChangeAspect="1" noChangeArrowheads="1" noTextEdit="1"/>
          </p:cNvSpPr>
          <p:nvPr>
            <p:ph type="sldImg"/>
          </p:nvPr>
        </p:nvSpPr>
        <p:spPr>
          <a:xfrm>
            <a:off x="141288" y="768350"/>
            <a:ext cx="6821487"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3831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32B69E-6C45-46EA-80AD-18EB01C5D633}" type="slidenum">
              <a:rPr lang="de-DE" altLang="de-DE" sz="1400"/>
              <a:pPr>
                <a:spcBef>
                  <a:spcPct val="0"/>
                </a:spcBef>
              </a:pPr>
              <a:t>6</a:t>
            </a:fld>
            <a:endParaRPr lang="de-DE" altLang="de-DE" sz="1400"/>
          </a:p>
        </p:txBody>
      </p:sp>
      <p:sp>
        <p:nvSpPr>
          <p:cNvPr id="26627" name="Rectangle 2"/>
          <p:cNvSpPr>
            <a:spLocks noGrp="1" noRot="1" noChangeAspect="1" noChangeArrowheads="1" noTextEdit="1"/>
          </p:cNvSpPr>
          <p:nvPr>
            <p:ph type="sldImg"/>
          </p:nvPr>
        </p:nvSpPr>
        <p:spPr>
          <a:xfrm>
            <a:off x="141288" y="768350"/>
            <a:ext cx="6821487"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4783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32B69E-6C45-46EA-80AD-18EB01C5D633}" type="slidenum">
              <a:rPr lang="de-DE" altLang="de-DE" sz="1400"/>
              <a:pPr>
                <a:spcBef>
                  <a:spcPct val="0"/>
                </a:spcBef>
              </a:pPr>
              <a:t>7</a:t>
            </a:fld>
            <a:endParaRPr lang="de-DE" altLang="de-DE" sz="1400"/>
          </a:p>
        </p:txBody>
      </p:sp>
      <p:sp>
        <p:nvSpPr>
          <p:cNvPr id="26627" name="Rectangle 2"/>
          <p:cNvSpPr>
            <a:spLocks noGrp="1" noRot="1" noChangeAspect="1" noChangeArrowheads="1" noTextEdit="1"/>
          </p:cNvSpPr>
          <p:nvPr>
            <p:ph type="sldImg"/>
          </p:nvPr>
        </p:nvSpPr>
        <p:spPr>
          <a:xfrm>
            <a:off x="141288" y="768350"/>
            <a:ext cx="6821487"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2527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32B69E-6C45-46EA-80AD-18EB01C5D633}" type="slidenum">
              <a:rPr lang="de-DE" altLang="de-DE" sz="1400"/>
              <a:pPr>
                <a:spcBef>
                  <a:spcPct val="0"/>
                </a:spcBef>
              </a:pPr>
              <a:t>8</a:t>
            </a:fld>
            <a:endParaRPr lang="de-DE" altLang="de-DE" sz="1400"/>
          </a:p>
        </p:txBody>
      </p:sp>
      <p:sp>
        <p:nvSpPr>
          <p:cNvPr id="26627" name="Rectangle 2"/>
          <p:cNvSpPr>
            <a:spLocks noGrp="1" noRot="1" noChangeAspect="1" noChangeArrowheads="1" noTextEdit="1"/>
          </p:cNvSpPr>
          <p:nvPr>
            <p:ph type="sldImg"/>
          </p:nvPr>
        </p:nvSpPr>
        <p:spPr>
          <a:xfrm>
            <a:off x="141288" y="768350"/>
            <a:ext cx="6821487"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65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8D0F39-B0BE-46A9-B997-4C6401F44681}" type="slidenum">
              <a:rPr lang="de-DE" altLang="de-DE" sz="1400"/>
              <a:pPr>
                <a:spcBef>
                  <a:spcPct val="0"/>
                </a:spcBef>
              </a:pPr>
              <a:t>9</a:t>
            </a:fld>
            <a:endParaRPr lang="de-DE" altLang="de-DE" sz="1400"/>
          </a:p>
        </p:txBody>
      </p:sp>
      <p:sp>
        <p:nvSpPr>
          <p:cNvPr id="34819" name="Rectangle 2"/>
          <p:cNvSpPr>
            <a:spLocks noGrp="1" noRot="1" noChangeAspect="1" noChangeArrowheads="1" noTextEdit="1"/>
          </p:cNvSpPr>
          <p:nvPr>
            <p:ph type="sldImg"/>
          </p:nvPr>
        </p:nvSpPr>
        <p:spPr>
          <a:xfrm>
            <a:off x="141288" y="768350"/>
            <a:ext cx="6821487"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2980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3825C8-A8DE-45C1-86DB-96EA76045A08}" type="slidenum">
              <a:rPr lang="de-DE" altLang="de-DE" sz="1400"/>
              <a:pPr>
                <a:spcBef>
                  <a:spcPct val="0"/>
                </a:spcBef>
              </a:pPr>
              <a:t>10</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1468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3825C8-A8DE-45C1-86DB-96EA76045A08}" type="slidenum">
              <a:rPr lang="de-DE" altLang="de-DE" sz="1400"/>
              <a:pPr>
                <a:spcBef>
                  <a:spcPct val="0"/>
                </a:spcBef>
              </a:pPr>
              <a:t>11</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4656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A76192-2C7C-4AA0-9D9A-D78D4A8BFCD3}" type="slidenum">
              <a:rPr lang="de-DE" altLang="de-DE" sz="1400"/>
              <a:pPr>
                <a:spcBef>
                  <a:spcPct val="0"/>
                </a:spcBef>
              </a:pPr>
              <a:t>12</a:t>
            </a:fld>
            <a:endParaRPr lang="de-DE" altLang="de-DE" sz="14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4451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BD8FB-2220-4E22-B264-294547929B72}" type="slidenum">
              <a:rPr lang="de-DE" altLang="de-DE" sz="1400"/>
              <a:pPr>
                <a:spcBef>
                  <a:spcPct val="0"/>
                </a:spcBef>
              </a:pPr>
              <a:t>13</a:t>
            </a:fld>
            <a:endParaRPr lang="de-DE" altLang="de-DE" sz="1400"/>
          </a:p>
        </p:txBody>
      </p:sp>
      <p:sp>
        <p:nvSpPr>
          <p:cNvPr id="63491" name="Rectangle 1026"/>
          <p:cNvSpPr>
            <a:spLocks noGrp="1" noRot="1" noChangeAspect="1" noChangeArrowheads="1" noTextEdit="1"/>
          </p:cNvSpPr>
          <p:nvPr>
            <p:ph type="sldImg"/>
          </p:nvPr>
        </p:nvSpPr>
        <p:spPr>
          <a:xfrm>
            <a:off x="141288" y="768350"/>
            <a:ext cx="6821487" cy="3836988"/>
          </a:xfrm>
          <a:ln/>
        </p:spPr>
      </p:sp>
      <p:sp>
        <p:nvSpPr>
          <p:cNvPr id="6349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0627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BD8FB-2220-4E22-B264-294547929B72}" type="slidenum">
              <a:rPr lang="de-DE" altLang="de-DE" sz="1400"/>
              <a:pPr>
                <a:spcBef>
                  <a:spcPct val="0"/>
                </a:spcBef>
              </a:pPr>
              <a:t>14</a:t>
            </a:fld>
            <a:endParaRPr lang="de-DE" altLang="de-DE" sz="1400"/>
          </a:p>
        </p:txBody>
      </p:sp>
      <p:sp>
        <p:nvSpPr>
          <p:cNvPr id="63491" name="Rectangle 1026"/>
          <p:cNvSpPr>
            <a:spLocks noGrp="1" noRot="1" noChangeAspect="1" noChangeArrowheads="1" noTextEdit="1"/>
          </p:cNvSpPr>
          <p:nvPr>
            <p:ph type="sldImg"/>
          </p:nvPr>
        </p:nvSpPr>
        <p:spPr>
          <a:xfrm>
            <a:off x="141288" y="768350"/>
            <a:ext cx="6821487" cy="3836988"/>
          </a:xfrm>
          <a:ln/>
        </p:spPr>
      </p:sp>
      <p:sp>
        <p:nvSpPr>
          <p:cNvPr id="6349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23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BD8FB-2220-4E22-B264-294547929B72}" type="slidenum">
              <a:rPr lang="de-DE" altLang="de-DE" sz="1400"/>
              <a:pPr>
                <a:spcBef>
                  <a:spcPct val="0"/>
                </a:spcBef>
              </a:pPr>
              <a:t>15</a:t>
            </a:fld>
            <a:endParaRPr lang="de-DE" altLang="de-DE" sz="1400"/>
          </a:p>
        </p:txBody>
      </p:sp>
      <p:sp>
        <p:nvSpPr>
          <p:cNvPr id="63491" name="Rectangle 1026"/>
          <p:cNvSpPr>
            <a:spLocks noGrp="1" noRot="1" noChangeAspect="1" noChangeArrowheads="1" noTextEdit="1"/>
          </p:cNvSpPr>
          <p:nvPr>
            <p:ph type="sldImg"/>
          </p:nvPr>
        </p:nvSpPr>
        <p:spPr>
          <a:xfrm>
            <a:off x="141288" y="768350"/>
            <a:ext cx="6821487" cy="3836988"/>
          </a:xfrm>
          <a:ln/>
        </p:spPr>
      </p:sp>
      <p:sp>
        <p:nvSpPr>
          <p:cNvPr id="6349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365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BD8FB-2220-4E22-B264-294547929B72}" type="slidenum">
              <a:rPr lang="de-DE" altLang="de-DE" sz="1400"/>
              <a:pPr>
                <a:spcBef>
                  <a:spcPct val="0"/>
                </a:spcBef>
              </a:pPr>
              <a:t>16</a:t>
            </a:fld>
            <a:endParaRPr lang="de-DE" altLang="de-DE" sz="1400"/>
          </a:p>
        </p:txBody>
      </p:sp>
      <p:sp>
        <p:nvSpPr>
          <p:cNvPr id="63491" name="Rectangle 1026"/>
          <p:cNvSpPr>
            <a:spLocks noGrp="1" noRot="1" noChangeAspect="1" noChangeArrowheads="1" noTextEdit="1"/>
          </p:cNvSpPr>
          <p:nvPr>
            <p:ph type="sldImg"/>
          </p:nvPr>
        </p:nvSpPr>
        <p:spPr>
          <a:xfrm>
            <a:off x="141288" y="768350"/>
            <a:ext cx="6821487" cy="3836988"/>
          </a:xfrm>
          <a:ln/>
        </p:spPr>
      </p:sp>
      <p:sp>
        <p:nvSpPr>
          <p:cNvPr id="6349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25987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08FC55-73B8-46D5-9B82-F4E2E4425823}" type="slidenum">
              <a:rPr lang="de-DE" altLang="de-DE" sz="1400"/>
              <a:pPr>
                <a:spcBef>
                  <a:spcPct val="0"/>
                </a:spcBef>
              </a:pPr>
              <a:t>17</a:t>
            </a:fld>
            <a:endParaRPr lang="de-DE" altLang="de-DE" sz="14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9761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D551D6-D079-43C6-920F-CE125449D3E8}" type="slidenum">
              <a:rPr lang="de-DE" altLang="de-DE" sz="1400"/>
              <a:pPr>
                <a:spcBef>
                  <a:spcPct val="0"/>
                </a:spcBef>
              </a:pPr>
              <a:t>18</a:t>
            </a:fld>
            <a:endParaRPr lang="de-DE" altLang="de-DE" sz="14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9011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6AB241-7633-4C2B-9539-890A95D59373}" type="slidenum">
              <a:rPr lang="de-DE" altLang="de-DE" sz="1400"/>
              <a:pPr>
                <a:spcBef>
                  <a:spcPct val="0"/>
                </a:spcBef>
              </a:pPr>
              <a:t>19</a:t>
            </a:fld>
            <a:endParaRPr lang="de-DE" altLang="de-DE" sz="1400"/>
          </a:p>
        </p:txBody>
      </p:sp>
      <p:sp>
        <p:nvSpPr>
          <p:cNvPr id="69635" name="Rectangle 2"/>
          <p:cNvSpPr>
            <a:spLocks noGrp="1" noRot="1" noChangeAspect="1" noChangeArrowheads="1" noTextEdit="1"/>
          </p:cNvSpPr>
          <p:nvPr>
            <p:ph type="sldImg"/>
          </p:nvPr>
        </p:nvSpPr>
        <p:spPr>
          <a:xfrm>
            <a:off x="141288" y="768350"/>
            <a:ext cx="6821487"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2301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AFE013-C8B7-4FF5-AC65-687A0FF89731}" type="slidenum">
              <a:rPr lang="de-DE" altLang="de-DE" sz="1400"/>
              <a:pPr>
                <a:spcBef>
                  <a:spcPct val="0"/>
                </a:spcBef>
              </a:pPr>
              <a:t>20</a:t>
            </a:fld>
            <a:endParaRPr lang="de-DE" altLang="de-DE" sz="1400"/>
          </a:p>
        </p:txBody>
      </p:sp>
      <p:sp>
        <p:nvSpPr>
          <p:cNvPr id="71683" name="Rectangle 2"/>
          <p:cNvSpPr>
            <a:spLocks noGrp="1" noRot="1" noChangeAspect="1" noChangeArrowheads="1" noTextEdit="1"/>
          </p:cNvSpPr>
          <p:nvPr>
            <p:ph type="sldImg"/>
          </p:nvPr>
        </p:nvSpPr>
        <p:spPr>
          <a:xfrm>
            <a:off x="141288" y="768350"/>
            <a:ext cx="6821487"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5027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67C8BF-D686-4736-8927-C613C239D6AF}" type="slidenum">
              <a:rPr lang="de-DE" altLang="de-DE" sz="1400"/>
              <a:pPr>
                <a:spcBef>
                  <a:spcPct val="0"/>
                </a:spcBef>
              </a:pPr>
              <a:t>21</a:t>
            </a:fld>
            <a:endParaRPr lang="de-DE" altLang="de-DE" sz="1400"/>
          </a:p>
        </p:txBody>
      </p:sp>
      <p:sp>
        <p:nvSpPr>
          <p:cNvPr id="73731" name="Rectangle 2"/>
          <p:cNvSpPr>
            <a:spLocks noGrp="1" noRot="1" noChangeAspect="1" noChangeArrowheads="1" noTextEdit="1"/>
          </p:cNvSpPr>
          <p:nvPr>
            <p:ph type="sldImg"/>
          </p:nvPr>
        </p:nvSpPr>
        <p:spPr>
          <a:xfrm>
            <a:off x="141288" y="768350"/>
            <a:ext cx="6821487"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8737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8CB212-D3D0-4CA3-BC8D-893DA202B003}" type="slidenum">
              <a:rPr lang="de-DE" altLang="de-DE" sz="1400"/>
              <a:pPr>
                <a:spcBef>
                  <a:spcPct val="0"/>
                </a:spcBef>
              </a:pPr>
              <a:t>22</a:t>
            </a:fld>
            <a:endParaRPr lang="de-DE" altLang="de-DE" sz="1400"/>
          </a:p>
        </p:txBody>
      </p:sp>
      <p:sp>
        <p:nvSpPr>
          <p:cNvPr id="75779" name="Rectangle 2"/>
          <p:cNvSpPr>
            <a:spLocks noGrp="1" noRot="1" noChangeAspect="1" noChangeArrowheads="1" noTextEdit="1"/>
          </p:cNvSpPr>
          <p:nvPr>
            <p:ph type="sldImg"/>
          </p:nvPr>
        </p:nvSpPr>
        <p:spPr>
          <a:xfrm>
            <a:off x="141288" y="768350"/>
            <a:ext cx="6821487"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7415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F90C5D-9372-436D-95E0-9F7DE3DECC79}" type="slidenum">
              <a:rPr lang="de-DE" altLang="de-DE" sz="1400"/>
              <a:pPr>
                <a:spcBef>
                  <a:spcPct val="0"/>
                </a:spcBef>
              </a:pPr>
              <a:t>23</a:t>
            </a:fld>
            <a:endParaRPr lang="de-DE" altLang="de-DE" sz="1400"/>
          </a:p>
        </p:txBody>
      </p:sp>
      <p:sp>
        <p:nvSpPr>
          <p:cNvPr id="77827" name="Rectangle 2"/>
          <p:cNvSpPr>
            <a:spLocks noGrp="1" noRot="1" noChangeAspect="1" noChangeArrowheads="1" noTextEdit="1"/>
          </p:cNvSpPr>
          <p:nvPr>
            <p:ph type="sldImg"/>
          </p:nvPr>
        </p:nvSpPr>
        <p:spPr>
          <a:xfrm>
            <a:off x="141288" y="768350"/>
            <a:ext cx="6821487"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1336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9499ED-1C79-4A07-9CA1-1F00DE7DE9E3}" type="slidenum">
              <a:rPr lang="de-DE" altLang="de-DE" sz="1400"/>
              <a:pPr>
                <a:spcBef>
                  <a:spcPct val="0"/>
                </a:spcBef>
              </a:pPr>
              <a:t>24</a:t>
            </a:fld>
            <a:endParaRPr lang="de-DE" altLang="de-DE" sz="1400"/>
          </a:p>
        </p:txBody>
      </p:sp>
      <p:sp>
        <p:nvSpPr>
          <p:cNvPr id="79875" name="Rectangle 1026"/>
          <p:cNvSpPr>
            <a:spLocks noGrp="1" noRot="1" noChangeAspect="1" noChangeArrowheads="1" noTextEdit="1"/>
          </p:cNvSpPr>
          <p:nvPr>
            <p:ph type="sldImg"/>
          </p:nvPr>
        </p:nvSpPr>
        <p:spPr>
          <a:xfrm>
            <a:off x="141288" y="768350"/>
            <a:ext cx="6821487" cy="3836988"/>
          </a:xfrm>
          <a:ln/>
        </p:spPr>
      </p:sp>
      <p:sp>
        <p:nvSpPr>
          <p:cNvPr id="7987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81339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E4D72D-B804-4B01-B670-FFE76C169FA4}" type="slidenum">
              <a:rPr lang="de-DE" altLang="de-DE" sz="1400"/>
              <a:pPr>
                <a:spcBef>
                  <a:spcPct val="0"/>
                </a:spcBef>
              </a:pPr>
              <a:t>25</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3463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563CF2-35CB-4A05-95E9-94AE56CFA925}" type="slidenum">
              <a:rPr lang="de-DE" altLang="de-DE" sz="1400"/>
              <a:pPr>
                <a:spcBef>
                  <a:spcPct val="0"/>
                </a:spcBef>
              </a:pPr>
              <a:t>26</a:t>
            </a:fld>
            <a:endParaRPr lang="de-DE" altLang="de-DE" sz="1400"/>
          </a:p>
        </p:txBody>
      </p:sp>
      <p:sp>
        <p:nvSpPr>
          <p:cNvPr id="839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26948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1A63A8-FCB7-4831-9216-1E8F6B6C70FC}" type="slidenum">
              <a:rPr lang="de-DE" altLang="de-DE" sz="1400"/>
              <a:pPr>
                <a:spcBef>
                  <a:spcPct val="0"/>
                </a:spcBef>
              </a:pPr>
              <a:t>27</a:t>
            </a:fld>
            <a:endParaRPr lang="de-DE" altLang="de-DE" sz="1400"/>
          </a:p>
        </p:txBody>
      </p:sp>
      <p:sp>
        <p:nvSpPr>
          <p:cNvPr id="870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70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78733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739C56-C30B-41F8-AF26-885A5D2EC252}" type="slidenum">
              <a:rPr lang="de-DE" altLang="de-DE" sz="1400"/>
              <a:pPr>
                <a:spcBef>
                  <a:spcPct val="0"/>
                </a:spcBef>
              </a:pPr>
              <a:t>28</a:t>
            </a:fld>
            <a:endParaRPr lang="de-DE" altLang="de-DE" sz="1400"/>
          </a:p>
        </p:txBody>
      </p:sp>
      <p:sp>
        <p:nvSpPr>
          <p:cNvPr id="890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90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02253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8D96C5-5A71-442A-997C-36404C589503}" type="slidenum">
              <a:rPr lang="de-DE" altLang="de-DE" sz="1400"/>
              <a:pPr>
                <a:spcBef>
                  <a:spcPct val="0"/>
                </a:spcBef>
              </a:pPr>
              <a:t>29</a:t>
            </a:fld>
            <a:endParaRPr lang="de-DE" altLang="de-DE" sz="1400"/>
          </a:p>
        </p:txBody>
      </p:sp>
      <p:sp>
        <p:nvSpPr>
          <p:cNvPr id="91139" name="Rectangle 2"/>
          <p:cNvSpPr>
            <a:spLocks noGrp="1" noRot="1" noChangeAspect="1" noChangeArrowheads="1" noTextEdit="1"/>
          </p:cNvSpPr>
          <p:nvPr>
            <p:ph type="sldImg"/>
          </p:nvPr>
        </p:nvSpPr>
        <p:spPr>
          <a:xfrm>
            <a:off x="141288" y="768350"/>
            <a:ext cx="6821487" cy="3836988"/>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70844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97374B-6A95-434D-BDC6-C53E29222C4D}" type="slidenum">
              <a:rPr lang="de-DE" altLang="de-DE" sz="1400"/>
              <a:pPr>
                <a:spcBef>
                  <a:spcPct val="0"/>
                </a:spcBef>
              </a:pPr>
              <a:t>30</a:t>
            </a:fld>
            <a:endParaRPr lang="de-DE" altLang="de-DE" sz="1400"/>
          </a:p>
        </p:txBody>
      </p:sp>
      <p:sp>
        <p:nvSpPr>
          <p:cNvPr id="93187" name="Rectangle 2"/>
          <p:cNvSpPr>
            <a:spLocks noGrp="1" noRot="1" noChangeAspect="1" noChangeArrowheads="1" noTextEdit="1"/>
          </p:cNvSpPr>
          <p:nvPr>
            <p:ph type="sldImg"/>
          </p:nvPr>
        </p:nvSpPr>
        <p:spPr>
          <a:xfrm>
            <a:off x="141288" y="768350"/>
            <a:ext cx="6821487"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79530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53D50C-C7BD-4492-8AD7-5B37B584F10B}" type="slidenum">
              <a:rPr lang="de-DE" altLang="de-DE" sz="1400"/>
              <a:pPr>
                <a:spcBef>
                  <a:spcPct val="0"/>
                </a:spcBef>
              </a:pPr>
              <a:t>31</a:t>
            </a:fld>
            <a:endParaRPr lang="de-DE" altLang="de-DE" sz="1400"/>
          </a:p>
        </p:txBody>
      </p:sp>
      <p:sp>
        <p:nvSpPr>
          <p:cNvPr id="95235" name="Rectangle 2"/>
          <p:cNvSpPr>
            <a:spLocks noGrp="1" noRot="1" noChangeAspect="1" noChangeArrowheads="1" noTextEdit="1"/>
          </p:cNvSpPr>
          <p:nvPr>
            <p:ph type="sldImg"/>
          </p:nvPr>
        </p:nvSpPr>
        <p:spPr>
          <a:xfrm>
            <a:off x="141288" y="768350"/>
            <a:ext cx="6821487"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7509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C94C52-3116-4C2B-AA2E-2DF392846687}" type="slidenum">
              <a:rPr lang="de-DE" altLang="de-DE" sz="1400"/>
              <a:pPr>
                <a:spcBef>
                  <a:spcPct val="0"/>
                </a:spcBef>
              </a:pPr>
              <a:t>32</a:t>
            </a:fld>
            <a:endParaRPr lang="de-DE" altLang="de-DE" sz="1400"/>
          </a:p>
        </p:txBody>
      </p:sp>
      <p:sp>
        <p:nvSpPr>
          <p:cNvPr id="97283" name="Rectangle 2"/>
          <p:cNvSpPr>
            <a:spLocks noGrp="1" noRot="1" noChangeAspect="1" noChangeArrowheads="1" noTextEdit="1"/>
          </p:cNvSpPr>
          <p:nvPr>
            <p:ph type="sldImg"/>
          </p:nvPr>
        </p:nvSpPr>
        <p:spPr>
          <a:xfrm>
            <a:off x="141288" y="768350"/>
            <a:ext cx="6821487" cy="3836988"/>
          </a:xfrm>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95184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A45989-E4DC-4A1A-ADDA-1ED741F2697F}" type="slidenum">
              <a:rPr lang="de-DE" altLang="de-DE" sz="1400"/>
              <a:pPr>
                <a:spcBef>
                  <a:spcPct val="0"/>
                </a:spcBef>
              </a:pPr>
              <a:t>33</a:t>
            </a:fld>
            <a:endParaRPr lang="de-DE" altLang="de-DE" sz="1400"/>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6495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F2932F-EB1C-4EF8-9B43-4C098A15BC9D}" type="slidenum">
              <a:rPr lang="de-DE" altLang="de-DE" sz="1400"/>
              <a:pPr>
                <a:spcBef>
                  <a:spcPct val="0"/>
                </a:spcBef>
              </a:pPr>
              <a:t>34</a:t>
            </a:fld>
            <a:endParaRPr lang="de-DE" altLang="de-DE" sz="1400"/>
          </a:p>
        </p:txBody>
      </p:sp>
      <p:sp>
        <p:nvSpPr>
          <p:cNvPr id="101379" name="Rectangle 2"/>
          <p:cNvSpPr>
            <a:spLocks noGrp="1" noRot="1" noChangeAspect="1" noChangeArrowheads="1" noTextEdit="1"/>
          </p:cNvSpPr>
          <p:nvPr>
            <p:ph type="sldImg"/>
          </p:nvPr>
        </p:nvSpPr>
        <p:spPr>
          <a:xfrm>
            <a:off x="141288" y="768350"/>
            <a:ext cx="6821487" cy="3836988"/>
          </a:xfrm>
          <a:ln/>
        </p:spPr>
      </p:sp>
      <p:sp>
        <p:nvSpPr>
          <p:cNvPr id="101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62617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1D5C3F-C1B4-4717-A8E4-FE027D5EC65E}" type="slidenum">
              <a:rPr lang="de-DE" altLang="de-DE" sz="1400"/>
              <a:pPr>
                <a:spcBef>
                  <a:spcPct val="0"/>
                </a:spcBef>
              </a:pPr>
              <a:t>35</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70415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44D979-9546-400E-B340-8D3C1E31ECE4}" type="slidenum">
              <a:rPr lang="de-DE" altLang="de-DE" sz="1400"/>
              <a:pPr>
                <a:spcBef>
                  <a:spcPct val="0"/>
                </a:spcBef>
              </a:pPr>
              <a:t>36</a:t>
            </a:fld>
            <a:endParaRPr lang="de-DE" altLang="de-DE" sz="1400"/>
          </a:p>
        </p:txBody>
      </p:sp>
      <p:sp>
        <p:nvSpPr>
          <p:cNvPr id="10547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30876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10DDE-9BB0-44D2-9D13-6A04F5BB66CF}" type="slidenum">
              <a:rPr lang="de-DE" altLang="de-DE" sz="1400"/>
              <a:pPr>
                <a:spcBef>
                  <a:spcPct val="0"/>
                </a:spcBef>
              </a:pPr>
              <a:t>37</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00569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5DB4B9-9BC7-4F41-815D-767991F5A401}" type="slidenum">
              <a:rPr lang="de-DE" altLang="de-DE" sz="1400"/>
              <a:pPr>
                <a:spcBef>
                  <a:spcPct val="0"/>
                </a:spcBef>
              </a:pPr>
              <a:t>38</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87660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5B123D-F142-45E6-936B-B94A86337E3D}" type="slidenum">
              <a:rPr lang="de-DE" altLang="de-DE" sz="1400"/>
              <a:pPr>
                <a:spcBef>
                  <a:spcPct val="0"/>
                </a:spcBef>
              </a:pPr>
              <a:t>39</a:t>
            </a:fld>
            <a:endParaRPr lang="de-DE" altLang="de-DE"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75288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605548-7907-4052-BE79-638043228FE5}" type="slidenum">
              <a:rPr lang="de-DE" altLang="de-DE" sz="1400"/>
              <a:pPr>
                <a:spcBef>
                  <a:spcPct val="0"/>
                </a:spcBef>
              </a:pPr>
              <a:t>40</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42359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CFF27B-A66F-4B5E-93E9-EF3B8EB14FD0}" type="slidenum">
              <a:rPr lang="de-DE" altLang="de-DE" sz="1400"/>
              <a:pPr>
                <a:spcBef>
                  <a:spcPct val="0"/>
                </a:spcBef>
              </a:pPr>
              <a:t>41</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90762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FDF72F-CF10-44A5-BBCD-D98B87C12648}" type="slidenum">
              <a:rPr lang="de-DE" altLang="de-DE" sz="1400"/>
              <a:pPr>
                <a:spcBef>
                  <a:spcPct val="0"/>
                </a:spcBef>
              </a:pPr>
              <a:t>42</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08745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66491E-52CE-4465-B940-48D8ED429267}" type="slidenum">
              <a:rPr lang="de-DE" altLang="de-DE" sz="1400"/>
              <a:pPr>
                <a:spcBef>
                  <a:spcPct val="0"/>
                </a:spcBef>
              </a:pPr>
              <a:t>43</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18149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151936-86DF-4BAA-BBE0-1A7A35334B01}" type="slidenum">
              <a:rPr lang="de-DE" altLang="de-DE" sz="1400"/>
              <a:pPr>
                <a:spcBef>
                  <a:spcPct val="0"/>
                </a:spcBef>
              </a:pPr>
              <a:t>44</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97651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745A3E-BAC0-4BAE-928F-B2BEDF36E599}" type="slidenum">
              <a:rPr lang="de-DE" altLang="de-DE" sz="1400"/>
              <a:pPr>
                <a:spcBef>
                  <a:spcPct val="0"/>
                </a:spcBef>
              </a:pPr>
              <a:t>45</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33689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C5BDEE-6A3D-4EF6-ACF6-2D2729D9228E}" type="slidenum">
              <a:rPr lang="de-DE" altLang="de-DE" sz="1400"/>
              <a:pPr>
                <a:spcBef>
                  <a:spcPct val="0"/>
                </a:spcBef>
              </a:pPr>
              <a:t>46</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2025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254EA9-B9ED-4417-ABCD-0E061FA0448C}" type="slidenum">
              <a:rPr lang="de-DE" altLang="de-DE" sz="1400"/>
              <a:pPr>
                <a:spcBef>
                  <a:spcPct val="0"/>
                </a:spcBef>
              </a:pPr>
              <a:t>47</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1809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3E4735-CC7A-4FE9-A528-F60BE7F352C9}" type="slidenum">
              <a:rPr lang="de-DE" altLang="de-DE" sz="1400"/>
              <a:pPr>
                <a:spcBef>
                  <a:spcPct val="0"/>
                </a:spcBef>
              </a:pPr>
              <a:t>48</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37244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7DE1AF-2454-4868-BEAF-3222B081A277}" type="slidenum">
              <a:rPr lang="de-DE" altLang="de-DE" sz="1400"/>
              <a:pPr>
                <a:spcBef>
                  <a:spcPct val="0"/>
                </a:spcBef>
              </a:pPr>
              <a:t>49</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06282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9DC228-E11A-4FC2-891A-AF09CFB5B756}" type="slidenum">
              <a:rPr lang="de-DE" altLang="de-DE" sz="1400"/>
              <a:pPr>
                <a:spcBef>
                  <a:spcPct val="0"/>
                </a:spcBef>
              </a:pPr>
              <a:t>50</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13800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C81777-4EEF-468C-9CBC-5CDD0A669F4D}" type="slidenum">
              <a:rPr lang="de-DE" altLang="de-DE" sz="1400"/>
              <a:pPr>
                <a:spcBef>
                  <a:spcPct val="0"/>
                </a:spcBef>
              </a:pPr>
              <a:t>51</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59316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6A3488-29FB-4892-8B4A-EFD56E2C819E}" type="slidenum">
              <a:rPr lang="de-DE" altLang="de-DE" sz="1400"/>
              <a:pPr>
                <a:spcBef>
                  <a:spcPct val="0"/>
                </a:spcBef>
              </a:pPr>
              <a:t>52</a:t>
            </a:fld>
            <a:endParaRPr lang="de-DE" altLang="de-DE" sz="1400"/>
          </a:p>
        </p:txBody>
      </p:sp>
      <p:sp>
        <p:nvSpPr>
          <p:cNvPr id="142339" name="Rectangle 1026"/>
          <p:cNvSpPr>
            <a:spLocks noGrp="1" noRot="1" noChangeAspect="1" noChangeArrowheads="1" noTextEdit="1"/>
          </p:cNvSpPr>
          <p:nvPr>
            <p:ph type="sldImg"/>
          </p:nvPr>
        </p:nvSpPr>
        <p:spPr>
          <a:xfrm>
            <a:off x="141288" y="768350"/>
            <a:ext cx="6821487" cy="3836988"/>
          </a:xfrm>
          <a:ln/>
        </p:spPr>
      </p:sp>
      <p:sp>
        <p:nvSpPr>
          <p:cNvPr id="142340"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4611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769073-FD17-457A-BF47-E46A497CBDFE}" type="slidenum">
              <a:rPr lang="de-DE" altLang="de-DE" sz="1400"/>
              <a:pPr>
                <a:spcBef>
                  <a:spcPct val="0"/>
                </a:spcBef>
              </a:pPr>
              <a:t>53</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92058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90B487-2ADE-4E49-A38E-02A7D9B385D1}" type="slidenum">
              <a:rPr lang="de-DE" altLang="de-DE" sz="1400"/>
              <a:pPr>
                <a:spcBef>
                  <a:spcPct val="0"/>
                </a:spcBef>
              </a:pPr>
              <a:t>54</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48323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90B487-2ADE-4E49-A38E-02A7D9B385D1}" type="slidenum">
              <a:rPr lang="de-DE" altLang="de-DE" sz="1400"/>
              <a:pPr>
                <a:spcBef>
                  <a:spcPct val="0"/>
                </a:spcBef>
              </a:pPr>
              <a:t>55</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17920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90B487-2ADE-4E49-A38E-02A7D9B385D1}" type="slidenum">
              <a:rPr lang="de-DE" altLang="de-DE" sz="1400"/>
              <a:pPr>
                <a:spcBef>
                  <a:spcPct val="0"/>
                </a:spcBef>
              </a:pPr>
              <a:t>56</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08365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90B487-2ADE-4E49-A38E-02A7D9B385D1}" type="slidenum">
              <a:rPr lang="de-DE" altLang="de-DE" sz="1400"/>
              <a:pPr>
                <a:spcBef>
                  <a:spcPct val="0"/>
                </a:spcBef>
              </a:pPr>
              <a:t>57</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52035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90B487-2ADE-4E49-A38E-02A7D9B385D1}" type="slidenum">
              <a:rPr lang="de-DE" altLang="de-DE" sz="1400"/>
              <a:pPr>
                <a:spcBef>
                  <a:spcPct val="0"/>
                </a:spcBef>
              </a:pPr>
              <a:t>58</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32692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90B487-2ADE-4E49-A38E-02A7D9B385D1}" type="slidenum">
              <a:rPr lang="de-DE" altLang="de-DE" sz="1400"/>
              <a:pPr>
                <a:spcBef>
                  <a:spcPct val="0"/>
                </a:spcBef>
              </a:pPr>
              <a:t>59</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33412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90B487-2ADE-4E49-A38E-02A7D9B385D1}" type="slidenum">
              <a:rPr lang="de-DE" altLang="de-DE" sz="1400"/>
              <a:pPr>
                <a:spcBef>
                  <a:spcPct val="0"/>
                </a:spcBef>
              </a:pPr>
              <a:t>60</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28235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CDABAA-D5EB-44D3-A999-77129BAAC539}" type="slidenum">
              <a:rPr lang="de-DE" altLang="de-DE" sz="1400"/>
              <a:pPr>
                <a:spcBef>
                  <a:spcPct val="0"/>
                </a:spcBef>
              </a:pPr>
              <a:t>61</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81825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CDABAA-D5EB-44D3-A999-77129BAAC539}" type="slidenum">
              <a:rPr lang="de-DE" altLang="de-DE" sz="1400"/>
              <a:pPr>
                <a:spcBef>
                  <a:spcPct val="0"/>
                </a:spcBef>
              </a:pPr>
              <a:t>62</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71165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CDABAA-D5EB-44D3-A999-77129BAAC539}" type="slidenum">
              <a:rPr lang="de-DE" altLang="de-DE" sz="1400"/>
              <a:pPr>
                <a:spcBef>
                  <a:spcPct val="0"/>
                </a:spcBef>
              </a:pPr>
              <a:t>63</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09133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606425"/>
            <a:ext cx="5722937" cy="3219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a:t>
            </a:r>
            <a:br>
              <a:rPr lang="en-US" altLang="de-DE" sz="1000" b="0" dirty="0">
                <a:latin typeface="+mj-lt"/>
              </a:rPr>
            </a:br>
            <a:r>
              <a:rPr lang="en-US" altLang="de-DE" sz="1000" b="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bwMode="gray"/>
        <p:txBody>
          <a:bodyPr/>
          <a:lstStyle/>
          <a:p>
            <a:pPr>
              <a:defRPr/>
            </a:pPr>
            <a:fld id="{22274613-36B4-4FC3-B8F5-98AC06E2B014}" type="slidenum">
              <a:rPr lang="de-DE" altLang="de-DE" smtClean="0"/>
              <a:pPr>
                <a:defRPr/>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7 - Jumping to Conclusions II</a:t>
            </a:r>
            <a:endParaRPr lang="de-DE"/>
          </a:p>
        </p:txBody>
      </p:sp>
      <p:sp>
        <p:nvSpPr>
          <p:cNvPr id="6" name="Slide Number Placeholder 5"/>
          <p:cNvSpPr>
            <a:spLocks noGrp="1"/>
          </p:cNvSpPr>
          <p:nvPr>
            <p:ph type="sldNum" sz="quarter" idx="12"/>
          </p:nvPr>
        </p:nvSpPr>
        <p:spPr bwMode="gray"/>
        <p:txBody>
          <a:bodyPr>
            <a:noAutofit/>
          </a:bodyPr>
          <a:lstStyle/>
          <a:p>
            <a:pPr>
              <a:defRPr/>
            </a:pPr>
            <a:fld id="{9A0EB6D3-62EC-4CB6-B41F-DFFEBBD45AA5}" type="slidenum">
              <a:rPr lang="de-DE" altLang="de-DE" smtClean="0"/>
              <a:pPr>
                <a:defRPr/>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7 - Jumping to Conclusions II</a:t>
            </a:r>
            <a:endParaRPr lang="de-DE"/>
          </a:p>
        </p:txBody>
      </p:sp>
      <p:sp>
        <p:nvSpPr>
          <p:cNvPr id="7" name="Slide Number Placeholder 6"/>
          <p:cNvSpPr>
            <a:spLocks noGrp="1"/>
          </p:cNvSpPr>
          <p:nvPr>
            <p:ph type="sldNum" sz="quarter" idx="12"/>
          </p:nvPr>
        </p:nvSpPr>
        <p:spPr bwMode="gray"/>
        <p:txBody>
          <a:bodyPr/>
          <a:lstStyle/>
          <a:p>
            <a:pPr>
              <a:defRPr/>
            </a:pPr>
            <a:fld id="{007FD302-AAA6-4273-B433-6DFF02484A45}" type="slidenum">
              <a:rPr lang="de-DE" altLang="de-DE" smtClean="0"/>
              <a:pPr>
                <a:defRPr/>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22274613-36B4-4FC3-B8F5-98AC06E2B014}"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2274613-36B4-4FC3-B8F5-98AC06E2B014}"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E28C04F4-D33F-49AD-89C2-F76E653BC486}" type="slidenum">
              <a:rPr lang="de-DE" altLang="de-DE" smtClean="0"/>
              <a:pPr>
                <a:defRPr/>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bwMode="gray"/>
        <p:txBody>
          <a:bodyPr/>
          <a:lstStyle/>
          <a:p>
            <a:pPr>
              <a:defRPr/>
            </a:pPr>
            <a:fld id="{2D2C2E79-69C1-46C3-B654-E4518ED6E39E}" type="slidenum">
              <a:rPr lang="de-DE" altLang="de-DE" smtClean="0"/>
              <a:pPr>
                <a:defRPr/>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7 - Jumping to Conclusions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7 - Jumping to Conclusions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7 - Jumping to Conclusions II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22274613-36B4-4FC3-B8F5-98AC06E2B014}" type="slidenum">
              <a:rPr lang="de-DE" altLang="de-DE" smtClean="0"/>
              <a:pPr>
                <a:defRPr/>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 id="214748396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solidFill>
                  <a:srgbClr val="333333"/>
                </a:solidFill>
                <a:ea typeface="ＭＳ Ｐゴシック" panose="020B0600070205080204" pitchFamily="34" charset="-128"/>
              </a:rPr>
              <a:t>Metacognitive Training 7 - Jumping to Conclusions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rPr>
              <a:pPr>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solidFill>
                  <a:srgbClr val="333333"/>
                </a:solidFill>
                <a:ea typeface="ＭＳ Ｐゴシック" panose="020B0600070205080204" pitchFamily="34" charset="-128"/>
              </a:rPr>
              <a:t>Metacognitive Training 7 - Jumping to Conclusions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4A9821B-060D-4E5C-B2E0-355E33A2AD6E}" type="slidenum">
              <a:rPr lang="de-DE" smtClean="0">
                <a:solidFill>
                  <a:srgbClr val="333333"/>
                </a:solidFill>
                <a:ea typeface="ＭＳ Ｐゴシック" panose="020B0600070205080204" pitchFamily="34" charset="-128"/>
              </a:rPr>
              <a:pPr>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4.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9" y="3573016"/>
            <a:ext cx="12198096" cy="1728216"/>
          </a:xfrm>
        </p:spPr>
        <p:txBody>
          <a:bodyPr/>
          <a:lstStyle/>
          <a:p>
            <a:pPr algn="r"/>
            <a:r>
              <a:rPr lang="ur-PK" sz="6000" dirty="0">
                <a:latin typeface="Microsoft Uighur" panose="02000000000000000000" pitchFamily="2" charset="-78"/>
                <a:cs typeface="Microsoft Uighur" panose="02000000000000000000" pitchFamily="2" charset="-78"/>
              </a:rPr>
              <a:t> - </a:t>
            </a:r>
            <a:r>
              <a:rPr lang="ur-PK" sz="6000" dirty="0" smtClean="0">
                <a:latin typeface="Urdu Typesetting" panose="03020402040406030203" pitchFamily="66" charset="-78"/>
                <a:cs typeface="Urdu Typesetting" panose="03020402040406030203" pitchFamily="66" charset="-78"/>
              </a:rPr>
              <a:t>جلدی نتائج اخذ کر لینا</a:t>
            </a:r>
            <a:r>
              <a:rPr lang="ur-PK" sz="6000" dirty="0">
                <a:latin typeface="Urdu Typesetting" panose="03020402040406030203" pitchFamily="66" charset="-78"/>
                <a:cs typeface="Urdu Typesetting" panose="03020402040406030203" pitchFamily="66" charset="-78"/>
              </a:rPr>
              <a:t> </a:t>
            </a:r>
            <a:r>
              <a:rPr lang="ur-PK" sz="6000" dirty="0" smtClean="0">
                <a:latin typeface="Urdu Typesetting" panose="03020402040406030203" pitchFamily="66" charset="-78"/>
                <a:cs typeface="Urdu Typesetting" panose="03020402040406030203" pitchFamily="66" charset="-78"/>
              </a:rPr>
              <a:t>(دوسرا حصہ)</a:t>
            </a:r>
            <a:r>
              <a:rPr lang="en-US" b="1" dirty="0" smtClean="0"/>
              <a:t>MCT 7 </a:t>
            </a:r>
            <a:r>
              <a:rPr lang="en-US" b="1" dirty="0" smtClean="0"/>
              <a:t>A</a:t>
            </a:r>
            <a:endParaRPr lang="en-US" b="1" dirty="0"/>
          </a:p>
        </p:txBody>
      </p:sp>
      <p:sp>
        <p:nvSpPr>
          <p:cNvPr id="4" name="Text Placeholder 3"/>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Woodward, &amp; Abbasi , </a:t>
            </a:r>
            <a:r>
              <a:rPr lang="de-DE" dirty="0" smtClean="0">
                <a:latin typeface="+mj-lt"/>
              </a:rPr>
              <a:t>3</a:t>
            </a:r>
            <a:r>
              <a:rPr lang="de-DE" dirty="0" smtClean="0">
                <a:latin typeface="+mj-lt"/>
              </a:rPr>
              <a:t>|23</a:t>
            </a:r>
            <a:endParaRPr lang="de-DE" dirty="0">
              <a:latin typeface="+mj-l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6179" y="6206535"/>
            <a:ext cx="390781" cy="260648"/>
          </a:xfrm>
          <a:prstGeom prst="rect">
            <a:avLst/>
          </a:prstGeom>
        </p:spPr>
      </p:pic>
    </p:spTree>
    <p:extLst>
      <p:ext uri="{BB962C8B-B14F-4D97-AF65-F5344CB8AC3E}">
        <p14:creationId xmlns:p14="http://schemas.microsoft.com/office/powerpoint/2010/main" val="838697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جلد بازی کے نتائج</a:t>
            </a:r>
            <a:endParaRPr lang="en-US" sz="3600" dirty="0">
              <a:latin typeface="Urdu Typesetting" panose="03020402040406030203" pitchFamily="66" charset="-78"/>
              <a:cs typeface="Urdu Typesetting" panose="03020402040406030203" pitchFamily="66" charset="-78"/>
            </a:endParaRPr>
          </a:p>
        </p:txBody>
      </p:sp>
      <p:sp>
        <p:nvSpPr>
          <p:cNvPr id="23554" name="Rectangle 2"/>
          <p:cNvSpPr>
            <a:spLocks noGrp="1" noChangeArrowheads="1"/>
          </p:cNvSpPr>
          <p:nvPr>
            <p:ph idx="1"/>
          </p:nvPr>
        </p:nvSpPr>
        <p:spPr/>
        <p:txBody>
          <a:bodyPr/>
          <a:lstStyle/>
          <a:p>
            <a:pPr algn="r"/>
            <a:r>
              <a:rPr lang="ar-AE" altLang="de-DE" sz="2400" dirty="0">
                <a:solidFill>
                  <a:srgbClr val="333333"/>
                </a:solidFill>
                <a:latin typeface="Urdu Typesetting" panose="03020402040406030203" pitchFamily="66" charset="-78"/>
                <a:cs typeface="Urdu Typesetting" panose="03020402040406030203" pitchFamily="66" charset="-78"/>
              </a:rPr>
              <a:t>ہم اکثر مکمل سچائی جانے بغیر نتیجہ اخذ کرتے ہیں۔</a:t>
            </a:r>
          </a:p>
          <a:p>
            <a:pPr algn="r"/>
            <a:r>
              <a:rPr lang="ar-AE" altLang="de-DE" sz="2400" dirty="0">
                <a:solidFill>
                  <a:srgbClr val="333333"/>
                </a:solidFill>
                <a:latin typeface="Urdu Typesetting" panose="03020402040406030203" pitchFamily="66" charset="-78"/>
                <a:cs typeface="Urdu Typesetting" panose="03020402040406030203" pitchFamily="66" charset="-78"/>
              </a:rPr>
              <a:t>وجوہات/فائدے: </a:t>
            </a:r>
            <a:r>
              <a:rPr lang="ur-PK"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r>
              <a:rPr lang="ar-AE" altLang="de-DE" sz="2400" dirty="0">
                <a:solidFill>
                  <a:srgbClr val="333333"/>
                </a:solidFill>
                <a:latin typeface="Urdu Typesetting" panose="03020402040406030203" pitchFamily="66" charset="-78"/>
                <a:cs typeface="Urdu Typesetting" panose="03020402040406030203" pitchFamily="66" charset="-78"/>
              </a:rPr>
              <a:t>نقصانات: </a:t>
            </a:r>
            <a:r>
              <a:rPr lang="ur-PK" altLang="de-DE" sz="2400" dirty="0" smtClean="0">
                <a:solidFill>
                  <a:srgbClr val="333333"/>
                </a:solidFill>
                <a:latin typeface="Urdu Typesetting" panose="03020402040406030203" pitchFamily="66" charset="-78"/>
                <a:cs typeface="Urdu Typesetting" panose="03020402040406030203" pitchFamily="66" charset="-78"/>
              </a:rPr>
              <a:t>؟؟؟</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2</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469259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جلد بازی کے نتائج</a:t>
            </a:r>
            <a:endParaRPr lang="en-US" sz="3600" dirty="0">
              <a:latin typeface="Urdu Typesetting" panose="03020402040406030203" pitchFamily="66" charset="-78"/>
              <a:cs typeface="Urdu Typesetting" panose="03020402040406030203" pitchFamily="66" charset="-78"/>
            </a:endParaRPr>
          </a:p>
        </p:txBody>
      </p:sp>
      <p:sp>
        <p:nvSpPr>
          <p:cNvPr id="23554" name="Rectangle 2"/>
          <p:cNvSpPr>
            <a:spLocks noGrp="1" noChangeArrowheads="1"/>
          </p:cNvSpPr>
          <p:nvPr>
            <p:ph idx="1"/>
          </p:nvPr>
        </p:nvSpPr>
        <p:spPr/>
        <p:txBody>
          <a:bodyPr/>
          <a:lstStyle/>
          <a:p>
            <a:pPr algn="r"/>
            <a:r>
              <a:rPr lang="ar-AE" altLang="de-DE" sz="2400" dirty="0">
                <a:solidFill>
                  <a:srgbClr val="333333"/>
                </a:solidFill>
                <a:latin typeface="Urdu Typesetting" panose="03020402040406030203" pitchFamily="66" charset="-78"/>
                <a:cs typeface="Urdu Typesetting" panose="03020402040406030203" pitchFamily="66" charset="-78"/>
              </a:rPr>
              <a:t>ہم اکثر مکمل سچائی جانے بغیر نتیجہ اخذ کرتے ہیں۔</a:t>
            </a:r>
          </a:p>
          <a:p>
            <a:pPr algn="r"/>
            <a:r>
              <a:rPr lang="ar-AE" altLang="de-DE" sz="2400" dirty="0">
                <a:solidFill>
                  <a:srgbClr val="333333"/>
                </a:solidFill>
                <a:latin typeface="Urdu Typesetting" panose="03020402040406030203" pitchFamily="66" charset="-78"/>
                <a:cs typeface="Urdu Typesetting" panose="03020402040406030203" pitchFamily="66" charset="-78"/>
              </a:rPr>
              <a:t>وجوہات/فائدے: وقت کی بچت، </a:t>
            </a:r>
            <a:r>
              <a:rPr lang="ur-PK" altLang="de-DE" sz="2400" dirty="0" smtClean="0">
                <a:solidFill>
                  <a:srgbClr val="333333"/>
                </a:solidFill>
                <a:latin typeface="Urdu Typesetting" panose="03020402040406030203" pitchFamily="66" charset="-78"/>
                <a:cs typeface="Urdu Typesetting" panose="03020402040406030203" pitchFamily="66" charset="-78"/>
              </a:rPr>
              <a:t>اپنا آپ</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محفوظ محسوس </a:t>
            </a:r>
            <a:r>
              <a:rPr lang="ur-PK" altLang="de-DE" sz="2400" dirty="0" smtClean="0">
                <a:solidFill>
                  <a:srgbClr val="333333"/>
                </a:solidFill>
                <a:latin typeface="Urdu Typesetting" panose="03020402040406030203" pitchFamily="66" charset="-78"/>
                <a:cs typeface="Urdu Typesetting" panose="03020402040406030203" pitchFamily="66" charset="-78"/>
              </a:rPr>
              <a:t>ہوتا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ہے، دوسروں </a:t>
            </a:r>
            <a:r>
              <a:rPr lang="ur-PK" altLang="de-DE" sz="2400" dirty="0" smtClean="0">
                <a:solidFill>
                  <a:srgbClr val="333333"/>
                </a:solidFill>
                <a:latin typeface="Urdu Typesetting" panose="03020402040406030203" pitchFamily="66" charset="-78"/>
                <a:cs typeface="Urdu Typesetting" panose="03020402040406030203" pitchFamily="66" charset="-78"/>
              </a:rPr>
              <a:t>کو</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پرعزم اور قابل دکھائی دے سکتا ہے ("غلط فیصلہ نہ کرنے سے بہتر ہے")۔</a:t>
            </a:r>
          </a:p>
          <a:p>
            <a:pPr algn="r"/>
            <a:r>
              <a:rPr lang="ar-AE" altLang="de-DE" sz="2400" dirty="0">
                <a:solidFill>
                  <a:srgbClr val="333333"/>
                </a:solidFill>
                <a:latin typeface="Urdu Typesetting" panose="03020402040406030203" pitchFamily="66" charset="-78"/>
                <a:cs typeface="Urdu Typesetting" panose="03020402040406030203" pitchFamily="66" charset="-78"/>
              </a:rPr>
              <a:t>نقصانات: </a:t>
            </a:r>
            <a:r>
              <a:rPr lang="ur-PK" altLang="de-DE" sz="2400" dirty="0" smtClean="0">
                <a:solidFill>
                  <a:srgbClr val="333333"/>
                </a:solidFill>
                <a:latin typeface="Urdu Typesetting" panose="03020402040406030203" pitchFamily="66" charset="-78"/>
                <a:cs typeface="Urdu Typesetting" panose="03020402040406030203" pitchFamily="66" charset="-78"/>
              </a:rPr>
              <a:t>؟؟؟</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3</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847442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جلد بازی کے نتائج</a:t>
            </a:r>
            <a:endParaRPr lang="en-US" sz="3600" dirty="0">
              <a:latin typeface="Urdu Typesetting" panose="03020402040406030203" pitchFamily="66" charset="-78"/>
              <a:cs typeface="Urdu Typesetting" panose="03020402040406030203" pitchFamily="66" charset="-78"/>
            </a:endParaRPr>
          </a:p>
        </p:txBody>
      </p:sp>
      <p:sp>
        <p:nvSpPr>
          <p:cNvPr id="23554" name="Rectangle 2"/>
          <p:cNvSpPr>
            <a:spLocks noGrp="1" noChangeArrowheads="1"/>
          </p:cNvSpPr>
          <p:nvPr>
            <p:ph idx="1"/>
          </p:nvPr>
        </p:nvSpPr>
        <p:spPr/>
        <p:txBody>
          <a:bodyPr/>
          <a:lstStyle/>
          <a:p>
            <a:pPr algn="r"/>
            <a:r>
              <a:rPr lang="ar-AE" altLang="de-DE" sz="2400" dirty="0">
                <a:solidFill>
                  <a:srgbClr val="333333"/>
                </a:solidFill>
                <a:latin typeface="Urdu Typesetting" panose="03020402040406030203" pitchFamily="66" charset="-78"/>
                <a:cs typeface="Urdu Typesetting" panose="03020402040406030203" pitchFamily="66" charset="-78"/>
              </a:rPr>
              <a:t>ہم اکثر مکمل سچائی جانے بغیر نتیجہ اخذ کرتے ہیں۔</a:t>
            </a:r>
          </a:p>
          <a:p>
            <a:pPr algn="r"/>
            <a:r>
              <a:rPr lang="ar-AE" altLang="de-DE" sz="2400" dirty="0">
                <a:solidFill>
                  <a:srgbClr val="333333"/>
                </a:solidFill>
                <a:latin typeface="Urdu Typesetting" panose="03020402040406030203" pitchFamily="66" charset="-78"/>
                <a:cs typeface="Urdu Typesetting" panose="03020402040406030203" pitchFamily="66" charset="-78"/>
              </a:rPr>
              <a:t>وجوہات/فائدے: وقت کی بچت، </a:t>
            </a:r>
            <a:r>
              <a:rPr lang="ur-PK" altLang="de-DE" sz="2400" dirty="0" smtClean="0">
                <a:solidFill>
                  <a:srgbClr val="333333"/>
                </a:solidFill>
                <a:latin typeface="Urdu Typesetting" panose="03020402040406030203" pitchFamily="66" charset="-78"/>
                <a:cs typeface="Urdu Typesetting" panose="03020402040406030203" pitchFamily="66" charset="-78"/>
              </a:rPr>
              <a:t>اپنا آپ</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محفوظ محسوس </a:t>
            </a:r>
            <a:r>
              <a:rPr lang="ur-PK" altLang="de-DE" sz="2400" dirty="0" smtClean="0">
                <a:solidFill>
                  <a:srgbClr val="333333"/>
                </a:solidFill>
                <a:latin typeface="Urdu Typesetting" panose="03020402040406030203" pitchFamily="66" charset="-78"/>
                <a:cs typeface="Urdu Typesetting" panose="03020402040406030203" pitchFamily="66" charset="-78"/>
              </a:rPr>
              <a:t>ہوتا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ہے، دوسروں </a:t>
            </a:r>
            <a:r>
              <a:rPr lang="ur-PK" altLang="de-DE" sz="2400" dirty="0" smtClean="0">
                <a:solidFill>
                  <a:srgbClr val="333333"/>
                </a:solidFill>
                <a:latin typeface="Urdu Typesetting" panose="03020402040406030203" pitchFamily="66" charset="-78"/>
                <a:cs typeface="Urdu Typesetting" panose="03020402040406030203" pitchFamily="66" charset="-78"/>
              </a:rPr>
              <a:t>کو</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پرعزم اور قابل دکھائی دے سکتا ہے ("غلط فیصلہ نہ کرنے سے بہتر ہے")۔</a:t>
            </a:r>
          </a:p>
          <a:p>
            <a:pPr algn="r"/>
            <a:r>
              <a:rPr lang="ar-AE" altLang="de-DE" sz="2400" dirty="0">
                <a:solidFill>
                  <a:srgbClr val="333333"/>
                </a:solidFill>
                <a:latin typeface="Urdu Typesetting" panose="03020402040406030203" pitchFamily="66" charset="-78"/>
                <a:cs typeface="Urdu Typesetting" panose="03020402040406030203" pitchFamily="66" charset="-78"/>
              </a:rPr>
              <a:t>نقصانات: غلط اور خطرناک فیصلہ کرنے کا خطرہ...</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4</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858938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264939" y="1124744"/>
            <a:ext cx="11520016" cy="886397"/>
          </a:xfrm>
        </p:spPr>
        <p:txBody>
          <a:bodyPr vert="horz" wrap="square" lIns="0" tIns="0" rIns="0" bIns="0" rtlCol="0" anchor="t">
            <a:spAutoFit/>
          </a:bodyPr>
          <a:lstStyle/>
          <a:p>
            <a:pPr lvl="0" algn="r">
              <a:lnSpc>
                <a:spcPct val="80000"/>
              </a:lnSpc>
              <a:spcBef>
                <a:spcPts val="1999"/>
              </a:spcBef>
            </a:pPr>
            <a:r>
              <a:rPr lang="ur-PK" sz="3600" dirty="0" smtClean="0">
                <a:latin typeface="Urdu Typesetting" panose="03020402040406030203" pitchFamily="66" charset="-78"/>
                <a:cs typeface="Urdu Typesetting" panose="03020402040406030203" pitchFamily="66" charset="-78"/>
              </a:rPr>
              <a:t>جلدی نتیجہ اخذ کر لینا</a:t>
            </a:r>
            <a:br>
              <a:rPr lang="ur-PK" sz="3600" dirty="0" smtClean="0">
                <a:latin typeface="Urdu Typesetting" panose="03020402040406030203" pitchFamily="66" charset="-78"/>
                <a:cs typeface="Urdu Typesetting" panose="03020402040406030203" pitchFamily="66" charset="-78"/>
              </a:rPr>
            </a:br>
            <a:r>
              <a:rPr lang="ar-AE" sz="3600" dirty="0" smtClean="0">
                <a:latin typeface="Urdu Typesetting" panose="03020402040406030203" pitchFamily="66" charset="-78"/>
                <a:cs typeface="Urdu Typesetting" panose="03020402040406030203" pitchFamily="66" charset="-78"/>
              </a:rPr>
              <a:t>ہم </a:t>
            </a:r>
            <a:r>
              <a:rPr lang="ar-AE" sz="3600" dirty="0">
                <a:latin typeface="Urdu Typesetting" panose="03020402040406030203" pitchFamily="66" charset="-78"/>
                <a:cs typeface="Urdu Typesetting" panose="03020402040406030203" pitchFamily="66" charset="-78"/>
              </a:rPr>
              <a:t>کس قسم کے حالات میں مکمل سچائی کو جانے بغیر نتیجہ اخذ کرتے ہیں؟</a:t>
            </a:r>
            <a:endParaRPr lang="en-US" sz="44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5</a:t>
            </a:fld>
            <a:endParaRPr lang="de-DE" altLang="de-DE" b="0">
              <a:latin typeface="Urdu Typesetting" panose="03020402040406030203" pitchFamily="66" charset="-78"/>
              <a:cs typeface="Urdu Typesetting" panose="03020402040406030203" pitchFamily="66" charset="-78"/>
            </a:endParaRPr>
          </a:p>
        </p:txBody>
      </p:sp>
      <p:graphicFrame>
        <p:nvGraphicFramePr>
          <p:cNvPr id="10" name="Group 27"/>
          <p:cNvGraphicFramePr>
            <a:graphicFrameLocks noGrp="1"/>
          </p:cNvGraphicFramePr>
          <p:nvPr>
            <p:extLst>
              <p:ext uri="{D42A27DB-BD31-4B8C-83A1-F6EECF244321}">
                <p14:modId xmlns:p14="http://schemas.microsoft.com/office/powerpoint/2010/main" val="1197104694"/>
              </p:ext>
            </p:extLst>
          </p:nvPr>
        </p:nvGraphicFramePr>
        <p:xfrm>
          <a:off x="408955" y="2416737"/>
          <a:ext cx="11233248" cy="4036599"/>
        </p:xfrm>
        <a:graphic>
          <a:graphicData uri="http://schemas.openxmlformats.org/drawingml/2006/table">
            <a:tbl>
              <a:tblPr>
                <a:tableStyleId>{21E4AEA4-8DFA-4A89-87EB-49C32662AFE0}</a:tableStyleId>
              </a:tblPr>
              <a:tblGrid>
                <a:gridCol w="7416824">
                  <a:extLst>
                    <a:ext uri="{9D8B030D-6E8A-4147-A177-3AD203B41FA5}">
                      <a16:colId xmlns:a16="http://schemas.microsoft.com/office/drawing/2014/main" val="20001"/>
                    </a:ext>
                  </a:extLst>
                </a:gridCol>
                <a:gridCol w="3816424">
                  <a:extLst>
                    <a:ext uri="{9D8B030D-6E8A-4147-A177-3AD203B41FA5}">
                      <a16:colId xmlns:a16="http://schemas.microsoft.com/office/drawing/2014/main" val="2623852829"/>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مثال</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کب؟</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جب ہماری معلومات تک محدود رسائی ہوتی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جب ہمارے پاس کچھ سابقہ تجربہ ہوتا ہے، جس</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ے ہم</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عام کرتے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جب فیصلہ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کوئی خاص</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اہمیت نہیں رکھتا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57887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264939" y="1124744"/>
            <a:ext cx="11520016" cy="886397"/>
          </a:xfrm>
        </p:spPr>
        <p:txBody>
          <a:bodyPr vert="horz" wrap="square" lIns="0" tIns="0" rIns="0" bIns="0" rtlCol="0" anchor="t">
            <a:spAutoFit/>
          </a:bodyPr>
          <a:lstStyle/>
          <a:p>
            <a:pPr lvl="0" algn="r">
              <a:lnSpc>
                <a:spcPct val="80000"/>
              </a:lnSpc>
              <a:spcBef>
                <a:spcPts val="1999"/>
              </a:spcBef>
            </a:pPr>
            <a:r>
              <a:rPr lang="ur-PK" sz="3600" dirty="0" smtClean="0">
                <a:latin typeface="Urdu Typesetting" panose="03020402040406030203" pitchFamily="66" charset="-78"/>
                <a:cs typeface="Urdu Typesetting" panose="03020402040406030203" pitchFamily="66" charset="-78"/>
              </a:rPr>
              <a:t>جلدی نتیجہ اخذ کر لینا</a:t>
            </a:r>
            <a:br>
              <a:rPr lang="ur-PK" sz="3600" dirty="0" smtClean="0">
                <a:latin typeface="Urdu Typesetting" panose="03020402040406030203" pitchFamily="66" charset="-78"/>
                <a:cs typeface="Urdu Typesetting" panose="03020402040406030203" pitchFamily="66" charset="-78"/>
              </a:rPr>
            </a:br>
            <a:r>
              <a:rPr lang="ar-AE" sz="3600" dirty="0" smtClean="0">
                <a:latin typeface="Urdu Typesetting" panose="03020402040406030203" pitchFamily="66" charset="-78"/>
                <a:cs typeface="Urdu Typesetting" panose="03020402040406030203" pitchFamily="66" charset="-78"/>
              </a:rPr>
              <a:t>ہم </a:t>
            </a:r>
            <a:r>
              <a:rPr lang="ar-AE" sz="3600" dirty="0">
                <a:latin typeface="Urdu Typesetting" panose="03020402040406030203" pitchFamily="66" charset="-78"/>
                <a:cs typeface="Urdu Typesetting" panose="03020402040406030203" pitchFamily="66" charset="-78"/>
              </a:rPr>
              <a:t>کس قسم کے حالات میں مکمل سچائی کو جانے بغیر نتیجہ اخذ کرتے ہیں؟</a:t>
            </a:r>
            <a:endParaRPr lang="en-US" sz="44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6</a:t>
            </a:fld>
            <a:endParaRPr lang="de-DE" altLang="de-DE" b="0">
              <a:latin typeface="Urdu Typesetting" panose="03020402040406030203" pitchFamily="66" charset="-78"/>
              <a:cs typeface="Urdu Typesetting" panose="03020402040406030203" pitchFamily="66" charset="-78"/>
            </a:endParaRPr>
          </a:p>
        </p:txBody>
      </p:sp>
      <p:graphicFrame>
        <p:nvGraphicFramePr>
          <p:cNvPr id="10" name="Group 27"/>
          <p:cNvGraphicFramePr>
            <a:graphicFrameLocks noGrp="1"/>
          </p:cNvGraphicFramePr>
          <p:nvPr>
            <p:extLst>
              <p:ext uri="{D42A27DB-BD31-4B8C-83A1-F6EECF244321}">
                <p14:modId xmlns:p14="http://schemas.microsoft.com/office/powerpoint/2010/main" val="3626662980"/>
              </p:ext>
            </p:extLst>
          </p:nvPr>
        </p:nvGraphicFramePr>
        <p:xfrm>
          <a:off x="408955" y="2416737"/>
          <a:ext cx="11233248" cy="4036599"/>
        </p:xfrm>
        <a:graphic>
          <a:graphicData uri="http://schemas.openxmlformats.org/drawingml/2006/table">
            <a:tbl>
              <a:tblPr>
                <a:tableStyleId>{21E4AEA4-8DFA-4A89-87EB-49C32662AFE0}</a:tableStyleId>
              </a:tblPr>
              <a:tblGrid>
                <a:gridCol w="7416824">
                  <a:extLst>
                    <a:ext uri="{9D8B030D-6E8A-4147-A177-3AD203B41FA5}">
                      <a16:colId xmlns:a16="http://schemas.microsoft.com/office/drawing/2014/main" val="20001"/>
                    </a:ext>
                  </a:extLst>
                </a:gridCol>
                <a:gridCol w="3816424">
                  <a:extLst>
                    <a:ext uri="{9D8B030D-6E8A-4147-A177-3AD203B41FA5}">
                      <a16:colId xmlns:a16="http://schemas.microsoft.com/office/drawing/2014/main" val="2623852829"/>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مثال</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کب؟</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ملازمت کا انٹرویو: نئے کام کی جگہ اور نئے ساتھیوں کو پہلے سے جاننے کا محدود امکان۔</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جب ہماری معلومات تک محدود رسائی ہوتی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جب ہمارے پاس کچھ سابقہ تجربہ ہوتا ہے، جس</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ے ہم</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عام کرتے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جب فیصلہ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کوئی خاص</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اہمیت نہیں رکھتا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27089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264939" y="1124744"/>
            <a:ext cx="11520016" cy="886397"/>
          </a:xfrm>
        </p:spPr>
        <p:txBody>
          <a:bodyPr vert="horz" wrap="square" lIns="0" tIns="0" rIns="0" bIns="0" rtlCol="0" anchor="t">
            <a:spAutoFit/>
          </a:bodyPr>
          <a:lstStyle/>
          <a:p>
            <a:pPr lvl="0" algn="r">
              <a:lnSpc>
                <a:spcPct val="80000"/>
              </a:lnSpc>
              <a:spcBef>
                <a:spcPts val="1999"/>
              </a:spcBef>
            </a:pPr>
            <a:r>
              <a:rPr lang="ur-PK" sz="3600" dirty="0" smtClean="0">
                <a:latin typeface="Urdu Typesetting" panose="03020402040406030203" pitchFamily="66" charset="-78"/>
                <a:cs typeface="Urdu Typesetting" panose="03020402040406030203" pitchFamily="66" charset="-78"/>
              </a:rPr>
              <a:t>جلدی نتیجہ اخذ کر لینا</a:t>
            </a:r>
            <a:br>
              <a:rPr lang="ur-PK" sz="3600" dirty="0" smtClean="0">
                <a:latin typeface="Urdu Typesetting" panose="03020402040406030203" pitchFamily="66" charset="-78"/>
                <a:cs typeface="Urdu Typesetting" panose="03020402040406030203" pitchFamily="66" charset="-78"/>
              </a:rPr>
            </a:br>
            <a:r>
              <a:rPr lang="ar-AE" sz="3600" dirty="0" smtClean="0">
                <a:latin typeface="Urdu Typesetting" panose="03020402040406030203" pitchFamily="66" charset="-78"/>
                <a:cs typeface="Urdu Typesetting" panose="03020402040406030203" pitchFamily="66" charset="-78"/>
              </a:rPr>
              <a:t>ہم </a:t>
            </a:r>
            <a:r>
              <a:rPr lang="ar-AE" sz="3600" dirty="0">
                <a:latin typeface="Urdu Typesetting" panose="03020402040406030203" pitchFamily="66" charset="-78"/>
                <a:cs typeface="Urdu Typesetting" panose="03020402040406030203" pitchFamily="66" charset="-78"/>
              </a:rPr>
              <a:t>کس قسم کے حالات میں مکمل سچائی کو جانے بغیر نتیجہ اخذ کرتے ہیں؟</a:t>
            </a:r>
            <a:endParaRPr lang="en-US" sz="44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7</a:t>
            </a:fld>
            <a:endParaRPr lang="de-DE" altLang="de-DE" b="0">
              <a:latin typeface="Urdu Typesetting" panose="03020402040406030203" pitchFamily="66" charset="-78"/>
              <a:cs typeface="Urdu Typesetting" panose="03020402040406030203" pitchFamily="66" charset="-78"/>
            </a:endParaRPr>
          </a:p>
        </p:txBody>
      </p:sp>
      <p:graphicFrame>
        <p:nvGraphicFramePr>
          <p:cNvPr id="10" name="Group 27"/>
          <p:cNvGraphicFramePr>
            <a:graphicFrameLocks noGrp="1"/>
          </p:cNvGraphicFramePr>
          <p:nvPr>
            <p:extLst>
              <p:ext uri="{D42A27DB-BD31-4B8C-83A1-F6EECF244321}">
                <p14:modId xmlns:p14="http://schemas.microsoft.com/office/powerpoint/2010/main" val="1934491499"/>
              </p:ext>
            </p:extLst>
          </p:nvPr>
        </p:nvGraphicFramePr>
        <p:xfrm>
          <a:off x="408955" y="2416737"/>
          <a:ext cx="11233248" cy="4036599"/>
        </p:xfrm>
        <a:graphic>
          <a:graphicData uri="http://schemas.openxmlformats.org/drawingml/2006/table">
            <a:tbl>
              <a:tblPr>
                <a:tableStyleId>{21E4AEA4-8DFA-4A89-87EB-49C32662AFE0}</a:tableStyleId>
              </a:tblPr>
              <a:tblGrid>
                <a:gridCol w="7416824">
                  <a:extLst>
                    <a:ext uri="{9D8B030D-6E8A-4147-A177-3AD203B41FA5}">
                      <a16:colId xmlns:a16="http://schemas.microsoft.com/office/drawing/2014/main" val="20001"/>
                    </a:ext>
                  </a:extLst>
                </a:gridCol>
                <a:gridCol w="3816424">
                  <a:extLst>
                    <a:ext uri="{9D8B030D-6E8A-4147-A177-3AD203B41FA5}">
                      <a16:colId xmlns:a16="http://schemas.microsoft.com/office/drawing/2014/main" val="2623852829"/>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مثال</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کب؟</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ملازمت کا انٹرویو: نئے کام کی جگہ اور نئے ساتھیوں کو پہلے سے جاننے کا محدود امکان۔</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جب ہماری معلومات تک محدود رسائی ہوتی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حد سے زیادہ عام کرنا تعصب کا باعث بن سکتا ہے ("ایک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کو </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دیکھا</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تو</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سب کو دیکھا")۔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جب ہمارے پاس کچھ سابقہ تجربہ ہوتا ہے، جس</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ے ہم</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عام کرتے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جب فیصلہ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کوئی خاص</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اہمیت نہیں رکھتا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48344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264939" y="1124744"/>
            <a:ext cx="11520016" cy="1107996"/>
          </a:xfrm>
        </p:spPr>
        <p:txBody>
          <a:bodyPr vert="horz" wrap="square" lIns="0" tIns="0" rIns="0" bIns="0" rtlCol="0" anchor="t">
            <a:spAutoFit/>
          </a:bodyPr>
          <a:lstStyle/>
          <a:p>
            <a:pPr lvl="0" algn="r">
              <a:lnSpc>
                <a:spcPct val="100000"/>
              </a:lnSpc>
              <a:spcBef>
                <a:spcPts val="1999"/>
              </a:spcBef>
            </a:pPr>
            <a:r>
              <a:rPr lang="ur-PK" sz="3600" dirty="0" smtClean="0">
                <a:latin typeface="Urdu Typesetting" panose="03020402040406030203" pitchFamily="66" charset="-78"/>
                <a:cs typeface="Urdu Typesetting" panose="03020402040406030203" pitchFamily="66" charset="-78"/>
              </a:rPr>
              <a:t>جلدی نتیجہ اخذ کر لینا</a:t>
            </a:r>
            <a:br>
              <a:rPr lang="ur-PK" sz="3600" dirty="0" smtClean="0">
                <a:latin typeface="Urdu Typesetting" panose="03020402040406030203" pitchFamily="66" charset="-78"/>
                <a:cs typeface="Urdu Typesetting" panose="03020402040406030203" pitchFamily="66" charset="-78"/>
              </a:rPr>
            </a:br>
            <a:r>
              <a:rPr lang="ar-AE" sz="3600" dirty="0" smtClean="0">
                <a:latin typeface="Urdu Typesetting" panose="03020402040406030203" pitchFamily="66" charset="-78"/>
                <a:cs typeface="Urdu Typesetting" panose="03020402040406030203" pitchFamily="66" charset="-78"/>
              </a:rPr>
              <a:t>ہم </a:t>
            </a:r>
            <a:r>
              <a:rPr lang="ar-AE" sz="3600" dirty="0">
                <a:latin typeface="Urdu Typesetting" panose="03020402040406030203" pitchFamily="66" charset="-78"/>
                <a:cs typeface="Urdu Typesetting" panose="03020402040406030203" pitchFamily="66" charset="-78"/>
              </a:rPr>
              <a:t>کس قسم کے حالات میں مکمل سچائی کو جانے بغیر نتیجہ اخذ کرتے ہیں؟</a:t>
            </a:r>
            <a:endParaRPr lang="en-US" sz="44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8</a:t>
            </a:fld>
            <a:endParaRPr lang="de-DE" altLang="de-DE" b="0">
              <a:latin typeface="Urdu Typesetting" panose="03020402040406030203" pitchFamily="66" charset="-78"/>
              <a:cs typeface="Urdu Typesetting" panose="03020402040406030203" pitchFamily="66" charset="-78"/>
            </a:endParaRPr>
          </a:p>
        </p:txBody>
      </p:sp>
      <p:graphicFrame>
        <p:nvGraphicFramePr>
          <p:cNvPr id="10" name="Group 27"/>
          <p:cNvGraphicFramePr>
            <a:graphicFrameLocks noGrp="1"/>
          </p:cNvGraphicFramePr>
          <p:nvPr>
            <p:extLst>
              <p:ext uri="{D42A27DB-BD31-4B8C-83A1-F6EECF244321}">
                <p14:modId xmlns:p14="http://schemas.microsoft.com/office/powerpoint/2010/main" val="2342280647"/>
              </p:ext>
            </p:extLst>
          </p:nvPr>
        </p:nvGraphicFramePr>
        <p:xfrm>
          <a:off x="408955" y="2416737"/>
          <a:ext cx="11233248" cy="4036599"/>
        </p:xfrm>
        <a:graphic>
          <a:graphicData uri="http://schemas.openxmlformats.org/drawingml/2006/table">
            <a:tbl>
              <a:tblPr>
                <a:tableStyleId>{21E4AEA4-8DFA-4A89-87EB-49C32662AFE0}</a:tableStyleId>
              </a:tblPr>
              <a:tblGrid>
                <a:gridCol w="7416824">
                  <a:extLst>
                    <a:ext uri="{9D8B030D-6E8A-4147-A177-3AD203B41FA5}">
                      <a16:colId xmlns:a16="http://schemas.microsoft.com/office/drawing/2014/main" val="20001"/>
                    </a:ext>
                  </a:extLst>
                </a:gridCol>
                <a:gridCol w="3816424">
                  <a:extLst>
                    <a:ext uri="{9D8B030D-6E8A-4147-A177-3AD203B41FA5}">
                      <a16:colId xmlns:a16="http://schemas.microsoft.com/office/drawing/2014/main" val="2623852829"/>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مثال</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کب؟</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ملازمت کا انٹرویو: نئے کام کی جگہ اور نئے ساتھیوں کو پہلے سے جاننے کا محدود امکان۔</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جب ہماری معلومات تک محدود رسائی ہوتی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حد سے زیادہ عام کرنا تعصب کا باعث بن سکتا ہے ("ایک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کو </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دیکھا</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تو</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سب کو دیکھا")۔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جب ہمارے پاس کچھ سابقہ تجربہ ہوتا ہے، جس</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ے ہم</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عام کرتے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ایک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ہی </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قسم ک</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ے</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کیک، جرابوں کا رنگ،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اور </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لنچ وغیرہ کا انتخاب کرنا۔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جب فیصلہ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کوئی خاص</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اہمیت نہیں رکھتا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76669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152"/>
          <p:cNvGraphicFramePr>
            <a:graphicFrameLocks noGrp="1"/>
          </p:cNvGraphicFramePr>
          <p:nvPr>
            <p:extLst>
              <p:ext uri="{D42A27DB-BD31-4B8C-83A1-F6EECF244321}">
                <p14:modId xmlns:p14="http://schemas.microsoft.com/office/powerpoint/2010/main" val="2585376981"/>
              </p:ext>
            </p:extLst>
          </p:nvPr>
        </p:nvGraphicFramePr>
        <p:xfrm>
          <a:off x="408955" y="2203704"/>
          <a:ext cx="11376000" cy="3983367"/>
        </p:xfrm>
        <a:graphic>
          <a:graphicData uri="http://schemas.openxmlformats.org/drawingml/2006/table">
            <a:tbl>
              <a:tblPr>
                <a:tableStyleId>{21E4AEA4-8DFA-4A89-87EB-49C32662AFE0}</a:tableStyleId>
              </a:tblPr>
              <a:tblGrid>
                <a:gridCol w="8712968">
                  <a:extLst>
                    <a:ext uri="{9D8B030D-6E8A-4147-A177-3AD203B41FA5}">
                      <a16:colId xmlns:a16="http://schemas.microsoft.com/office/drawing/2014/main" val="20001"/>
                    </a:ext>
                  </a:extLst>
                </a:gridCol>
                <a:gridCol w="2663032">
                  <a:extLst>
                    <a:ext uri="{9D8B030D-6E8A-4147-A177-3AD203B41FA5}">
                      <a16:colId xmlns:a16="http://schemas.microsoft.com/office/drawing/2014/main" val="1125224105"/>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مثال</a:t>
                      </a:r>
                      <a:endParaRPr kumimoji="0" lang="de-DE"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ڈومین</a:t>
                      </a:r>
                      <a:endParaRPr kumimoji="0" lang="de-DE"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algn="r"/>
                      <a:r>
                        <a:rPr lang="ar-AE" sz="2400" kern="1200" dirty="0" smtClean="0">
                          <a:solidFill>
                            <a:schemeClr val="dk1"/>
                          </a:solidFill>
                          <a:effectLst/>
                          <a:latin typeface="Urdu Typesetting" panose="03020402040406030203" pitchFamily="66" charset="-78"/>
                          <a:ea typeface="+mn-ea"/>
                          <a:cs typeface="Urdu Typesetting" panose="03020402040406030203" pitchFamily="66" charset="-78"/>
                        </a:rPr>
                        <a:t>1983 میں، جرمن نیوز میگزین سٹرن (جرمن </a:t>
                      </a:r>
                      <a:r>
                        <a:rPr lang="ur-PK" sz="2400" kern="1200" dirty="0" smtClean="0">
                          <a:solidFill>
                            <a:schemeClr val="dk1"/>
                          </a:solidFill>
                          <a:effectLst/>
                          <a:latin typeface="Urdu Typesetting" panose="03020402040406030203" pitchFamily="66" charset="-78"/>
                          <a:ea typeface="+mn-ea"/>
                          <a:cs typeface="Urdu Typesetting" panose="03020402040406030203" pitchFamily="66" charset="-78"/>
                        </a:rPr>
                        <a:t>میں</a:t>
                      </a:r>
                      <a:r>
                        <a:rPr lang="ar-AE" sz="2400" kern="1200" dirty="0" smtClean="0">
                          <a:solidFill>
                            <a:schemeClr val="dk1"/>
                          </a:solidFill>
                          <a:effectLst/>
                          <a:latin typeface="Urdu Typesetting" panose="03020402040406030203" pitchFamily="66" charset="-78"/>
                          <a:ea typeface="+mn-ea"/>
                          <a:cs typeface="Urdu Typesetting" panose="03020402040406030203" pitchFamily="66" charset="-78"/>
                        </a:rPr>
                        <a:t> اسٹار) نے جرمنی میں نازی حکومت کے رہنما ایڈولف ہٹلر کی مبینہ خفیہ ڈائریاں شائع کیں (1933-1945)۔ میگزین نے ان کے لیے 9.3 ملین جرمن مارکس (تقریباً 5 ملین ڈالر) ادا کیے، حالانکہ جعلسازی کے ابتدائی اشارے مل</a:t>
                      </a:r>
                      <a:r>
                        <a:rPr lang="ur-PK" sz="2400" kern="1200" baseline="0" dirty="0" smtClean="0">
                          <a:solidFill>
                            <a:schemeClr val="dk1"/>
                          </a:solidFill>
                          <a:effectLst/>
                          <a:latin typeface="Urdu Typesetting" panose="03020402040406030203" pitchFamily="66" charset="-78"/>
                          <a:ea typeface="+mn-ea"/>
                          <a:cs typeface="Urdu Typesetting" panose="03020402040406030203" pitchFamily="66" charset="-78"/>
                        </a:rPr>
                        <a:t> چکے</a:t>
                      </a:r>
                      <a:r>
                        <a:rPr lang="ar-AE" sz="2400" kern="1200" dirty="0" smtClean="0">
                          <a:solidFill>
                            <a:schemeClr val="dk1"/>
                          </a:solidFill>
                          <a:effectLst/>
                          <a:latin typeface="Urdu Typesetting" panose="03020402040406030203" pitchFamily="66" charset="-78"/>
                          <a:ea typeface="+mn-ea"/>
                          <a:cs typeface="Urdu Typesetting" panose="03020402040406030203" pitchFamily="66" charset="-78"/>
                        </a:rPr>
                        <a:t> تھے۔ مثال کے طور پر، ایک نظم جو کہ ڈائریوں کے مطابق ہٹلر نے لکھی تھی، 1980 میں ایک اور مصنف کے کام کے طور پر سامنے آئی تھی۔</a:t>
                      </a:r>
                    </a:p>
                    <a:p>
                      <a:pPr algn="r"/>
                      <a:r>
                        <a:rPr lang="ar-AE" sz="2400" kern="1200" dirty="0" smtClean="0">
                          <a:solidFill>
                            <a:schemeClr val="dk1"/>
                          </a:solidFill>
                          <a:effectLst/>
                          <a:latin typeface="Urdu Typesetting" panose="03020402040406030203" pitchFamily="66" charset="-78"/>
                          <a:ea typeface="+mn-ea"/>
                          <a:cs typeface="Urdu Typesetting" panose="03020402040406030203" pitchFamily="66" charset="-78"/>
                        </a:rPr>
                        <a:t>سٹرن میں ڈائریوں کی اشاعت کے چند دن بعد، جرمن فیڈرل کریمینل پولیس آفس کی جانب سے کی جانے والی تحقیقات میں یہ ثابت ہوا کہ ڈائریاں جعلی تھیں۔ انہیں آرٹ کے جعل ساز کونراڈ کجاو نے </a:t>
                      </a:r>
                      <a:r>
                        <a:rPr lang="ur-PK" sz="2400" kern="1200" dirty="0" smtClean="0">
                          <a:solidFill>
                            <a:schemeClr val="dk1"/>
                          </a:solidFill>
                          <a:effectLst/>
                          <a:latin typeface="Urdu Typesetting" panose="03020402040406030203" pitchFamily="66" charset="-78"/>
                          <a:ea typeface="+mn-ea"/>
                          <a:cs typeface="Urdu Typesetting" panose="03020402040406030203" pitchFamily="66" charset="-78"/>
                        </a:rPr>
                        <a:t>بنایا</a:t>
                      </a:r>
                      <a:r>
                        <a:rPr lang="ar-AE" sz="2400" kern="1200" dirty="0" smtClean="0">
                          <a:solidFill>
                            <a:schemeClr val="dk1"/>
                          </a:solidFill>
                          <a:effectLst/>
                          <a:latin typeface="Urdu Typesetting" panose="03020402040406030203" pitchFamily="66" charset="-78"/>
                          <a:ea typeface="+mn-ea"/>
                          <a:cs typeface="Urdu Typesetting" panose="03020402040406030203" pitchFamily="66" charset="-78"/>
                        </a:rPr>
                        <a:t> تھا۔</a:t>
                      </a:r>
                    </a:p>
                    <a:p>
                      <a:pPr algn="r"/>
                      <a:r>
                        <a:rPr lang="en-US" sz="2400" kern="1200" dirty="0" smtClean="0">
                          <a:solidFill>
                            <a:schemeClr val="dk1"/>
                          </a:solidFill>
                          <a:effectLst/>
                          <a:latin typeface="Urdu Typesetting" panose="03020402040406030203" pitchFamily="66" charset="-78"/>
                          <a:ea typeface="+mn-ea"/>
                          <a:cs typeface="Urdu Typesetting" panose="03020402040406030203" pitchFamily="66" charset="-78"/>
                        </a:rPr>
                        <a:t> </a:t>
                      </a:r>
                      <a:r>
                        <a:rPr lang="ur-PK" sz="2400" kern="1200" dirty="0" smtClean="0">
                          <a:solidFill>
                            <a:schemeClr val="dk1"/>
                          </a:solidFill>
                          <a:effectLst/>
                          <a:latin typeface="Urdu Typesetting" panose="03020402040406030203" pitchFamily="66" charset="-78"/>
                          <a:ea typeface="+mn-ea"/>
                          <a:cs typeface="Urdu Typesetting" panose="03020402040406030203" pitchFamily="66" charset="-78"/>
                        </a:rPr>
                        <a:t> اگر سٹرن نے پولیس </a:t>
                      </a:r>
                      <a:r>
                        <a:rPr lang="ar-AE" sz="2400" kern="1200" dirty="0" smtClean="0">
                          <a:solidFill>
                            <a:schemeClr val="dk1"/>
                          </a:solidFill>
                          <a:effectLst/>
                          <a:latin typeface="Urdu Typesetting" panose="03020402040406030203" pitchFamily="66" charset="-78"/>
                          <a:ea typeface="+mn-ea"/>
                          <a:cs typeface="Urdu Typesetting" panose="03020402040406030203" pitchFamily="66" charset="-78"/>
                        </a:rPr>
                        <a:t>کی تحقیقات کا انتظار کیا ہوتا تو یہ اسکینڈل سے بچ جاتا۔</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اسٹرن میگزین کی کاپی، جس نے ہٹلر کی جعلی ڈائری شائع کی تھی۔</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جلد بازی کے نتائج "عمل میں"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9</a:t>
            </a:fld>
            <a:endParaRPr lang="de-DE" altLang="de-DE" b="0">
              <a:latin typeface="Urdu Typesetting" panose="03020402040406030203" pitchFamily="66" charset="-78"/>
              <a:cs typeface="Urdu Typesetting" panose="03020402040406030203" pitchFamily="66" charset="-78"/>
            </a:endParaRPr>
          </a:p>
        </p:txBody>
      </p:sp>
      <p:pic>
        <p:nvPicPr>
          <p:cNvPr id="10" name="Grafik 9">
            <a:extLst>
              <a:ext uri="{FF2B5EF4-FFF2-40B4-BE49-F238E27FC236}">
                <a16:creationId xmlns:a16="http://schemas.microsoft.com/office/drawing/2014/main" id="{20849541-9EC8-43DC-B9C2-8FDF4B7D2A0B}"/>
              </a:ext>
            </a:extLst>
          </p:cNvPr>
          <p:cNvPicPr>
            <a:picLocks noChangeAspect="1"/>
          </p:cNvPicPr>
          <p:nvPr/>
        </p:nvPicPr>
        <p:blipFill>
          <a:blip r:embed="rId3"/>
          <a:stretch>
            <a:fillRect/>
          </a:stretch>
        </p:blipFill>
        <p:spPr>
          <a:xfrm>
            <a:off x="9409955" y="393305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en-GB" altLang="de-DE" sz="2000" b="0">
              <a:latin typeface="Urdu Typesetting" panose="03020402040406030203" pitchFamily="66" charset="-78"/>
              <a:cs typeface="Urdu Typesetting" panose="03020402040406030203" pitchFamily="66" charset="-78"/>
            </a:endParaRPr>
          </a:p>
        </p:txBody>
      </p:sp>
      <p:sp>
        <p:nvSpPr>
          <p:cNvPr id="52228"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ہم </a:t>
            </a:r>
            <a:r>
              <a:rPr lang="ur-PK" altLang="de-DE" sz="3600" dirty="0" smtClean="0">
                <a:latin typeface="Urdu Typesetting" panose="03020402040406030203" pitchFamily="66" charset="-78"/>
                <a:cs typeface="Urdu Typesetting" panose="03020402040406030203" pitchFamily="66" charset="-78"/>
              </a:rPr>
              <a:t>یہ سب</a:t>
            </a: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کیوں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بہت سے لوگ </a:t>
            </a:r>
            <a:r>
              <a:rPr lang="ur-PK" altLang="de-DE" sz="2400" dirty="0" smtClean="0">
                <a:solidFill>
                  <a:srgbClr val="333333"/>
                </a:solidFill>
                <a:latin typeface="Urdu Typesetting" panose="03020402040406030203" pitchFamily="66" charset="-78"/>
                <a:cs typeface="Urdu Typesetting" panose="03020402040406030203" pitchFamily="66" charset="-78"/>
              </a:rPr>
              <a:t>جو سائیکوسس</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میں مبتلا ہیں (لیکن سبھی نہیں!) تھوڑی معلومات کی بنیاد پر فیصلے کرتے ہیں۔ اس قسم </a:t>
            </a:r>
            <a:r>
              <a:rPr lang="ar-AE" altLang="de-DE" sz="2400" dirty="0" smtClean="0">
                <a:solidFill>
                  <a:srgbClr val="333333"/>
                </a:solidFill>
                <a:latin typeface="Urdu Typesetting" panose="03020402040406030203" pitchFamily="66" charset="-78"/>
                <a:cs typeface="Urdu Typesetting" panose="03020402040406030203" pitchFamily="66" charset="-78"/>
              </a:rPr>
              <a:t>ک</a:t>
            </a:r>
            <a:r>
              <a:rPr lang="ur-PK" altLang="de-DE" sz="2400" dirty="0" smtClean="0">
                <a:solidFill>
                  <a:srgbClr val="333333"/>
                </a:solidFill>
                <a:latin typeface="Urdu Typesetting" panose="03020402040406030203" pitchFamily="66" charset="-78"/>
                <a:cs typeface="Urdu Typesetting" panose="03020402040406030203" pitchFamily="66" charset="-78"/>
              </a:rPr>
              <a:t>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فیصلہ سازی آسانی سے غلطیوں کا باعث بن سکتی ہے، </a:t>
            </a:r>
            <a:r>
              <a:rPr lang="ur-PK" altLang="de-DE" sz="2400" dirty="0" smtClean="0">
                <a:solidFill>
                  <a:srgbClr val="333333"/>
                </a:solidFill>
                <a:latin typeface="Urdu Typesetting" panose="03020402040406030203" pitchFamily="66" charset="-78"/>
                <a:cs typeface="Urdu Typesetting" panose="03020402040406030203" pitchFamily="66" charset="-78"/>
              </a:rPr>
              <a:t>بامقابل ایسا فیصلہ کرنا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جس میں تمام دستیاب معلومات پر احتیاط سے غور کیا جاتا ہے</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9A0EB6D3-62EC-4CB6-B41F-DFFEBBD45AA5}" type="slidenum">
              <a:rPr lang="de-DE" altLang="de-DE" b="0" smtClean="0">
                <a:latin typeface="Urdu Typesetting" panose="03020402040406030203" pitchFamily="66" charset="-78"/>
                <a:cs typeface="Urdu Typesetting" panose="03020402040406030203" pitchFamily="66" charset="-78"/>
              </a:rPr>
              <a:pPr>
                <a:defRPr/>
              </a:pPr>
              <a:t>10</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589468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en-GB" altLang="de-DE" sz="2000" b="0">
              <a:latin typeface="Urdu Typesetting" panose="03020402040406030203" pitchFamily="66" charset="-78"/>
              <a:cs typeface="Urdu Typesetting" panose="03020402040406030203" pitchFamily="66" charset="-78"/>
            </a:endParaRPr>
          </a:p>
        </p:txBody>
      </p:sp>
      <p:sp>
        <p:nvSpPr>
          <p:cNvPr id="52228"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ہم </a:t>
            </a:r>
            <a:r>
              <a:rPr lang="ur-PK" altLang="de-DE" sz="3600" dirty="0" smtClean="0">
                <a:latin typeface="Urdu Typesetting" panose="03020402040406030203" pitchFamily="66" charset="-78"/>
                <a:cs typeface="Urdu Typesetting" panose="03020402040406030203" pitchFamily="66" charset="-78"/>
              </a:rPr>
              <a:t>یہ سب</a:t>
            </a: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کیوں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بہت سے لوگ </a:t>
            </a:r>
            <a:r>
              <a:rPr lang="ur-PK" altLang="de-DE" sz="2400" dirty="0" smtClean="0">
                <a:solidFill>
                  <a:srgbClr val="333333"/>
                </a:solidFill>
                <a:latin typeface="Urdu Typesetting" panose="03020402040406030203" pitchFamily="66" charset="-78"/>
                <a:cs typeface="Urdu Typesetting" panose="03020402040406030203" pitchFamily="66" charset="-78"/>
              </a:rPr>
              <a:t>جو سائیکوسس</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میں مبتلا ہیں (لیکن سبھی نہیں!) تھوڑی معلومات کی بنیاد پر فیصلے کرتے ہیں۔ اس قسم </a:t>
            </a:r>
            <a:r>
              <a:rPr lang="ar-AE" altLang="de-DE" sz="2400" dirty="0" smtClean="0">
                <a:solidFill>
                  <a:srgbClr val="333333"/>
                </a:solidFill>
                <a:latin typeface="Urdu Typesetting" panose="03020402040406030203" pitchFamily="66" charset="-78"/>
                <a:cs typeface="Urdu Typesetting" panose="03020402040406030203" pitchFamily="66" charset="-78"/>
              </a:rPr>
              <a:t>ک</a:t>
            </a:r>
            <a:r>
              <a:rPr lang="ur-PK" altLang="de-DE" sz="2400" dirty="0" smtClean="0">
                <a:solidFill>
                  <a:srgbClr val="333333"/>
                </a:solidFill>
                <a:latin typeface="Urdu Typesetting" panose="03020402040406030203" pitchFamily="66" charset="-78"/>
                <a:cs typeface="Urdu Typesetting" panose="03020402040406030203" pitchFamily="66" charset="-78"/>
              </a:rPr>
              <a:t>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فیصلہ سازی آسانی سے غلطیوں کا باعث بن سکتی ہے، </a:t>
            </a:r>
            <a:r>
              <a:rPr lang="ur-PK" altLang="de-DE" sz="2400" dirty="0" smtClean="0">
                <a:solidFill>
                  <a:srgbClr val="333333"/>
                </a:solidFill>
                <a:latin typeface="Urdu Typesetting" panose="03020402040406030203" pitchFamily="66" charset="-78"/>
                <a:cs typeface="Urdu Typesetting" panose="03020402040406030203" pitchFamily="66" charset="-78"/>
              </a:rPr>
              <a:t>بامقابل ایسا فیصلہ کرنا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جس میں تمام دستیاب معلومات پر احتیاط سے غور کیا جاتا ہے۔</a:t>
            </a:r>
          </a:p>
          <a:p>
            <a:pPr lvl="0" algn="r" defTabSz="914400" fontAlgn="base">
              <a:buClr>
                <a:srgbClr val="333333"/>
              </a:buClr>
            </a:pPr>
            <a:r>
              <a:rPr lang="ur-PK" altLang="de-DE" sz="2400" dirty="0" smtClean="0">
                <a:solidFill>
                  <a:srgbClr val="333333"/>
                </a:solidFill>
                <a:latin typeface="Urdu Typesetting" panose="03020402040406030203" pitchFamily="66" charset="-78"/>
                <a:cs typeface="Urdu Typesetting" panose="03020402040406030203" pitchFamily="66" charset="-78"/>
              </a:rPr>
              <a:t>سائیکوسس</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میں مبتلا بہت سے لوگوں (لیکن سبھی کے لیے نہیں!) </a:t>
            </a:r>
            <a:r>
              <a:rPr lang="ur-PK" altLang="de-DE" sz="2400" dirty="0" smtClean="0">
                <a:solidFill>
                  <a:srgbClr val="333333"/>
                </a:solidFill>
                <a:latin typeface="Urdu Typesetting" panose="03020402040406030203" pitchFamily="66" charset="-78"/>
                <a:cs typeface="Urdu Typesetting" panose="03020402040406030203" pitchFamily="66" charset="-78"/>
              </a:rPr>
              <a:t>کیلئے </a:t>
            </a:r>
            <a:r>
              <a:rPr lang="ar-AE" altLang="de-DE" sz="2400" dirty="0" smtClean="0">
                <a:solidFill>
                  <a:srgbClr val="333333"/>
                </a:solidFill>
                <a:latin typeface="Urdu Typesetting" panose="03020402040406030203" pitchFamily="66" charset="-78"/>
                <a:cs typeface="Urdu Typesetting" panose="03020402040406030203" pitchFamily="66" charset="-78"/>
              </a:rPr>
              <a:t>حقیقت </a:t>
            </a:r>
            <a:r>
              <a:rPr lang="ar-AE" altLang="de-DE" sz="2400" dirty="0">
                <a:solidFill>
                  <a:srgbClr val="333333"/>
                </a:solidFill>
                <a:latin typeface="Urdu Typesetting" panose="03020402040406030203" pitchFamily="66" charset="-78"/>
                <a:cs typeface="Urdu Typesetting" panose="03020402040406030203" pitchFamily="66" charset="-78"/>
              </a:rPr>
              <a:t>کا تصور بدل جاتا ہے۔ غیر متوقع تشریحات پر غور کیا جاتا ہے جسے زیادہ تر دوسرے لوگ نظر انداز کریں گے۔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9A0EB6D3-62EC-4CB6-B41F-DFFEBBD45AA5}" type="slidenum">
              <a:rPr lang="de-DE" altLang="de-DE" b="0" smtClean="0">
                <a:latin typeface="Urdu Typesetting" panose="03020402040406030203" pitchFamily="66" charset="-78"/>
                <a:cs typeface="Urdu Typesetting" panose="03020402040406030203" pitchFamily="66" charset="-78"/>
              </a:rPr>
              <a:pPr>
                <a:defRPr/>
              </a:pPr>
              <a:t>11</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169392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کس طرح </a:t>
            </a:r>
            <a:r>
              <a:rPr lang="ur-PK" sz="3600" dirty="0" smtClean="0">
                <a:latin typeface="Urdu Typesetting" panose="03020402040406030203" pitchFamily="66" charset="-78"/>
                <a:cs typeface="Urdu Typesetting" panose="03020402040406030203" pitchFamily="66" charset="-78"/>
              </a:rPr>
              <a:t>جلدی </a:t>
            </a:r>
            <a:r>
              <a:rPr lang="ar-AE" sz="3600" dirty="0" smtClean="0">
                <a:latin typeface="Urdu Typesetting" panose="03020402040406030203" pitchFamily="66" charset="-78"/>
                <a:cs typeface="Urdu Typesetting" panose="03020402040406030203" pitchFamily="66" charset="-78"/>
              </a:rPr>
              <a:t>نتیجہ </a:t>
            </a:r>
            <a:r>
              <a:rPr lang="ur-PK" sz="3600" dirty="0" smtClean="0">
                <a:latin typeface="Urdu Typesetting" panose="03020402040406030203" pitchFamily="66" charset="-78"/>
                <a:cs typeface="Urdu Typesetting" panose="03020402040406030203" pitchFamily="66" charset="-78"/>
              </a:rPr>
              <a:t>اخذ کر لینا</a:t>
            </a:r>
            <a:r>
              <a:rPr lang="ar-AE" sz="3600" dirty="0" smtClean="0">
                <a:latin typeface="Urdu Typesetting" panose="03020402040406030203" pitchFamily="66" charset="-78"/>
                <a:cs typeface="Urdu Typesetting" panose="03020402040406030203" pitchFamily="66" charset="-78"/>
              </a:rPr>
              <a:t> </a:t>
            </a:r>
            <a:r>
              <a:rPr lang="ur-PK" sz="3600" dirty="0" smtClean="0">
                <a:latin typeface="Urdu Typesetting" panose="03020402040406030203" pitchFamily="66" charset="-78"/>
                <a:cs typeface="Urdu Typesetting" panose="03020402040406030203" pitchFamily="66" charset="-78"/>
              </a:rPr>
              <a:t>سائیکوسس</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کے دوران غلط تشریحات کو فروغ دیتا ہے - مثالیں۔</a:t>
            </a:r>
            <a:endParaRPr lang="en-US" sz="3600" dirty="0">
              <a:latin typeface="Urdu Typesetting" panose="03020402040406030203" pitchFamily="66" charset="-78"/>
              <a:cs typeface="Urdu Typesetting" panose="03020402040406030203" pitchFamily="66" charset="-78"/>
            </a:endParaRPr>
          </a:p>
        </p:txBody>
      </p:sp>
      <p:sp>
        <p:nvSpPr>
          <p:cNvPr id="54297" name="Rechteck 1"/>
          <p:cNvSpPr>
            <a:spLocks noChangeArrowheads="1"/>
          </p:cNvSpPr>
          <p:nvPr/>
        </p:nvSpPr>
        <p:spPr bwMode="auto">
          <a:xfrm>
            <a:off x="408955" y="6076950"/>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r-AE" altLang="de-DE" sz="1800" b="0" dirty="0">
                <a:solidFill>
                  <a:srgbClr val="004992"/>
                </a:solidFill>
                <a:latin typeface="Urdu Typesetting" panose="03020402040406030203" pitchFamily="66" charset="-78"/>
                <a:cs typeface="Urdu Typesetting" panose="03020402040406030203" pitchFamily="66" charset="-78"/>
              </a:rPr>
              <a:t>کیا کوئی مختصر ذاتی </a:t>
            </a:r>
            <a:r>
              <a:rPr lang="ar-AE" altLang="de-DE" sz="1800" b="0" dirty="0" smtClean="0">
                <a:solidFill>
                  <a:srgbClr val="004992"/>
                </a:solidFill>
                <a:latin typeface="Urdu Typesetting" panose="03020402040406030203" pitchFamily="66" charset="-78"/>
                <a:cs typeface="Urdu Typesetting" panose="03020402040406030203" pitchFamily="66" charset="-78"/>
              </a:rPr>
              <a:t>تجربہ</a:t>
            </a:r>
            <a:r>
              <a:rPr lang="ur-PK" altLang="de-DE" sz="1800" b="0" dirty="0" smtClean="0">
                <a:solidFill>
                  <a:srgbClr val="004992"/>
                </a:solidFill>
                <a:latin typeface="Urdu Typesetting" panose="03020402040406030203" pitchFamily="66" charset="-78"/>
                <a:cs typeface="Urdu Typesetting" panose="03020402040406030203" pitchFamily="66" charset="-78"/>
              </a:rPr>
              <a:t> پیش</a:t>
            </a:r>
            <a:r>
              <a:rPr lang="ar-AE" altLang="de-DE" sz="1800" b="0" dirty="0" smtClean="0">
                <a:solidFill>
                  <a:srgbClr val="004992"/>
                </a:solidFill>
                <a:latin typeface="Urdu Typesetting" panose="03020402040406030203" pitchFamily="66" charset="-78"/>
                <a:cs typeface="Urdu Typesetting" panose="03020402040406030203" pitchFamily="66" charset="-78"/>
              </a:rPr>
              <a:t> </a:t>
            </a:r>
            <a:r>
              <a:rPr lang="ar-AE" altLang="de-DE" sz="1800" b="0" dirty="0">
                <a:solidFill>
                  <a:srgbClr val="004992"/>
                </a:solidFill>
                <a:latin typeface="Urdu Typesetting" panose="03020402040406030203" pitchFamily="66" charset="-78"/>
                <a:cs typeface="Urdu Typesetting" panose="03020402040406030203" pitchFamily="66" charset="-78"/>
              </a:rPr>
              <a:t>کر سکتا ہے؟</a:t>
            </a:r>
            <a:endParaRPr lang="de-DE" altLang="de-DE" sz="1800" b="0" dirty="0">
              <a:solidFill>
                <a:srgbClr val="004992"/>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12</a:t>
            </a:fld>
            <a:endParaRPr lang="de-DE" altLang="de-DE" b="0">
              <a:latin typeface="Urdu Typesetting" panose="03020402040406030203" pitchFamily="66" charset="-78"/>
              <a:cs typeface="Urdu Typesetting" panose="03020402040406030203" pitchFamily="66" charset="-78"/>
            </a:endParaRPr>
          </a:p>
        </p:txBody>
      </p:sp>
      <p:graphicFrame>
        <p:nvGraphicFramePr>
          <p:cNvPr id="10" name="Content Placeholder 8"/>
          <p:cNvGraphicFramePr>
            <a:graphicFrameLocks/>
          </p:cNvGraphicFramePr>
          <p:nvPr>
            <p:extLst>
              <p:ext uri="{D42A27DB-BD31-4B8C-83A1-F6EECF244321}">
                <p14:modId xmlns:p14="http://schemas.microsoft.com/office/powerpoint/2010/main" val="967768202"/>
              </p:ext>
            </p:extLst>
          </p:nvPr>
        </p:nvGraphicFramePr>
        <p:xfrm>
          <a:off x="409575" y="2203704"/>
          <a:ext cx="11160621" cy="3749040"/>
        </p:xfrm>
        <a:graphic>
          <a:graphicData uri="http://schemas.openxmlformats.org/drawingml/2006/table">
            <a:tbl>
              <a:tblPr firstRow="1" bandRow="1">
                <a:tableStyleId>{21E4AEA4-8DFA-4A89-87EB-49C32662AFE0}</a:tableStyleId>
              </a:tblPr>
              <a:tblGrid>
                <a:gridCol w="3720207">
                  <a:extLst>
                    <a:ext uri="{9D8B030D-6E8A-4147-A177-3AD203B41FA5}">
                      <a16:colId xmlns:a16="http://schemas.microsoft.com/office/drawing/2014/main" val="180687223"/>
                    </a:ext>
                  </a:extLst>
                </a:gridCol>
                <a:gridCol w="3720207">
                  <a:extLst>
                    <a:ext uri="{9D8B030D-6E8A-4147-A177-3AD203B41FA5}">
                      <a16:colId xmlns:a16="http://schemas.microsoft.com/office/drawing/2014/main" val="20001"/>
                    </a:ext>
                  </a:extLst>
                </a:gridCol>
                <a:gridCol w="3720207">
                  <a:extLst>
                    <a:ext uri="{9D8B030D-6E8A-4147-A177-3AD203B41FA5}">
                      <a16:colId xmlns:a16="http://schemas.microsoft.com/office/drawing/2014/main" val="4110330123"/>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18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اصل میں کیا ہوا</a:t>
                      </a:r>
                      <a:endParaRPr kumimoji="0" lang="de-DE"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18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سائیکوسس کے دوران وضاحت</a:t>
                      </a:r>
                      <a:endParaRPr kumimoji="0" lang="de-DE"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18987" marR="118987"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18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واقعہ</a:t>
                      </a:r>
                      <a:endParaRPr kumimoji="0" lang="de-DE"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18987" marR="118987"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غیر متوقع طور پر،</a:t>
                      </a: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رہائشی </a:t>
                      </a: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مقام</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میں ایک بستر آیا ہے۔</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18987" marR="118987"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آپ کو یقین ہے کہ ڈاکٹروں نے ہار مان لی ہے۔</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18987" marR="118987"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آپ کی ڈسچارج کی تاریخ آگے بڑھ گئی ہے۔</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18987" marR="118987"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زیادہ تر لوگ وقتا فوقتا اپنے بارے میں منفی خیالات کا تجربہ کرتے</a:t>
                      </a: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رہتے</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ہیں۔</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18987" marR="118987"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آپ کو یقین ہے کہ یہ چھت پر سیل فون کے اینٹینا کی وجہ سے ہوا ہے۔</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18987" marR="118987"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یہ </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سوچ</a:t>
                      </a: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کہ</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"آپ بیکار ہیں!" آپ کے سر میں ہتھوڑا مار رہ</a:t>
                      </a: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ہے.</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18987" marR="118987"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لفظ سیاق و سباق سے قابل رسائی تھا۔</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18987" marR="118987"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تھیراپسٹ</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آپ کے خیالات پڑھ سکتے ہیں۔</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18987" marR="118987"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تھیراپسٹ</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ایک</a:t>
                      </a: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ایسا</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لفظ کہتا ہے جسے آپ ابھی استعمال کرنے والے تھے۔</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18987" marR="118987"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مشق</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درج ذیل مشقوں میں آپ کو مختلف پینٹنگز دکھائی جائیں گی۔ براہ کرم ہر پینٹنگ کے صحیح عنوان کی نشاندہی کرنے کی کوشش کریں اور "</a:t>
            </a:r>
            <a:r>
              <a:rPr lang="ar-AE" altLang="de-DE" sz="2400" dirty="0" smtClean="0">
                <a:solidFill>
                  <a:srgbClr val="333333"/>
                </a:solidFill>
                <a:latin typeface="Urdu Typesetting" panose="03020402040406030203" pitchFamily="66" charset="-78"/>
                <a:cs typeface="Urdu Typesetting" panose="03020402040406030203" pitchFamily="66" charset="-78"/>
              </a:rPr>
              <a:t>غلط" </a:t>
            </a:r>
            <a:r>
              <a:rPr lang="ar-AE" altLang="de-DE" sz="2400" dirty="0">
                <a:solidFill>
                  <a:srgbClr val="333333"/>
                </a:solidFill>
                <a:latin typeface="Urdu Typesetting" panose="03020402040406030203" pitchFamily="66" charset="-78"/>
                <a:cs typeface="Urdu Typesetting" panose="03020402040406030203" pitchFamily="66" charset="-78"/>
              </a:rPr>
              <a:t>کو مسترد کریں</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13</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141204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مشق</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درج ذیل مشقوں میں آپ کو مختلف پینٹنگز دکھائی جائیں گی۔ براہ کرم ہر پینٹنگ کے صحیح عنوان کی نشاندہی کرنے کی کوشش کریں اور "</a:t>
            </a:r>
            <a:r>
              <a:rPr lang="ar-AE" altLang="de-DE" sz="2400" dirty="0" smtClean="0">
                <a:solidFill>
                  <a:srgbClr val="333333"/>
                </a:solidFill>
                <a:latin typeface="Urdu Typesetting" panose="03020402040406030203" pitchFamily="66" charset="-78"/>
                <a:cs typeface="Urdu Typesetting" panose="03020402040406030203" pitchFamily="66" charset="-78"/>
              </a:rPr>
              <a:t>غلط" </a:t>
            </a:r>
            <a:r>
              <a:rPr lang="ar-AE" altLang="de-DE" sz="2400" dirty="0">
                <a:solidFill>
                  <a:srgbClr val="333333"/>
                </a:solidFill>
                <a:latin typeface="Urdu Typesetting" panose="03020402040406030203" pitchFamily="66" charset="-78"/>
                <a:cs typeface="Urdu Typesetting" panose="03020402040406030203" pitchFamily="66" charset="-78"/>
              </a:rPr>
              <a:t>کو مسترد کریں۔</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ہر ایک تشریح کے فوائد اور نقصانات پر بحث کریں</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14</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763414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مشق</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درج ذیل مشقوں میں آپ کو مختلف پینٹنگز دکھائی جائیں گی۔ براہ کرم ہر پینٹنگ کے صحیح عنوان کی نشاندہی کرنے کی کوشش کریں اور "</a:t>
            </a:r>
            <a:r>
              <a:rPr lang="ar-AE" altLang="de-DE" sz="2400" dirty="0" smtClean="0">
                <a:solidFill>
                  <a:srgbClr val="333333"/>
                </a:solidFill>
                <a:latin typeface="Urdu Typesetting" panose="03020402040406030203" pitchFamily="66" charset="-78"/>
                <a:cs typeface="Urdu Typesetting" panose="03020402040406030203" pitchFamily="66" charset="-78"/>
              </a:rPr>
              <a:t>غلط" </a:t>
            </a:r>
            <a:r>
              <a:rPr lang="ar-AE" altLang="de-DE" sz="2400" dirty="0">
                <a:solidFill>
                  <a:srgbClr val="333333"/>
                </a:solidFill>
                <a:latin typeface="Urdu Typesetting" panose="03020402040406030203" pitchFamily="66" charset="-78"/>
                <a:cs typeface="Urdu Typesetting" panose="03020402040406030203" pitchFamily="66" charset="-78"/>
              </a:rPr>
              <a:t>کو مسترد کریں۔</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ہر ایک تشریح کے فوائد اور نقصانات پر بحث کریں۔</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براہ </a:t>
            </a:r>
            <a:r>
              <a:rPr lang="ur-PK" altLang="de-DE" sz="2400" dirty="0" smtClean="0">
                <a:solidFill>
                  <a:srgbClr val="333333"/>
                </a:solidFill>
                <a:latin typeface="Urdu Typesetting" panose="03020402040406030203" pitchFamily="66" charset="-78"/>
                <a:cs typeface="Urdu Typesetting" panose="03020402040406030203" pitchFamily="66" charset="-78"/>
              </a:rPr>
              <a:t>مہربانی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اپنے فیصلے پر اعتماد </a:t>
            </a:r>
            <a:r>
              <a:rPr lang="ar-AE" altLang="de-DE" sz="2400" dirty="0" smtClean="0">
                <a:solidFill>
                  <a:srgbClr val="333333"/>
                </a:solidFill>
                <a:latin typeface="Urdu Typesetting" panose="03020402040406030203" pitchFamily="66" charset="-78"/>
                <a:cs typeface="Urdu Typesetting" panose="03020402040406030203" pitchFamily="66" charset="-78"/>
              </a:rPr>
              <a:t>ک</a:t>
            </a:r>
            <a:r>
              <a:rPr lang="ur-PK" altLang="de-DE" sz="2400" dirty="0" smtClean="0">
                <a:solidFill>
                  <a:srgbClr val="333333"/>
                </a:solidFill>
                <a:latin typeface="Urdu Typesetting" panose="03020402040406030203" pitchFamily="66" charset="-78"/>
                <a:cs typeface="Urdu Typesetting" panose="03020402040406030203" pitchFamily="66" charset="-78"/>
              </a:rPr>
              <a:t>ا لیول</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بھی بتائیں</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15</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03879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مشق</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درج ذیل مشقوں میں آپ کو مختلف پینٹنگز دکھائی جائیں گی۔ براہ کرم ہر پینٹنگ کے صحیح عنوان کی نشاندہی کرنے کی کوشش کریں اور "</a:t>
            </a:r>
            <a:r>
              <a:rPr lang="ar-AE" altLang="de-DE" sz="2400" dirty="0" smtClean="0">
                <a:solidFill>
                  <a:srgbClr val="333333"/>
                </a:solidFill>
                <a:latin typeface="Urdu Typesetting" panose="03020402040406030203" pitchFamily="66" charset="-78"/>
                <a:cs typeface="Urdu Typesetting" panose="03020402040406030203" pitchFamily="66" charset="-78"/>
              </a:rPr>
              <a:t>غلط" </a:t>
            </a:r>
            <a:r>
              <a:rPr lang="ar-AE" altLang="de-DE" sz="2400" dirty="0">
                <a:solidFill>
                  <a:srgbClr val="333333"/>
                </a:solidFill>
                <a:latin typeface="Urdu Typesetting" panose="03020402040406030203" pitchFamily="66" charset="-78"/>
                <a:cs typeface="Urdu Typesetting" panose="03020402040406030203" pitchFamily="66" charset="-78"/>
              </a:rPr>
              <a:t>کو مسترد کریں۔</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ہر ایک تشریح کے فوائد اور نقصانات پر بحث کریں۔</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براہ </a:t>
            </a:r>
            <a:r>
              <a:rPr lang="ur-PK" altLang="de-DE" sz="2400" dirty="0" smtClean="0">
                <a:solidFill>
                  <a:srgbClr val="333333"/>
                </a:solidFill>
                <a:latin typeface="Urdu Typesetting" panose="03020402040406030203" pitchFamily="66" charset="-78"/>
                <a:cs typeface="Urdu Typesetting" panose="03020402040406030203" pitchFamily="66" charset="-78"/>
              </a:rPr>
              <a:t>مہربانی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اپنے فیصلے پر اعتماد </a:t>
            </a:r>
            <a:r>
              <a:rPr lang="ar-AE" altLang="de-DE" sz="2400" dirty="0" smtClean="0">
                <a:solidFill>
                  <a:srgbClr val="333333"/>
                </a:solidFill>
                <a:latin typeface="Urdu Typesetting" panose="03020402040406030203" pitchFamily="66" charset="-78"/>
                <a:cs typeface="Urdu Typesetting" panose="03020402040406030203" pitchFamily="66" charset="-78"/>
              </a:rPr>
              <a:t>ک</a:t>
            </a:r>
            <a:r>
              <a:rPr lang="ur-PK" altLang="de-DE" sz="2400" dirty="0" smtClean="0">
                <a:solidFill>
                  <a:srgbClr val="333333"/>
                </a:solidFill>
                <a:latin typeface="Urdu Typesetting" panose="03020402040406030203" pitchFamily="66" charset="-78"/>
                <a:cs typeface="Urdu Typesetting" panose="03020402040406030203" pitchFamily="66" charset="-78"/>
              </a:rPr>
              <a:t>ا لیول</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بھی بتائیں۔</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ان خصوصیات پر </a:t>
            </a:r>
            <a:r>
              <a:rPr lang="ur-PK" altLang="de-DE" sz="2400" dirty="0" smtClean="0">
                <a:solidFill>
                  <a:srgbClr val="333333"/>
                </a:solidFill>
                <a:latin typeface="Urdu Typesetting" panose="03020402040406030203" pitchFamily="66" charset="-78"/>
                <a:cs typeface="Urdu Typesetting" panose="03020402040406030203" pitchFamily="66" charset="-78"/>
              </a:rPr>
              <a:t>خاص</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توجہ دیں جو واضح طور پر ایک تشریح کو مسترد کرتی ہیں۔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16</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109143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8905899" y="2132856"/>
            <a:ext cx="2592288"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ur-PK" altLang="de-DE" sz="2400" b="0" dirty="0" smtClean="0">
                <a:solidFill>
                  <a:srgbClr val="333333"/>
                </a:solidFill>
                <a:latin typeface="Urdu Typesetting" panose="03020402040406030203" pitchFamily="66" charset="-78"/>
                <a:cs typeface="Urdu Typesetting" panose="03020402040406030203" pitchFamily="66" charset="-78"/>
              </a:rPr>
              <a:t>اپنی غلطی</a:t>
            </a:r>
            <a:r>
              <a:rPr lang="ar-AE" altLang="de-DE" sz="2400" b="0" dirty="0" smtClean="0">
                <a:solidFill>
                  <a:srgbClr val="333333"/>
                </a:solidFill>
                <a:latin typeface="Urdu Typesetting" panose="03020402040406030203" pitchFamily="66" charset="-78"/>
                <a:cs typeface="Urdu Typesetting" panose="03020402040406030203" pitchFamily="66" charset="-78"/>
              </a:rPr>
              <a:t> </a:t>
            </a:r>
            <a:r>
              <a:rPr lang="ar-AE" altLang="de-DE" sz="2400" b="0" dirty="0">
                <a:solidFill>
                  <a:srgbClr val="333333"/>
                </a:solidFill>
                <a:latin typeface="Urdu Typesetting" panose="03020402040406030203" pitchFamily="66" charset="-78"/>
                <a:cs typeface="Urdu Typesetting" panose="03020402040406030203" pitchFamily="66" charset="-78"/>
              </a:rPr>
              <a:t>کا اقرار</a:t>
            </a:r>
          </a:p>
          <a:p>
            <a:pPr marL="0" indent="0" algn="r" eaLnBrk="1" hangingPunct="1">
              <a:lnSpc>
                <a:spcPct val="105000"/>
              </a:lnSpc>
              <a:spcBef>
                <a:spcPts val="1999"/>
              </a:spcBef>
              <a:spcAft>
                <a:spcPts val="0"/>
              </a:spcAft>
              <a:buClr>
                <a:srgbClr val="333333"/>
              </a:buClr>
              <a:buNone/>
            </a:pPr>
            <a:r>
              <a:rPr lang="ur-PK" altLang="de-DE" sz="2400" b="0" dirty="0" smtClean="0">
                <a:solidFill>
                  <a:srgbClr val="333333"/>
                </a:solidFill>
                <a:latin typeface="Urdu Typesetting" panose="03020402040406030203" pitchFamily="66" charset="-78"/>
                <a:cs typeface="Urdu Typesetting" panose="03020402040406030203" pitchFamily="66" charset="-78"/>
              </a:rPr>
              <a:t>شادی سے پہلے ملاقات</a:t>
            </a:r>
            <a:endParaRPr lang="ar-AE" altLang="de-DE" sz="2400" b="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رشتہ دار کی موت </a:t>
            </a:r>
            <a:r>
              <a:rPr lang="ar-AE" altLang="de-DE" sz="2400" b="0" dirty="0" smtClean="0">
                <a:solidFill>
                  <a:srgbClr val="333333"/>
                </a:solidFill>
                <a:latin typeface="Urdu Typesetting" panose="03020402040406030203" pitchFamily="66" charset="-78"/>
                <a:cs typeface="Urdu Typesetting" panose="03020402040406030203" pitchFamily="66" charset="-78"/>
              </a:rPr>
              <a:t>ک</a:t>
            </a:r>
            <a:r>
              <a:rPr lang="ur-PK" altLang="de-DE" sz="2400" b="0" dirty="0" smtClean="0">
                <a:solidFill>
                  <a:srgbClr val="333333"/>
                </a:solidFill>
                <a:latin typeface="Urdu Typesetting" panose="03020402040406030203" pitchFamily="66" charset="-78"/>
                <a:cs typeface="Urdu Typesetting" panose="03020402040406030203" pitchFamily="66" charset="-78"/>
              </a:rPr>
              <a:t>ی خبر</a:t>
            </a:r>
            <a:endParaRPr lang="ar-AE" altLang="de-DE" sz="2400" b="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پھول بیچنے والا</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17</a:t>
            </a:fld>
            <a:endParaRPr lang="de-DE" altLang="de-DE" b="0">
              <a:latin typeface="Urdu Typesetting" panose="03020402040406030203" pitchFamily="66" charset="-78"/>
              <a:cs typeface="Urdu Typesetting" panose="03020402040406030203" pitchFamily="66" charset="-78"/>
            </a:endParaRPr>
          </a:p>
        </p:txBody>
      </p:sp>
      <p:pic>
        <p:nvPicPr>
          <p:cNvPr id="11"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3"/>
          <p:cNvSpPr txBox="1">
            <a:spLocks noChangeArrowheads="1"/>
          </p:cNvSpPr>
          <p:nvPr/>
        </p:nvSpPr>
        <p:spPr bwMode="auto">
          <a:xfrm>
            <a:off x="9154487" y="2203704"/>
            <a:ext cx="234370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ur-PK" altLang="de-DE" sz="2400" b="0" dirty="0">
                <a:solidFill>
                  <a:srgbClr val="333333"/>
                </a:solidFill>
                <a:latin typeface="Urdu Typesetting" panose="03020402040406030203" pitchFamily="66" charset="-78"/>
                <a:cs typeface="Urdu Typesetting" panose="03020402040406030203" pitchFamily="66" charset="-78"/>
              </a:rPr>
              <a:t>اپنی غلطی</a:t>
            </a:r>
            <a:r>
              <a:rPr lang="ar-AE" altLang="de-DE" sz="2400" b="0" dirty="0">
                <a:solidFill>
                  <a:srgbClr val="333333"/>
                </a:solidFill>
                <a:latin typeface="Urdu Typesetting" panose="03020402040406030203" pitchFamily="66" charset="-78"/>
                <a:cs typeface="Urdu Typesetting" panose="03020402040406030203" pitchFamily="66" charset="-78"/>
              </a:rPr>
              <a:t> کا اقرار</a:t>
            </a:r>
          </a:p>
          <a:p>
            <a:pPr marL="0" indent="0" algn="r" eaLnBrk="1" hangingPunct="1">
              <a:lnSpc>
                <a:spcPct val="105000"/>
              </a:lnSpc>
              <a:spcBef>
                <a:spcPts val="1999"/>
              </a:spcBef>
              <a:spcAft>
                <a:spcPts val="0"/>
              </a:spcAft>
              <a:buClr>
                <a:srgbClr val="333333"/>
              </a:buClr>
              <a:buNone/>
            </a:pPr>
            <a:r>
              <a:rPr lang="ur-PK" altLang="de-DE" sz="2400" b="0" dirty="0">
                <a:solidFill>
                  <a:schemeClr val="accent1"/>
                </a:solidFill>
                <a:latin typeface="Urdu Typesetting" panose="03020402040406030203" pitchFamily="66" charset="-78"/>
                <a:cs typeface="Urdu Typesetting" panose="03020402040406030203" pitchFamily="66" charset="-78"/>
              </a:rPr>
              <a:t>شادی سے پہلے ملاقات</a:t>
            </a:r>
            <a:endParaRPr lang="ar-AE" altLang="de-DE" sz="2400" b="0" dirty="0">
              <a:solidFill>
                <a:schemeClr val="accent1"/>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رشتہ دار کی موت ک</a:t>
            </a:r>
            <a:r>
              <a:rPr lang="ur-PK" altLang="de-DE" sz="2400" b="0" dirty="0">
                <a:solidFill>
                  <a:srgbClr val="333333"/>
                </a:solidFill>
                <a:latin typeface="Urdu Typesetting" panose="03020402040406030203" pitchFamily="66" charset="-78"/>
                <a:cs typeface="Urdu Typesetting" panose="03020402040406030203" pitchFamily="66" charset="-78"/>
              </a:rPr>
              <a:t>ی خبر</a:t>
            </a:r>
            <a:endParaRPr lang="ar-AE" altLang="de-DE" sz="2400" b="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پھول بیچنے والا</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18</a:t>
            </a:fld>
            <a:endParaRPr lang="de-DE" altLang="de-DE" b="0">
              <a:latin typeface="Urdu Typesetting" panose="03020402040406030203" pitchFamily="66" charset="-78"/>
              <a:cs typeface="Urdu Typesetting" panose="03020402040406030203" pitchFamily="66" charset="-78"/>
            </a:endParaRPr>
          </a:p>
        </p:txBody>
      </p:sp>
      <p:pic>
        <p:nvPicPr>
          <p:cNvPr id="11"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ChangeArrowheads="1"/>
          </p:cNvSpPr>
          <p:nvPr/>
        </p:nvSpPr>
        <p:spPr bwMode="auto">
          <a:xfrm>
            <a:off x="6080760" y="2203704"/>
            <a:ext cx="5669280"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راہب</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شرابی ۔</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پڑھنے والا کیمسٹ</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کتابی کیڑا</a:t>
            </a:r>
            <a:endParaRPr lang="de-DE"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19</a:t>
            </a:fld>
            <a:endParaRPr lang="de-DE" altLang="de-DE" b="0">
              <a:latin typeface="Urdu Typesetting" panose="03020402040406030203" pitchFamily="66" charset="-78"/>
              <a:cs typeface="Urdu Typesetting" panose="03020402040406030203" pitchFamily="66" charset="-78"/>
            </a:endParaRPr>
          </a:p>
        </p:txBody>
      </p:sp>
      <p:pic>
        <p:nvPicPr>
          <p:cNvPr id="11"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1027"/>
          <p:cNvSpPr>
            <a:spLocks noChangeArrowheads="1"/>
          </p:cNvSpPr>
          <p:nvPr/>
        </p:nvSpPr>
        <p:spPr bwMode="auto">
          <a:xfrm>
            <a:off x="6080759" y="2203704"/>
            <a:ext cx="566928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راہب</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شرابی ۔</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پ</a:t>
            </a:r>
            <a:r>
              <a:rPr lang="ar-AE" altLang="de-DE" sz="2400" b="0" dirty="0">
                <a:solidFill>
                  <a:schemeClr val="accent1"/>
                </a:solidFill>
                <a:latin typeface="Urdu Typesetting" panose="03020402040406030203" pitchFamily="66" charset="-78"/>
                <a:cs typeface="Urdu Typesetting" panose="03020402040406030203" pitchFamily="66" charset="-78"/>
              </a:rPr>
              <a:t>ڑھنے والا کیمسٹ</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کتابی کیڑا</a:t>
            </a:r>
            <a:endParaRPr lang="de-DE"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20</a:t>
            </a:fld>
            <a:endParaRPr lang="de-DE" altLang="de-DE" b="0">
              <a:latin typeface="Urdu Typesetting" panose="03020402040406030203" pitchFamily="66" charset="-78"/>
              <a:cs typeface="Urdu Typesetting" panose="03020402040406030203" pitchFamily="66" charset="-78"/>
            </a:endParaRPr>
          </a:p>
        </p:txBody>
      </p:sp>
      <p:pic>
        <p:nvPicPr>
          <p:cNvPr id="11"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6"/>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نوکروں کا </a:t>
            </a:r>
            <a:r>
              <a:rPr lang="ar-AE" altLang="de-DE" sz="2400" b="0" dirty="0" smtClean="0">
                <a:solidFill>
                  <a:srgbClr val="333333"/>
                </a:solidFill>
                <a:latin typeface="Urdu Typesetting" panose="03020402040406030203" pitchFamily="66" charset="-78"/>
                <a:cs typeface="Urdu Typesetting" panose="03020402040406030203" pitchFamily="66" charset="-78"/>
              </a:rPr>
              <a:t>کمرہ</a:t>
            </a:r>
          </a:p>
          <a:p>
            <a:pPr marL="0" indent="0" algn="r" eaLnBrk="1" hangingPunct="1">
              <a:lnSpc>
                <a:spcPct val="105000"/>
              </a:lnSpc>
              <a:spcBef>
                <a:spcPts val="1999"/>
              </a:spcBef>
              <a:spcAft>
                <a:spcPts val="0"/>
              </a:spcAft>
              <a:buClr>
                <a:srgbClr val="333333"/>
              </a:buClr>
              <a:buNone/>
            </a:pPr>
            <a:r>
              <a:rPr lang="ur-PK" altLang="de-DE" sz="2400" b="0" dirty="0" smtClean="0">
                <a:solidFill>
                  <a:srgbClr val="333333"/>
                </a:solidFill>
                <a:latin typeface="Urdu Typesetting" panose="03020402040406030203" pitchFamily="66" charset="-78"/>
                <a:cs typeface="Urdu Typesetting" panose="03020402040406030203" pitchFamily="66" charset="-78"/>
              </a:rPr>
              <a:t>دماغی فارغ</a:t>
            </a:r>
            <a:endParaRPr lang="ar-AE" altLang="de-DE" sz="2400" b="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smtClean="0">
                <a:solidFill>
                  <a:srgbClr val="333333"/>
                </a:solidFill>
                <a:latin typeface="Urdu Typesetting" panose="03020402040406030203" pitchFamily="66" charset="-78"/>
                <a:cs typeface="Urdu Typesetting" panose="03020402040406030203" pitchFamily="66" charset="-78"/>
              </a:rPr>
              <a:t>غریب </a:t>
            </a:r>
            <a:r>
              <a:rPr lang="ar-AE" altLang="de-DE" sz="2400" b="0" dirty="0">
                <a:solidFill>
                  <a:srgbClr val="333333"/>
                </a:solidFill>
                <a:latin typeface="Urdu Typesetting" panose="03020402040406030203" pitchFamily="66" charset="-78"/>
                <a:cs typeface="Urdu Typesetting" panose="03020402040406030203" pitchFamily="66" charset="-78"/>
              </a:rPr>
              <a:t>شاعر</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بے گھر افراد کے لیے پناہ گاہ</a:t>
            </a:r>
            <a:endParaRPr lang="de-DE"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21</a:t>
            </a:fld>
            <a:endParaRPr lang="de-DE" altLang="de-DE" b="0">
              <a:latin typeface="Urdu Typesetting" panose="03020402040406030203" pitchFamily="66" charset="-78"/>
              <a:cs typeface="Urdu Typesetting" panose="03020402040406030203" pitchFamily="66" charset="-78"/>
            </a:endParaRPr>
          </a:p>
        </p:txBody>
      </p:sp>
      <p:pic>
        <p:nvPicPr>
          <p:cNvPr id="11"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3"/>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نوکروں کا کمرہ</a:t>
            </a:r>
          </a:p>
          <a:p>
            <a:pPr marL="0" indent="0" algn="r" eaLnBrk="1" hangingPunct="1">
              <a:lnSpc>
                <a:spcPct val="105000"/>
              </a:lnSpc>
              <a:spcBef>
                <a:spcPts val="1999"/>
              </a:spcBef>
              <a:spcAft>
                <a:spcPts val="0"/>
              </a:spcAft>
              <a:buClr>
                <a:srgbClr val="333333"/>
              </a:buClr>
              <a:buNone/>
            </a:pPr>
            <a:r>
              <a:rPr lang="ur-PK" altLang="de-DE" sz="2400" b="0" dirty="0">
                <a:solidFill>
                  <a:srgbClr val="333333"/>
                </a:solidFill>
                <a:latin typeface="Urdu Typesetting" panose="03020402040406030203" pitchFamily="66" charset="-78"/>
                <a:cs typeface="Urdu Typesetting" panose="03020402040406030203" pitchFamily="66" charset="-78"/>
              </a:rPr>
              <a:t>دماغی فارغ</a:t>
            </a:r>
            <a:endParaRPr lang="ar-AE" altLang="de-DE" sz="2400" b="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a:solidFill>
                  <a:schemeClr val="accent1"/>
                </a:solidFill>
                <a:latin typeface="Urdu Typesetting" panose="03020402040406030203" pitchFamily="66" charset="-78"/>
                <a:cs typeface="Urdu Typesetting" panose="03020402040406030203" pitchFamily="66" charset="-78"/>
              </a:rPr>
              <a:t>غریب شاعر</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بے گھر افراد کے لیے پناہ گاہ</a:t>
            </a:r>
            <a:endParaRPr lang="de-DE"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22</a:t>
            </a:fld>
            <a:endParaRPr lang="de-DE" altLang="de-DE" b="0">
              <a:latin typeface="Urdu Typesetting" panose="03020402040406030203" pitchFamily="66" charset="-78"/>
              <a:cs typeface="Urdu Typesetting" panose="03020402040406030203" pitchFamily="66" charset="-78"/>
            </a:endParaRPr>
          </a:p>
        </p:txBody>
      </p:sp>
      <p:pic>
        <p:nvPicPr>
          <p:cNvPr id="11"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2"/>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ur-PK" altLang="de-DE" sz="2400" b="0" dirty="0" smtClean="0">
                <a:solidFill>
                  <a:srgbClr val="333333"/>
                </a:solidFill>
                <a:latin typeface="Urdu Typesetting" panose="03020402040406030203" pitchFamily="66" charset="-78"/>
                <a:cs typeface="Urdu Typesetting" panose="03020402040406030203" pitchFamily="66" charset="-78"/>
              </a:rPr>
              <a:t>ظالم</a:t>
            </a:r>
            <a:r>
              <a:rPr lang="ar-AE" altLang="de-DE" sz="2400" b="0" dirty="0" smtClean="0">
                <a:solidFill>
                  <a:srgbClr val="333333"/>
                </a:solidFill>
                <a:latin typeface="Urdu Typesetting" panose="03020402040406030203" pitchFamily="66" charset="-78"/>
                <a:cs typeface="Urdu Typesetting" panose="03020402040406030203" pitchFamily="66" charset="-78"/>
              </a:rPr>
              <a:t> </a:t>
            </a:r>
            <a:r>
              <a:rPr lang="ar-AE" altLang="de-DE" sz="2400" b="0" dirty="0">
                <a:solidFill>
                  <a:srgbClr val="333333"/>
                </a:solidFill>
                <a:latin typeface="Urdu Typesetting" panose="03020402040406030203" pitchFamily="66" charset="-78"/>
                <a:cs typeface="Urdu Typesetting" panose="03020402040406030203" pitchFamily="66" charset="-78"/>
              </a:rPr>
              <a:t>چڑیل</a:t>
            </a:r>
          </a:p>
          <a:p>
            <a:pPr marL="0" indent="0" algn="r" eaLnBrk="1" hangingPunct="1">
              <a:lnSpc>
                <a:spcPct val="105000"/>
              </a:lnSpc>
              <a:spcBef>
                <a:spcPts val="1999"/>
              </a:spcBef>
              <a:spcAft>
                <a:spcPts val="0"/>
              </a:spcAft>
              <a:buClr>
                <a:srgbClr val="333333"/>
              </a:buClr>
              <a:buNone/>
            </a:pPr>
            <a:r>
              <a:rPr lang="ur-PK" altLang="de-DE" sz="2400" b="0" dirty="0" smtClean="0">
                <a:solidFill>
                  <a:srgbClr val="333333"/>
                </a:solidFill>
                <a:latin typeface="Urdu Typesetting" panose="03020402040406030203" pitchFamily="66" charset="-78"/>
                <a:cs typeface="Urdu Typesetting" panose="03020402040406030203" pitchFamily="66" charset="-78"/>
              </a:rPr>
              <a:t>مغرور </a:t>
            </a:r>
            <a:r>
              <a:rPr lang="ar-AE" altLang="de-DE" sz="2400" b="0" dirty="0" smtClean="0">
                <a:solidFill>
                  <a:srgbClr val="333333"/>
                </a:solidFill>
                <a:latin typeface="Urdu Typesetting" panose="03020402040406030203" pitchFamily="66" charset="-78"/>
                <a:cs typeface="Urdu Typesetting" panose="03020402040406030203" pitchFamily="66" charset="-78"/>
              </a:rPr>
              <a:t>لڑکا</a:t>
            </a:r>
            <a:endParaRPr lang="ar-AE" altLang="de-DE" sz="2400" b="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جوتا چور</a:t>
            </a:r>
          </a:p>
          <a:p>
            <a:pPr marL="0" indent="0" algn="r" eaLnBrk="1" hangingPunct="1">
              <a:lnSpc>
                <a:spcPct val="105000"/>
              </a:lnSpc>
              <a:spcBef>
                <a:spcPts val="1999"/>
              </a:spcBef>
              <a:spcAft>
                <a:spcPts val="0"/>
              </a:spcAft>
              <a:buClr>
                <a:srgbClr val="333333"/>
              </a:buClr>
              <a:buNone/>
            </a:pPr>
            <a:r>
              <a:rPr lang="ur-PK" altLang="de-DE" sz="2400" b="0" dirty="0" smtClean="0">
                <a:solidFill>
                  <a:srgbClr val="333333"/>
                </a:solidFill>
                <a:latin typeface="Urdu Typesetting" panose="03020402040406030203" pitchFamily="66" charset="-78"/>
                <a:cs typeface="Urdu Typesetting" panose="03020402040406030203" pitchFamily="66" charset="-78"/>
              </a:rPr>
              <a:t>ڈانٹ</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23</a:t>
            </a:fld>
            <a:endParaRPr lang="de-DE" altLang="de-DE" b="0">
              <a:latin typeface="Urdu Typesetting" panose="03020402040406030203" pitchFamily="66" charset="-78"/>
              <a:cs typeface="Urdu Typesetting" panose="03020402040406030203" pitchFamily="66" charset="-78"/>
            </a:endParaRPr>
          </a:p>
        </p:txBody>
      </p:sp>
      <p:pic>
        <p:nvPicPr>
          <p:cNvPr id="11"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3"/>
          <p:cNvSpPr txBox="1">
            <a:spLocks noChangeArrowheads="1"/>
          </p:cNvSpPr>
          <p:nvPr/>
        </p:nvSpPr>
        <p:spPr bwMode="auto">
          <a:xfrm>
            <a:off x="5962172" y="2348880"/>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ur-PK" altLang="de-DE" sz="2400" b="0" dirty="0">
                <a:solidFill>
                  <a:srgbClr val="333333"/>
                </a:solidFill>
                <a:latin typeface="Urdu Typesetting" panose="03020402040406030203" pitchFamily="66" charset="-78"/>
                <a:cs typeface="Urdu Typesetting" panose="03020402040406030203" pitchFamily="66" charset="-78"/>
              </a:rPr>
              <a:t>ظالم</a:t>
            </a:r>
            <a:r>
              <a:rPr lang="ar-AE" altLang="de-DE" sz="2400" b="0" dirty="0">
                <a:solidFill>
                  <a:srgbClr val="333333"/>
                </a:solidFill>
                <a:latin typeface="Urdu Typesetting" panose="03020402040406030203" pitchFamily="66" charset="-78"/>
                <a:cs typeface="Urdu Typesetting" panose="03020402040406030203" pitchFamily="66" charset="-78"/>
              </a:rPr>
              <a:t> چڑیل</a:t>
            </a:r>
          </a:p>
          <a:p>
            <a:pPr marL="0" indent="0" algn="r" eaLnBrk="1" hangingPunct="1">
              <a:lnSpc>
                <a:spcPct val="105000"/>
              </a:lnSpc>
              <a:spcBef>
                <a:spcPts val="1999"/>
              </a:spcBef>
              <a:spcAft>
                <a:spcPts val="0"/>
              </a:spcAft>
              <a:buClr>
                <a:srgbClr val="333333"/>
              </a:buClr>
              <a:buNone/>
            </a:pPr>
            <a:r>
              <a:rPr lang="ur-PK" altLang="de-DE" sz="2400" b="0" dirty="0">
                <a:solidFill>
                  <a:srgbClr val="333333"/>
                </a:solidFill>
                <a:latin typeface="Urdu Typesetting" panose="03020402040406030203" pitchFamily="66" charset="-78"/>
                <a:cs typeface="Urdu Typesetting" panose="03020402040406030203" pitchFamily="66" charset="-78"/>
              </a:rPr>
              <a:t>مغرور </a:t>
            </a:r>
            <a:r>
              <a:rPr lang="ar-AE" altLang="de-DE" sz="2400" b="0" dirty="0">
                <a:solidFill>
                  <a:srgbClr val="333333"/>
                </a:solidFill>
                <a:latin typeface="Urdu Typesetting" panose="03020402040406030203" pitchFamily="66" charset="-78"/>
                <a:cs typeface="Urdu Typesetting" panose="03020402040406030203" pitchFamily="66" charset="-78"/>
              </a:rPr>
              <a:t>لڑکا</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جوتا چور</a:t>
            </a:r>
          </a:p>
          <a:p>
            <a:pPr marL="0" indent="0" algn="r" eaLnBrk="1" hangingPunct="1">
              <a:lnSpc>
                <a:spcPct val="105000"/>
              </a:lnSpc>
              <a:spcBef>
                <a:spcPts val="1999"/>
              </a:spcBef>
              <a:spcAft>
                <a:spcPts val="0"/>
              </a:spcAft>
              <a:buClr>
                <a:srgbClr val="333333"/>
              </a:buClr>
              <a:buNone/>
            </a:pPr>
            <a:r>
              <a:rPr lang="ur-PK" altLang="de-DE" sz="2400" b="0" dirty="0">
                <a:solidFill>
                  <a:schemeClr val="accent1"/>
                </a:solidFill>
                <a:latin typeface="Urdu Typesetting" panose="03020402040406030203" pitchFamily="66" charset="-78"/>
                <a:cs typeface="Urdu Typesetting" panose="03020402040406030203" pitchFamily="66" charset="-78"/>
              </a:rPr>
              <a:t>ڈانٹ</a:t>
            </a:r>
            <a:endParaRPr lang="en-US" altLang="de-DE" sz="2400" b="0" dirty="0">
              <a:solidFill>
                <a:schemeClr val="accent1"/>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24</a:t>
            </a:fld>
            <a:endParaRPr lang="de-DE" altLang="de-DE" b="0">
              <a:latin typeface="Urdu Typesetting" panose="03020402040406030203" pitchFamily="66" charset="-78"/>
              <a:cs typeface="Urdu Typesetting" panose="03020402040406030203" pitchFamily="66" charset="-78"/>
            </a:endParaRPr>
          </a:p>
        </p:txBody>
      </p:sp>
      <p:pic>
        <p:nvPicPr>
          <p:cNvPr id="11"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1026"/>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دورہ</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مطالعہ میں مشغول</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شاعر</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دادا کی لائبریری</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25</a:t>
            </a:fld>
            <a:endParaRPr lang="de-DE" altLang="de-DE" b="0">
              <a:latin typeface="Urdu Typesetting" panose="03020402040406030203" pitchFamily="66" charset="-78"/>
              <a:cs typeface="Urdu Typesetting" panose="03020402040406030203" pitchFamily="66" charset="-78"/>
            </a:endParaRPr>
          </a:p>
        </p:txBody>
      </p:sp>
      <p:pic>
        <p:nvPicPr>
          <p:cNvPr id="11"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1026"/>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smtClean="0">
                <a:solidFill>
                  <a:schemeClr val="accent1"/>
                </a:solidFill>
                <a:latin typeface="Urdu Typesetting" panose="03020402040406030203" pitchFamily="66" charset="-78"/>
                <a:cs typeface="Urdu Typesetting" panose="03020402040406030203" pitchFamily="66" charset="-78"/>
              </a:rPr>
              <a:t>دورہ</a:t>
            </a:r>
            <a:endParaRPr lang="ar-AE" altLang="de-DE" sz="2400" b="0" dirty="0">
              <a:solidFill>
                <a:schemeClr val="accent1"/>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مطالعہ میں مشغول</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شاعر</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دادا کی لائبریری</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26</a:t>
            </a:fld>
            <a:endParaRPr lang="de-DE" altLang="de-DE" b="0">
              <a:latin typeface="Urdu Typesetting" panose="03020402040406030203" pitchFamily="66" charset="-78"/>
              <a:cs typeface="Urdu Typesetting" panose="03020402040406030203" pitchFamily="66" charset="-78"/>
            </a:endParaRPr>
          </a:p>
        </p:txBody>
      </p:sp>
      <p:pic>
        <p:nvPicPr>
          <p:cNvPr id="11"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ur-PK" altLang="de-DE" sz="2400" b="0" dirty="0" smtClean="0">
                <a:solidFill>
                  <a:srgbClr val="333333"/>
                </a:solidFill>
                <a:latin typeface="Urdu Typesetting" panose="03020402040406030203" pitchFamily="66" charset="-78"/>
                <a:cs typeface="Urdu Typesetting" panose="03020402040406030203" pitchFamily="66" charset="-78"/>
              </a:rPr>
              <a:t>خونخوار </a:t>
            </a:r>
            <a:r>
              <a:rPr lang="ar-AE" altLang="de-DE" sz="2400" b="0" dirty="0" smtClean="0">
                <a:solidFill>
                  <a:srgbClr val="333333"/>
                </a:solidFill>
                <a:latin typeface="Urdu Typesetting" panose="03020402040406030203" pitchFamily="66" charset="-78"/>
                <a:cs typeface="Urdu Typesetting" panose="03020402040406030203" pitchFamily="66" charset="-78"/>
              </a:rPr>
              <a:t>جانور </a:t>
            </a:r>
            <a:r>
              <a:rPr lang="ar-AE" altLang="de-DE" sz="2400" b="0" dirty="0">
                <a:solidFill>
                  <a:srgbClr val="333333"/>
                </a:solidFill>
                <a:latin typeface="Urdu Typesetting" panose="03020402040406030203" pitchFamily="66" charset="-78"/>
                <a:cs typeface="Urdu Typesetting" panose="03020402040406030203" pitchFamily="66" charset="-78"/>
              </a:rPr>
              <a:t>کا </a:t>
            </a:r>
            <a:r>
              <a:rPr lang="ar-AE" altLang="de-DE" sz="2400" b="0" dirty="0" smtClean="0">
                <a:solidFill>
                  <a:srgbClr val="333333"/>
                </a:solidFill>
                <a:latin typeface="Urdu Typesetting" panose="03020402040406030203" pitchFamily="66" charset="-78"/>
                <a:cs typeface="Urdu Typesetting" panose="03020402040406030203" pitchFamily="66" charset="-78"/>
              </a:rPr>
              <a:t>سامنا</a:t>
            </a:r>
            <a:endParaRPr lang="ar-AE" altLang="de-DE" sz="2400" b="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شرابی ۔</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ڈراؤنا خواب</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شکار </a:t>
            </a:r>
            <a:r>
              <a:rPr lang="ar-AE" altLang="de-DE" sz="2400" b="0" dirty="0" smtClean="0">
                <a:solidFill>
                  <a:srgbClr val="333333"/>
                </a:solidFill>
                <a:latin typeface="Urdu Typesetting" panose="03020402040406030203" pitchFamily="66" charset="-78"/>
                <a:cs typeface="Urdu Typesetting" panose="03020402040406030203" pitchFamily="66" charset="-78"/>
              </a:rPr>
              <a:t>ک</a:t>
            </a:r>
            <a:r>
              <a:rPr lang="ur-PK" altLang="de-DE" sz="2400" b="0" dirty="0" smtClean="0">
                <a:solidFill>
                  <a:srgbClr val="333333"/>
                </a:solidFill>
                <a:latin typeface="Urdu Typesetting" panose="03020402040406030203" pitchFamily="66" charset="-78"/>
                <a:cs typeface="Urdu Typesetting" panose="03020402040406030203" pitchFamily="66" charset="-78"/>
              </a:rPr>
              <a:t>ے دوران</a:t>
            </a:r>
            <a:r>
              <a:rPr lang="ar-AE" altLang="de-DE" sz="2400" b="0" dirty="0" smtClean="0">
                <a:solidFill>
                  <a:srgbClr val="333333"/>
                </a:solidFill>
                <a:latin typeface="Urdu Typesetting" panose="03020402040406030203" pitchFamily="66" charset="-78"/>
                <a:cs typeface="Urdu Typesetting" panose="03020402040406030203" pitchFamily="66" charset="-78"/>
              </a:rPr>
              <a:t> </a:t>
            </a:r>
            <a:r>
              <a:rPr lang="ar-AE" altLang="de-DE" sz="2400" b="0" dirty="0">
                <a:solidFill>
                  <a:srgbClr val="333333"/>
                </a:solidFill>
                <a:latin typeface="Urdu Typesetting" panose="03020402040406030203" pitchFamily="66" charset="-78"/>
                <a:cs typeface="Urdu Typesetting" panose="03020402040406030203" pitchFamily="66" charset="-78"/>
              </a:rPr>
              <a:t>حادثہ</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27</a:t>
            </a:fld>
            <a:endParaRPr lang="de-DE" altLang="de-DE" b="0">
              <a:latin typeface="Urdu Typesetting" panose="03020402040406030203" pitchFamily="66" charset="-78"/>
              <a:cs typeface="Urdu Typesetting" panose="03020402040406030203" pitchFamily="66" charset="-78"/>
            </a:endParaRPr>
          </a:p>
        </p:txBody>
      </p:sp>
      <p:pic>
        <p:nvPicPr>
          <p:cNvPr id="11"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ur-PK" altLang="de-DE" sz="2400" b="0" dirty="0">
                <a:solidFill>
                  <a:srgbClr val="333333"/>
                </a:solidFill>
                <a:latin typeface="Urdu Typesetting" panose="03020402040406030203" pitchFamily="66" charset="-78"/>
                <a:cs typeface="Urdu Typesetting" panose="03020402040406030203" pitchFamily="66" charset="-78"/>
              </a:rPr>
              <a:t>خونخوار </a:t>
            </a:r>
            <a:r>
              <a:rPr lang="ar-AE" altLang="de-DE" sz="2400" b="0" dirty="0">
                <a:solidFill>
                  <a:srgbClr val="333333"/>
                </a:solidFill>
                <a:latin typeface="Urdu Typesetting" panose="03020402040406030203" pitchFamily="66" charset="-78"/>
                <a:cs typeface="Urdu Typesetting" panose="03020402040406030203" pitchFamily="66" charset="-78"/>
              </a:rPr>
              <a:t>جانور کا سامنا</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شرابی ۔</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ڈراؤنا خواب</a:t>
            </a:r>
          </a:p>
          <a:p>
            <a:pPr marL="0" indent="0" algn="r" eaLnBrk="1" hangingPunct="1">
              <a:lnSpc>
                <a:spcPct val="105000"/>
              </a:lnSpc>
              <a:spcBef>
                <a:spcPts val="1999"/>
              </a:spcBef>
              <a:spcAft>
                <a:spcPts val="0"/>
              </a:spcAft>
              <a:buClr>
                <a:srgbClr val="333333"/>
              </a:buClr>
              <a:buNone/>
            </a:pPr>
            <a:r>
              <a:rPr lang="ar-AE" altLang="de-DE" sz="2400" b="0" dirty="0">
                <a:solidFill>
                  <a:schemeClr val="accent1"/>
                </a:solidFill>
                <a:latin typeface="Urdu Typesetting" panose="03020402040406030203" pitchFamily="66" charset="-78"/>
                <a:cs typeface="Urdu Typesetting" panose="03020402040406030203" pitchFamily="66" charset="-78"/>
              </a:rPr>
              <a:t>شکار ک</a:t>
            </a:r>
            <a:r>
              <a:rPr lang="ur-PK" altLang="de-DE" sz="2400" b="0" dirty="0">
                <a:solidFill>
                  <a:schemeClr val="accent1"/>
                </a:solidFill>
                <a:latin typeface="Urdu Typesetting" panose="03020402040406030203" pitchFamily="66" charset="-78"/>
                <a:cs typeface="Urdu Typesetting" panose="03020402040406030203" pitchFamily="66" charset="-78"/>
              </a:rPr>
              <a:t>ے دوران</a:t>
            </a:r>
            <a:r>
              <a:rPr lang="ar-AE" altLang="de-DE" sz="2400" b="0" dirty="0">
                <a:solidFill>
                  <a:schemeClr val="accent1"/>
                </a:solidFill>
                <a:latin typeface="Urdu Typesetting" panose="03020402040406030203" pitchFamily="66" charset="-78"/>
                <a:cs typeface="Urdu Typesetting" panose="03020402040406030203" pitchFamily="66" charset="-78"/>
              </a:rPr>
              <a:t> حادث</a:t>
            </a:r>
            <a:r>
              <a:rPr lang="ar-AE" altLang="de-DE" sz="2400" b="0" dirty="0">
                <a:solidFill>
                  <a:srgbClr val="333333"/>
                </a:solidFill>
                <a:latin typeface="Urdu Typesetting" panose="03020402040406030203" pitchFamily="66" charset="-78"/>
                <a:cs typeface="Urdu Typesetting" panose="03020402040406030203" pitchFamily="66" charset="-78"/>
              </a:rPr>
              <a:t>ہ</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28</a:t>
            </a:fld>
            <a:endParaRPr lang="de-DE" altLang="de-DE" b="0">
              <a:latin typeface="Urdu Typesetting" panose="03020402040406030203" pitchFamily="66" charset="-78"/>
              <a:cs typeface="Urdu Typesetting" panose="03020402040406030203" pitchFamily="66" charset="-78"/>
            </a:endParaRPr>
          </a:p>
        </p:txBody>
      </p:sp>
      <p:pic>
        <p:nvPicPr>
          <p:cNvPr id="11"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ext Box 3"/>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smtClean="0">
                <a:solidFill>
                  <a:srgbClr val="333333"/>
                </a:solidFill>
                <a:latin typeface="Urdu Typesetting" panose="03020402040406030203" pitchFamily="66" charset="-78"/>
                <a:cs typeface="Urdu Typesetting" panose="03020402040406030203" pitchFamily="66" charset="-78"/>
              </a:rPr>
              <a:t>خط</a:t>
            </a:r>
            <a:endParaRPr lang="ar-AE" altLang="de-DE" sz="2400" b="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بازو کی کشتی</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لڑائی سے پہلے</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29</a:t>
            </a:fld>
            <a:endParaRPr lang="de-DE" altLang="de-DE" b="0">
              <a:latin typeface="Urdu Typesetting" panose="03020402040406030203" pitchFamily="66" charset="-78"/>
              <a:cs typeface="Urdu Typesetting" panose="03020402040406030203" pitchFamily="66" charset="-78"/>
            </a:endParaRPr>
          </a:p>
        </p:txBody>
      </p:sp>
      <p:pic>
        <p:nvPicPr>
          <p:cNvPr id="11"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Text Box 3"/>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chemeClr val="accent1"/>
                </a:solidFill>
                <a:latin typeface="Urdu Typesetting" panose="03020402040406030203" pitchFamily="66" charset="-78"/>
                <a:cs typeface="Urdu Typesetting" panose="03020402040406030203" pitchFamily="66" charset="-78"/>
              </a:rPr>
              <a:t>خط</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بازو کی کشتی</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لڑائی سے پہلے</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30</a:t>
            </a:fld>
            <a:endParaRPr lang="de-DE" altLang="de-DE" b="0">
              <a:latin typeface="Urdu Typesetting" panose="03020402040406030203" pitchFamily="66" charset="-78"/>
              <a:cs typeface="Urdu Typesetting" panose="03020402040406030203" pitchFamily="66" charset="-78"/>
            </a:endParaRPr>
          </a:p>
        </p:txBody>
      </p:sp>
      <p:pic>
        <p:nvPicPr>
          <p:cNvPr id="11"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1026"/>
          <p:cNvSpPr>
            <a:spLocks noGrp="1" noChangeArrowheads="1"/>
          </p:cNvSpPr>
          <p:nvPr>
            <p:ph type="body" sz="half" idx="4294967295"/>
          </p:nvPr>
        </p:nvSpPr>
        <p:spPr>
          <a:xfrm>
            <a:off x="6080760" y="2203704"/>
            <a:ext cx="5669280" cy="1498600"/>
          </a:xfrm>
        </p:spPr>
        <p:txBody>
          <a:bodyPr wrap="square">
            <a:noAutofit/>
          </a:bodyPr>
          <a:lstStyle/>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بچوں کی سالگرہ کی تقریب</a:t>
            </a:r>
          </a:p>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عالم</a:t>
            </a:r>
          </a:p>
          <a:p>
            <a:pPr algn="r">
              <a:buClr>
                <a:srgbClr val="333333"/>
              </a:buClr>
              <a:defRPr/>
            </a:pPr>
            <a:r>
              <a:rPr lang="ar-AE" sz="2400" dirty="0" smtClean="0">
                <a:solidFill>
                  <a:srgbClr val="333333"/>
                </a:solidFill>
                <a:latin typeface="Urdu Typesetting" panose="03020402040406030203" pitchFamily="66" charset="-78"/>
                <a:cs typeface="Urdu Typesetting" panose="03020402040406030203" pitchFamily="66" charset="-78"/>
              </a:rPr>
              <a:t>آوارہ</a:t>
            </a:r>
            <a:r>
              <a:rPr lang="ur-PK" sz="2400" dirty="0" smtClean="0">
                <a:solidFill>
                  <a:srgbClr val="333333"/>
                </a:solidFill>
                <a:latin typeface="Urdu Typesetting" panose="03020402040406030203" pitchFamily="66" charset="-78"/>
                <a:cs typeface="Urdu Typesetting" panose="03020402040406030203" pitchFamily="66" charset="-78"/>
              </a:rPr>
              <a:t> شخص کی</a:t>
            </a:r>
            <a:r>
              <a:rPr lang="ar-AE" sz="2400" dirty="0" smtClean="0">
                <a:solidFill>
                  <a:srgbClr val="333333"/>
                </a:solidFill>
                <a:latin typeface="Urdu Typesetting" panose="03020402040406030203" pitchFamily="66" charset="-78"/>
                <a:cs typeface="Urdu Typesetting" panose="03020402040406030203" pitchFamily="66" charset="-78"/>
              </a:rPr>
              <a:t> آرام</a:t>
            </a:r>
            <a:r>
              <a:rPr lang="ur-PK" sz="2400" dirty="0" smtClean="0">
                <a:solidFill>
                  <a:srgbClr val="333333"/>
                </a:solidFill>
                <a:latin typeface="Urdu Typesetting" panose="03020402040406030203" pitchFamily="66" charset="-78"/>
                <a:cs typeface="Urdu Typesetting" panose="03020402040406030203" pitchFamily="66" charset="-78"/>
              </a:rPr>
              <a:t>گاہ</a:t>
            </a:r>
            <a:endParaRPr lang="ar-AE" sz="2400" dirty="0">
              <a:solidFill>
                <a:srgbClr val="333333"/>
              </a:solidFill>
              <a:latin typeface="Urdu Typesetting" panose="03020402040406030203" pitchFamily="66" charset="-78"/>
              <a:cs typeface="Urdu Typesetting" panose="03020402040406030203" pitchFamily="66" charset="-78"/>
            </a:endParaRPr>
          </a:p>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چشمہ فروخت کرنے والا</a:t>
            </a:r>
            <a:endParaRPr 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31</a:t>
            </a:fld>
            <a:endParaRPr lang="de-DE" altLang="de-DE" b="0">
              <a:latin typeface="Urdu Typesetting" panose="03020402040406030203" pitchFamily="66" charset="-78"/>
              <a:cs typeface="Urdu Typesetting" panose="03020402040406030203" pitchFamily="66" charset="-78"/>
            </a:endParaRPr>
          </a:p>
        </p:txBody>
      </p:sp>
      <p:pic>
        <p:nvPicPr>
          <p:cNvPr id="11"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1026"/>
          <p:cNvSpPr>
            <a:spLocks noGrp="1" noChangeArrowheads="1"/>
          </p:cNvSpPr>
          <p:nvPr>
            <p:ph type="body" sz="half" idx="4294967295"/>
          </p:nvPr>
        </p:nvSpPr>
        <p:spPr>
          <a:xfrm>
            <a:off x="6080760" y="2203704"/>
            <a:ext cx="5669280" cy="1498600"/>
          </a:xfrm>
        </p:spPr>
        <p:txBody>
          <a:bodyPr wrap="square">
            <a:noAutofit/>
          </a:bodyPr>
          <a:lstStyle/>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بچوں کی سالگرہ کی تقریب</a:t>
            </a:r>
          </a:p>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عالم</a:t>
            </a:r>
          </a:p>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آوارہ</a:t>
            </a:r>
            <a:r>
              <a:rPr lang="ur-PK" sz="2400" dirty="0">
                <a:solidFill>
                  <a:srgbClr val="333333"/>
                </a:solidFill>
                <a:latin typeface="Urdu Typesetting" panose="03020402040406030203" pitchFamily="66" charset="-78"/>
                <a:cs typeface="Urdu Typesetting" panose="03020402040406030203" pitchFamily="66" charset="-78"/>
              </a:rPr>
              <a:t> شخص کی</a:t>
            </a:r>
            <a:r>
              <a:rPr lang="ar-AE" sz="2400" dirty="0">
                <a:solidFill>
                  <a:srgbClr val="333333"/>
                </a:solidFill>
                <a:latin typeface="Urdu Typesetting" panose="03020402040406030203" pitchFamily="66" charset="-78"/>
                <a:cs typeface="Urdu Typesetting" panose="03020402040406030203" pitchFamily="66" charset="-78"/>
              </a:rPr>
              <a:t> آرام</a:t>
            </a:r>
            <a:r>
              <a:rPr lang="ur-PK" sz="2400" dirty="0">
                <a:solidFill>
                  <a:srgbClr val="333333"/>
                </a:solidFill>
                <a:latin typeface="Urdu Typesetting" panose="03020402040406030203" pitchFamily="66" charset="-78"/>
                <a:cs typeface="Urdu Typesetting" panose="03020402040406030203" pitchFamily="66" charset="-78"/>
              </a:rPr>
              <a:t>گاہ</a:t>
            </a:r>
            <a:endParaRPr lang="ar-AE" sz="2400" dirty="0">
              <a:solidFill>
                <a:srgbClr val="333333"/>
              </a:solidFill>
              <a:latin typeface="Urdu Typesetting" panose="03020402040406030203" pitchFamily="66" charset="-78"/>
              <a:cs typeface="Urdu Typesetting" panose="03020402040406030203" pitchFamily="66" charset="-78"/>
            </a:endParaRPr>
          </a:p>
          <a:p>
            <a:pPr algn="r">
              <a:buClr>
                <a:srgbClr val="333333"/>
              </a:buClr>
              <a:defRPr/>
            </a:pPr>
            <a:r>
              <a:rPr lang="ar-AE" sz="2400" dirty="0">
                <a:latin typeface="Urdu Typesetting" panose="03020402040406030203" pitchFamily="66" charset="-78"/>
                <a:cs typeface="Urdu Typesetting" panose="03020402040406030203" pitchFamily="66" charset="-78"/>
              </a:rPr>
              <a:t>چشمہ فروخت کرنے وال</a:t>
            </a:r>
            <a:r>
              <a:rPr lang="ar-AE" sz="2400" dirty="0">
                <a:solidFill>
                  <a:srgbClr val="333333"/>
                </a:solidFill>
                <a:latin typeface="Urdu Typesetting" panose="03020402040406030203" pitchFamily="66" charset="-78"/>
                <a:cs typeface="Urdu Typesetting" panose="03020402040406030203" pitchFamily="66" charset="-78"/>
              </a:rPr>
              <a:t>ا</a:t>
            </a:r>
            <a:endParaRPr 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32</a:t>
            </a:fld>
            <a:endParaRPr lang="de-DE" altLang="de-DE" b="0">
              <a:latin typeface="Urdu Typesetting" panose="03020402040406030203" pitchFamily="66" charset="-78"/>
              <a:cs typeface="Urdu Typesetting" panose="03020402040406030203" pitchFamily="66" charset="-78"/>
            </a:endParaRPr>
          </a:p>
        </p:txBody>
      </p:sp>
      <p:pic>
        <p:nvPicPr>
          <p:cNvPr id="11"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3"/>
          <p:cNvSpPr txBox="1">
            <a:spLocks noChangeArrowheads="1"/>
          </p:cNvSpPr>
          <p:nvPr/>
        </p:nvSpPr>
        <p:spPr bwMode="auto">
          <a:xfrm>
            <a:off x="6097587" y="2204864"/>
            <a:ext cx="566928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سلامانکا کا زہر دینے والا</a:t>
            </a:r>
          </a:p>
          <a:p>
            <a:pPr marL="0" indent="0" algn="r" eaLnBrk="1" hangingPunct="1">
              <a:lnSpc>
                <a:spcPct val="105000"/>
              </a:lnSpc>
              <a:spcBef>
                <a:spcPts val="1999"/>
              </a:spcBef>
              <a:spcAft>
                <a:spcPts val="0"/>
              </a:spcAft>
              <a:buClr>
                <a:srgbClr val="333333"/>
              </a:buClr>
              <a:buNone/>
            </a:pPr>
            <a:r>
              <a:rPr lang="ur-PK" altLang="de-DE" sz="2400" b="0" dirty="0" smtClean="0">
                <a:solidFill>
                  <a:srgbClr val="333333"/>
                </a:solidFill>
                <a:latin typeface="Urdu Typesetting" panose="03020402040406030203" pitchFamily="66" charset="-78"/>
                <a:cs typeface="Urdu Typesetting" panose="03020402040406030203" pitchFamily="66" charset="-78"/>
              </a:rPr>
              <a:t>سیول </a:t>
            </a:r>
            <a:r>
              <a:rPr lang="ar-AE" altLang="de-DE" sz="2400" b="0" dirty="0" smtClean="0">
                <a:solidFill>
                  <a:srgbClr val="333333"/>
                </a:solidFill>
                <a:latin typeface="Urdu Typesetting" panose="03020402040406030203" pitchFamily="66" charset="-78"/>
                <a:cs typeface="Urdu Typesetting" panose="03020402040406030203" pitchFamily="66" charset="-78"/>
              </a:rPr>
              <a:t>کا پانی فروش</a:t>
            </a:r>
          </a:p>
          <a:p>
            <a:pPr marL="0" indent="0" algn="r" eaLnBrk="1" hangingPunct="1">
              <a:lnSpc>
                <a:spcPct val="105000"/>
              </a:lnSpc>
              <a:spcBef>
                <a:spcPts val="1999"/>
              </a:spcBef>
              <a:spcAft>
                <a:spcPts val="0"/>
              </a:spcAft>
              <a:buClr>
                <a:srgbClr val="333333"/>
              </a:buClr>
              <a:buNone/>
            </a:pPr>
            <a:r>
              <a:rPr lang="ar-AE" altLang="de-DE" sz="2400" b="0" dirty="0" smtClean="0">
                <a:solidFill>
                  <a:srgbClr val="333333"/>
                </a:solidFill>
                <a:latin typeface="Urdu Typesetting" panose="03020402040406030203" pitchFamily="66" charset="-78"/>
                <a:cs typeface="Urdu Typesetting" panose="03020402040406030203" pitchFamily="66" charset="-78"/>
              </a:rPr>
              <a:t>ملاگا میں شراب چکھنا</a:t>
            </a:r>
          </a:p>
          <a:p>
            <a:pPr marL="0" indent="0" algn="r" eaLnBrk="1" hangingPunct="1">
              <a:lnSpc>
                <a:spcPct val="105000"/>
              </a:lnSpc>
              <a:spcBef>
                <a:spcPts val="1999"/>
              </a:spcBef>
              <a:spcAft>
                <a:spcPts val="0"/>
              </a:spcAft>
              <a:buClr>
                <a:srgbClr val="333333"/>
              </a:buClr>
              <a:buNone/>
            </a:pPr>
            <a:r>
              <a:rPr lang="ar-AE" altLang="de-DE" sz="2400" b="0" dirty="0" smtClean="0">
                <a:solidFill>
                  <a:srgbClr val="333333"/>
                </a:solidFill>
                <a:latin typeface="Urdu Typesetting" panose="03020402040406030203" pitchFamily="66" charset="-78"/>
                <a:cs typeface="Urdu Typesetting" panose="03020402040406030203" pitchFamily="66" charset="-78"/>
              </a:rPr>
              <a:t>میڈرڈ </a:t>
            </a:r>
            <a:r>
              <a:rPr lang="ar-AE" altLang="de-DE" sz="2400" b="0" dirty="0">
                <a:solidFill>
                  <a:srgbClr val="333333"/>
                </a:solidFill>
                <a:latin typeface="Urdu Typesetting" panose="03020402040406030203" pitchFamily="66" charset="-78"/>
                <a:cs typeface="Urdu Typesetting" panose="03020402040406030203" pitchFamily="66" charset="-78"/>
              </a:rPr>
              <a:t>کا شرابی</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33</a:t>
            </a:fld>
            <a:endParaRPr lang="de-DE" altLang="de-DE" b="0">
              <a:latin typeface="Urdu Typesetting" panose="03020402040406030203" pitchFamily="66" charset="-78"/>
              <a:cs typeface="Urdu Typesetting" panose="03020402040406030203" pitchFamily="66" charset="-78"/>
            </a:endParaRPr>
          </a:p>
        </p:txBody>
      </p:sp>
      <p:pic>
        <p:nvPicPr>
          <p:cNvPr id="11"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Text Box 3"/>
          <p:cNvSpPr txBox="1">
            <a:spLocks noChangeArrowheads="1"/>
          </p:cNvSpPr>
          <p:nvPr/>
        </p:nvSpPr>
        <p:spPr bwMode="auto">
          <a:xfrm>
            <a:off x="6080759" y="2203704"/>
            <a:ext cx="566928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سلامانکا کا زہر دینے والا</a:t>
            </a:r>
          </a:p>
          <a:p>
            <a:pPr marL="0" indent="0" algn="r" eaLnBrk="1" hangingPunct="1">
              <a:lnSpc>
                <a:spcPct val="105000"/>
              </a:lnSpc>
              <a:spcBef>
                <a:spcPts val="1999"/>
              </a:spcBef>
              <a:spcAft>
                <a:spcPts val="0"/>
              </a:spcAft>
              <a:buClr>
                <a:srgbClr val="333333"/>
              </a:buClr>
              <a:buNone/>
            </a:pPr>
            <a:r>
              <a:rPr lang="ur-PK" altLang="de-DE" sz="2400" b="0" dirty="0">
                <a:solidFill>
                  <a:schemeClr val="accent1"/>
                </a:solidFill>
                <a:latin typeface="Urdu Typesetting" panose="03020402040406030203" pitchFamily="66" charset="-78"/>
                <a:cs typeface="Urdu Typesetting" panose="03020402040406030203" pitchFamily="66" charset="-78"/>
              </a:rPr>
              <a:t>سیول </a:t>
            </a:r>
            <a:r>
              <a:rPr lang="ar-AE" altLang="de-DE" sz="2400" b="0" dirty="0">
                <a:solidFill>
                  <a:schemeClr val="accent1"/>
                </a:solidFill>
                <a:latin typeface="Urdu Typesetting" panose="03020402040406030203" pitchFamily="66" charset="-78"/>
                <a:cs typeface="Urdu Typesetting" panose="03020402040406030203" pitchFamily="66" charset="-78"/>
              </a:rPr>
              <a:t>کا پانی فروش</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ملاگا میں شراب چکھنا</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میڈرڈ کا شرابی</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34</a:t>
            </a:fld>
            <a:endParaRPr lang="de-DE" altLang="de-DE" b="0">
              <a:latin typeface="Urdu Typesetting" panose="03020402040406030203" pitchFamily="66" charset="-78"/>
              <a:cs typeface="Urdu Typesetting" panose="03020402040406030203" pitchFamily="66" charset="-78"/>
            </a:endParaRPr>
          </a:p>
        </p:txBody>
      </p:sp>
      <p:pic>
        <p:nvPicPr>
          <p:cNvPr id="11"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1026"/>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گھڑ </a:t>
            </a:r>
            <a:r>
              <a:rPr lang="ar-AE" altLang="de-DE" sz="2400" b="0" dirty="0" smtClean="0">
                <a:solidFill>
                  <a:srgbClr val="333333"/>
                </a:solidFill>
                <a:latin typeface="Urdu Typesetting" panose="03020402040406030203" pitchFamily="66" charset="-78"/>
                <a:cs typeface="Urdu Typesetting" panose="03020402040406030203" pitchFamily="66" charset="-78"/>
              </a:rPr>
              <a:t>سوار</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اتوار کو چہل </a:t>
            </a:r>
            <a:r>
              <a:rPr lang="ar-AE" altLang="de-DE" sz="2400" b="0" dirty="0" smtClean="0">
                <a:solidFill>
                  <a:srgbClr val="333333"/>
                </a:solidFill>
                <a:latin typeface="Urdu Typesetting" panose="03020402040406030203" pitchFamily="66" charset="-78"/>
                <a:cs typeface="Urdu Typesetting" panose="03020402040406030203" pitchFamily="66" charset="-78"/>
              </a:rPr>
              <a:t>قدمی</a:t>
            </a:r>
            <a:endParaRPr lang="ar-AE" altLang="de-DE" sz="2400" b="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smtClean="0">
                <a:solidFill>
                  <a:srgbClr val="333333"/>
                </a:solidFill>
                <a:latin typeface="Urdu Typesetting" panose="03020402040406030203" pitchFamily="66" charset="-78"/>
                <a:cs typeface="Urdu Typesetting" panose="03020402040406030203" pitchFamily="66" charset="-78"/>
              </a:rPr>
              <a:t>بیوہ</a:t>
            </a:r>
          </a:p>
          <a:p>
            <a:pPr marL="0" indent="0" algn="r" eaLnBrk="1" hangingPunct="1">
              <a:lnSpc>
                <a:spcPct val="105000"/>
              </a:lnSpc>
              <a:spcBef>
                <a:spcPts val="1999"/>
              </a:spcBef>
              <a:spcAft>
                <a:spcPts val="0"/>
              </a:spcAft>
              <a:buClr>
                <a:srgbClr val="333333"/>
              </a:buClr>
              <a:buNone/>
            </a:pP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35</a:t>
            </a:fld>
            <a:endParaRPr lang="de-DE" altLang="de-DE" b="0">
              <a:latin typeface="Urdu Typesetting" panose="03020402040406030203" pitchFamily="66" charset="-78"/>
              <a:cs typeface="Urdu Typesetting" panose="03020402040406030203" pitchFamily="66" charset="-78"/>
            </a:endParaRPr>
          </a:p>
        </p:txBody>
      </p:sp>
      <p:pic>
        <p:nvPicPr>
          <p:cNvPr id="11"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گھڑ سوار</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اتوار کو چہل قدمی</a:t>
            </a:r>
          </a:p>
          <a:p>
            <a:pPr marL="0" indent="0" algn="r" eaLnBrk="1" hangingPunct="1">
              <a:lnSpc>
                <a:spcPct val="105000"/>
              </a:lnSpc>
              <a:spcBef>
                <a:spcPts val="1999"/>
              </a:spcBef>
              <a:spcAft>
                <a:spcPts val="0"/>
              </a:spcAft>
              <a:buClr>
                <a:srgbClr val="333333"/>
              </a:buClr>
              <a:buNone/>
            </a:pPr>
            <a:r>
              <a:rPr lang="ar-AE" altLang="de-DE" sz="2400" b="0" dirty="0">
                <a:solidFill>
                  <a:schemeClr val="accent1"/>
                </a:solidFill>
                <a:latin typeface="Urdu Typesetting" panose="03020402040406030203" pitchFamily="66" charset="-78"/>
                <a:cs typeface="Urdu Typesetting" panose="03020402040406030203" pitchFamily="66" charset="-78"/>
              </a:rPr>
              <a:t>بیوہ</a:t>
            </a:r>
          </a:p>
          <a:p>
            <a:pPr marL="0" indent="0" algn="r" eaLnBrk="1" hangingPunct="1">
              <a:lnSpc>
                <a:spcPct val="105000"/>
              </a:lnSpc>
              <a:spcBef>
                <a:spcPts val="1999"/>
              </a:spcBef>
              <a:spcAft>
                <a:spcPts val="0"/>
              </a:spcAft>
              <a:buClr>
                <a:srgbClr val="333333"/>
              </a:buClr>
              <a:buNone/>
            </a:pP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36</a:t>
            </a:fld>
            <a:endParaRPr lang="de-DE" altLang="de-DE" b="0">
              <a:latin typeface="Urdu Typesetting" panose="03020402040406030203" pitchFamily="66" charset="-78"/>
              <a:cs typeface="Urdu Typesetting" panose="03020402040406030203" pitchFamily="66" charset="-78"/>
            </a:endParaRPr>
          </a:p>
        </p:txBody>
      </p:sp>
      <p:pic>
        <p:nvPicPr>
          <p:cNvPr id="11"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پیڈیکیور</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مشاورت</a:t>
            </a:r>
          </a:p>
          <a:p>
            <a:pPr marL="0" indent="0" algn="r" eaLnBrk="1" hangingPunct="1">
              <a:lnSpc>
                <a:spcPct val="105000"/>
              </a:lnSpc>
              <a:spcBef>
                <a:spcPts val="1999"/>
              </a:spcBef>
              <a:spcAft>
                <a:spcPts val="0"/>
              </a:spcAft>
              <a:buClr>
                <a:srgbClr val="333333"/>
              </a:buClr>
              <a:buNone/>
            </a:pPr>
            <a:r>
              <a:rPr lang="ur-PK" altLang="de-DE" sz="2400" b="0" dirty="0" smtClean="0">
                <a:solidFill>
                  <a:srgbClr val="333333"/>
                </a:solidFill>
                <a:latin typeface="Urdu Typesetting" panose="03020402040406030203" pitchFamily="66" charset="-78"/>
                <a:cs typeface="Urdu Typesetting" panose="03020402040406030203" pitchFamily="66" charset="-78"/>
              </a:rPr>
              <a:t>عضو کی </a:t>
            </a:r>
            <a:r>
              <a:rPr lang="ar-AE" altLang="de-DE" sz="2400" b="0" dirty="0" smtClean="0">
                <a:solidFill>
                  <a:srgbClr val="333333"/>
                </a:solidFill>
                <a:latin typeface="Urdu Typesetting" panose="03020402040406030203" pitchFamily="66" charset="-78"/>
                <a:cs typeface="Urdu Typesetting" panose="03020402040406030203" pitchFamily="66" charset="-78"/>
              </a:rPr>
              <a:t>کٹوتی</a:t>
            </a:r>
            <a:endParaRPr lang="ar-AE" altLang="de-DE" sz="2400" b="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مداح</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37</a:t>
            </a:fld>
            <a:endParaRPr lang="de-DE" altLang="de-DE" b="0">
              <a:latin typeface="Urdu Typesetting" panose="03020402040406030203" pitchFamily="66" charset="-78"/>
              <a:cs typeface="Urdu Typesetting" panose="03020402040406030203" pitchFamily="66" charset="-78"/>
            </a:endParaRPr>
          </a:p>
        </p:txBody>
      </p:sp>
      <p:pic>
        <p:nvPicPr>
          <p:cNvPr id="11"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2"/>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chemeClr val="accent1"/>
                </a:solidFill>
                <a:latin typeface="Urdu Typesetting" panose="03020402040406030203" pitchFamily="66" charset="-78"/>
                <a:cs typeface="Urdu Typesetting" panose="03020402040406030203" pitchFamily="66" charset="-78"/>
              </a:rPr>
              <a:t>پیڈیکیور</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مشاورت</a:t>
            </a:r>
          </a:p>
          <a:p>
            <a:pPr marL="0" indent="0" algn="r" eaLnBrk="1" hangingPunct="1">
              <a:lnSpc>
                <a:spcPct val="105000"/>
              </a:lnSpc>
              <a:spcBef>
                <a:spcPts val="1999"/>
              </a:spcBef>
              <a:spcAft>
                <a:spcPts val="0"/>
              </a:spcAft>
              <a:buClr>
                <a:srgbClr val="333333"/>
              </a:buClr>
              <a:buNone/>
            </a:pPr>
            <a:r>
              <a:rPr lang="ur-PK" altLang="de-DE" sz="2400" b="0" dirty="0" smtClean="0">
                <a:solidFill>
                  <a:srgbClr val="333333"/>
                </a:solidFill>
                <a:latin typeface="Urdu Typesetting" panose="03020402040406030203" pitchFamily="66" charset="-78"/>
                <a:cs typeface="Urdu Typesetting" panose="03020402040406030203" pitchFamily="66" charset="-78"/>
              </a:rPr>
              <a:t>عضو کی </a:t>
            </a:r>
            <a:r>
              <a:rPr lang="ar-AE" altLang="de-DE" sz="2400" b="0" dirty="0" smtClean="0">
                <a:solidFill>
                  <a:srgbClr val="333333"/>
                </a:solidFill>
                <a:latin typeface="Urdu Typesetting" panose="03020402040406030203" pitchFamily="66" charset="-78"/>
                <a:cs typeface="Urdu Typesetting" panose="03020402040406030203" pitchFamily="66" charset="-78"/>
              </a:rPr>
              <a:t>کٹوتی</a:t>
            </a:r>
            <a:endParaRPr lang="ar-AE" altLang="de-DE" sz="2400" b="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مداح</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38</a:t>
            </a:fld>
            <a:endParaRPr lang="de-DE" altLang="de-DE" b="0">
              <a:latin typeface="Urdu Typesetting" panose="03020402040406030203" pitchFamily="66" charset="-78"/>
              <a:cs typeface="Urdu Typesetting" panose="03020402040406030203" pitchFamily="66" charset="-78"/>
            </a:endParaRPr>
          </a:p>
        </p:txBody>
      </p:sp>
      <p:pic>
        <p:nvPicPr>
          <p:cNvPr id="11"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4"/>
          <p:cNvSpPr>
            <a:spLocks noChangeArrowheads="1"/>
          </p:cNvSpPr>
          <p:nvPr/>
        </p:nvSpPr>
        <p:spPr bwMode="auto">
          <a:xfrm>
            <a:off x="408955" y="2321842"/>
            <a:ext cx="11376000" cy="1484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
        <p:nvSpPr>
          <p:cNvPr id="110595" name="Text Box 2"/>
          <p:cNvSpPr txBox="1">
            <a:spLocks noChangeArrowheads="1"/>
          </p:cNvSpPr>
          <p:nvPr/>
        </p:nvSpPr>
        <p:spPr bwMode="auto">
          <a:xfrm>
            <a:off x="6080760" y="2203704"/>
            <a:ext cx="566928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کاغذ کا پیچھا</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بے گھر</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غیر قانونی داخلہ</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پھل چور</a:t>
            </a:r>
            <a:endParaRPr lang="de-DE"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39</a:t>
            </a:fld>
            <a:endParaRPr lang="de-DE" altLang="de-DE" b="0">
              <a:latin typeface="Urdu Typesetting" panose="03020402040406030203" pitchFamily="66" charset="-78"/>
              <a:cs typeface="Urdu Typesetting" panose="03020402040406030203" pitchFamily="66" charset="-78"/>
            </a:endParaRPr>
          </a:p>
        </p:txBody>
      </p:sp>
      <p:pic>
        <p:nvPicPr>
          <p:cNvPr id="11"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40</a:t>
            </a:fld>
            <a:endParaRPr lang="de-DE" altLang="de-DE" b="0">
              <a:latin typeface="Urdu Typesetting" panose="03020402040406030203" pitchFamily="66" charset="-78"/>
              <a:cs typeface="Urdu Typesetting" panose="03020402040406030203" pitchFamily="66" charset="-78"/>
            </a:endParaRPr>
          </a:p>
        </p:txBody>
      </p:sp>
      <p:pic>
        <p:nvPicPr>
          <p:cNvPr id="11"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2"/>
          <p:cNvSpPr txBox="1">
            <a:spLocks noChangeArrowheads="1"/>
          </p:cNvSpPr>
          <p:nvPr/>
        </p:nvSpPr>
        <p:spPr bwMode="auto">
          <a:xfrm>
            <a:off x="6080760" y="2203704"/>
            <a:ext cx="566928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کاغذ کا پیچھا</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بے گھر</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غیر قانونی داخلہ</a:t>
            </a:r>
          </a:p>
          <a:p>
            <a:pPr marL="0" indent="0" algn="r" eaLnBrk="1" hangingPunct="1">
              <a:lnSpc>
                <a:spcPct val="105000"/>
              </a:lnSpc>
              <a:spcBef>
                <a:spcPts val="1999"/>
              </a:spcBef>
              <a:spcAft>
                <a:spcPts val="0"/>
              </a:spcAft>
              <a:buClr>
                <a:srgbClr val="333333"/>
              </a:buClr>
              <a:buNone/>
            </a:pPr>
            <a:r>
              <a:rPr lang="ar-AE" altLang="de-DE" sz="2400" b="0" dirty="0">
                <a:solidFill>
                  <a:schemeClr val="accent1"/>
                </a:solidFill>
                <a:latin typeface="Urdu Typesetting" panose="03020402040406030203" pitchFamily="66" charset="-78"/>
                <a:cs typeface="Urdu Typesetting" panose="03020402040406030203" pitchFamily="66" charset="-78"/>
              </a:rPr>
              <a:t>پھل چور</a:t>
            </a:r>
            <a:endParaRPr lang="de-DE" altLang="de-DE" sz="2400" b="0" dirty="0">
              <a:solidFill>
                <a:schemeClr val="accent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050"/>
          <p:cNvSpPr txBox="1">
            <a:spLocks noChangeArrowheads="1"/>
          </p:cNvSpPr>
          <p:nvPr/>
        </p:nvSpPr>
        <p:spPr bwMode="auto">
          <a:xfrm>
            <a:off x="6080760" y="2203704"/>
            <a:ext cx="566928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فصل کی کٹائی</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شام کی </a:t>
            </a:r>
            <a:r>
              <a:rPr lang="ur-PK" altLang="de-DE" sz="2400" b="0" dirty="0" smtClean="0">
                <a:solidFill>
                  <a:srgbClr val="333333"/>
                </a:solidFill>
                <a:latin typeface="Urdu Typesetting" panose="03020402040406030203" pitchFamily="66" charset="-78"/>
                <a:cs typeface="Urdu Typesetting" panose="03020402040406030203" pitchFamily="66" charset="-78"/>
              </a:rPr>
              <a:t>دعا</a:t>
            </a:r>
            <a:endParaRPr lang="ar-AE" altLang="de-DE" sz="2400" b="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smtClean="0">
                <a:solidFill>
                  <a:srgbClr val="333333"/>
                </a:solidFill>
                <a:latin typeface="Urdu Typesetting" panose="03020402040406030203" pitchFamily="66" charset="-78"/>
                <a:cs typeface="Urdu Typesetting" panose="03020402040406030203" pitchFamily="66" charset="-78"/>
              </a:rPr>
              <a:t>جنازہ</a:t>
            </a:r>
            <a:endParaRPr lang="ar-AE"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41</a:t>
            </a:fld>
            <a:endParaRPr lang="de-DE" altLang="de-DE" b="0">
              <a:latin typeface="Urdu Typesetting" panose="03020402040406030203" pitchFamily="66" charset="-78"/>
              <a:cs typeface="Urdu Typesetting" panose="03020402040406030203" pitchFamily="66" charset="-78"/>
            </a:endParaRPr>
          </a:p>
        </p:txBody>
      </p:sp>
      <p:pic>
        <p:nvPicPr>
          <p:cNvPr id="11"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050"/>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فصل کی کٹائی</a:t>
            </a:r>
          </a:p>
          <a:p>
            <a:pPr marL="0" indent="0" algn="r" eaLnBrk="1" hangingPunct="1">
              <a:lnSpc>
                <a:spcPct val="105000"/>
              </a:lnSpc>
              <a:spcBef>
                <a:spcPts val="1999"/>
              </a:spcBef>
              <a:spcAft>
                <a:spcPts val="0"/>
              </a:spcAft>
              <a:buClr>
                <a:srgbClr val="333333"/>
              </a:buClr>
              <a:buNone/>
            </a:pPr>
            <a:r>
              <a:rPr lang="ar-AE" altLang="de-DE" sz="2400" b="0" dirty="0">
                <a:solidFill>
                  <a:schemeClr val="accent1"/>
                </a:solidFill>
                <a:latin typeface="Urdu Typesetting" panose="03020402040406030203" pitchFamily="66" charset="-78"/>
                <a:cs typeface="Urdu Typesetting" panose="03020402040406030203" pitchFamily="66" charset="-78"/>
              </a:rPr>
              <a:t>شام کی </a:t>
            </a:r>
            <a:r>
              <a:rPr lang="ur-PK" altLang="de-DE" sz="2400" b="0" dirty="0">
                <a:solidFill>
                  <a:schemeClr val="accent1"/>
                </a:solidFill>
                <a:latin typeface="Urdu Typesetting" panose="03020402040406030203" pitchFamily="66" charset="-78"/>
                <a:cs typeface="Urdu Typesetting" panose="03020402040406030203" pitchFamily="66" charset="-78"/>
              </a:rPr>
              <a:t>دعا</a:t>
            </a:r>
            <a:endParaRPr lang="ar-AE" altLang="de-DE" sz="2400" b="0" dirty="0">
              <a:solidFill>
                <a:schemeClr val="accent1"/>
              </a:solidFill>
              <a:latin typeface="Urdu Typesetting" panose="03020402040406030203" pitchFamily="66" charset="-78"/>
              <a:cs typeface="Urdu Typesetting" panose="03020402040406030203" pitchFamily="66" charset="-78"/>
            </a:endParaRP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جنازہ</a:t>
            </a: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42</a:t>
            </a:fld>
            <a:endParaRPr lang="de-DE" altLang="de-DE" b="0">
              <a:latin typeface="Urdu Typesetting" panose="03020402040406030203" pitchFamily="66" charset="-78"/>
              <a:cs typeface="Urdu Typesetting" panose="03020402040406030203" pitchFamily="66" charset="-78"/>
            </a:endParaRPr>
          </a:p>
        </p:txBody>
      </p:sp>
      <p:pic>
        <p:nvPicPr>
          <p:cNvPr id="11"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9" name="Rectangle 3"/>
          <p:cNvSpPr>
            <a:spLocks noGrp="1" noChangeArrowheads="1"/>
          </p:cNvSpPr>
          <p:nvPr>
            <p:ph type="body" sz="half" idx="4294967295"/>
          </p:nvPr>
        </p:nvSpPr>
        <p:spPr>
          <a:xfrm>
            <a:off x="6080760" y="2203704"/>
            <a:ext cx="5669280" cy="1447800"/>
          </a:xfrm>
        </p:spPr>
        <p:txBody>
          <a:bodyPr wrap="square">
            <a:noAutofit/>
          </a:bodyPr>
          <a:lstStyle/>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چہل قدمی</a:t>
            </a:r>
          </a:p>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ماہی </a:t>
            </a:r>
            <a:r>
              <a:rPr lang="ar-AE" sz="2400" dirty="0" smtClean="0">
                <a:solidFill>
                  <a:srgbClr val="333333"/>
                </a:solidFill>
                <a:latin typeface="Urdu Typesetting" panose="03020402040406030203" pitchFamily="66" charset="-78"/>
                <a:cs typeface="Urdu Typesetting" panose="03020402040406030203" pitchFamily="66" charset="-78"/>
              </a:rPr>
              <a:t>گی</a:t>
            </a:r>
            <a:r>
              <a:rPr lang="ur-PK" sz="2400" dirty="0" smtClean="0">
                <a:solidFill>
                  <a:srgbClr val="333333"/>
                </a:solidFill>
                <a:latin typeface="Urdu Typesetting" panose="03020402040406030203" pitchFamily="66" charset="-78"/>
                <a:cs typeface="Urdu Typesetting" panose="03020402040406030203" pitchFamily="66" charset="-78"/>
              </a:rPr>
              <a:t>ر</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کی کشتی کا انتظار</a:t>
            </a:r>
          </a:p>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ماتم کرنے والے</a:t>
            </a:r>
          </a:p>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بھاگنے </a:t>
            </a:r>
            <a:r>
              <a:rPr lang="ur-PK" sz="2400" dirty="0" smtClean="0">
                <a:solidFill>
                  <a:srgbClr val="333333"/>
                </a:solidFill>
                <a:latin typeface="Urdu Typesetting" panose="03020402040406030203" pitchFamily="66" charset="-78"/>
                <a:cs typeface="Urdu Typesetting" panose="03020402040406030203" pitchFamily="66" charset="-78"/>
              </a:rPr>
              <a:t>والے</a:t>
            </a:r>
            <a:endParaRPr 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43</a:t>
            </a:fld>
            <a:endParaRPr lang="de-DE" altLang="de-DE" b="0">
              <a:latin typeface="Urdu Typesetting" panose="03020402040406030203" pitchFamily="66" charset="-78"/>
              <a:cs typeface="Urdu Typesetting" panose="03020402040406030203" pitchFamily="66" charset="-78"/>
            </a:endParaRPr>
          </a:p>
        </p:txBody>
      </p:sp>
      <p:pic>
        <p:nvPicPr>
          <p:cNvPr id="13"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9" name="Rectangle 3"/>
          <p:cNvSpPr>
            <a:spLocks noGrp="1" noChangeArrowheads="1"/>
          </p:cNvSpPr>
          <p:nvPr>
            <p:ph type="body" sz="half" idx="4294967295"/>
          </p:nvPr>
        </p:nvSpPr>
        <p:spPr>
          <a:xfrm>
            <a:off x="6080759" y="2203704"/>
            <a:ext cx="5669280" cy="1447800"/>
          </a:xfrm>
        </p:spPr>
        <p:txBody>
          <a:bodyPr wrap="square">
            <a:noAutofit/>
          </a:bodyPr>
          <a:lstStyle/>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چہل قدمی</a:t>
            </a:r>
          </a:p>
          <a:p>
            <a:pPr algn="r">
              <a:buClr>
                <a:srgbClr val="333333"/>
              </a:buClr>
              <a:defRPr/>
            </a:pPr>
            <a:r>
              <a:rPr lang="ar-AE" sz="2400" dirty="0">
                <a:latin typeface="Urdu Typesetting" panose="03020402040406030203" pitchFamily="66" charset="-78"/>
                <a:cs typeface="Urdu Typesetting" panose="03020402040406030203" pitchFamily="66" charset="-78"/>
              </a:rPr>
              <a:t>ماہی گی</a:t>
            </a:r>
            <a:r>
              <a:rPr lang="ur-PK" sz="2400" dirty="0">
                <a:latin typeface="Urdu Typesetting" panose="03020402040406030203" pitchFamily="66" charset="-78"/>
                <a:cs typeface="Urdu Typesetting" panose="03020402040406030203" pitchFamily="66" charset="-78"/>
              </a:rPr>
              <a:t>ر</a:t>
            </a:r>
            <a:r>
              <a:rPr lang="ar-AE" sz="2400" dirty="0">
                <a:latin typeface="Urdu Typesetting" panose="03020402040406030203" pitchFamily="66" charset="-78"/>
                <a:cs typeface="Urdu Typesetting" panose="03020402040406030203" pitchFamily="66" charset="-78"/>
              </a:rPr>
              <a:t> کی کشتی کا انتظار</a:t>
            </a:r>
          </a:p>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ماتم کرنے والے</a:t>
            </a:r>
          </a:p>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بھاگنے </a:t>
            </a:r>
            <a:r>
              <a:rPr lang="ur-PK" sz="2400" dirty="0">
                <a:solidFill>
                  <a:srgbClr val="333333"/>
                </a:solidFill>
                <a:latin typeface="Urdu Typesetting" panose="03020402040406030203" pitchFamily="66" charset="-78"/>
                <a:cs typeface="Urdu Typesetting" panose="03020402040406030203" pitchFamily="66" charset="-78"/>
              </a:rPr>
              <a:t>والے</a:t>
            </a:r>
            <a:endParaRPr 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44</a:t>
            </a:fld>
            <a:endParaRPr lang="de-DE" altLang="de-DE" b="0">
              <a:latin typeface="Urdu Typesetting" panose="03020402040406030203" pitchFamily="66" charset="-78"/>
              <a:cs typeface="Urdu Typesetting" panose="03020402040406030203" pitchFamily="66" charset="-78"/>
            </a:endParaRPr>
          </a:p>
        </p:txBody>
      </p:sp>
      <p:pic>
        <p:nvPicPr>
          <p:cNvPr id="13"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Text Box 2"/>
          <p:cNvSpPr txBox="1">
            <a:spLocks noChangeArrowheads="1"/>
          </p:cNvSpPr>
          <p:nvPr/>
        </p:nvSpPr>
        <p:spPr bwMode="auto">
          <a:xfrm>
            <a:off x="7113852" y="2438400"/>
            <a:ext cx="457319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2400" b="0">
              <a:latin typeface="Urdu Typesetting" panose="03020402040406030203" pitchFamily="66" charset="-78"/>
              <a:cs typeface="Urdu Typesetting" panose="03020402040406030203" pitchFamily="66" charset="-78"/>
            </a:endParaRPr>
          </a:p>
        </p:txBody>
      </p:sp>
      <p:sp>
        <p:nvSpPr>
          <p:cNvPr id="122884" name="Text Box 3"/>
          <p:cNvSpPr txBox="1">
            <a:spLocks noChangeArrowheads="1"/>
          </p:cNvSpPr>
          <p:nvPr/>
        </p:nvSpPr>
        <p:spPr bwMode="auto">
          <a:xfrm>
            <a:off x="6080760" y="1664208"/>
            <a:ext cx="56692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یہاں کیا ہو رہا ہے؟</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45</a:t>
            </a:fld>
            <a:endParaRPr lang="de-DE" altLang="de-DE" b="0">
              <a:latin typeface="Urdu Typesetting" panose="03020402040406030203" pitchFamily="66" charset="-78"/>
              <a:cs typeface="Urdu Typesetting" panose="03020402040406030203" pitchFamily="66" charset="-78"/>
            </a:endParaRPr>
          </a:p>
        </p:txBody>
      </p:sp>
      <p:pic>
        <p:nvPicPr>
          <p:cNvPr id="12"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1" name="Text Box 6"/>
          <p:cNvSpPr txBox="1">
            <a:spLocks noChangeArrowheads="1"/>
          </p:cNvSpPr>
          <p:nvPr/>
        </p:nvSpPr>
        <p:spPr bwMode="auto">
          <a:xfrm>
            <a:off x="408955" y="3200400"/>
            <a:ext cx="264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2400" b="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46</a:t>
            </a:fld>
            <a:endParaRPr lang="de-DE" altLang="de-DE" b="0">
              <a:latin typeface="Urdu Typesetting" panose="03020402040406030203" pitchFamily="66" charset="-78"/>
              <a:cs typeface="Urdu Typesetting" panose="03020402040406030203" pitchFamily="66" charset="-78"/>
            </a:endParaRPr>
          </a:p>
        </p:txBody>
      </p:sp>
      <p:sp>
        <p:nvSpPr>
          <p:cNvPr id="19" name="Text Box 8"/>
          <p:cNvSpPr txBox="1">
            <a:spLocks noChangeArrowheads="1"/>
          </p:cNvSpPr>
          <p:nvPr/>
        </p:nvSpPr>
        <p:spPr bwMode="auto">
          <a:xfrm>
            <a:off x="6080760" y="1664208"/>
            <a:ext cx="5669280" cy="34163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lvl="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ایک نابینا لڑکا وائلن </a:t>
            </a:r>
            <a:r>
              <a:rPr lang="ar-AE" altLang="de-DE" sz="2400" b="0" dirty="0" smtClean="0">
                <a:solidFill>
                  <a:srgbClr val="333333"/>
                </a:solidFill>
                <a:latin typeface="Urdu Typesetting" panose="03020402040406030203" pitchFamily="66" charset="-78"/>
                <a:cs typeface="Urdu Typesetting" panose="03020402040406030203" pitchFamily="66" charset="-78"/>
              </a:rPr>
              <a:t>بجان</a:t>
            </a:r>
            <a:r>
              <a:rPr lang="ur-PK" altLang="de-DE" sz="2400" b="0" dirty="0" smtClean="0">
                <a:solidFill>
                  <a:srgbClr val="333333"/>
                </a:solidFill>
                <a:latin typeface="Urdu Typesetting" panose="03020402040406030203" pitchFamily="66" charset="-78"/>
                <a:cs typeface="Urdu Typesetting" panose="03020402040406030203" pitchFamily="66" charset="-78"/>
              </a:rPr>
              <a:t>ا</a:t>
            </a:r>
            <a:r>
              <a:rPr lang="ar-AE" altLang="de-DE" sz="2400" b="0" dirty="0" smtClean="0">
                <a:solidFill>
                  <a:srgbClr val="333333"/>
                </a:solidFill>
                <a:latin typeface="Urdu Typesetting" panose="03020402040406030203" pitchFamily="66" charset="-78"/>
                <a:cs typeface="Urdu Typesetting" panose="03020402040406030203" pitchFamily="66" charset="-78"/>
              </a:rPr>
              <a:t> </a:t>
            </a:r>
            <a:r>
              <a:rPr lang="ar-AE" altLang="de-DE" sz="2400" b="0" dirty="0">
                <a:solidFill>
                  <a:srgbClr val="333333"/>
                </a:solidFill>
                <a:latin typeface="Urdu Typesetting" panose="03020402040406030203" pitchFamily="66" charset="-78"/>
                <a:cs typeface="Urdu Typesetting" panose="03020402040406030203" pitchFamily="66" charset="-78"/>
              </a:rPr>
              <a:t>چاہتا ہے۔</a:t>
            </a:r>
          </a:p>
          <a:p>
            <a:pPr lvl="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لڑکے نے اپنے والد کا قیمتی وائلن توڑ دیا ہے اور اسے بتانے سے ڈرتا ہے۔</a:t>
            </a:r>
          </a:p>
          <a:p>
            <a:pPr lvl="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لڑکا ایک باصلاحیت موسیقار ہے جو اپنے آنے والے </a:t>
            </a:r>
            <a:r>
              <a:rPr lang="ur-PK" altLang="de-DE" sz="2400" b="0" dirty="0" smtClean="0">
                <a:solidFill>
                  <a:srgbClr val="333333"/>
                </a:solidFill>
                <a:latin typeface="Urdu Typesetting" panose="03020402040406030203" pitchFamily="66" charset="-78"/>
                <a:cs typeface="Urdu Typesetting" panose="03020402040406030203" pitchFamily="66" charset="-78"/>
              </a:rPr>
              <a:t>شو</a:t>
            </a:r>
            <a:r>
              <a:rPr lang="ar-AE" altLang="de-DE" sz="2400" b="0" dirty="0" smtClean="0">
                <a:solidFill>
                  <a:srgbClr val="333333"/>
                </a:solidFill>
                <a:latin typeface="Urdu Typesetting" panose="03020402040406030203" pitchFamily="66" charset="-78"/>
                <a:cs typeface="Urdu Typesetting" panose="03020402040406030203" pitchFamily="66" charset="-78"/>
              </a:rPr>
              <a:t> </a:t>
            </a:r>
            <a:r>
              <a:rPr lang="ar-AE" altLang="de-DE" sz="2400" b="0" dirty="0">
                <a:solidFill>
                  <a:srgbClr val="333333"/>
                </a:solidFill>
                <a:latin typeface="Urdu Typesetting" panose="03020402040406030203" pitchFamily="66" charset="-78"/>
                <a:cs typeface="Urdu Typesetting" panose="03020402040406030203" pitchFamily="66" charset="-78"/>
              </a:rPr>
              <a:t>سے پہلے توجہ مرکوز کر رہا ہے۔</a:t>
            </a:r>
          </a:p>
          <a:p>
            <a:pPr lvl="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لڑکے کو وائلن بجانے سے نفرت ہے لیکن اس کے والدین اسے مجبور کرتے ہیں۔</a:t>
            </a:r>
            <a:endParaRPr lang="de-DE" altLang="de-DE" sz="2400" b="0" dirty="0">
              <a:solidFill>
                <a:srgbClr val="333333"/>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3" name="Text Box 6"/>
          <p:cNvSpPr txBox="1">
            <a:spLocks noChangeArrowheads="1"/>
          </p:cNvSpPr>
          <p:nvPr/>
        </p:nvSpPr>
        <p:spPr bwMode="auto">
          <a:xfrm>
            <a:off x="408955" y="3200400"/>
            <a:ext cx="264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2400" b="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47</a:t>
            </a:fld>
            <a:endParaRPr lang="de-DE" altLang="de-DE" b="0">
              <a:latin typeface="Urdu Typesetting" panose="03020402040406030203" pitchFamily="66" charset="-78"/>
              <a:cs typeface="Urdu Typesetting" panose="03020402040406030203" pitchFamily="66" charset="-78"/>
            </a:endParaRPr>
          </a:p>
        </p:txBody>
      </p:sp>
      <p:pic>
        <p:nvPicPr>
          <p:cNvPr id="15"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8"/>
          <p:cNvSpPr txBox="1">
            <a:spLocks noChangeArrowheads="1"/>
          </p:cNvSpPr>
          <p:nvPr/>
        </p:nvSpPr>
        <p:spPr bwMode="auto">
          <a:xfrm>
            <a:off x="6080760" y="1664208"/>
            <a:ext cx="5669280" cy="34163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lvl="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ایک نابینا لڑکا وائلن بجان</a:t>
            </a:r>
            <a:r>
              <a:rPr lang="ur-PK" altLang="de-DE" sz="2400" b="0" dirty="0">
                <a:solidFill>
                  <a:srgbClr val="333333"/>
                </a:solidFill>
                <a:latin typeface="Urdu Typesetting" panose="03020402040406030203" pitchFamily="66" charset="-78"/>
                <a:cs typeface="Urdu Typesetting" panose="03020402040406030203" pitchFamily="66" charset="-78"/>
              </a:rPr>
              <a:t>ا</a:t>
            </a:r>
            <a:r>
              <a:rPr lang="ar-AE" altLang="de-DE" sz="2400" b="0" dirty="0">
                <a:solidFill>
                  <a:srgbClr val="333333"/>
                </a:solidFill>
                <a:latin typeface="Urdu Typesetting" panose="03020402040406030203" pitchFamily="66" charset="-78"/>
                <a:cs typeface="Urdu Typesetting" panose="03020402040406030203" pitchFamily="66" charset="-78"/>
              </a:rPr>
              <a:t> چاہتا ہے۔</a:t>
            </a:r>
          </a:p>
          <a:p>
            <a:pPr lvl="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لڑکے نے اپنے والد کا قیمتی وائلن توڑ دیا ہے اور اسے بتانے سے ڈرتا ہے۔</a:t>
            </a:r>
          </a:p>
          <a:p>
            <a:pPr lvl="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لڑکا ایک باصلاحیت موسیقار ہے جو اپنے آنے والے </a:t>
            </a:r>
            <a:r>
              <a:rPr lang="ur-PK" altLang="de-DE" sz="2400" b="0" dirty="0">
                <a:solidFill>
                  <a:srgbClr val="333333"/>
                </a:solidFill>
                <a:latin typeface="Urdu Typesetting" panose="03020402040406030203" pitchFamily="66" charset="-78"/>
                <a:cs typeface="Urdu Typesetting" panose="03020402040406030203" pitchFamily="66" charset="-78"/>
              </a:rPr>
              <a:t>شو</a:t>
            </a:r>
            <a:r>
              <a:rPr lang="ar-AE" altLang="de-DE" sz="2400" b="0" dirty="0">
                <a:solidFill>
                  <a:srgbClr val="333333"/>
                </a:solidFill>
                <a:latin typeface="Urdu Typesetting" panose="03020402040406030203" pitchFamily="66" charset="-78"/>
                <a:cs typeface="Urdu Typesetting" panose="03020402040406030203" pitchFamily="66" charset="-78"/>
              </a:rPr>
              <a:t> سے پہلے توجہ مرکوز کر رہا ہے۔</a:t>
            </a:r>
          </a:p>
          <a:p>
            <a:pPr lvl="0" algn="r" eaLnBrk="1" hangingPunct="1">
              <a:lnSpc>
                <a:spcPct val="105000"/>
              </a:lnSpc>
              <a:spcBef>
                <a:spcPts val="1999"/>
              </a:spcBef>
              <a:spcAft>
                <a:spcPts val="0"/>
              </a:spcAft>
              <a:buClr>
                <a:srgbClr val="333333"/>
              </a:buClr>
              <a:buNone/>
            </a:pPr>
            <a:r>
              <a:rPr lang="ar-AE" altLang="de-DE" sz="2400" b="0" dirty="0">
                <a:solidFill>
                  <a:schemeClr val="accent1"/>
                </a:solidFill>
                <a:latin typeface="Urdu Typesetting" panose="03020402040406030203" pitchFamily="66" charset="-78"/>
                <a:cs typeface="Urdu Typesetting" panose="03020402040406030203" pitchFamily="66" charset="-78"/>
              </a:rPr>
              <a:t>لڑکے کو وائلن بجانے سے نفرت ہے لیکن اس کے والدین اسے مجبور کرتے ہیں۔</a:t>
            </a:r>
            <a:endParaRPr lang="de-DE" altLang="de-DE" sz="2400" b="0" dirty="0">
              <a:solidFill>
                <a:schemeClr val="accent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Text Box 3"/>
          <p:cNvSpPr txBox="1">
            <a:spLocks noChangeArrowheads="1"/>
          </p:cNvSpPr>
          <p:nvPr/>
        </p:nvSpPr>
        <p:spPr bwMode="auto">
          <a:xfrm>
            <a:off x="6080759"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محبت کا خط</a:t>
            </a:r>
          </a:p>
          <a:p>
            <a:pPr marL="0" indent="0" algn="r" eaLnBrk="1" hangingPunct="1">
              <a:lnSpc>
                <a:spcPct val="105000"/>
              </a:lnSpc>
              <a:spcBef>
                <a:spcPts val="1999"/>
              </a:spcBef>
              <a:spcAft>
                <a:spcPts val="0"/>
              </a:spcAft>
              <a:buClr>
                <a:srgbClr val="333333"/>
              </a:buClr>
              <a:buNone/>
            </a:pPr>
            <a:r>
              <a:rPr lang="ur-PK" altLang="de-DE" sz="2400" b="0" dirty="0" smtClean="0">
                <a:solidFill>
                  <a:srgbClr val="333333"/>
                </a:solidFill>
                <a:latin typeface="Urdu Typesetting" panose="03020402040406030203" pitchFamily="66" charset="-78"/>
                <a:cs typeface="Urdu Typesetting" panose="03020402040406030203" pitchFamily="66" charset="-78"/>
              </a:rPr>
              <a:t>ظالم</a:t>
            </a:r>
            <a:r>
              <a:rPr lang="ar-AE" altLang="de-DE" sz="2400" b="0" dirty="0" smtClean="0">
                <a:solidFill>
                  <a:srgbClr val="333333"/>
                </a:solidFill>
                <a:latin typeface="Urdu Typesetting" panose="03020402040406030203" pitchFamily="66" charset="-78"/>
                <a:cs typeface="Urdu Typesetting" panose="03020402040406030203" pitchFamily="66" charset="-78"/>
              </a:rPr>
              <a:t> </a:t>
            </a:r>
            <a:r>
              <a:rPr lang="ar-AE" altLang="de-DE" sz="2400" b="0" dirty="0">
                <a:solidFill>
                  <a:srgbClr val="333333"/>
                </a:solidFill>
                <a:latin typeface="Urdu Typesetting" panose="03020402040406030203" pitchFamily="66" charset="-78"/>
                <a:cs typeface="Urdu Typesetting" panose="03020402040406030203" pitchFamily="66" charset="-78"/>
              </a:rPr>
              <a:t>پڑوسی</a:t>
            </a:r>
          </a:p>
          <a:p>
            <a:pPr marL="0" indent="0" algn="r" eaLnBrk="1" hangingPunct="1">
              <a:lnSpc>
                <a:spcPct val="105000"/>
              </a:lnSpc>
              <a:spcBef>
                <a:spcPts val="1999"/>
              </a:spcBef>
              <a:spcAft>
                <a:spcPts val="0"/>
              </a:spcAft>
              <a:buClr>
                <a:srgbClr val="333333"/>
              </a:buClr>
              <a:buNone/>
            </a:pPr>
            <a:r>
              <a:rPr lang="ur-PK" altLang="de-DE" sz="2400" b="0" dirty="0" smtClean="0">
                <a:solidFill>
                  <a:srgbClr val="333333"/>
                </a:solidFill>
                <a:latin typeface="Urdu Typesetting" panose="03020402040406030203" pitchFamily="66" charset="-78"/>
                <a:cs typeface="Urdu Typesetting" panose="03020402040406030203" pitchFamily="66" charset="-78"/>
              </a:rPr>
              <a:t>مکان تبدیل کرنا</a:t>
            </a:r>
            <a:endParaRPr lang="ar-AE"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48</a:t>
            </a:fld>
            <a:endParaRPr lang="de-DE" altLang="de-DE" b="0">
              <a:latin typeface="Urdu Typesetting" panose="03020402040406030203" pitchFamily="66" charset="-78"/>
              <a:cs typeface="Urdu Typesetting" panose="03020402040406030203" pitchFamily="66" charset="-78"/>
            </a:endParaRPr>
          </a:p>
        </p:txBody>
      </p:sp>
      <p:pic>
        <p:nvPicPr>
          <p:cNvPr id="11"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Text Box 3"/>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chemeClr val="accent1"/>
                </a:solidFill>
                <a:latin typeface="Urdu Typesetting" panose="03020402040406030203" pitchFamily="66" charset="-78"/>
                <a:cs typeface="Urdu Typesetting" panose="03020402040406030203" pitchFamily="66" charset="-78"/>
              </a:rPr>
              <a:t>محبت کا خط</a:t>
            </a:r>
          </a:p>
          <a:p>
            <a:pPr marL="0" indent="0" algn="r" eaLnBrk="1" hangingPunct="1">
              <a:lnSpc>
                <a:spcPct val="105000"/>
              </a:lnSpc>
              <a:spcBef>
                <a:spcPts val="1999"/>
              </a:spcBef>
              <a:spcAft>
                <a:spcPts val="0"/>
              </a:spcAft>
              <a:buClr>
                <a:srgbClr val="333333"/>
              </a:buClr>
              <a:buNone/>
            </a:pPr>
            <a:r>
              <a:rPr lang="ur-PK" altLang="de-DE" sz="2400" b="0" dirty="0">
                <a:solidFill>
                  <a:srgbClr val="333333"/>
                </a:solidFill>
                <a:latin typeface="Urdu Typesetting" panose="03020402040406030203" pitchFamily="66" charset="-78"/>
                <a:cs typeface="Urdu Typesetting" panose="03020402040406030203" pitchFamily="66" charset="-78"/>
              </a:rPr>
              <a:t>ظالم</a:t>
            </a:r>
            <a:r>
              <a:rPr lang="ar-AE" altLang="de-DE" sz="2400" b="0" dirty="0">
                <a:solidFill>
                  <a:srgbClr val="333333"/>
                </a:solidFill>
                <a:latin typeface="Urdu Typesetting" panose="03020402040406030203" pitchFamily="66" charset="-78"/>
                <a:cs typeface="Urdu Typesetting" panose="03020402040406030203" pitchFamily="66" charset="-78"/>
              </a:rPr>
              <a:t> پڑوسی</a:t>
            </a:r>
          </a:p>
          <a:p>
            <a:pPr marL="0" indent="0" algn="r" eaLnBrk="1" hangingPunct="1">
              <a:lnSpc>
                <a:spcPct val="105000"/>
              </a:lnSpc>
              <a:spcBef>
                <a:spcPts val="1999"/>
              </a:spcBef>
              <a:spcAft>
                <a:spcPts val="0"/>
              </a:spcAft>
              <a:buClr>
                <a:srgbClr val="333333"/>
              </a:buClr>
              <a:buNone/>
            </a:pPr>
            <a:r>
              <a:rPr lang="ur-PK" altLang="de-DE" sz="2400" b="0" dirty="0">
                <a:solidFill>
                  <a:srgbClr val="333333"/>
                </a:solidFill>
                <a:latin typeface="Urdu Typesetting" panose="03020402040406030203" pitchFamily="66" charset="-78"/>
                <a:cs typeface="Urdu Typesetting" panose="03020402040406030203" pitchFamily="66" charset="-78"/>
              </a:rPr>
              <a:t>مکان تبدیل کرنا</a:t>
            </a:r>
            <a:endParaRPr lang="ar-AE"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49</a:t>
            </a:fld>
            <a:endParaRPr lang="de-DE" altLang="de-DE" b="0">
              <a:latin typeface="Urdu Typesetting" panose="03020402040406030203" pitchFamily="66" charset="-78"/>
              <a:cs typeface="Urdu Typesetting" panose="03020402040406030203" pitchFamily="66" charset="-78"/>
            </a:endParaRPr>
          </a:p>
        </p:txBody>
      </p:sp>
      <p:pic>
        <p:nvPicPr>
          <p:cNvPr id="11"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Text Box 3"/>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کرپشن</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مسیحا</a:t>
            </a:r>
          </a:p>
          <a:p>
            <a:pPr marL="0" indent="0" algn="r" eaLnBrk="1" hangingPunct="1">
              <a:lnSpc>
                <a:spcPct val="105000"/>
              </a:lnSpc>
              <a:spcBef>
                <a:spcPts val="1999"/>
              </a:spcBef>
              <a:spcAft>
                <a:spcPts val="0"/>
              </a:spcAft>
              <a:buClr>
                <a:srgbClr val="333333"/>
              </a:buClr>
              <a:buNone/>
            </a:pPr>
            <a:r>
              <a:rPr lang="ur-PK" altLang="de-DE" sz="2400" b="0" dirty="0" smtClean="0">
                <a:solidFill>
                  <a:srgbClr val="333333"/>
                </a:solidFill>
                <a:latin typeface="Urdu Typesetting" panose="03020402040406030203" pitchFamily="66" charset="-78"/>
                <a:cs typeface="Urdu Typesetting" panose="03020402040406030203" pitchFamily="66" charset="-78"/>
              </a:rPr>
              <a:t>زمین کا</a:t>
            </a:r>
            <a:r>
              <a:rPr lang="ar-AE" altLang="de-DE" sz="2400" b="0" dirty="0" smtClean="0">
                <a:solidFill>
                  <a:srgbClr val="333333"/>
                </a:solidFill>
                <a:latin typeface="Urdu Typesetting" panose="03020402040406030203" pitchFamily="66" charset="-78"/>
                <a:cs typeface="Urdu Typesetting" panose="03020402040406030203" pitchFamily="66" charset="-78"/>
              </a:rPr>
              <a:t> ٹیکس</a:t>
            </a:r>
            <a:endParaRPr lang="ar-AE"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50</a:t>
            </a:fld>
            <a:endParaRPr lang="de-DE" altLang="de-DE" b="0">
              <a:latin typeface="Urdu Typesetting" panose="03020402040406030203" pitchFamily="66" charset="-78"/>
              <a:cs typeface="Urdu Typesetting" panose="03020402040406030203" pitchFamily="66" charset="-78"/>
            </a:endParaRPr>
          </a:p>
        </p:txBody>
      </p:sp>
      <p:pic>
        <p:nvPicPr>
          <p:cNvPr id="11"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Text Box 3"/>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کرپشن</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مسیحا</a:t>
            </a:r>
          </a:p>
          <a:p>
            <a:pPr marL="0" indent="0" algn="r" eaLnBrk="1" hangingPunct="1">
              <a:lnSpc>
                <a:spcPct val="105000"/>
              </a:lnSpc>
              <a:spcBef>
                <a:spcPts val="1999"/>
              </a:spcBef>
              <a:spcAft>
                <a:spcPts val="0"/>
              </a:spcAft>
              <a:buClr>
                <a:srgbClr val="333333"/>
              </a:buClr>
              <a:buNone/>
            </a:pPr>
            <a:r>
              <a:rPr lang="ur-PK" altLang="de-DE" sz="2400" b="0" dirty="0">
                <a:solidFill>
                  <a:schemeClr val="accent1"/>
                </a:solidFill>
                <a:latin typeface="Urdu Typesetting" panose="03020402040406030203" pitchFamily="66" charset="-78"/>
                <a:cs typeface="Urdu Typesetting" panose="03020402040406030203" pitchFamily="66" charset="-78"/>
              </a:rPr>
              <a:t>زمین کا</a:t>
            </a:r>
            <a:r>
              <a:rPr lang="ar-AE" altLang="de-DE" sz="2400" b="0" dirty="0">
                <a:solidFill>
                  <a:schemeClr val="accent1"/>
                </a:solidFill>
                <a:latin typeface="Urdu Typesetting" panose="03020402040406030203" pitchFamily="66" charset="-78"/>
                <a:cs typeface="Urdu Typesetting" panose="03020402040406030203" pitchFamily="66" charset="-78"/>
              </a:rPr>
              <a:t> ٹیکس</a:t>
            </a: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51</a:t>
            </a:fld>
            <a:endParaRPr lang="de-DE" altLang="de-DE" b="0">
              <a:latin typeface="Urdu Typesetting" panose="03020402040406030203" pitchFamily="66" charset="-78"/>
              <a:cs typeface="Urdu Typesetting" panose="03020402040406030203" pitchFamily="66" charset="-78"/>
            </a:endParaRPr>
          </a:p>
        </p:txBody>
      </p:sp>
      <p:pic>
        <p:nvPicPr>
          <p:cNvPr id="11"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Text Box 1028"/>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قتل کے گواہ</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ڈرامہ</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فلم میں</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بھاگنے والی دلہن</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52</a:t>
            </a:fld>
            <a:endParaRPr lang="de-DE" altLang="de-DE" b="0">
              <a:latin typeface="Urdu Typesetting" panose="03020402040406030203" pitchFamily="66" charset="-78"/>
              <a:cs typeface="Urdu Typesetting" panose="03020402040406030203" pitchFamily="66" charset="-78"/>
            </a:endParaRPr>
          </a:p>
        </p:txBody>
      </p:sp>
      <p:pic>
        <p:nvPicPr>
          <p:cNvPr id="11"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Text Box 4"/>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قتل کے گواہ</a:t>
            </a:r>
          </a:p>
          <a:p>
            <a:pPr marL="0" indent="0" algn="r" eaLnBrk="1" hangingPunct="1">
              <a:lnSpc>
                <a:spcPct val="105000"/>
              </a:lnSpc>
              <a:spcBef>
                <a:spcPts val="1999"/>
              </a:spcBef>
              <a:spcAft>
                <a:spcPts val="0"/>
              </a:spcAft>
              <a:buClr>
                <a:srgbClr val="333333"/>
              </a:buClr>
              <a:buNone/>
            </a:pPr>
            <a:r>
              <a:rPr lang="ar-AE" altLang="de-DE" sz="2400" b="0" dirty="0">
                <a:solidFill>
                  <a:schemeClr val="accent1"/>
                </a:solidFill>
                <a:latin typeface="Urdu Typesetting" panose="03020402040406030203" pitchFamily="66" charset="-78"/>
                <a:cs typeface="Urdu Typesetting" panose="03020402040406030203" pitchFamily="66" charset="-78"/>
              </a:rPr>
              <a:t>ڈرامہ</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فلم میں</a:t>
            </a:r>
          </a:p>
          <a:p>
            <a:pPr marL="0" indent="0" algn="r" eaLnBrk="1" hangingPunct="1">
              <a:lnSpc>
                <a:spcPct val="105000"/>
              </a:lnSpc>
              <a:spcBef>
                <a:spcPts val="1999"/>
              </a:spcBef>
              <a:spcAft>
                <a:spcPts val="0"/>
              </a:spcAft>
              <a:buClr>
                <a:srgbClr val="333333"/>
              </a:buClr>
              <a:buNone/>
            </a:pPr>
            <a:r>
              <a:rPr lang="ar-AE" altLang="de-DE" sz="2400" b="0" dirty="0">
                <a:solidFill>
                  <a:srgbClr val="333333"/>
                </a:solidFill>
                <a:latin typeface="Urdu Typesetting" panose="03020402040406030203" pitchFamily="66" charset="-78"/>
                <a:cs typeface="Urdu Typesetting" panose="03020402040406030203" pitchFamily="66" charset="-78"/>
              </a:rPr>
              <a:t>بھاگنے والی دلہن</a:t>
            </a:r>
            <a:endParaRPr lang="en-US"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53</a:t>
            </a:fld>
            <a:endParaRPr lang="de-DE" altLang="de-DE" b="0">
              <a:latin typeface="Urdu Typesetting" panose="03020402040406030203" pitchFamily="66" charset="-78"/>
              <a:cs typeface="Urdu Typesetting" panose="03020402040406030203" pitchFamily="66" charset="-78"/>
            </a:endParaRPr>
          </a:p>
        </p:txBody>
      </p:sp>
      <p:pic>
        <p:nvPicPr>
          <p:cNvPr id="10"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08955" y="1844824"/>
            <a:ext cx="11340000" cy="4248000"/>
          </a:xfrm>
        </p:spPr>
        <p:txBody>
          <a:bodyPr/>
          <a:lstStyle/>
          <a:p>
            <a:pPr lvl="0" algn="r" defTabSz="914400" fontAlgn="base">
              <a:lnSpc>
                <a:spcPct val="100000"/>
              </a:lnSpc>
              <a:spcBef>
                <a:spcPts val="1200"/>
              </a:spcBef>
            </a:pPr>
            <a:r>
              <a:rPr lang="ar-AE" altLang="de-DE" sz="22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جب فیصلے اہم اور </a:t>
            </a:r>
            <a:r>
              <a:rPr lang="ur-PK" altLang="de-DE" sz="2200" dirty="0" smtClean="0">
                <a:solidFill>
                  <a:srgbClr val="333333"/>
                </a:solidFill>
                <a:latin typeface="Urdu Typesetting" panose="03020402040406030203" pitchFamily="66" charset="-78"/>
                <a:cs typeface="Urdu Typesetting" panose="03020402040406030203" pitchFamily="66" charset="-78"/>
              </a:rPr>
              <a:t>بڑے</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ہوتے ہیں، تو یہ بہتر ہے کہ جلد بازی سے کیے گئے فیصلوں سے گریز کیا جائے اور تمام </a:t>
            </a:r>
            <a:r>
              <a:rPr lang="ur-PK" altLang="de-DE" sz="2200" dirty="0" smtClean="0">
                <a:solidFill>
                  <a:srgbClr val="333333"/>
                </a:solidFill>
                <a:latin typeface="Urdu Typesetting" panose="03020402040406030203" pitchFamily="66" charset="-78"/>
                <a:cs typeface="Urdu Typesetting" panose="03020402040406030203" pitchFamily="66" charset="-78"/>
              </a:rPr>
              <a:t>ضروری</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معلومات پر غور کیا جائے ("معذرت سے بہتر محفوظ</a:t>
            </a:r>
            <a:r>
              <a:rPr lang="ar-AE" altLang="de-DE" sz="2200" dirty="0" smtClean="0">
                <a:solidFill>
                  <a:srgbClr val="333333"/>
                </a:solidFill>
                <a:latin typeface="Urdu Typesetting" panose="03020402040406030203" pitchFamily="66" charset="-78"/>
                <a:cs typeface="Urdu Typesetting" panose="03020402040406030203" pitchFamily="66" charset="-78"/>
              </a:rPr>
              <a:t>")۔</a:t>
            </a:r>
            <a:endParaRPr lang="ar-AE" altLang="de-DE" sz="22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54</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0155480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44955" y="1844824"/>
            <a:ext cx="11340000" cy="4248000"/>
          </a:xfrm>
        </p:spPr>
        <p:txBody>
          <a:bodyPr/>
          <a:lstStyle/>
          <a:p>
            <a:pPr lvl="0" algn="r" defTabSz="914400" fontAlgn="base">
              <a:lnSpc>
                <a:spcPct val="100000"/>
              </a:lnSpc>
              <a:spcBef>
                <a:spcPts val="1200"/>
              </a:spcBef>
            </a:pPr>
            <a:r>
              <a:rPr lang="ar-AE" altLang="de-DE" sz="22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جب فیصلے اہم اور </a:t>
            </a:r>
            <a:r>
              <a:rPr lang="ur-PK" altLang="de-DE" sz="2200" dirty="0" smtClean="0">
                <a:solidFill>
                  <a:srgbClr val="333333"/>
                </a:solidFill>
                <a:latin typeface="Urdu Typesetting" panose="03020402040406030203" pitchFamily="66" charset="-78"/>
                <a:cs typeface="Urdu Typesetting" panose="03020402040406030203" pitchFamily="66" charset="-78"/>
              </a:rPr>
              <a:t>بڑے</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ہوتے ہیں، تو یہ بہتر ہے کہ جلد بازی سے کیے گئے فیصلوں سے گریز کیا جائے اور تمام </a:t>
            </a:r>
            <a:r>
              <a:rPr lang="ur-PK" altLang="de-DE" sz="2200" dirty="0" smtClean="0">
                <a:solidFill>
                  <a:srgbClr val="333333"/>
                </a:solidFill>
                <a:latin typeface="Urdu Typesetting" panose="03020402040406030203" pitchFamily="66" charset="-78"/>
                <a:cs typeface="Urdu Typesetting" panose="03020402040406030203" pitchFamily="66" charset="-78"/>
              </a:rPr>
              <a:t>ضروری</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معلومات پر غور کیا جائے ("معذرت سے بہتر محفوظ")۔</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مثال: ایک آدمی بڑبڑا رہا ہے: کیا وہ نشے میں ہے</a:t>
            </a:r>
            <a:r>
              <a:rPr lang="ar-AE" altLang="de-DE" sz="2200" dirty="0" smtClean="0">
                <a:solidFill>
                  <a:srgbClr val="333333"/>
                </a:solidFill>
                <a:latin typeface="Urdu Typesetting" panose="03020402040406030203" pitchFamily="66" charset="-78"/>
                <a:cs typeface="Urdu Typesetting" panose="03020402040406030203" pitchFamily="66" charset="-78"/>
              </a:rPr>
              <a:t>؟</a:t>
            </a:r>
            <a:endParaRPr lang="ar-AE" altLang="de-DE" sz="22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55</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4151058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26955" y="1772816"/>
            <a:ext cx="11340000" cy="4248000"/>
          </a:xfrm>
        </p:spPr>
        <p:txBody>
          <a:bodyPr/>
          <a:lstStyle/>
          <a:p>
            <a:pPr lvl="0" algn="r" defTabSz="914400" fontAlgn="base">
              <a:lnSpc>
                <a:spcPct val="100000"/>
              </a:lnSpc>
              <a:spcBef>
                <a:spcPts val="1200"/>
              </a:spcBef>
            </a:pPr>
            <a:r>
              <a:rPr lang="ar-AE" altLang="de-DE" sz="22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جب فیصلے اہم اور </a:t>
            </a:r>
            <a:r>
              <a:rPr lang="ur-PK" altLang="de-DE" sz="2200" dirty="0" smtClean="0">
                <a:solidFill>
                  <a:srgbClr val="333333"/>
                </a:solidFill>
                <a:latin typeface="Urdu Typesetting" panose="03020402040406030203" pitchFamily="66" charset="-78"/>
                <a:cs typeface="Urdu Typesetting" panose="03020402040406030203" pitchFamily="66" charset="-78"/>
              </a:rPr>
              <a:t>بڑے</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ہوتے ہیں، تو یہ بہتر ہے کہ جلد بازی سے کیے گئے فیصلوں سے گریز کیا جائے اور تمام </a:t>
            </a:r>
            <a:r>
              <a:rPr lang="ur-PK" altLang="de-DE" sz="2200" dirty="0" smtClean="0">
                <a:solidFill>
                  <a:srgbClr val="333333"/>
                </a:solidFill>
                <a:latin typeface="Urdu Typesetting" panose="03020402040406030203" pitchFamily="66" charset="-78"/>
                <a:cs typeface="Urdu Typesetting" panose="03020402040406030203" pitchFamily="66" charset="-78"/>
              </a:rPr>
              <a:t>ضروری</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معلومات پر غور کیا جائے ("معذرت سے بہتر محفوظ")۔</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مثال: ایک آدمی بڑبڑا رہا ہے: کیا وہ نشے میں ہے؟</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مزید قریب سے مشاہدہ کریں: کیا آدمی </a:t>
            </a:r>
            <a:r>
              <a:rPr lang="ur-PK" altLang="de-DE" sz="2200" dirty="0" smtClean="0">
                <a:solidFill>
                  <a:srgbClr val="333333"/>
                </a:solidFill>
                <a:latin typeface="Urdu Typesetting" panose="03020402040406030203" pitchFamily="66" charset="-78"/>
                <a:cs typeface="Urdu Typesetting" panose="03020402040406030203" pitchFamily="66" charset="-78"/>
              </a:rPr>
              <a:t>سے</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شراب کی بو آ رہی ہے؟ ہو سکتا ہے کہ آدمی فالج کے بعد زبان کی خرابی میں مبتلا ہو، یا اس میں </a:t>
            </a:r>
            <a:r>
              <a:rPr lang="ur-PK" altLang="de-DE" sz="2200" dirty="0" smtClean="0">
                <a:solidFill>
                  <a:srgbClr val="333333"/>
                </a:solidFill>
                <a:latin typeface="Urdu Typesetting" panose="03020402040406030203" pitchFamily="66" charset="-78"/>
                <a:cs typeface="Urdu Typesetting" panose="03020402040406030203" pitchFamily="66" charset="-78"/>
              </a:rPr>
              <a:t>زبان</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کی خرابی ہو</a:t>
            </a:r>
            <a:r>
              <a:rPr lang="ar-AE" altLang="de-DE" sz="2200" dirty="0" smtClean="0">
                <a:solidFill>
                  <a:srgbClr val="333333"/>
                </a:solidFill>
                <a:latin typeface="Urdu Typesetting" panose="03020402040406030203" pitchFamily="66" charset="-78"/>
                <a:cs typeface="Urdu Typesetting" panose="03020402040406030203" pitchFamily="66" charset="-78"/>
              </a:rPr>
              <a:t>۔</a:t>
            </a:r>
            <a:endParaRPr lang="ar-AE" altLang="de-DE" sz="22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56</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478875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58172" y="1772816"/>
            <a:ext cx="11340000" cy="4248000"/>
          </a:xfrm>
        </p:spPr>
        <p:txBody>
          <a:bodyPr/>
          <a:lstStyle/>
          <a:p>
            <a:pPr lvl="0" algn="r" defTabSz="914400" fontAlgn="base">
              <a:lnSpc>
                <a:spcPct val="100000"/>
              </a:lnSpc>
              <a:spcBef>
                <a:spcPts val="1200"/>
              </a:spcBef>
            </a:pPr>
            <a:r>
              <a:rPr lang="ar-AE" altLang="de-DE" sz="22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جب فیصلے اہم اور </a:t>
            </a:r>
            <a:r>
              <a:rPr lang="ur-PK" altLang="de-DE" sz="2200" dirty="0" smtClean="0">
                <a:solidFill>
                  <a:srgbClr val="333333"/>
                </a:solidFill>
                <a:latin typeface="Urdu Typesetting" panose="03020402040406030203" pitchFamily="66" charset="-78"/>
                <a:cs typeface="Urdu Typesetting" panose="03020402040406030203" pitchFamily="66" charset="-78"/>
              </a:rPr>
              <a:t>بڑے</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ہوتے ہیں، تو یہ بہتر ہے کہ جلد بازی سے کیے گئے فیصلوں سے گریز کیا جائے اور تمام </a:t>
            </a:r>
            <a:r>
              <a:rPr lang="ur-PK" altLang="de-DE" sz="2200" dirty="0" smtClean="0">
                <a:solidFill>
                  <a:srgbClr val="333333"/>
                </a:solidFill>
                <a:latin typeface="Urdu Typesetting" panose="03020402040406030203" pitchFamily="66" charset="-78"/>
                <a:cs typeface="Urdu Typesetting" panose="03020402040406030203" pitchFamily="66" charset="-78"/>
              </a:rPr>
              <a:t>ضروری</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معلومات پر غور کیا جائے ("معذرت سے بہتر محفوظ")۔</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مثال: ایک آدمی بڑبڑا رہا ہے: کیا وہ نشے میں ہے؟</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مزید قریب سے مشاہدہ کریں: کیا آدمی </a:t>
            </a:r>
            <a:r>
              <a:rPr lang="ur-PK" altLang="de-DE" sz="2200" dirty="0" smtClean="0">
                <a:solidFill>
                  <a:srgbClr val="333333"/>
                </a:solidFill>
                <a:latin typeface="Urdu Typesetting" panose="03020402040406030203" pitchFamily="66" charset="-78"/>
                <a:cs typeface="Urdu Typesetting" panose="03020402040406030203" pitchFamily="66" charset="-78"/>
              </a:rPr>
              <a:t>سے</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شراب کی بو آ رہی ہے؟ ہو سکتا ہے کہ آدمی فالج کے بعد زبان کی خرابی میں مبتلا ہو، یا اس میں </a:t>
            </a:r>
            <a:r>
              <a:rPr lang="ur-PK" altLang="de-DE" sz="2200" dirty="0" smtClean="0">
                <a:solidFill>
                  <a:srgbClr val="333333"/>
                </a:solidFill>
                <a:latin typeface="Urdu Typesetting" panose="03020402040406030203" pitchFamily="66" charset="-78"/>
                <a:cs typeface="Urdu Typesetting" panose="03020402040406030203" pitchFamily="66" charset="-78"/>
              </a:rPr>
              <a:t>زبان</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کی خرابی ہو۔</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یاد رکھیں کہ جلد بازی میں کیے گئے فیصلے غلطیوں کا خطرہ بڑھاتے ہیں</a:t>
            </a:r>
            <a:r>
              <a:rPr lang="ar-AE" altLang="de-DE" sz="2200" dirty="0" smtClean="0">
                <a:solidFill>
                  <a:srgbClr val="333333"/>
                </a:solidFill>
                <a:latin typeface="Urdu Typesetting" panose="03020402040406030203" pitchFamily="66" charset="-78"/>
                <a:cs typeface="Urdu Typesetting" panose="03020402040406030203" pitchFamily="66" charset="-78"/>
              </a:rPr>
              <a:t>۔</a:t>
            </a:r>
            <a:endParaRPr lang="ar-AE" altLang="de-DE" sz="22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57</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0303108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44955" y="1700808"/>
            <a:ext cx="11340000" cy="4248000"/>
          </a:xfrm>
        </p:spPr>
        <p:txBody>
          <a:bodyPr/>
          <a:lstStyle/>
          <a:p>
            <a:pPr lvl="0" algn="r" defTabSz="914400" fontAlgn="base">
              <a:lnSpc>
                <a:spcPct val="100000"/>
              </a:lnSpc>
              <a:spcBef>
                <a:spcPts val="1200"/>
              </a:spcBef>
            </a:pPr>
            <a:r>
              <a:rPr lang="ar-AE" altLang="de-DE" sz="22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جب فیصلے اہم اور </a:t>
            </a:r>
            <a:r>
              <a:rPr lang="ur-PK" altLang="de-DE" sz="2200" dirty="0" smtClean="0">
                <a:solidFill>
                  <a:srgbClr val="333333"/>
                </a:solidFill>
                <a:latin typeface="Urdu Typesetting" panose="03020402040406030203" pitchFamily="66" charset="-78"/>
                <a:cs typeface="Urdu Typesetting" panose="03020402040406030203" pitchFamily="66" charset="-78"/>
              </a:rPr>
              <a:t>بڑے</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ہوتے ہیں، تو یہ بہتر ہے کہ جلد بازی سے کیے گئے فیصلوں سے گریز کیا جائے اور تمام </a:t>
            </a:r>
            <a:r>
              <a:rPr lang="ur-PK" altLang="de-DE" sz="2200" dirty="0" smtClean="0">
                <a:solidFill>
                  <a:srgbClr val="333333"/>
                </a:solidFill>
                <a:latin typeface="Urdu Typesetting" panose="03020402040406030203" pitchFamily="66" charset="-78"/>
                <a:cs typeface="Urdu Typesetting" panose="03020402040406030203" pitchFamily="66" charset="-78"/>
              </a:rPr>
              <a:t>ضروری</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معلومات پر غور کیا جائے ("معذرت سے بہتر محفوظ")۔</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مثال: ایک آدمی بڑبڑا رہا ہے: کیا وہ نشے میں ہے؟</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مزید قریب سے مشاہدہ کریں: کیا آدمی </a:t>
            </a:r>
            <a:r>
              <a:rPr lang="ur-PK" altLang="de-DE" sz="2200" dirty="0" smtClean="0">
                <a:solidFill>
                  <a:srgbClr val="333333"/>
                </a:solidFill>
                <a:latin typeface="Urdu Typesetting" panose="03020402040406030203" pitchFamily="66" charset="-78"/>
                <a:cs typeface="Urdu Typesetting" panose="03020402040406030203" pitchFamily="66" charset="-78"/>
              </a:rPr>
              <a:t>سے</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شراب کی بو آ رہی ہے؟ ہو سکتا ہے کہ آدمی فالج کے بعد زبان کی خرابی میں مبتلا ہو، یا اس میں </a:t>
            </a:r>
            <a:r>
              <a:rPr lang="ur-PK" altLang="de-DE" sz="2200" dirty="0" smtClean="0">
                <a:solidFill>
                  <a:srgbClr val="333333"/>
                </a:solidFill>
                <a:latin typeface="Urdu Typesetting" panose="03020402040406030203" pitchFamily="66" charset="-78"/>
                <a:cs typeface="Urdu Typesetting" panose="03020402040406030203" pitchFamily="66" charset="-78"/>
              </a:rPr>
              <a:t>زبان</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کی خرابی ہو۔</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یاد رکھیں کہ جلد بازی میں کیے گئے فیصلے غلطیوں کا خطرہ بڑھاتے ہیں۔</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معمولی اہمیت کے واقعات کے لیے، ہم جلدی سے کام بھی کر سکتے ہیں (مثلاً دہی کی قسم کا انتخاب، کیک کی قسم</a:t>
            </a:r>
            <a:r>
              <a:rPr lang="ar-AE" altLang="de-DE" sz="2200" dirty="0" smtClean="0">
                <a:solidFill>
                  <a:srgbClr val="333333"/>
                </a:solidFill>
                <a:latin typeface="Urdu Typesetting" panose="03020402040406030203" pitchFamily="66" charset="-78"/>
                <a:cs typeface="Urdu Typesetting" panose="03020402040406030203" pitchFamily="66" charset="-78"/>
              </a:rPr>
              <a:t>)۔</a:t>
            </a:r>
            <a:endParaRPr lang="ar-AE" altLang="de-DE" sz="22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58</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1941062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26955" y="1772816"/>
            <a:ext cx="11340000" cy="4248000"/>
          </a:xfrm>
        </p:spPr>
        <p:txBody>
          <a:bodyPr/>
          <a:lstStyle/>
          <a:p>
            <a:pPr lvl="0" algn="r" defTabSz="914400" fontAlgn="base">
              <a:lnSpc>
                <a:spcPct val="100000"/>
              </a:lnSpc>
              <a:spcBef>
                <a:spcPts val="1200"/>
              </a:spcBef>
            </a:pPr>
            <a:r>
              <a:rPr lang="ar-AE" altLang="de-DE" sz="22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جب فیصلے اہم اور </a:t>
            </a:r>
            <a:r>
              <a:rPr lang="ur-PK" altLang="de-DE" sz="2200" dirty="0" smtClean="0">
                <a:solidFill>
                  <a:srgbClr val="333333"/>
                </a:solidFill>
                <a:latin typeface="Urdu Typesetting" panose="03020402040406030203" pitchFamily="66" charset="-78"/>
                <a:cs typeface="Urdu Typesetting" panose="03020402040406030203" pitchFamily="66" charset="-78"/>
              </a:rPr>
              <a:t>بڑے</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ہوتے ہیں، تو یہ بہتر ہے کہ جلد بازی سے کیے گئے فیصلوں سے گریز کیا جائے اور تمام </a:t>
            </a:r>
            <a:r>
              <a:rPr lang="ur-PK" altLang="de-DE" sz="2200" dirty="0" smtClean="0">
                <a:solidFill>
                  <a:srgbClr val="333333"/>
                </a:solidFill>
                <a:latin typeface="Urdu Typesetting" panose="03020402040406030203" pitchFamily="66" charset="-78"/>
                <a:cs typeface="Urdu Typesetting" panose="03020402040406030203" pitchFamily="66" charset="-78"/>
              </a:rPr>
              <a:t>ضروری</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معلومات پر غور کیا جائے ("معذرت سے بہتر محفوظ")۔</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مثال: ایک آدمی بڑبڑا رہا ہے: کیا وہ نشے میں ہے؟</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مزید قریب سے مشاہدہ کریں: کیا آدمی </a:t>
            </a:r>
            <a:r>
              <a:rPr lang="ur-PK" altLang="de-DE" sz="2200" dirty="0" smtClean="0">
                <a:solidFill>
                  <a:srgbClr val="333333"/>
                </a:solidFill>
                <a:latin typeface="Urdu Typesetting" panose="03020402040406030203" pitchFamily="66" charset="-78"/>
                <a:cs typeface="Urdu Typesetting" panose="03020402040406030203" pitchFamily="66" charset="-78"/>
              </a:rPr>
              <a:t>سے</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شراب کی بو آ رہی ہے؟ ہو سکتا ہے کہ آدمی فالج کے بعد زبان کی خرابی میں مبتلا ہو، یا اس میں </a:t>
            </a:r>
            <a:r>
              <a:rPr lang="ur-PK" altLang="de-DE" sz="2200" dirty="0" smtClean="0">
                <a:solidFill>
                  <a:srgbClr val="333333"/>
                </a:solidFill>
                <a:latin typeface="Urdu Typesetting" panose="03020402040406030203" pitchFamily="66" charset="-78"/>
                <a:cs typeface="Urdu Typesetting" panose="03020402040406030203" pitchFamily="66" charset="-78"/>
              </a:rPr>
              <a:t>زبان</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کی خرابی ہو۔</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یاد رکھیں کہ جلد بازی میں کیے گئے فیصلے غلطیوں کا خطرہ بڑھاتے ہیں۔</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معمولی اہمیت کے واقعات کے لیے، ہم جلدی سے کام بھی کر سکتے ہیں (مثلاً دہی کی قسم کا انتخاب، کیک کی قسم)۔</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غلطی کرنا </a:t>
            </a:r>
            <a:r>
              <a:rPr lang="ar-AE" altLang="de-DE" sz="2200" dirty="0" smtClean="0">
                <a:solidFill>
                  <a:srgbClr val="333333"/>
                </a:solidFill>
                <a:latin typeface="Urdu Typesetting" panose="03020402040406030203" pitchFamily="66" charset="-78"/>
                <a:cs typeface="Urdu Typesetting" panose="03020402040406030203" pitchFamily="66" charset="-78"/>
              </a:rPr>
              <a:t>انسان</a:t>
            </a:r>
            <a:r>
              <a:rPr lang="ur-PK" altLang="de-DE" sz="2200" dirty="0" smtClean="0">
                <a:solidFill>
                  <a:srgbClr val="333333"/>
                </a:solidFill>
                <a:latin typeface="Urdu Typesetting" panose="03020402040406030203" pitchFamily="66" charset="-78"/>
                <a:cs typeface="Urdu Typesetting" panose="03020402040406030203" pitchFamily="66" charset="-78"/>
              </a:rPr>
              <a:t>یت</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ہے - اس امکان کے لیے تیار رہیں کہ آپ غلط ہیں</a:t>
            </a:r>
            <a:r>
              <a:rPr lang="ar-AE" altLang="de-DE" sz="2200" dirty="0" smtClean="0">
                <a:solidFill>
                  <a:srgbClr val="333333"/>
                </a:solidFill>
                <a:latin typeface="Urdu Typesetting" panose="03020402040406030203" pitchFamily="66" charset="-78"/>
                <a:cs typeface="Urdu Typesetting" panose="03020402040406030203" pitchFamily="66" charset="-78"/>
              </a:rPr>
              <a:t>۔</a:t>
            </a:r>
            <a:endParaRPr lang="ar-AE" altLang="de-DE" sz="22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59</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8353733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44955" y="1772816"/>
            <a:ext cx="11340000" cy="4248000"/>
          </a:xfrm>
        </p:spPr>
        <p:txBody>
          <a:bodyPr/>
          <a:lstStyle/>
          <a:p>
            <a:pPr lvl="0" algn="r" defTabSz="914400" fontAlgn="base">
              <a:lnSpc>
                <a:spcPct val="100000"/>
              </a:lnSpc>
              <a:spcBef>
                <a:spcPts val="1200"/>
              </a:spcBef>
            </a:pPr>
            <a:r>
              <a:rPr lang="ar-AE" altLang="de-DE" sz="22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جب فیصلے اہم اور </a:t>
            </a:r>
            <a:r>
              <a:rPr lang="ur-PK" altLang="de-DE" sz="2200" dirty="0" smtClean="0">
                <a:solidFill>
                  <a:srgbClr val="333333"/>
                </a:solidFill>
                <a:latin typeface="Urdu Typesetting" panose="03020402040406030203" pitchFamily="66" charset="-78"/>
                <a:cs typeface="Urdu Typesetting" panose="03020402040406030203" pitchFamily="66" charset="-78"/>
              </a:rPr>
              <a:t>بڑے</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ہوتے ہیں، تو یہ بہتر ہے کہ جلد بازی سے کیے گئے فیصلوں سے گریز کیا جائے اور تمام </a:t>
            </a:r>
            <a:r>
              <a:rPr lang="ur-PK" altLang="de-DE" sz="2200" dirty="0" smtClean="0">
                <a:solidFill>
                  <a:srgbClr val="333333"/>
                </a:solidFill>
                <a:latin typeface="Urdu Typesetting" panose="03020402040406030203" pitchFamily="66" charset="-78"/>
                <a:cs typeface="Urdu Typesetting" panose="03020402040406030203" pitchFamily="66" charset="-78"/>
              </a:rPr>
              <a:t>ضروری</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معلومات پر غور کیا جائے ("معذرت سے بہتر محفوظ")۔</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مثال: ایک آدمی بڑبڑا رہا ہے: کیا وہ نشے میں ہے؟</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مزید قریب سے مشاہدہ کریں: کیا آدمی </a:t>
            </a:r>
            <a:r>
              <a:rPr lang="ur-PK" altLang="de-DE" sz="2200" dirty="0" smtClean="0">
                <a:solidFill>
                  <a:srgbClr val="333333"/>
                </a:solidFill>
                <a:latin typeface="Urdu Typesetting" panose="03020402040406030203" pitchFamily="66" charset="-78"/>
                <a:cs typeface="Urdu Typesetting" panose="03020402040406030203" pitchFamily="66" charset="-78"/>
              </a:rPr>
              <a:t>سے</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شراب کی بو آ رہی ہے؟ ہو سکتا ہے کہ آدمی فالج کے بعد زبان کی خرابی میں مبتلا ہو، یا اس میں </a:t>
            </a:r>
            <a:r>
              <a:rPr lang="ur-PK" altLang="de-DE" sz="2200" dirty="0" smtClean="0">
                <a:solidFill>
                  <a:srgbClr val="333333"/>
                </a:solidFill>
                <a:latin typeface="Urdu Typesetting" panose="03020402040406030203" pitchFamily="66" charset="-78"/>
                <a:cs typeface="Urdu Typesetting" panose="03020402040406030203" pitchFamily="66" charset="-78"/>
              </a:rPr>
              <a:t>زبان</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کی خرابی ہو۔</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یاد رکھیں کہ جلد بازی میں کیے گئے فیصلے غلطیوں کا خطرہ بڑھاتے ہیں۔</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معمولی اہمیت کے واقعات کے لیے، ہم جلدی سے کام بھی کر سکتے ہیں (مثلاً دہی کی قسم کا انتخاب، کیک کی قسم)۔</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غلطی کرنا </a:t>
            </a:r>
            <a:r>
              <a:rPr lang="ar-AE" altLang="de-DE" sz="2200" dirty="0" smtClean="0">
                <a:solidFill>
                  <a:srgbClr val="333333"/>
                </a:solidFill>
                <a:latin typeface="Urdu Typesetting" panose="03020402040406030203" pitchFamily="66" charset="-78"/>
                <a:cs typeface="Urdu Typesetting" panose="03020402040406030203" pitchFamily="66" charset="-78"/>
              </a:rPr>
              <a:t>انسان</a:t>
            </a:r>
            <a:r>
              <a:rPr lang="ur-PK" altLang="de-DE" sz="2200" dirty="0" smtClean="0">
                <a:solidFill>
                  <a:srgbClr val="333333"/>
                </a:solidFill>
                <a:latin typeface="Urdu Typesetting" panose="03020402040406030203" pitchFamily="66" charset="-78"/>
                <a:cs typeface="Urdu Typesetting" panose="03020402040406030203" pitchFamily="66" charset="-78"/>
              </a:rPr>
              <a:t>یت</a:t>
            </a:r>
            <a:r>
              <a:rPr lang="ar-AE" altLang="de-DE" sz="2200" dirty="0" smtClean="0">
                <a:solidFill>
                  <a:srgbClr val="333333"/>
                </a:solidFill>
                <a:latin typeface="Urdu Typesetting" panose="03020402040406030203" pitchFamily="66" charset="-78"/>
                <a:cs typeface="Urdu Typesetting" panose="03020402040406030203" pitchFamily="66" charset="-78"/>
              </a:rPr>
              <a:t> </a:t>
            </a:r>
            <a:r>
              <a:rPr lang="ar-AE" altLang="de-DE" sz="2200" dirty="0">
                <a:solidFill>
                  <a:srgbClr val="333333"/>
                </a:solidFill>
                <a:latin typeface="Urdu Typesetting" panose="03020402040406030203" pitchFamily="66" charset="-78"/>
                <a:cs typeface="Urdu Typesetting" panose="03020402040406030203" pitchFamily="66" charset="-78"/>
              </a:rPr>
              <a:t>ہے - اس امکان کے لیے تیار رہیں کہ آپ غلط ہیں۔</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ٹھوس حقائق کی بنیاد پر اہم فیصلے کریں۔ محض اندازے "برے مشیر" ہیں۔ ہمیشہ غلط فیصلے کے نتائج پر غور کریں۔</a:t>
            </a:r>
            <a:endParaRPr lang="en-US" sz="22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60</a:t>
            </a:fld>
            <a:endParaRPr lang="de-DE" altLang="de-DE" b="0">
              <a:latin typeface="Urdu Typesetting" panose="03020402040406030203" pitchFamily="66" charset="-78"/>
              <a:cs typeface="Urdu Typesetting" panose="03020402040406030203" pitchFamily="66" charset="-7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a:t>
            </a:r>
            <a:r>
              <a:rPr lang="ur-PK" sz="3600" dirty="0" smtClean="0">
                <a:latin typeface="Urdu Typesetting" panose="03020402040406030203" pitchFamily="66" charset="-78"/>
                <a:cs typeface="Urdu Typesetting" panose="03020402040406030203" pitchFamily="66" charset="-78"/>
              </a:rPr>
              <a:t>سب کا سائیکوسس کے ساتھ </a:t>
            </a:r>
            <a:r>
              <a:rPr lang="ar-AE" sz="3600" dirty="0" smtClean="0">
                <a:latin typeface="Urdu Typesetting" panose="03020402040406030203" pitchFamily="66" charset="-78"/>
                <a:cs typeface="Urdu Typesetting" panose="03020402040406030203" pitchFamily="66" charset="-78"/>
              </a:rPr>
              <a:t>کیا </a:t>
            </a:r>
            <a:r>
              <a:rPr lang="ar-AE" sz="3600" dirty="0">
                <a:latin typeface="Urdu Typesetting" panose="03020402040406030203" pitchFamily="66" charset="-78"/>
                <a:cs typeface="Urdu Typesetting" panose="03020402040406030203" pitchFamily="66" charset="-78"/>
              </a:rPr>
              <a:t>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بہت سے لوگ (لیکن سب نہیں!) </a:t>
            </a:r>
            <a:r>
              <a:rPr lang="ur-PK" altLang="de-DE" sz="2400" dirty="0" smtClean="0">
                <a:solidFill>
                  <a:srgbClr val="333333"/>
                </a:solidFill>
                <a:latin typeface="Urdu Typesetting" panose="03020402040406030203" pitchFamily="66" charset="-78"/>
                <a:cs typeface="Urdu Typesetting" panose="03020402040406030203" pitchFamily="66" charset="-78"/>
              </a:rPr>
              <a:t>جو </a:t>
            </a:r>
            <a:r>
              <a:rPr lang="ar-AE" altLang="de-DE" sz="2400" dirty="0" smtClean="0">
                <a:solidFill>
                  <a:srgbClr val="333333"/>
                </a:solidFill>
                <a:latin typeface="Urdu Typesetting" panose="03020402040406030203" pitchFamily="66" charset="-78"/>
                <a:cs typeface="Urdu Typesetting" panose="03020402040406030203" pitchFamily="66" charset="-78"/>
              </a:rPr>
              <a:t>سائیکوسس </a:t>
            </a:r>
            <a:r>
              <a:rPr lang="ar-AE" altLang="de-DE" sz="2400" dirty="0">
                <a:solidFill>
                  <a:srgbClr val="333333"/>
                </a:solidFill>
                <a:latin typeface="Urdu Typesetting" panose="03020402040406030203" pitchFamily="66" charset="-78"/>
                <a:cs typeface="Urdu Typesetting" panose="03020402040406030203" pitchFamily="66" charset="-78"/>
              </a:rPr>
              <a:t>کے شکار </a:t>
            </a:r>
            <a:r>
              <a:rPr lang="ur-PK" altLang="de-DE" sz="2400" dirty="0" smtClean="0">
                <a:solidFill>
                  <a:srgbClr val="333333"/>
                </a:solidFill>
                <a:latin typeface="Urdu Typesetting" panose="03020402040406030203" pitchFamily="66" charset="-78"/>
                <a:cs typeface="Urdu Typesetting" panose="03020402040406030203" pitchFamily="66" charset="-78"/>
              </a:rPr>
              <a:t>ہیں</a:t>
            </a:r>
            <a:r>
              <a:rPr lang="ur-PK" altLang="de-DE" sz="2400" dirty="0">
                <a:solidFill>
                  <a:srgbClr val="333333"/>
                </a:solidFill>
                <a:latin typeface="Urdu Typesetting" panose="03020402040406030203" pitchFamily="66" charset="-78"/>
                <a:cs typeface="Urdu Typesetting" panose="03020402040406030203" pitchFamily="66" charset="-78"/>
              </a:rPr>
              <a:t> </a:t>
            </a:r>
            <a:r>
              <a:rPr lang="ur-PK" altLang="de-DE" sz="2400" dirty="0" smtClean="0">
                <a:solidFill>
                  <a:srgbClr val="333333"/>
                </a:solidFill>
                <a:latin typeface="Urdu Typesetting" panose="03020402040406030203" pitchFamily="66" charset="-78"/>
                <a:cs typeface="Urdu Typesetting" panose="03020402040406030203" pitchFamily="66" charset="-78"/>
              </a:rPr>
              <a:t>جلدی میں</a:t>
            </a:r>
            <a:r>
              <a:rPr lang="ar-AE" altLang="de-DE" sz="2400" dirty="0" smtClean="0">
                <a:solidFill>
                  <a:srgbClr val="333333"/>
                </a:solidFill>
                <a:latin typeface="Urdu Typesetting" panose="03020402040406030203" pitchFamily="66" charset="-78"/>
                <a:cs typeface="Urdu Typesetting" panose="03020402040406030203" pitchFamily="66" charset="-78"/>
              </a:rPr>
              <a:t> نتیج</a:t>
            </a:r>
            <a:r>
              <a:rPr lang="ur-PK" altLang="de-DE" sz="2400" dirty="0" smtClean="0">
                <a:solidFill>
                  <a:srgbClr val="333333"/>
                </a:solidFill>
                <a:latin typeface="Urdu Typesetting" panose="03020402040406030203" pitchFamily="66" charset="-78"/>
                <a:cs typeface="Urdu Typesetting" panose="03020402040406030203" pitchFamily="66" charset="-78"/>
              </a:rPr>
              <a:t>ہ</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ur-PK" altLang="de-DE" sz="2400" dirty="0" smtClean="0">
                <a:solidFill>
                  <a:srgbClr val="333333"/>
                </a:solidFill>
                <a:latin typeface="Urdu Typesetting" panose="03020402040406030203" pitchFamily="66" charset="-78"/>
                <a:cs typeface="Urdu Typesetting" panose="03020402040406030203" pitchFamily="66" charset="-78"/>
              </a:rPr>
              <a:t>اخذ کرتے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ہیں اور انتہائی فیصلے کرتے ہیں۔ </a:t>
            </a:r>
            <a:r>
              <a:rPr lang="ar-AE" altLang="de-DE" sz="2800" dirty="0">
                <a:solidFill>
                  <a:srgbClr val="333333"/>
                </a:solidFill>
                <a:latin typeface="Urdu Typesetting" panose="03020402040406030203" pitchFamily="66" charset="-78"/>
                <a:cs typeface="Urdu Typesetting" panose="03020402040406030203" pitchFamily="66" charset="-78"/>
              </a:rPr>
              <a:t>استدلال</a:t>
            </a:r>
            <a:r>
              <a:rPr lang="ar-AE" altLang="de-DE" sz="2400" dirty="0">
                <a:solidFill>
                  <a:srgbClr val="333333"/>
                </a:solidFill>
                <a:latin typeface="Urdu Typesetting" panose="03020402040406030203" pitchFamily="66" charset="-78"/>
                <a:cs typeface="Urdu Typesetting" panose="03020402040406030203" pitchFamily="66" charset="-78"/>
              </a:rPr>
              <a:t> کے اس انداز کو اس وقت بڑھایا جا سکتا ہے جب کوئی دباؤ میں ہو اور </a:t>
            </a:r>
            <a:r>
              <a:rPr lang="ar-AE" altLang="de-DE" sz="2400" dirty="0" smtClean="0">
                <a:solidFill>
                  <a:srgbClr val="333333"/>
                </a:solidFill>
                <a:latin typeface="Urdu Typesetting" panose="03020402040406030203" pitchFamily="66" charset="-78"/>
                <a:cs typeface="Urdu Typesetting" panose="03020402040406030203" pitchFamily="66" charset="-78"/>
              </a:rPr>
              <a:t>ب</a:t>
            </a:r>
            <a:r>
              <a:rPr lang="ur-PK" altLang="de-DE" sz="2400" dirty="0" smtClean="0">
                <a:solidFill>
                  <a:srgbClr val="333333"/>
                </a:solidFill>
                <a:latin typeface="Urdu Typesetting" panose="03020402040406030203" pitchFamily="66" charset="-78"/>
                <a:cs typeface="Urdu Typesetting" panose="03020402040406030203" pitchFamily="66" charset="-78"/>
              </a:rPr>
              <a:t>ھڑاس نکالنا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چاہتا ہو</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61</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5328202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a:t>
            </a:r>
            <a:r>
              <a:rPr lang="ur-PK" sz="3600" dirty="0" smtClean="0">
                <a:latin typeface="Urdu Typesetting" panose="03020402040406030203" pitchFamily="66" charset="-78"/>
                <a:cs typeface="Urdu Typesetting" panose="03020402040406030203" pitchFamily="66" charset="-78"/>
              </a:rPr>
              <a:t>سب کا سائیکوسس کے ساتھ </a:t>
            </a:r>
            <a:r>
              <a:rPr lang="ar-AE" sz="3600" dirty="0" smtClean="0">
                <a:latin typeface="Urdu Typesetting" panose="03020402040406030203" pitchFamily="66" charset="-78"/>
                <a:cs typeface="Urdu Typesetting" panose="03020402040406030203" pitchFamily="66" charset="-78"/>
              </a:rPr>
              <a:t>کیا </a:t>
            </a:r>
            <a:r>
              <a:rPr lang="ar-AE" sz="3600" dirty="0">
                <a:latin typeface="Urdu Typesetting" panose="03020402040406030203" pitchFamily="66" charset="-78"/>
                <a:cs typeface="Urdu Typesetting" panose="03020402040406030203" pitchFamily="66" charset="-78"/>
              </a:rPr>
              <a:t>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بہت سے لوگ (لیکن سب نہیں!) </a:t>
            </a:r>
            <a:r>
              <a:rPr lang="ur-PK" altLang="de-DE" sz="2400" dirty="0" smtClean="0">
                <a:solidFill>
                  <a:srgbClr val="333333"/>
                </a:solidFill>
                <a:latin typeface="Urdu Typesetting" panose="03020402040406030203" pitchFamily="66" charset="-78"/>
                <a:cs typeface="Urdu Typesetting" panose="03020402040406030203" pitchFamily="66" charset="-78"/>
              </a:rPr>
              <a:t>جو </a:t>
            </a:r>
            <a:r>
              <a:rPr lang="ar-AE" altLang="de-DE" sz="2400" dirty="0" smtClean="0">
                <a:solidFill>
                  <a:srgbClr val="333333"/>
                </a:solidFill>
                <a:latin typeface="Urdu Typesetting" panose="03020402040406030203" pitchFamily="66" charset="-78"/>
                <a:cs typeface="Urdu Typesetting" panose="03020402040406030203" pitchFamily="66" charset="-78"/>
              </a:rPr>
              <a:t>سائیکوسس </a:t>
            </a:r>
            <a:r>
              <a:rPr lang="ar-AE" altLang="de-DE" sz="2400" dirty="0">
                <a:solidFill>
                  <a:srgbClr val="333333"/>
                </a:solidFill>
                <a:latin typeface="Urdu Typesetting" panose="03020402040406030203" pitchFamily="66" charset="-78"/>
                <a:cs typeface="Urdu Typesetting" panose="03020402040406030203" pitchFamily="66" charset="-78"/>
              </a:rPr>
              <a:t>کے شکار </a:t>
            </a:r>
            <a:r>
              <a:rPr lang="ur-PK" altLang="de-DE" sz="2400" dirty="0" smtClean="0">
                <a:solidFill>
                  <a:srgbClr val="333333"/>
                </a:solidFill>
                <a:latin typeface="Urdu Typesetting" panose="03020402040406030203" pitchFamily="66" charset="-78"/>
                <a:cs typeface="Urdu Typesetting" panose="03020402040406030203" pitchFamily="66" charset="-78"/>
              </a:rPr>
              <a:t>ہیں</a:t>
            </a:r>
            <a:r>
              <a:rPr lang="ur-PK" altLang="de-DE" sz="2400" dirty="0">
                <a:solidFill>
                  <a:srgbClr val="333333"/>
                </a:solidFill>
                <a:latin typeface="Urdu Typesetting" panose="03020402040406030203" pitchFamily="66" charset="-78"/>
                <a:cs typeface="Urdu Typesetting" panose="03020402040406030203" pitchFamily="66" charset="-78"/>
              </a:rPr>
              <a:t> </a:t>
            </a:r>
            <a:r>
              <a:rPr lang="ur-PK" altLang="de-DE" sz="2400" dirty="0" smtClean="0">
                <a:solidFill>
                  <a:srgbClr val="333333"/>
                </a:solidFill>
                <a:latin typeface="Urdu Typesetting" panose="03020402040406030203" pitchFamily="66" charset="-78"/>
                <a:cs typeface="Urdu Typesetting" panose="03020402040406030203" pitchFamily="66" charset="-78"/>
              </a:rPr>
              <a:t>جلدی میں</a:t>
            </a:r>
            <a:r>
              <a:rPr lang="ar-AE" altLang="de-DE" sz="2400" dirty="0" smtClean="0">
                <a:solidFill>
                  <a:srgbClr val="333333"/>
                </a:solidFill>
                <a:latin typeface="Urdu Typesetting" panose="03020402040406030203" pitchFamily="66" charset="-78"/>
                <a:cs typeface="Urdu Typesetting" panose="03020402040406030203" pitchFamily="66" charset="-78"/>
              </a:rPr>
              <a:t> نتیج</a:t>
            </a:r>
            <a:r>
              <a:rPr lang="ur-PK" altLang="de-DE" sz="2400" dirty="0" smtClean="0">
                <a:solidFill>
                  <a:srgbClr val="333333"/>
                </a:solidFill>
                <a:latin typeface="Urdu Typesetting" panose="03020402040406030203" pitchFamily="66" charset="-78"/>
                <a:cs typeface="Urdu Typesetting" panose="03020402040406030203" pitchFamily="66" charset="-78"/>
              </a:rPr>
              <a:t>ہ</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ur-PK" altLang="de-DE" sz="2400" dirty="0" smtClean="0">
                <a:solidFill>
                  <a:srgbClr val="333333"/>
                </a:solidFill>
                <a:latin typeface="Urdu Typesetting" panose="03020402040406030203" pitchFamily="66" charset="-78"/>
                <a:cs typeface="Urdu Typesetting" panose="03020402040406030203" pitchFamily="66" charset="-78"/>
              </a:rPr>
              <a:t>اخذ کرتے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ہیں اور انتہائی فیصلے کرتے ہیں۔ استدلال کے اس انداز کو اس وقت بڑھایا جا سکتا ہے جب کوئی دباؤ میں ہو اور </a:t>
            </a:r>
            <a:r>
              <a:rPr lang="ar-AE" altLang="de-DE" sz="2400" dirty="0" smtClean="0">
                <a:solidFill>
                  <a:srgbClr val="333333"/>
                </a:solidFill>
                <a:latin typeface="Urdu Typesetting" panose="03020402040406030203" pitchFamily="66" charset="-78"/>
                <a:cs typeface="Urdu Typesetting" panose="03020402040406030203" pitchFamily="66" charset="-78"/>
              </a:rPr>
              <a:t>ب</a:t>
            </a:r>
            <a:r>
              <a:rPr lang="ur-PK" altLang="de-DE" sz="2400" dirty="0" smtClean="0">
                <a:solidFill>
                  <a:srgbClr val="333333"/>
                </a:solidFill>
                <a:latin typeface="Urdu Typesetting" panose="03020402040406030203" pitchFamily="66" charset="-78"/>
                <a:cs typeface="Urdu Typesetting" panose="03020402040406030203" pitchFamily="66" charset="-78"/>
              </a:rPr>
              <a:t>ھڑاس نکالنا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چاہتا ہو۔</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حقیقی مثال: </a:t>
            </a:r>
            <a:r>
              <a:rPr lang="ur-PK" altLang="de-DE" sz="2400" dirty="0" smtClean="0">
                <a:solidFill>
                  <a:srgbClr val="333333"/>
                </a:solidFill>
                <a:latin typeface="Urdu Typesetting" panose="03020402040406030203" pitchFamily="66" charset="-78"/>
                <a:cs typeface="Urdu Typesetting" panose="03020402040406030203" pitchFamily="66" charset="-78"/>
              </a:rPr>
              <a:t>عامر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اپنی </a:t>
            </a:r>
            <a:r>
              <a:rPr lang="ur-PK" altLang="de-DE" sz="2400" dirty="0" smtClean="0">
                <a:solidFill>
                  <a:srgbClr val="333333"/>
                </a:solidFill>
                <a:latin typeface="Urdu Typesetting" panose="03020402040406030203" pitchFamily="66" charset="-78"/>
                <a:cs typeface="Urdu Typesetting" panose="03020402040406030203" pitchFamily="66" charset="-78"/>
              </a:rPr>
              <a:t>گاڑی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ur-PK" altLang="de-DE" sz="2400" dirty="0" smtClean="0">
                <a:solidFill>
                  <a:srgbClr val="333333"/>
                </a:solidFill>
                <a:latin typeface="Urdu Typesetting" panose="03020402040406030203" pitchFamily="66" charset="-78"/>
                <a:cs typeface="Urdu Typesetting" panose="03020402040406030203" pitchFamily="66" charset="-78"/>
              </a:rPr>
              <a:t>پر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یونیورسٹی جانا چاہتا ہے لیکن اسے چابیاں نہیں مل رہیں۔ اس کا خیال ہے کہ </a:t>
            </a:r>
            <a:r>
              <a:rPr lang="ar-AE" altLang="de-DE" sz="2400" dirty="0" smtClean="0">
                <a:solidFill>
                  <a:srgbClr val="333333"/>
                </a:solidFill>
                <a:latin typeface="Urdu Typesetting" panose="03020402040406030203" pitchFamily="66" charset="-78"/>
                <a:cs typeface="Urdu Typesetting" panose="03020402040406030203" pitchFamily="66" charset="-78"/>
              </a:rPr>
              <a:t>نگرا</a:t>
            </a:r>
            <a:r>
              <a:rPr lang="ur-PK" altLang="de-DE" sz="2400" dirty="0" smtClean="0">
                <a:solidFill>
                  <a:srgbClr val="333333"/>
                </a:solidFill>
                <a:latin typeface="Urdu Typesetting" panose="03020402040406030203" pitchFamily="66" charset="-78"/>
                <a:cs typeface="Urdu Typesetting" panose="03020402040406030203" pitchFamily="66" charset="-78"/>
              </a:rPr>
              <a:t>ن</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نے اسے کیمپس میں گاڑی چلانے سے روکنے کے لیے اس کی چابیاں چرائی ہیں۔</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پس منظر: اسے یقین ہے کہ یونیورسٹی کے لوگ اسے نکالنا چاہتے ہیں۔</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لیکن: </a:t>
            </a:r>
            <a:r>
              <a:rPr lang="ar-AE" altLang="de-DE" sz="2400" dirty="0" smtClean="0">
                <a:solidFill>
                  <a:srgbClr val="333333"/>
                </a:solidFill>
                <a:latin typeface="Urdu Typesetting" panose="03020402040406030203" pitchFamily="66" charset="-78"/>
                <a:cs typeface="Urdu Typesetting" panose="03020402040406030203" pitchFamily="66" charset="-78"/>
              </a:rPr>
              <a:t>نگرا</a:t>
            </a:r>
            <a:r>
              <a:rPr lang="ur-PK" altLang="de-DE" sz="2400" dirty="0" smtClean="0">
                <a:solidFill>
                  <a:srgbClr val="333333"/>
                </a:solidFill>
                <a:latin typeface="Urdu Typesetting" panose="03020402040406030203" pitchFamily="66" charset="-78"/>
                <a:cs typeface="Urdu Typesetting" panose="03020402040406030203" pitchFamily="66" charset="-78"/>
              </a:rPr>
              <a:t>ن</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کو </a:t>
            </a:r>
            <a:r>
              <a:rPr lang="ur-PK" altLang="de-DE" sz="2400" dirty="0" smtClean="0">
                <a:solidFill>
                  <a:srgbClr val="333333"/>
                </a:solidFill>
                <a:latin typeface="Urdu Typesetting" panose="03020402040406030203" pitchFamily="66" charset="-78"/>
                <a:cs typeface="Urdu Typesetting" panose="03020402040406030203" pitchFamily="66" charset="-78"/>
              </a:rPr>
              <a:t>عامر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کو یونیورسٹی سے نکالنے میں دلچسپی کیوں ہونی چاہیے؟ اس کی چابیاں اس کے قبضے میں کیسے آئیں؟ کیا یہ ممکن ہے کہ </a:t>
            </a:r>
            <a:r>
              <a:rPr lang="ur-PK" altLang="de-DE" sz="2400" dirty="0" smtClean="0">
                <a:solidFill>
                  <a:srgbClr val="333333"/>
                </a:solidFill>
                <a:latin typeface="Urdu Typesetting" panose="03020402040406030203" pitchFamily="66" charset="-78"/>
                <a:cs typeface="Urdu Typesetting" panose="03020402040406030203" pitchFamily="66" charset="-78"/>
              </a:rPr>
              <a:t>عامر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نے اپنی چابیاں </a:t>
            </a:r>
            <a:r>
              <a:rPr lang="ur-PK" altLang="de-DE" sz="2400" dirty="0" smtClean="0">
                <a:solidFill>
                  <a:srgbClr val="333333"/>
                </a:solidFill>
                <a:latin typeface="Urdu Typesetting" panose="03020402040406030203" pitchFamily="66" charset="-78"/>
                <a:cs typeface="Urdu Typesetting" panose="03020402040406030203" pitchFamily="66" charset="-78"/>
              </a:rPr>
              <a:t>گما دیں</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62</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2544903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a:t>
            </a:r>
            <a:r>
              <a:rPr lang="ur-PK" sz="3600" dirty="0" smtClean="0">
                <a:latin typeface="Urdu Typesetting" panose="03020402040406030203" pitchFamily="66" charset="-78"/>
                <a:cs typeface="Urdu Typesetting" panose="03020402040406030203" pitchFamily="66" charset="-78"/>
              </a:rPr>
              <a:t>سب کا سائیکوسس کے ساتھ </a:t>
            </a:r>
            <a:r>
              <a:rPr lang="ar-AE" sz="3600" dirty="0" smtClean="0">
                <a:latin typeface="Urdu Typesetting" panose="03020402040406030203" pitchFamily="66" charset="-78"/>
                <a:cs typeface="Urdu Typesetting" panose="03020402040406030203" pitchFamily="66" charset="-78"/>
              </a:rPr>
              <a:t>کیا </a:t>
            </a:r>
            <a:r>
              <a:rPr lang="ar-AE" sz="3600" dirty="0">
                <a:latin typeface="Urdu Typesetting" panose="03020402040406030203" pitchFamily="66" charset="-78"/>
                <a:cs typeface="Urdu Typesetting" panose="03020402040406030203" pitchFamily="66" charset="-78"/>
              </a:rPr>
              <a:t>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بہت سے لوگ (لیکن سب نہیں!) </a:t>
            </a:r>
            <a:r>
              <a:rPr lang="ur-PK" altLang="de-DE" sz="2400" dirty="0" smtClean="0">
                <a:solidFill>
                  <a:srgbClr val="333333"/>
                </a:solidFill>
                <a:latin typeface="Urdu Typesetting" panose="03020402040406030203" pitchFamily="66" charset="-78"/>
                <a:cs typeface="Urdu Typesetting" panose="03020402040406030203" pitchFamily="66" charset="-78"/>
              </a:rPr>
              <a:t>جو </a:t>
            </a:r>
            <a:r>
              <a:rPr lang="ar-AE" altLang="de-DE" sz="2400" dirty="0" smtClean="0">
                <a:solidFill>
                  <a:srgbClr val="333333"/>
                </a:solidFill>
                <a:latin typeface="Urdu Typesetting" panose="03020402040406030203" pitchFamily="66" charset="-78"/>
                <a:cs typeface="Urdu Typesetting" panose="03020402040406030203" pitchFamily="66" charset="-78"/>
              </a:rPr>
              <a:t>سائیکوسس </a:t>
            </a:r>
            <a:r>
              <a:rPr lang="ar-AE" altLang="de-DE" sz="2400" dirty="0">
                <a:solidFill>
                  <a:srgbClr val="333333"/>
                </a:solidFill>
                <a:latin typeface="Urdu Typesetting" panose="03020402040406030203" pitchFamily="66" charset="-78"/>
                <a:cs typeface="Urdu Typesetting" panose="03020402040406030203" pitchFamily="66" charset="-78"/>
              </a:rPr>
              <a:t>کے شکار </a:t>
            </a:r>
            <a:r>
              <a:rPr lang="ur-PK" altLang="de-DE" sz="2400" dirty="0" smtClean="0">
                <a:solidFill>
                  <a:srgbClr val="333333"/>
                </a:solidFill>
                <a:latin typeface="Urdu Typesetting" panose="03020402040406030203" pitchFamily="66" charset="-78"/>
                <a:cs typeface="Urdu Typesetting" panose="03020402040406030203" pitchFamily="66" charset="-78"/>
              </a:rPr>
              <a:t>ہیں</a:t>
            </a:r>
            <a:r>
              <a:rPr lang="ur-PK" altLang="de-DE" sz="2400" dirty="0">
                <a:solidFill>
                  <a:srgbClr val="333333"/>
                </a:solidFill>
                <a:latin typeface="Urdu Typesetting" panose="03020402040406030203" pitchFamily="66" charset="-78"/>
                <a:cs typeface="Urdu Typesetting" panose="03020402040406030203" pitchFamily="66" charset="-78"/>
              </a:rPr>
              <a:t> </a:t>
            </a:r>
            <a:r>
              <a:rPr lang="ur-PK" altLang="de-DE" sz="2400" dirty="0" smtClean="0">
                <a:solidFill>
                  <a:srgbClr val="333333"/>
                </a:solidFill>
                <a:latin typeface="Urdu Typesetting" panose="03020402040406030203" pitchFamily="66" charset="-78"/>
                <a:cs typeface="Urdu Typesetting" panose="03020402040406030203" pitchFamily="66" charset="-78"/>
              </a:rPr>
              <a:t>جلدی میں</a:t>
            </a:r>
            <a:r>
              <a:rPr lang="ar-AE" altLang="de-DE" sz="2400" dirty="0" smtClean="0">
                <a:solidFill>
                  <a:srgbClr val="333333"/>
                </a:solidFill>
                <a:latin typeface="Urdu Typesetting" panose="03020402040406030203" pitchFamily="66" charset="-78"/>
                <a:cs typeface="Urdu Typesetting" panose="03020402040406030203" pitchFamily="66" charset="-78"/>
              </a:rPr>
              <a:t> نتیج</a:t>
            </a:r>
            <a:r>
              <a:rPr lang="ur-PK" altLang="de-DE" sz="2400" dirty="0" smtClean="0">
                <a:solidFill>
                  <a:srgbClr val="333333"/>
                </a:solidFill>
                <a:latin typeface="Urdu Typesetting" panose="03020402040406030203" pitchFamily="66" charset="-78"/>
                <a:cs typeface="Urdu Typesetting" panose="03020402040406030203" pitchFamily="66" charset="-78"/>
              </a:rPr>
              <a:t>ہ</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ur-PK" altLang="de-DE" sz="2400" dirty="0" smtClean="0">
                <a:solidFill>
                  <a:srgbClr val="333333"/>
                </a:solidFill>
                <a:latin typeface="Urdu Typesetting" panose="03020402040406030203" pitchFamily="66" charset="-78"/>
                <a:cs typeface="Urdu Typesetting" panose="03020402040406030203" pitchFamily="66" charset="-78"/>
              </a:rPr>
              <a:t>اخذ کرتے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ہیں اور انتہائی فیصلے کرتے ہیں۔ استدلال کے اس انداز کو اس وقت بڑھایا جا سکتا ہے جب کوئی دباؤ میں ہو اور </a:t>
            </a:r>
            <a:r>
              <a:rPr lang="ar-AE" altLang="de-DE" sz="2400" dirty="0" smtClean="0">
                <a:solidFill>
                  <a:srgbClr val="333333"/>
                </a:solidFill>
                <a:latin typeface="Urdu Typesetting" panose="03020402040406030203" pitchFamily="66" charset="-78"/>
                <a:cs typeface="Urdu Typesetting" panose="03020402040406030203" pitchFamily="66" charset="-78"/>
              </a:rPr>
              <a:t>ب</a:t>
            </a:r>
            <a:r>
              <a:rPr lang="ur-PK" altLang="de-DE" sz="2400" dirty="0" smtClean="0">
                <a:solidFill>
                  <a:srgbClr val="333333"/>
                </a:solidFill>
                <a:latin typeface="Urdu Typesetting" panose="03020402040406030203" pitchFamily="66" charset="-78"/>
                <a:cs typeface="Urdu Typesetting" panose="03020402040406030203" pitchFamily="66" charset="-78"/>
              </a:rPr>
              <a:t>ھڑاس نکالنا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چاہتا ہو۔</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حقیقی مثال: </a:t>
            </a:r>
            <a:r>
              <a:rPr lang="ur-PK" altLang="de-DE" sz="2400" dirty="0" smtClean="0">
                <a:solidFill>
                  <a:srgbClr val="333333"/>
                </a:solidFill>
                <a:latin typeface="Urdu Typesetting" panose="03020402040406030203" pitchFamily="66" charset="-78"/>
                <a:cs typeface="Urdu Typesetting" panose="03020402040406030203" pitchFamily="66" charset="-78"/>
              </a:rPr>
              <a:t>عامر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اپنی </a:t>
            </a:r>
            <a:r>
              <a:rPr lang="ur-PK" altLang="de-DE" sz="2400" dirty="0" smtClean="0">
                <a:solidFill>
                  <a:srgbClr val="333333"/>
                </a:solidFill>
                <a:latin typeface="Urdu Typesetting" panose="03020402040406030203" pitchFamily="66" charset="-78"/>
                <a:cs typeface="Urdu Typesetting" panose="03020402040406030203" pitchFamily="66" charset="-78"/>
              </a:rPr>
              <a:t>گاڑی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ur-PK" altLang="de-DE" sz="2400" dirty="0" smtClean="0">
                <a:solidFill>
                  <a:srgbClr val="333333"/>
                </a:solidFill>
                <a:latin typeface="Urdu Typesetting" panose="03020402040406030203" pitchFamily="66" charset="-78"/>
                <a:cs typeface="Urdu Typesetting" panose="03020402040406030203" pitchFamily="66" charset="-78"/>
              </a:rPr>
              <a:t>پر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یونیورسٹی جانا چاہتا ہے لیکن اسے چابیاں نہیں مل رہیں۔ اس کا خیال ہے کہ </a:t>
            </a:r>
            <a:r>
              <a:rPr lang="ar-AE" altLang="de-DE" sz="2400" dirty="0" smtClean="0">
                <a:solidFill>
                  <a:srgbClr val="333333"/>
                </a:solidFill>
                <a:latin typeface="Urdu Typesetting" panose="03020402040406030203" pitchFamily="66" charset="-78"/>
                <a:cs typeface="Urdu Typesetting" panose="03020402040406030203" pitchFamily="66" charset="-78"/>
              </a:rPr>
              <a:t>نگرا</a:t>
            </a:r>
            <a:r>
              <a:rPr lang="ur-PK" altLang="de-DE" sz="2400" dirty="0" smtClean="0">
                <a:solidFill>
                  <a:srgbClr val="333333"/>
                </a:solidFill>
                <a:latin typeface="Urdu Typesetting" panose="03020402040406030203" pitchFamily="66" charset="-78"/>
                <a:cs typeface="Urdu Typesetting" panose="03020402040406030203" pitchFamily="66" charset="-78"/>
              </a:rPr>
              <a:t>ن</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نے اسے کیمپس میں گاڑی چلانے سے روکنے کے لیے اس کی چابیاں چرائی ہیں۔</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پس منظر: اسے یقین ہے کہ یونیورسٹی کے لوگ اسے نکالنا چاہتے ہیں۔</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لیکن: </a:t>
            </a:r>
            <a:r>
              <a:rPr lang="ar-AE" altLang="de-DE" sz="2400" dirty="0" smtClean="0">
                <a:solidFill>
                  <a:srgbClr val="333333"/>
                </a:solidFill>
                <a:latin typeface="Urdu Typesetting" panose="03020402040406030203" pitchFamily="66" charset="-78"/>
                <a:cs typeface="Urdu Typesetting" panose="03020402040406030203" pitchFamily="66" charset="-78"/>
              </a:rPr>
              <a:t>نگرا</a:t>
            </a:r>
            <a:r>
              <a:rPr lang="ur-PK" altLang="de-DE" sz="2400" dirty="0" smtClean="0">
                <a:solidFill>
                  <a:srgbClr val="333333"/>
                </a:solidFill>
                <a:latin typeface="Urdu Typesetting" panose="03020402040406030203" pitchFamily="66" charset="-78"/>
                <a:cs typeface="Urdu Typesetting" panose="03020402040406030203" pitchFamily="66" charset="-78"/>
              </a:rPr>
              <a:t>ن</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کو </a:t>
            </a:r>
            <a:r>
              <a:rPr lang="ur-PK" altLang="de-DE" sz="2400" dirty="0" smtClean="0">
                <a:solidFill>
                  <a:srgbClr val="333333"/>
                </a:solidFill>
                <a:latin typeface="Urdu Typesetting" panose="03020402040406030203" pitchFamily="66" charset="-78"/>
                <a:cs typeface="Urdu Typesetting" panose="03020402040406030203" pitchFamily="66" charset="-78"/>
              </a:rPr>
              <a:t>عامر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کو یونیورسٹی سے نکالنے میں دلچسپی کیوں ہونی چاہیے؟ اس کی چابیاں اس کے قبضے میں کیسے آئیں؟ کیا یہ ممکن ہے کہ </a:t>
            </a:r>
            <a:r>
              <a:rPr lang="ur-PK" altLang="de-DE" sz="2400" dirty="0" smtClean="0">
                <a:solidFill>
                  <a:srgbClr val="333333"/>
                </a:solidFill>
                <a:latin typeface="Urdu Typesetting" panose="03020402040406030203" pitchFamily="66" charset="-78"/>
                <a:cs typeface="Urdu Typesetting" panose="03020402040406030203" pitchFamily="66" charset="-78"/>
              </a:rPr>
              <a:t>عامر</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نے اپنی چابیاں </a:t>
            </a:r>
            <a:r>
              <a:rPr lang="ur-PK" altLang="de-DE" sz="2400" dirty="0" smtClean="0">
                <a:solidFill>
                  <a:srgbClr val="333333"/>
                </a:solidFill>
                <a:latin typeface="Urdu Typesetting" panose="03020402040406030203" pitchFamily="66" charset="-78"/>
                <a:cs typeface="Urdu Typesetting" panose="03020402040406030203" pitchFamily="66" charset="-78"/>
              </a:rPr>
              <a:t>گما دیں</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سنگین الزامات لگانے سے پہلے، آپ کو زیادہ سے زیادہ ذرائع سے معلومات اکٹھی کرنی چاہیے اور ان لوگوں سے مختلف وضاحتوں پر بات کرنی چاہیے جن پر آپ اعتماد کرتے ہیں۔</a:t>
            </a:r>
            <a:endParaRPr lang="en-AU"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b="0">
                <a:latin typeface="Urdu Typesetting" panose="03020402040406030203" pitchFamily="66" charset="-78"/>
                <a:cs typeface="Urdu Typesetting" panose="03020402040406030203" pitchFamily="66" charset="-78"/>
              </a:rPr>
              <a:t>Metacognitive Training 7 - Jumping to Conclusions II</a:t>
            </a:r>
            <a:endParaRPr lang="de-DE" b="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Urdu Typesetting" panose="03020402040406030203" pitchFamily="66" charset="-78"/>
                <a:cs typeface="Urdu Typesetting" panose="03020402040406030203" pitchFamily="66" charset="-78"/>
              </a:rPr>
              <a:pPr>
                <a:defRPr/>
              </a:pPr>
              <a:t>63</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9243670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b="0">
                <a:solidFill>
                  <a:srgbClr val="333333"/>
                </a:solidFill>
              </a:rPr>
              <a:t>Metacognitive Training 7 - Jumping to Conclusions II</a:t>
            </a:r>
            <a:endParaRPr lang="de-DE" b="0">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64</a:t>
            </a:fld>
            <a:endParaRPr lang="de-DE" altLang="de-DE" b="0">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www.uke.de/mct_app</a:t>
            </a:r>
            <a:endParaRPr lang="de-DE" sz="1800"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0397164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b="0">
                <a:solidFill>
                  <a:srgbClr val="000000"/>
                </a:solidFill>
                <a:latin typeface="Calibri Light"/>
              </a:rPr>
              <a:t>Metacognitive Training 7 - Jumping to Conclusions II</a:t>
            </a:r>
            <a:endParaRPr lang="de-DE" b="0">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65</a:t>
            </a:fld>
            <a:endParaRPr lang="de-DE" altLang="de-DE">
              <a:solidFill>
                <a:srgbClr val="000000"/>
              </a:solidFill>
              <a:latin typeface="Calibri Light"/>
            </a:endParaRPr>
          </a:p>
        </p:txBody>
      </p:sp>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r>
              <a:rPr lang="de-DE" altLang="de-DE" sz="1200" b="0" dirty="0">
                <a:solidFill>
                  <a:srgbClr val="333333"/>
                </a:solidFill>
                <a:latin typeface="+mj-lt"/>
              </a:rPr>
              <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11" name="Group 2"/>
          <p:cNvGraphicFramePr>
            <a:graphicFrameLocks noGrp="1"/>
          </p:cNvGraphicFramePr>
          <p:nvPr>
            <p:extLst>
              <p:ext uri="{D42A27DB-BD31-4B8C-83A1-F6EECF244321}">
                <p14:modId xmlns:p14="http://schemas.microsoft.com/office/powerpoint/2010/main" val="2778049361"/>
              </p:ext>
            </p:extLst>
          </p:nvPr>
        </p:nvGraphicFramePr>
        <p:xfrm>
          <a:off x="408954" y="2011680"/>
          <a:ext cx="11375999" cy="30480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Cover </a:t>
                      </a:r>
                      <a:r>
                        <a:rPr kumimoji="0" lang="en-GB" sz="1000" b="0" i="1" u="none" strike="noStrike" cap="none" normalizeH="0" baseline="0" dirty="0">
                          <a:ln>
                            <a:noFill/>
                          </a:ln>
                          <a:solidFill>
                            <a:srgbClr val="333333"/>
                          </a:solidFill>
                          <a:effectLst/>
                          <a:latin typeface="Calibri Light"/>
                          <a:cs typeface="Times New Roman" pitchFamily="18" charset="0"/>
                        </a:rPr>
                        <a:t>Stern</a:t>
                      </a:r>
                      <a:r>
                        <a:rPr kumimoji="0" lang="en-GB" sz="1000" b="0" i="0" u="none" strike="noStrike" cap="none" normalizeH="0" baseline="0" dirty="0">
                          <a:ln>
                            <a:noFill/>
                          </a:ln>
                          <a:solidFill>
                            <a:srgbClr val="333333"/>
                          </a:solidFill>
                          <a:effectLst/>
                          <a:latin typeface="Calibri Light"/>
                          <a:cs typeface="Times New Roman" pitchFamily="18" charset="0"/>
                        </a:rPr>
                        <a:t> magazine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j-lt"/>
                          <a:ea typeface="+mn-ea"/>
                          <a:cs typeface="+mn-cs"/>
                        </a:rPr>
                        <a:t>GHDI – Image</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j-lt"/>
                          <a:ea typeface="+mn-ea"/>
                          <a:cs typeface="+mn-cs"/>
                        </a:rPr>
                        <a:t>(ghi-dc.org)</a:t>
                      </a:r>
                      <a:endParaRPr kumimoji="0" lang="en-GB" sz="1000" b="0" i="0" u="none" strike="noStrike" kern="1200" cap="none" normalizeH="0" baseline="0" dirty="0">
                        <a:ln>
                          <a:noFill/>
                        </a:ln>
                        <a:solidFill>
                          <a:srgbClr val="333333"/>
                        </a:solidFill>
                        <a:effectLst/>
                        <a:latin typeface="+mj-lt"/>
                        <a:ea typeface="+mn-ea"/>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If you suspect a copyright infringement, please contact us.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Front cover of </a:t>
                      </a:r>
                      <a:r>
                        <a:rPr kumimoji="0" lang="en-US" sz="1000" b="0" i="1" u="none" strike="noStrike" cap="none" normalizeH="0" baseline="0" dirty="0">
                          <a:ln>
                            <a:noFill/>
                          </a:ln>
                          <a:solidFill>
                            <a:srgbClr val="333333"/>
                          </a:solidFill>
                          <a:effectLst/>
                          <a:latin typeface="Calibri Light"/>
                          <a:cs typeface="Times New Roman" pitchFamily="18" charset="0"/>
                        </a:rPr>
                        <a:t>Stern</a:t>
                      </a:r>
                      <a:r>
                        <a:rPr kumimoji="0" lang="en-US" sz="1000" b="0" i="0" u="none" strike="noStrike" cap="none" normalizeH="0" baseline="0" dirty="0">
                          <a:ln>
                            <a:noFill/>
                          </a:ln>
                          <a:solidFill>
                            <a:srgbClr val="333333"/>
                          </a:solidFill>
                          <a:effectLst/>
                          <a:latin typeface="Calibri Light"/>
                          <a:cs typeface="Times New Roman" pitchFamily="18" charset="0"/>
                        </a:rPr>
                        <a:t> magazine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a:t>
                      </a:r>
                      <a:r>
                        <a:rPr kumimoji="0" lang="de-DE" sz="1000" b="0" i="0" u="none" strike="noStrike" cap="none" normalizeH="0" baseline="0" dirty="0" err="1">
                          <a:ln>
                            <a:noFill/>
                          </a:ln>
                          <a:solidFill>
                            <a:srgbClr val="333333"/>
                          </a:solidFill>
                          <a:effectLst/>
                          <a:latin typeface="Calibri Light"/>
                          <a:cs typeface="Times New Roman" pitchFamily="18" charset="0"/>
                        </a:rPr>
                        <a:t>reproduced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paintings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are</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because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their</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copyright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has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expired</a:t>
                      </a:r>
                      <a:r>
                        <a:rPr kumimoji="0" lang="de-DE" sz="1000" b="0" i="0" u="none" strike="noStrike" cap="none" normalizeH="0" baseline="0" dirty="0">
                          <a:ln>
                            <a:noFill/>
                          </a:ln>
                          <a:solidFill>
                            <a:srgbClr val="333333"/>
                          </a:solidFill>
                          <a:effectLst/>
                          <a:latin typeface="Calibri Light"/>
                          <a:cs typeface="Times New Roman" pitchFamily="18" charset="0"/>
                        </a:rPr>
                        <a:t> (all </a:t>
                      </a:r>
                      <a:r>
                        <a:rPr kumimoji="0" lang="de-DE" sz="1000" b="0" i="0" u="none" strike="noStrike" cap="none" normalizeH="0" baseline="0" dirty="0" err="1">
                          <a:ln>
                            <a:noFill/>
                          </a:ln>
                          <a:solidFill>
                            <a:srgbClr val="333333"/>
                          </a:solidFill>
                          <a:effectLst/>
                          <a:latin typeface="Calibri Light"/>
                          <a:cs typeface="Times New Roman" pitchFamily="18" charset="0"/>
                        </a:rPr>
                        <a:t>artists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died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more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than</a:t>
                      </a:r>
                      <a:r>
                        <a:rPr kumimoji="0" lang="de-DE" sz="1000" b="0" i="0" u="none" strike="noStrike" cap="none" normalizeH="0" baseline="0" dirty="0">
                          <a:ln>
                            <a:noFill/>
                          </a:ln>
                          <a:solidFill>
                            <a:srgbClr val="333333"/>
                          </a:solidFill>
                          <a:effectLst/>
                          <a:latin typeface="Calibri Light"/>
                          <a:cs typeface="Times New Roman" pitchFamily="18" charset="0"/>
                        </a:rPr>
                        <a:t> 70years </a:t>
                      </a:r>
                      <a:r>
                        <a:rPr kumimoji="0" lang="de-DE" sz="1000" b="0" i="0" u="none" strike="noStrike" cap="none" normalizeH="0" baseline="0" dirty="0" err="1">
                          <a:ln>
                            <a:noFill/>
                          </a:ln>
                          <a:solidFill>
                            <a:srgbClr val="333333"/>
                          </a:solidFill>
                          <a:effectLst/>
                          <a:latin typeface="Calibri Light"/>
                          <a:cs typeface="Times New Roman" pitchFamily="18" charset="0"/>
                        </a:rPr>
                        <a:t>ago</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3935861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143</TotalTime>
  <Words>3884</Words>
  <Application>Microsoft Office PowerPoint</Application>
  <PresentationFormat>Custom</PresentationFormat>
  <Paragraphs>500</Paragraphs>
  <Slides>65</Slides>
  <Notes>64</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65</vt:i4>
      </vt:variant>
    </vt:vector>
  </HeadingPairs>
  <TitlesOfParts>
    <vt:vector size="77" baseType="lpstr">
      <vt:lpstr>ＭＳ Ｐゴシック</vt:lpstr>
      <vt:lpstr>Arial</vt:lpstr>
      <vt:lpstr>Calibri</vt:lpstr>
      <vt:lpstr>Calibri Light</vt:lpstr>
      <vt:lpstr>Microsoft Uighur</vt:lpstr>
      <vt:lpstr>Symbol</vt:lpstr>
      <vt:lpstr>Times New Roman</vt:lpstr>
      <vt:lpstr>Urdu Typesetting</vt:lpstr>
      <vt:lpstr>Verdana</vt:lpstr>
      <vt:lpstr>UKE_PPT-Vorlage_16zu9</vt:lpstr>
      <vt:lpstr>2_UKE_PPT-Vorlage_16zu9</vt:lpstr>
      <vt:lpstr>4_UKE_PPT-Vorlage_16zu9</vt:lpstr>
      <vt:lpstr> - جلدی نتائج اخذ کر لینا (دوسرا حصہ)MCT 7 A</vt:lpstr>
      <vt:lpstr>جلد بازی کے نتائج</vt:lpstr>
      <vt:lpstr>جلد بازی کے نتائج</vt:lpstr>
      <vt:lpstr>جلد بازی کے نتائج</vt:lpstr>
      <vt:lpstr>جلدی نتیجہ اخذ کر لینا ہم کس قسم کے حالات میں مکمل سچائی کو جانے بغیر نتیجہ اخذ کرتے ہیں؟</vt:lpstr>
      <vt:lpstr>جلدی نتیجہ اخذ کر لینا ہم کس قسم کے حالات میں مکمل سچائی کو جانے بغیر نتیجہ اخذ کرتے ہیں؟</vt:lpstr>
      <vt:lpstr>جلدی نتیجہ اخذ کر لینا ہم کس قسم کے حالات میں مکمل سچائی کو جانے بغیر نتیجہ اخذ کرتے ہیں؟</vt:lpstr>
      <vt:lpstr>جلدی نتیجہ اخذ کر لینا ہم کس قسم کے حالات میں مکمل سچائی کو جانے بغیر نتیجہ اخذ کرتے ہیں؟</vt:lpstr>
      <vt:lpstr>جلد بازی کے نتائج "عمل میں"</vt:lpstr>
      <vt:lpstr>ہم یہ سب کیوں کر رہے ہیں؟</vt:lpstr>
      <vt:lpstr>ہم یہ سب کیوں کر رہے ہیں؟</vt:lpstr>
      <vt:lpstr>کس طرح جلدی نتیجہ اخذ کر لینا سائیکوسس کے دوران غلط تشریحات کو فروغ دیتا ہے - مثالیں۔</vt:lpstr>
      <vt:lpstr>مشق</vt:lpstr>
      <vt:lpstr>مشق</vt:lpstr>
      <vt:lpstr>مشق</vt:lpstr>
      <vt:lpstr>مشق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روزمرہ کی زندگی میں منتقل کریں۔</vt:lpstr>
      <vt:lpstr>روزمرہ کی زندگی میں منتقل کریں۔</vt:lpstr>
      <vt:lpstr>روزمرہ کی زندگی میں منتقل کریں۔</vt:lpstr>
      <vt:lpstr>روزمرہ کی زندگی میں منتقل کریں۔</vt:lpstr>
      <vt:lpstr>روزمرہ کی زندگی میں منتقل کریں۔</vt:lpstr>
      <vt:lpstr>روزمرہ کی زندگی میں منتقل کریں۔</vt:lpstr>
      <vt:lpstr>روزمرہ کی زندگی میں منتقل کریں۔</vt:lpstr>
      <vt:lpstr>اس سب کا سائیکوسس کے ساتھ کیا تعلق ہے؟</vt:lpstr>
      <vt:lpstr>اس سب کا سائیکوسس کے ساتھ کیا تعلق ہے؟</vt:lpstr>
      <vt:lpstr>اس سب کا سائیکوسس کے ساتھ کیا تعلق ہے؟</vt:lpstr>
      <vt:lpstr>Thank you for your attention!</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DELL</cp:lastModifiedBy>
  <cp:revision>297</cp:revision>
  <dcterms:created xsi:type="dcterms:W3CDTF">2004-06-30T16:15:23Z</dcterms:created>
  <dcterms:modified xsi:type="dcterms:W3CDTF">2023-05-20T14:52:13Z</dcterms:modified>
</cp:coreProperties>
</file>